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4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9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7"/>
  </p:notesMasterIdLst>
  <p:sldIdLst>
    <p:sldId id="256" r:id="rId4"/>
    <p:sldId id="257" r:id="rId5"/>
    <p:sldId id="273" r:id="rId6"/>
    <p:sldId id="275" r:id="rId7"/>
    <p:sldId id="262" r:id="rId8"/>
    <p:sldId id="278" r:id="rId9"/>
    <p:sldId id="263" r:id="rId10"/>
    <p:sldId id="271" r:id="rId11"/>
    <p:sldId id="264" r:id="rId12"/>
    <p:sldId id="281" r:id="rId13"/>
    <p:sldId id="279" r:id="rId14"/>
    <p:sldId id="267" r:id="rId15"/>
    <p:sldId id="268" r:id="rId16"/>
    <p:sldId id="266" r:id="rId17"/>
    <p:sldId id="272" r:id="rId18"/>
    <p:sldId id="259" r:id="rId19"/>
    <p:sldId id="277" r:id="rId20"/>
    <p:sldId id="280" r:id="rId21"/>
    <p:sldId id="258" r:id="rId22"/>
    <p:sldId id="269" r:id="rId23"/>
    <p:sldId id="270" r:id="rId24"/>
    <p:sldId id="274" r:id="rId25"/>
    <p:sldId id="276" r:id="rId26"/>
  </p:sldIdLst>
  <p:sldSz cx="11703050" cy="6584950"/>
  <p:notesSz cx="6858000" cy="9144000"/>
  <p:defaultTextStyle>
    <a:defPPr>
      <a:defRPr lang="hu-HU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36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14" autoAdjust="0"/>
  </p:normalViewPr>
  <p:slideViewPr>
    <p:cSldViewPr snapToGrid="0" showGuides="1">
      <p:cViewPr varScale="1">
        <p:scale>
          <a:sx n="53" d="100"/>
          <a:sy n="53" d="100"/>
        </p:scale>
        <p:origin x="1476" y="78"/>
      </p:cViewPr>
      <p:guideLst>
        <p:guide orient="horz" pos="2074"/>
        <p:guide pos="3686"/>
      </p:guideLst>
    </p:cSldViewPr>
  </p:slideViewPr>
  <p:notesTextViewPr>
    <p:cViewPr>
      <p:scale>
        <a:sx n="150" d="100"/>
        <a:sy n="150" d="100"/>
      </p:scale>
      <p:origin x="0" y="-21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Z:\Kornel\Egyetem\kutatas\QAI\GroverZaj\Osszehasonlitasok\ZajVariaciok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Grover Szimuláció Zaj nélkül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excelReady_adatok!$B$1:$I$1</c:f>
              <c:strCache>
                <c:ptCount val="8"/>
                <c:pt idx="0">
                  <c:v>000</c:v>
                </c:pt>
                <c:pt idx="1">
                  <c:v>001</c:v>
                </c:pt>
                <c:pt idx="2">
                  <c:v>010</c:v>
                </c:pt>
                <c:pt idx="3">
                  <c:v>011</c:v>
                </c:pt>
                <c:pt idx="4">
                  <c:v>100</c:v>
                </c:pt>
                <c:pt idx="5">
                  <c:v>101</c:v>
                </c:pt>
                <c:pt idx="6">
                  <c:v>110</c:v>
                </c:pt>
                <c:pt idx="7">
                  <c:v>111</c:v>
                </c:pt>
              </c:strCache>
            </c:strRef>
          </c:cat>
          <c:val>
            <c:numRef>
              <c:f>excelReady_adatok!$B$2:$I$2</c:f>
              <c:numCache>
                <c:formatCode>General</c:formatCode>
                <c:ptCount val="8"/>
                <c:pt idx="0">
                  <c:v>20</c:v>
                </c:pt>
                <c:pt idx="1">
                  <c:v>5</c:v>
                </c:pt>
                <c:pt idx="2">
                  <c:v>17</c:v>
                </c:pt>
                <c:pt idx="3">
                  <c:v>486</c:v>
                </c:pt>
                <c:pt idx="4">
                  <c:v>450</c:v>
                </c:pt>
                <c:pt idx="5">
                  <c:v>15</c:v>
                </c:pt>
                <c:pt idx="6">
                  <c:v>11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2-4A7B-AD03-D41DA1BFC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831376"/>
        <c:axId val="640830416"/>
      </c:barChart>
      <c:catAx>
        <c:axId val="64083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40830416"/>
        <c:crosses val="autoZero"/>
        <c:auto val="1"/>
        <c:lblAlgn val="ctr"/>
        <c:lblOffset val="100"/>
        <c:noMultiLvlLbl val="0"/>
      </c:catAx>
      <c:valAx>
        <c:axId val="64083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4083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-1iter ry diffM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'-1iter ry diffM'!$A$1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diffM'!$A$2:$A$202</c:f>
              <c:numCache>
                <c:formatCode>General</c:formatCode>
                <c:ptCount val="201"/>
                <c:pt idx="0">
                  <c:v>48</c:v>
                </c:pt>
                <c:pt idx="1">
                  <c:v>49</c:v>
                </c:pt>
                <c:pt idx="2">
                  <c:v>48</c:v>
                </c:pt>
                <c:pt idx="3">
                  <c:v>48</c:v>
                </c:pt>
                <c:pt idx="4">
                  <c:v>52</c:v>
                </c:pt>
                <c:pt idx="5">
                  <c:v>56</c:v>
                </c:pt>
                <c:pt idx="6">
                  <c:v>57</c:v>
                </c:pt>
                <c:pt idx="7">
                  <c:v>54</c:v>
                </c:pt>
                <c:pt idx="8">
                  <c:v>55</c:v>
                </c:pt>
                <c:pt idx="9">
                  <c:v>56</c:v>
                </c:pt>
                <c:pt idx="10">
                  <c:v>62</c:v>
                </c:pt>
                <c:pt idx="11">
                  <c:v>65</c:v>
                </c:pt>
                <c:pt idx="12">
                  <c:v>62</c:v>
                </c:pt>
                <c:pt idx="13">
                  <c:v>56</c:v>
                </c:pt>
                <c:pt idx="14">
                  <c:v>64</c:v>
                </c:pt>
                <c:pt idx="15">
                  <c:v>66</c:v>
                </c:pt>
                <c:pt idx="16">
                  <c:v>70</c:v>
                </c:pt>
                <c:pt idx="17">
                  <c:v>65</c:v>
                </c:pt>
                <c:pt idx="18">
                  <c:v>73</c:v>
                </c:pt>
                <c:pt idx="19">
                  <c:v>68</c:v>
                </c:pt>
                <c:pt idx="20">
                  <c:v>71</c:v>
                </c:pt>
                <c:pt idx="21">
                  <c:v>73</c:v>
                </c:pt>
                <c:pt idx="22">
                  <c:v>77</c:v>
                </c:pt>
                <c:pt idx="23">
                  <c:v>70</c:v>
                </c:pt>
                <c:pt idx="24">
                  <c:v>76</c:v>
                </c:pt>
                <c:pt idx="25">
                  <c:v>76</c:v>
                </c:pt>
                <c:pt idx="26">
                  <c:v>77</c:v>
                </c:pt>
                <c:pt idx="27">
                  <c:v>82</c:v>
                </c:pt>
                <c:pt idx="28">
                  <c:v>76</c:v>
                </c:pt>
                <c:pt idx="29">
                  <c:v>81</c:v>
                </c:pt>
                <c:pt idx="30">
                  <c:v>85</c:v>
                </c:pt>
                <c:pt idx="31">
                  <c:v>82</c:v>
                </c:pt>
                <c:pt idx="32">
                  <c:v>84</c:v>
                </c:pt>
                <c:pt idx="33">
                  <c:v>78</c:v>
                </c:pt>
                <c:pt idx="34">
                  <c:v>82</c:v>
                </c:pt>
                <c:pt idx="35">
                  <c:v>84</c:v>
                </c:pt>
                <c:pt idx="36">
                  <c:v>79</c:v>
                </c:pt>
                <c:pt idx="37">
                  <c:v>81</c:v>
                </c:pt>
                <c:pt idx="38">
                  <c:v>80</c:v>
                </c:pt>
                <c:pt idx="39">
                  <c:v>86</c:v>
                </c:pt>
                <c:pt idx="40">
                  <c:v>84</c:v>
                </c:pt>
                <c:pt idx="41">
                  <c:v>87</c:v>
                </c:pt>
                <c:pt idx="42">
                  <c:v>86</c:v>
                </c:pt>
                <c:pt idx="43">
                  <c:v>86</c:v>
                </c:pt>
                <c:pt idx="44">
                  <c:v>86</c:v>
                </c:pt>
                <c:pt idx="45">
                  <c:v>84</c:v>
                </c:pt>
                <c:pt idx="46">
                  <c:v>89</c:v>
                </c:pt>
                <c:pt idx="47">
                  <c:v>82</c:v>
                </c:pt>
                <c:pt idx="48">
                  <c:v>85</c:v>
                </c:pt>
                <c:pt idx="49">
                  <c:v>85</c:v>
                </c:pt>
                <c:pt idx="50">
                  <c:v>85</c:v>
                </c:pt>
                <c:pt idx="51">
                  <c:v>80</c:v>
                </c:pt>
                <c:pt idx="52">
                  <c:v>82</c:v>
                </c:pt>
                <c:pt idx="53">
                  <c:v>81</c:v>
                </c:pt>
                <c:pt idx="54">
                  <c:v>81</c:v>
                </c:pt>
                <c:pt idx="55">
                  <c:v>81</c:v>
                </c:pt>
                <c:pt idx="56">
                  <c:v>79</c:v>
                </c:pt>
                <c:pt idx="57">
                  <c:v>83</c:v>
                </c:pt>
                <c:pt idx="58">
                  <c:v>75</c:v>
                </c:pt>
                <c:pt idx="59">
                  <c:v>73</c:v>
                </c:pt>
                <c:pt idx="60">
                  <c:v>75</c:v>
                </c:pt>
                <c:pt idx="61">
                  <c:v>77</c:v>
                </c:pt>
                <c:pt idx="62">
                  <c:v>76</c:v>
                </c:pt>
                <c:pt idx="63">
                  <c:v>73</c:v>
                </c:pt>
                <c:pt idx="64">
                  <c:v>77</c:v>
                </c:pt>
                <c:pt idx="65">
                  <c:v>75</c:v>
                </c:pt>
                <c:pt idx="66">
                  <c:v>75</c:v>
                </c:pt>
                <c:pt idx="67">
                  <c:v>72</c:v>
                </c:pt>
                <c:pt idx="68">
                  <c:v>68</c:v>
                </c:pt>
                <c:pt idx="69">
                  <c:v>73</c:v>
                </c:pt>
                <c:pt idx="70">
                  <c:v>67</c:v>
                </c:pt>
                <c:pt idx="71">
                  <c:v>64</c:v>
                </c:pt>
                <c:pt idx="72">
                  <c:v>62</c:v>
                </c:pt>
                <c:pt idx="73">
                  <c:v>62</c:v>
                </c:pt>
                <c:pt idx="74">
                  <c:v>65</c:v>
                </c:pt>
                <c:pt idx="75">
                  <c:v>61</c:v>
                </c:pt>
                <c:pt idx="76">
                  <c:v>57</c:v>
                </c:pt>
                <c:pt idx="77">
                  <c:v>60</c:v>
                </c:pt>
                <c:pt idx="78">
                  <c:v>57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50</c:v>
                </c:pt>
                <c:pt idx="83">
                  <c:v>48</c:v>
                </c:pt>
                <c:pt idx="84">
                  <c:v>48</c:v>
                </c:pt>
                <c:pt idx="85">
                  <c:v>45</c:v>
                </c:pt>
                <c:pt idx="86">
                  <c:v>47</c:v>
                </c:pt>
                <c:pt idx="87">
                  <c:v>43</c:v>
                </c:pt>
                <c:pt idx="88">
                  <c:v>42</c:v>
                </c:pt>
                <c:pt idx="89">
                  <c:v>42</c:v>
                </c:pt>
                <c:pt idx="90">
                  <c:v>44</c:v>
                </c:pt>
                <c:pt idx="91">
                  <c:v>39</c:v>
                </c:pt>
                <c:pt idx="92">
                  <c:v>37</c:v>
                </c:pt>
                <c:pt idx="93">
                  <c:v>36</c:v>
                </c:pt>
                <c:pt idx="94">
                  <c:v>37</c:v>
                </c:pt>
                <c:pt idx="95">
                  <c:v>32</c:v>
                </c:pt>
                <c:pt idx="96">
                  <c:v>35</c:v>
                </c:pt>
                <c:pt idx="97">
                  <c:v>31</c:v>
                </c:pt>
                <c:pt idx="98">
                  <c:v>31</c:v>
                </c:pt>
                <c:pt idx="99">
                  <c:v>30</c:v>
                </c:pt>
                <c:pt idx="100">
                  <c:v>28</c:v>
                </c:pt>
                <c:pt idx="101">
                  <c:v>25</c:v>
                </c:pt>
                <c:pt idx="102">
                  <c:v>24</c:v>
                </c:pt>
                <c:pt idx="103">
                  <c:v>26</c:v>
                </c:pt>
                <c:pt idx="104">
                  <c:v>27</c:v>
                </c:pt>
                <c:pt idx="105">
                  <c:v>24</c:v>
                </c:pt>
                <c:pt idx="106">
                  <c:v>27</c:v>
                </c:pt>
                <c:pt idx="107">
                  <c:v>22</c:v>
                </c:pt>
                <c:pt idx="108">
                  <c:v>22</c:v>
                </c:pt>
                <c:pt idx="109">
                  <c:v>21</c:v>
                </c:pt>
                <c:pt idx="110">
                  <c:v>20</c:v>
                </c:pt>
                <c:pt idx="111">
                  <c:v>22</c:v>
                </c:pt>
                <c:pt idx="112">
                  <c:v>20</c:v>
                </c:pt>
                <c:pt idx="113">
                  <c:v>19</c:v>
                </c:pt>
                <c:pt idx="114">
                  <c:v>19</c:v>
                </c:pt>
                <c:pt idx="115">
                  <c:v>19</c:v>
                </c:pt>
                <c:pt idx="116">
                  <c:v>19</c:v>
                </c:pt>
                <c:pt idx="117">
                  <c:v>20</c:v>
                </c:pt>
                <c:pt idx="118">
                  <c:v>21</c:v>
                </c:pt>
                <c:pt idx="119">
                  <c:v>19</c:v>
                </c:pt>
                <c:pt idx="120">
                  <c:v>22</c:v>
                </c:pt>
                <c:pt idx="121">
                  <c:v>20</c:v>
                </c:pt>
                <c:pt idx="122">
                  <c:v>19</c:v>
                </c:pt>
                <c:pt idx="123">
                  <c:v>21</c:v>
                </c:pt>
                <c:pt idx="124">
                  <c:v>23</c:v>
                </c:pt>
                <c:pt idx="125">
                  <c:v>22</c:v>
                </c:pt>
                <c:pt idx="126">
                  <c:v>22</c:v>
                </c:pt>
                <c:pt idx="127">
                  <c:v>23</c:v>
                </c:pt>
                <c:pt idx="128">
                  <c:v>26</c:v>
                </c:pt>
                <c:pt idx="129">
                  <c:v>28</c:v>
                </c:pt>
                <c:pt idx="130">
                  <c:v>28</c:v>
                </c:pt>
                <c:pt idx="131">
                  <c:v>27</c:v>
                </c:pt>
                <c:pt idx="132">
                  <c:v>30</c:v>
                </c:pt>
                <c:pt idx="133">
                  <c:v>32</c:v>
                </c:pt>
                <c:pt idx="134">
                  <c:v>29</c:v>
                </c:pt>
                <c:pt idx="135">
                  <c:v>30</c:v>
                </c:pt>
                <c:pt idx="136">
                  <c:v>39</c:v>
                </c:pt>
                <c:pt idx="137">
                  <c:v>37</c:v>
                </c:pt>
                <c:pt idx="138">
                  <c:v>40</c:v>
                </c:pt>
                <c:pt idx="139">
                  <c:v>41</c:v>
                </c:pt>
                <c:pt idx="140">
                  <c:v>45</c:v>
                </c:pt>
                <c:pt idx="141">
                  <c:v>49</c:v>
                </c:pt>
                <c:pt idx="142">
                  <c:v>48</c:v>
                </c:pt>
                <c:pt idx="143">
                  <c:v>49</c:v>
                </c:pt>
                <c:pt idx="144">
                  <c:v>50</c:v>
                </c:pt>
                <c:pt idx="145">
                  <c:v>53</c:v>
                </c:pt>
                <c:pt idx="146">
                  <c:v>55</c:v>
                </c:pt>
                <c:pt idx="147">
                  <c:v>54</c:v>
                </c:pt>
                <c:pt idx="148">
                  <c:v>57</c:v>
                </c:pt>
                <c:pt idx="149">
                  <c:v>65</c:v>
                </c:pt>
                <c:pt idx="150">
                  <c:v>68</c:v>
                </c:pt>
                <c:pt idx="151">
                  <c:v>74</c:v>
                </c:pt>
                <c:pt idx="152">
                  <c:v>72</c:v>
                </c:pt>
                <c:pt idx="153">
                  <c:v>78</c:v>
                </c:pt>
                <c:pt idx="154">
                  <c:v>76</c:v>
                </c:pt>
                <c:pt idx="155">
                  <c:v>82</c:v>
                </c:pt>
                <c:pt idx="156">
                  <c:v>81</c:v>
                </c:pt>
                <c:pt idx="157">
                  <c:v>88</c:v>
                </c:pt>
                <c:pt idx="158">
                  <c:v>88</c:v>
                </c:pt>
                <c:pt idx="159">
                  <c:v>93</c:v>
                </c:pt>
                <c:pt idx="160">
                  <c:v>99</c:v>
                </c:pt>
                <c:pt idx="161">
                  <c:v>97</c:v>
                </c:pt>
                <c:pt idx="162">
                  <c:v>99</c:v>
                </c:pt>
                <c:pt idx="163">
                  <c:v>101</c:v>
                </c:pt>
                <c:pt idx="164">
                  <c:v>109</c:v>
                </c:pt>
                <c:pt idx="165">
                  <c:v>116</c:v>
                </c:pt>
                <c:pt idx="166">
                  <c:v>120</c:v>
                </c:pt>
                <c:pt idx="167">
                  <c:v>124</c:v>
                </c:pt>
                <c:pt idx="168">
                  <c:v>132</c:v>
                </c:pt>
                <c:pt idx="169">
                  <c:v>128</c:v>
                </c:pt>
                <c:pt idx="170">
                  <c:v>129</c:v>
                </c:pt>
                <c:pt idx="171">
                  <c:v>137</c:v>
                </c:pt>
                <c:pt idx="172">
                  <c:v>140</c:v>
                </c:pt>
                <c:pt idx="173">
                  <c:v>144</c:v>
                </c:pt>
                <c:pt idx="174">
                  <c:v>154</c:v>
                </c:pt>
                <c:pt idx="175">
                  <c:v>150</c:v>
                </c:pt>
                <c:pt idx="176">
                  <c:v>157</c:v>
                </c:pt>
                <c:pt idx="177">
                  <c:v>165</c:v>
                </c:pt>
                <c:pt idx="178">
                  <c:v>161</c:v>
                </c:pt>
                <c:pt idx="179">
                  <c:v>164</c:v>
                </c:pt>
                <c:pt idx="180">
                  <c:v>177</c:v>
                </c:pt>
                <c:pt idx="181">
                  <c:v>174</c:v>
                </c:pt>
                <c:pt idx="182">
                  <c:v>170</c:v>
                </c:pt>
                <c:pt idx="183">
                  <c:v>186</c:v>
                </c:pt>
                <c:pt idx="184">
                  <c:v>181</c:v>
                </c:pt>
                <c:pt idx="185">
                  <c:v>189</c:v>
                </c:pt>
                <c:pt idx="186">
                  <c:v>193</c:v>
                </c:pt>
                <c:pt idx="187">
                  <c:v>203</c:v>
                </c:pt>
                <c:pt idx="188">
                  <c:v>195</c:v>
                </c:pt>
                <c:pt idx="189">
                  <c:v>199</c:v>
                </c:pt>
                <c:pt idx="190">
                  <c:v>207</c:v>
                </c:pt>
                <c:pt idx="191">
                  <c:v>210</c:v>
                </c:pt>
                <c:pt idx="192">
                  <c:v>207</c:v>
                </c:pt>
                <c:pt idx="193">
                  <c:v>210</c:v>
                </c:pt>
                <c:pt idx="194">
                  <c:v>223</c:v>
                </c:pt>
                <c:pt idx="195">
                  <c:v>221</c:v>
                </c:pt>
                <c:pt idx="196">
                  <c:v>213</c:v>
                </c:pt>
                <c:pt idx="197">
                  <c:v>232</c:v>
                </c:pt>
                <c:pt idx="198">
                  <c:v>223</c:v>
                </c:pt>
                <c:pt idx="199">
                  <c:v>229</c:v>
                </c:pt>
                <c:pt idx="200">
                  <c:v>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34-4747-AFAF-9AE683291E52}"/>
            </c:ext>
          </c:extLst>
        </c:ser>
        <c:ser>
          <c:idx val="1"/>
          <c:order val="1"/>
          <c:tx>
            <c:strRef>
              <c:f>'-1iter ry diffM'!$B$1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diffM'!$B$2:$B$202</c:f>
              <c:numCache>
                <c:formatCode>General</c:formatCode>
                <c:ptCount val="201"/>
                <c:pt idx="0">
                  <c:v>63</c:v>
                </c:pt>
                <c:pt idx="1">
                  <c:v>66</c:v>
                </c:pt>
                <c:pt idx="2">
                  <c:v>64</c:v>
                </c:pt>
                <c:pt idx="3">
                  <c:v>66</c:v>
                </c:pt>
                <c:pt idx="4">
                  <c:v>64</c:v>
                </c:pt>
                <c:pt idx="5">
                  <c:v>64</c:v>
                </c:pt>
                <c:pt idx="6">
                  <c:v>68</c:v>
                </c:pt>
                <c:pt idx="7">
                  <c:v>67</c:v>
                </c:pt>
                <c:pt idx="8">
                  <c:v>71</c:v>
                </c:pt>
                <c:pt idx="9">
                  <c:v>73</c:v>
                </c:pt>
                <c:pt idx="10">
                  <c:v>68</c:v>
                </c:pt>
                <c:pt idx="11">
                  <c:v>73</c:v>
                </c:pt>
                <c:pt idx="12">
                  <c:v>69</c:v>
                </c:pt>
                <c:pt idx="13">
                  <c:v>72</c:v>
                </c:pt>
                <c:pt idx="14">
                  <c:v>72</c:v>
                </c:pt>
                <c:pt idx="15">
                  <c:v>74</c:v>
                </c:pt>
                <c:pt idx="16">
                  <c:v>71</c:v>
                </c:pt>
                <c:pt idx="17">
                  <c:v>71</c:v>
                </c:pt>
                <c:pt idx="18">
                  <c:v>77</c:v>
                </c:pt>
                <c:pt idx="19">
                  <c:v>76</c:v>
                </c:pt>
                <c:pt idx="20">
                  <c:v>76</c:v>
                </c:pt>
                <c:pt idx="21">
                  <c:v>72</c:v>
                </c:pt>
                <c:pt idx="22">
                  <c:v>73</c:v>
                </c:pt>
                <c:pt idx="23">
                  <c:v>75</c:v>
                </c:pt>
                <c:pt idx="24">
                  <c:v>75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78</c:v>
                </c:pt>
                <c:pt idx="30">
                  <c:v>73</c:v>
                </c:pt>
                <c:pt idx="31">
                  <c:v>78</c:v>
                </c:pt>
                <c:pt idx="32">
                  <c:v>76</c:v>
                </c:pt>
                <c:pt idx="33">
                  <c:v>78</c:v>
                </c:pt>
                <c:pt idx="34">
                  <c:v>72</c:v>
                </c:pt>
                <c:pt idx="35">
                  <c:v>69</c:v>
                </c:pt>
                <c:pt idx="36">
                  <c:v>81</c:v>
                </c:pt>
                <c:pt idx="37">
                  <c:v>81</c:v>
                </c:pt>
                <c:pt idx="38">
                  <c:v>79</c:v>
                </c:pt>
                <c:pt idx="39">
                  <c:v>77</c:v>
                </c:pt>
                <c:pt idx="40">
                  <c:v>74</c:v>
                </c:pt>
                <c:pt idx="41">
                  <c:v>74</c:v>
                </c:pt>
                <c:pt idx="42">
                  <c:v>75</c:v>
                </c:pt>
                <c:pt idx="43">
                  <c:v>68</c:v>
                </c:pt>
                <c:pt idx="44">
                  <c:v>73</c:v>
                </c:pt>
                <c:pt idx="45">
                  <c:v>69</c:v>
                </c:pt>
                <c:pt idx="46">
                  <c:v>75</c:v>
                </c:pt>
                <c:pt idx="47">
                  <c:v>74</c:v>
                </c:pt>
                <c:pt idx="48">
                  <c:v>70</c:v>
                </c:pt>
                <c:pt idx="49">
                  <c:v>68</c:v>
                </c:pt>
                <c:pt idx="50">
                  <c:v>66</c:v>
                </c:pt>
                <c:pt idx="51">
                  <c:v>69</c:v>
                </c:pt>
                <c:pt idx="52">
                  <c:v>67</c:v>
                </c:pt>
                <c:pt idx="53">
                  <c:v>70</c:v>
                </c:pt>
                <c:pt idx="54">
                  <c:v>71</c:v>
                </c:pt>
                <c:pt idx="55">
                  <c:v>67</c:v>
                </c:pt>
                <c:pt idx="56">
                  <c:v>63</c:v>
                </c:pt>
                <c:pt idx="57">
                  <c:v>63</c:v>
                </c:pt>
                <c:pt idx="58">
                  <c:v>64</c:v>
                </c:pt>
                <c:pt idx="59">
                  <c:v>61</c:v>
                </c:pt>
                <c:pt idx="60">
                  <c:v>58</c:v>
                </c:pt>
                <c:pt idx="61">
                  <c:v>62</c:v>
                </c:pt>
                <c:pt idx="62">
                  <c:v>56</c:v>
                </c:pt>
                <c:pt idx="63">
                  <c:v>58</c:v>
                </c:pt>
                <c:pt idx="64">
                  <c:v>55</c:v>
                </c:pt>
                <c:pt idx="65">
                  <c:v>61</c:v>
                </c:pt>
                <c:pt idx="66">
                  <c:v>59</c:v>
                </c:pt>
                <c:pt idx="67">
                  <c:v>52</c:v>
                </c:pt>
                <c:pt idx="68">
                  <c:v>56</c:v>
                </c:pt>
                <c:pt idx="69">
                  <c:v>51</c:v>
                </c:pt>
                <c:pt idx="70">
                  <c:v>51</c:v>
                </c:pt>
                <c:pt idx="71">
                  <c:v>49</c:v>
                </c:pt>
                <c:pt idx="72">
                  <c:v>52</c:v>
                </c:pt>
                <c:pt idx="73">
                  <c:v>50</c:v>
                </c:pt>
                <c:pt idx="74">
                  <c:v>45</c:v>
                </c:pt>
                <c:pt idx="75">
                  <c:v>48</c:v>
                </c:pt>
                <c:pt idx="76">
                  <c:v>51</c:v>
                </c:pt>
                <c:pt idx="77">
                  <c:v>46</c:v>
                </c:pt>
                <c:pt idx="78">
                  <c:v>45</c:v>
                </c:pt>
                <c:pt idx="79">
                  <c:v>44</c:v>
                </c:pt>
                <c:pt idx="80">
                  <c:v>41</c:v>
                </c:pt>
                <c:pt idx="81">
                  <c:v>41</c:v>
                </c:pt>
                <c:pt idx="82">
                  <c:v>45</c:v>
                </c:pt>
                <c:pt idx="83">
                  <c:v>41</c:v>
                </c:pt>
                <c:pt idx="84">
                  <c:v>42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41</c:v>
                </c:pt>
                <c:pt idx="89">
                  <c:v>38</c:v>
                </c:pt>
                <c:pt idx="90">
                  <c:v>39</c:v>
                </c:pt>
                <c:pt idx="91">
                  <c:v>32</c:v>
                </c:pt>
                <c:pt idx="92">
                  <c:v>35</c:v>
                </c:pt>
                <c:pt idx="93">
                  <c:v>38</c:v>
                </c:pt>
                <c:pt idx="94">
                  <c:v>33</c:v>
                </c:pt>
                <c:pt idx="95">
                  <c:v>34</c:v>
                </c:pt>
                <c:pt idx="96">
                  <c:v>29</c:v>
                </c:pt>
                <c:pt idx="97">
                  <c:v>36</c:v>
                </c:pt>
                <c:pt idx="98">
                  <c:v>33</c:v>
                </c:pt>
                <c:pt idx="99">
                  <c:v>29</c:v>
                </c:pt>
                <c:pt idx="100">
                  <c:v>31</c:v>
                </c:pt>
                <c:pt idx="101">
                  <c:v>30</c:v>
                </c:pt>
                <c:pt idx="102">
                  <c:v>26</c:v>
                </c:pt>
                <c:pt idx="103">
                  <c:v>30</c:v>
                </c:pt>
                <c:pt idx="104">
                  <c:v>28</c:v>
                </c:pt>
                <c:pt idx="105">
                  <c:v>29</c:v>
                </c:pt>
                <c:pt idx="106">
                  <c:v>29</c:v>
                </c:pt>
                <c:pt idx="107">
                  <c:v>27</c:v>
                </c:pt>
                <c:pt idx="108">
                  <c:v>29</c:v>
                </c:pt>
                <c:pt idx="109">
                  <c:v>26</c:v>
                </c:pt>
                <c:pt idx="110">
                  <c:v>24</c:v>
                </c:pt>
                <c:pt idx="111">
                  <c:v>26</c:v>
                </c:pt>
                <c:pt idx="112">
                  <c:v>26</c:v>
                </c:pt>
                <c:pt idx="113">
                  <c:v>25</c:v>
                </c:pt>
                <c:pt idx="114">
                  <c:v>27</c:v>
                </c:pt>
                <c:pt idx="115">
                  <c:v>27</c:v>
                </c:pt>
                <c:pt idx="116">
                  <c:v>25</c:v>
                </c:pt>
                <c:pt idx="117">
                  <c:v>21</c:v>
                </c:pt>
                <c:pt idx="118">
                  <c:v>22</c:v>
                </c:pt>
                <c:pt idx="119">
                  <c:v>22</c:v>
                </c:pt>
                <c:pt idx="120">
                  <c:v>25</c:v>
                </c:pt>
                <c:pt idx="121">
                  <c:v>23</c:v>
                </c:pt>
                <c:pt idx="122">
                  <c:v>24</c:v>
                </c:pt>
                <c:pt idx="123">
                  <c:v>24</c:v>
                </c:pt>
                <c:pt idx="124">
                  <c:v>22</c:v>
                </c:pt>
                <c:pt idx="125">
                  <c:v>20</c:v>
                </c:pt>
                <c:pt idx="126">
                  <c:v>24</c:v>
                </c:pt>
                <c:pt idx="127">
                  <c:v>22</c:v>
                </c:pt>
                <c:pt idx="128">
                  <c:v>20</c:v>
                </c:pt>
                <c:pt idx="129">
                  <c:v>23</c:v>
                </c:pt>
                <c:pt idx="130">
                  <c:v>23</c:v>
                </c:pt>
                <c:pt idx="131">
                  <c:v>20</c:v>
                </c:pt>
                <c:pt idx="132">
                  <c:v>23</c:v>
                </c:pt>
                <c:pt idx="133">
                  <c:v>23</c:v>
                </c:pt>
                <c:pt idx="134">
                  <c:v>22</c:v>
                </c:pt>
                <c:pt idx="135">
                  <c:v>22</c:v>
                </c:pt>
                <c:pt idx="136">
                  <c:v>23</c:v>
                </c:pt>
                <c:pt idx="137">
                  <c:v>20</c:v>
                </c:pt>
                <c:pt idx="138">
                  <c:v>25</c:v>
                </c:pt>
                <c:pt idx="139">
                  <c:v>23</c:v>
                </c:pt>
                <c:pt idx="140">
                  <c:v>24</c:v>
                </c:pt>
                <c:pt idx="141">
                  <c:v>24</c:v>
                </c:pt>
                <c:pt idx="142">
                  <c:v>22</c:v>
                </c:pt>
                <c:pt idx="143">
                  <c:v>27</c:v>
                </c:pt>
                <c:pt idx="144">
                  <c:v>22</c:v>
                </c:pt>
                <c:pt idx="145">
                  <c:v>25</c:v>
                </c:pt>
                <c:pt idx="146">
                  <c:v>24</c:v>
                </c:pt>
                <c:pt idx="147">
                  <c:v>26</c:v>
                </c:pt>
                <c:pt idx="148">
                  <c:v>25</c:v>
                </c:pt>
                <c:pt idx="149">
                  <c:v>21</c:v>
                </c:pt>
                <c:pt idx="150">
                  <c:v>26</c:v>
                </c:pt>
                <c:pt idx="151">
                  <c:v>24</c:v>
                </c:pt>
                <c:pt idx="152">
                  <c:v>20</c:v>
                </c:pt>
                <c:pt idx="153">
                  <c:v>24</c:v>
                </c:pt>
                <c:pt idx="154">
                  <c:v>27</c:v>
                </c:pt>
                <c:pt idx="155">
                  <c:v>26</c:v>
                </c:pt>
                <c:pt idx="156">
                  <c:v>26</c:v>
                </c:pt>
                <c:pt idx="157">
                  <c:v>25</c:v>
                </c:pt>
                <c:pt idx="158">
                  <c:v>24</c:v>
                </c:pt>
                <c:pt idx="159">
                  <c:v>26</c:v>
                </c:pt>
                <c:pt idx="160">
                  <c:v>26</c:v>
                </c:pt>
                <c:pt idx="161">
                  <c:v>25</c:v>
                </c:pt>
                <c:pt idx="162">
                  <c:v>23</c:v>
                </c:pt>
                <c:pt idx="163">
                  <c:v>29</c:v>
                </c:pt>
                <c:pt idx="164">
                  <c:v>28</c:v>
                </c:pt>
                <c:pt idx="165">
                  <c:v>27</c:v>
                </c:pt>
                <c:pt idx="166">
                  <c:v>29</c:v>
                </c:pt>
                <c:pt idx="167">
                  <c:v>28</c:v>
                </c:pt>
                <c:pt idx="168">
                  <c:v>29</c:v>
                </c:pt>
                <c:pt idx="169">
                  <c:v>26</c:v>
                </c:pt>
                <c:pt idx="170">
                  <c:v>28</c:v>
                </c:pt>
                <c:pt idx="171">
                  <c:v>29</c:v>
                </c:pt>
                <c:pt idx="172">
                  <c:v>31</c:v>
                </c:pt>
                <c:pt idx="173">
                  <c:v>27</c:v>
                </c:pt>
                <c:pt idx="174">
                  <c:v>25</c:v>
                </c:pt>
                <c:pt idx="175">
                  <c:v>31</c:v>
                </c:pt>
                <c:pt idx="176">
                  <c:v>34</c:v>
                </c:pt>
                <c:pt idx="177">
                  <c:v>27</c:v>
                </c:pt>
                <c:pt idx="178">
                  <c:v>27</c:v>
                </c:pt>
                <c:pt idx="179">
                  <c:v>30</c:v>
                </c:pt>
                <c:pt idx="180">
                  <c:v>27</c:v>
                </c:pt>
                <c:pt idx="181">
                  <c:v>27</c:v>
                </c:pt>
                <c:pt idx="182">
                  <c:v>32</c:v>
                </c:pt>
                <c:pt idx="183">
                  <c:v>26</c:v>
                </c:pt>
                <c:pt idx="184">
                  <c:v>29</c:v>
                </c:pt>
                <c:pt idx="185">
                  <c:v>26</c:v>
                </c:pt>
                <c:pt idx="186">
                  <c:v>31</c:v>
                </c:pt>
                <c:pt idx="187">
                  <c:v>28</c:v>
                </c:pt>
                <c:pt idx="188">
                  <c:v>31</c:v>
                </c:pt>
                <c:pt idx="189">
                  <c:v>27</c:v>
                </c:pt>
                <c:pt idx="190">
                  <c:v>32</c:v>
                </c:pt>
                <c:pt idx="191">
                  <c:v>34</c:v>
                </c:pt>
                <c:pt idx="192">
                  <c:v>27</c:v>
                </c:pt>
                <c:pt idx="193">
                  <c:v>29</c:v>
                </c:pt>
                <c:pt idx="194">
                  <c:v>28</c:v>
                </c:pt>
                <c:pt idx="195">
                  <c:v>24</c:v>
                </c:pt>
                <c:pt idx="196">
                  <c:v>28</c:v>
                </c:pt>
                <c:pt idx="197">
                  <c:v>24</c:v>
                </c:pt>
                <c:pt idx="198">
                  <c:v>29</c:v>
                </c:pt>
                <c:pt idx="199">
                  <c:v>27</c:v>
                </c:pt>
                <c:pt idx="20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34-4747-AFAF-9AE683291E52}"/>
            </c:ext>
          </c:extLst>
        </c:ser>
        <c:ser>
          <c:idx val="2"/>
          <c:order val="2"/>
          <c:tx>
            <c:strRef>
              <c:f>'-1iter ry diffM'!$C$1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diffM'!$C$2:$C$202</c:f>
              <c:numCache>
                <c:formatCode>General</c:formatCode>
                <c:ptCount val="201"/>
                <c:pt idx="0">
                  <c:v>61</c:v>
                </c:pt>
                <c:pt idx="1">
                  <c:v>60</c:v>
                </c:pt>
                <c:pt idx="2">
                  <c:v>62</c:v>
                </c:pt>
                <c:pt idx="3">
                  <c:v>67</c:v>
                </c:pt>
                <c:pt idx="4">
                  <c:v>70</c:v>
                </c:pt>
                <c:pt idx="5">
                  <c:v>69</c:v>
                </c:pt>
                <c:pt idx="6">
                  <c:v>69</c:v>
                </c:pt>
                <c:pt idx="7">
                  <c:v>68</c:v>
                </c:pt>
                <c:pt idx="8">
                  <c:v>70</c:v>
                </c:pt>
                <c:pt idx="9">
                  <c:v>66</c:v>
                </c:pt>
                <c:pt idx="10">
                  <c:v>71</c:v>
                </c:pt>
                <c:pt idx="11">
                  <c:v>70</c:v>
                </c:pt>
                <c:pt idx="12">
                  <c:v>70</c:v>
                </c:pt>
                <c:pt idx="13">
                  <c:v>72</c:v>
                </c:pt>
                <c:pt idx="14">
                  <c:v>72</c:v>
                </c:pt>
                <c:pt idx="15">
                  <c:v>70</c:v>
                </c:pt>
                <c:pt idx="16">
                  <c:v>75</c:v>
                </c:pt>
                <c:pt idx="17">
                  <c:v>66</c:v>
                </c:pt>
                <c:pt idx="18">
                  <c:v>71</c:v>
                </c:pt>
                <c:pt idx="19">
                  <c:v>74</c:v>
                </c:pt>
                <c:pt idx="20">
                  <c:v>76</c:v>
                </c:pt>
                <c:pt idx="21">
                  <c:v>71</c:v>
                </c:pt>
                <c:pt idx="22">
                  <c:v>77</c:v>
                </c:pt>
                <c:pt idx="23">
                  <c:v>76</c:v>
                </c:pt>
                <c:pt idx="24">
                  <c:v>80</c:v>
                </c:pt>
                <c:pt idx="25">
                  <c:v>76</c:v>
                </c:pt>
                <c:pt idx="26">
                  <c:v>73</c:v>
                </c:pt>
                <c:pt idx="27">
                  <c:v>72</c:v>
                </c:pt>
                <c:pt idx="28">
                  <c:v>77</c:v>
                </c:pt>
                <c:pt idx="29">
                  <c:v>71</c:v>
                </c:pt>
                <c:pt idx="30">
                  <c:v>74</c:v>
                </c:pt>
                <c:pt idx="31">
                  <c:v>76</c:v>
                </c:pt>
                <c:pt idx="32">
                  <c:v>77</c:v>
                </c:pt>
                <c:pt idx="33">
                  <c:v>75</c:v>
                </c:pt>
                <c:pt idx="34">
                  <c:v>79</c:v>
                </c:pt>
                <c:pt idx="35">
                  <c:v>82</c:v>
                </c:pt>
                <c:pt idx="36">
                  <c:v>78</c:v>
                </c:pt>
                <c:pt idx="37">
                  <c:v>74</c:v>
                </c:pt>
                <c:pt idx="38">
                  <c:v>77</c:v>
                </c:pt>
                <c:pt idx="39">
                  <c:v>69</c:v>
                </c:pt>
                <c:pt idx="40">
                  <c:v>69</c:v>
                </c:pt>
                <c:pt idx="41">
                  <c:v>71</c:v>
                </c:pt>
                <c:pt idx="42">
                  <c:v>71</c:v>
                </c:pt>
                <c:pt idx="43">
                  <c:v>71</c:v>
                </c:pt>
                <c:pt idx="44">
                  <c:v>74</c:v>
                </c:pt>
                <c:pt idx="45">
                  <c:v>71</c:v>
                </c:pt>
                <c:pt idx="46">
                  <c:v>68</c:v>
                </c:pt>
                <c:pt idx="47">
                  <c:v>72</c:v>
                </c:pt>
                <c:pt idx="48">
                  <c:v>68</c:v>
                </c:pt>
                <c:pt idx="49">
                  <c:v>74</c:v>
                </c:pt>
                <c:pt idx="50">
                  <c:v>70</c:v>
                </c:pt>
                <c:pt idx="51">
                  <c:v>72</c:v>
                </c:pt>
                <c:pt idx="52">
                  <c:v>67</c:v>
                </c:pt>
                <c:pt idx="53">
                  <c:v>67</c:v>
                </c:pt>
                <c:pt idx="54">
                  <c:v>63</c:v>
                </c:pt>
                <c:pt idx="55">
                  <c:v>67</c:v>
                </c:pt>
                <c:pt idx="56">
                  <c:v>67</c:v>
                </c:pt>
                <c:pt idx="57">
                  <c:v>66</c:v>
                </c:pt>
                <c:pt idx="58">
                  <c:v>62</c:v>
                </c:pt>
                <c:pt idx="59">
                  <c:v>62</c:v>
                </c:pt>
                <c:pt idx="60">
                  <c:v>59</c:v>
                </c:pt>
                <c:pt idx="61">
                  <c:v>60</c:v>
                </c:pt>
                <c:pt idx="62">
                  <c:v>64</c:v>
                </c:pt>
                <c:pt idx="63">
                  <c:v>60</c:v>
                </c:pt>
                <c:pt idx="64">
                  <c:v>56</c:v>
                </c:pt>
                <c:pt idx="65">
                  <c:v>59</c:v>
                </c:pt>
                <c:pt idx="66">
                  <c:v>58</c:v>
                </c:pt>
                <c:pt idx="67">
                  <c:v>55</c:v>
                </c:pt>
                <c:pt idx="68">
                  <c:v>53</c:v>
                </c:pt>
                <c:pt idx="69">
                  <c:v>52</c:v>
                </c:pt>
                <c:pt idx="70">
                  <c:v>58</c:v>
                </c:pt>
                <c:pt idx="71">
                  <c:v>52</c:v>
                </c:pt>
                <c:pt idx="72">
                  <c:v>51</c:v>
                </c:pt>
                <c:pt idx="73">
                  <c:v>55</c:v>
                </c:pt>
                <c:pt idx="74">
                  <c:v>47</c:v>
                </c:pt>
                <c:pt idx="75">
                  <c:v>51</c:v>
                </c:pt>
                <c:pt idx="76">
                  <c:v>46</c:v>
                </c:pt>
                <c:pt idx="77">
                  <c:v>49</c:v>
                </c:pt>
                <c:pt idx="78">
                  <c:v>45</c:v>
                </c:pt>
                <c:pt idx="79">
                  <c:v>49</c:v>
                </c:pt>
                <c:pt idx="80">
                  <c:v>43</c:v>
                </c:pt>
                <c:pt idx="81">
                  <c:v>43</c:v>
                </c:pt>
                <c:pt idx="82">
                  <c:v>46</c:v>
                </c:pt>
                <c:pt idx="83">
                  <c:v>44</c:v>
                </c:pt>
                <c:pt idx="84">
                  <c:v>42</c:v>
                </c:pt>
                <c:pt idx="85">
                  <c:v>39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37</c:v>
                </c:pt>
                <c:pt idx="90">
                  <c:v>34</c:v>
                </c:pt>
                <c:pt idx="91">
                  <c:v>36</c:v>
                </c:pt>
                <c:pt idx="92">
                  <c:v>35</c:v>
                </c:pt>
                <c:pt idx="93">
                  <c:v>36</c:v>
                </c:pt>
                <c:pt idx="94">
                  <c:v>33</c:v>
                </c:pt>
                <c:pt idx="95">
                  <c:v>34</c:v>
                </c:pt>
                <c:pt idx="96">
                  <c:v>34</c:v>
                </c:pt>
                <c:pt idx="97">
                  <c:v>32</c:v>
                </c:pt>
                <c:pt idx="98">
                  <c:v>28</c:v>
                </c:pt>
                <c:pt idx="99">
                  <c:v>30</c:v>
                </c:pt>
                <c:pt idx="100">
                  <c:v>33</c:v>
                </c:pt>
                <c:pt idx="101">
                  <c:v>33</c:v>
                </c:pt>
                <c:pt idx="102">
                  <c:v>26</c:v>
                </c:pt>
                <c:pt idx="103">
                  <c:v>30</c:v>
                </c:pt>
                <c:pt idx="104">
                  <c:v>27</c:v>
                </c:pt>
                <c:pt idx="105">
                  <c:v>29</c:v>
                </c:pt>
                <c:pt idx="106">
                  <c:v>29</c:v>
                </c:pt>
                <c:pt idx="107">
                  <c:v>25</c:v>
                </c:pt>
                <c:pt idx="108">
                  <c:v>28</c:v>
                </c:pt>
                <c:pt idx="109">
                  <c:v>25</c:v>
                </c:pt>
                <c:pt idx="110">
                  <c:v>25</c:v>
                </c:pt>
                <c:pt idx="111">
                  <c:v>26</c:v>
                </c:pt>
                <c:pt idx="112">
                  <c:v>27</c:v>
                </c:pt>
                <c:pt idx="113">
                  <c:v>25</c:v>
                </c:pt>
                <c:pt idx="114">
                  <c:v>26</c:v>
                </c:pt>
                <c:pt idx="115">
                  <c:v>24</c:v>
                </c:pt>
                <c:pt idx="116">
                  <c:v>24</c:v>
                </c:pt>
                <c:pt idx="117">
                  <c:v>23</c:v>
                </c:pt>
                <c:pt idx="118">
                  <c:v>26</c:v>
                </c:pt>
                <c:pt idx="119">
                  <c:v>25</c:v>
                </c:pt>
                <c:pt idx="120">
                  <c:v>28</c:v>
                </c:pt>
                <c:pt idx="121">
                  <c:v>22</c:v>
                </c:pt>
                <c:pt idx="122">
                  <c:v>24</c:v>
                </c:pt>
                <c:pt idx="123">
                  <c:v>24</c:v>
                </c:pt>
                <c:pt idx="124">
                  <c:v>25</c:v>
                </c:pt>
                <c:pt idx="125">
                  <c:v>27</c:v>
                </c:pt>
                <c:pt idx="126">
                  <c:v>26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  <c:pt idx="130">
                  <c:v>26</c:v>
                </c:pt>
                <c:pt idx="131">
                  <c:v>24</c:v>
                </c:pt>
                <c:pt idx="132">
                  <c:v>27</c:v>
                </c:pt>
                <c:pt idx="133">
                  <c:v>27</c:v>
                </c:pt>
                <c:pt idx="134">
                  <c:v>25</c:v>
                </c:pt>
                <c:pt idx="135">
                  <c:v>30</c:v>
                </c:pt>
                <c:pt idx="136">
                  <c:v>31</c:v>
                </c:pt>
                <c:pt idx="137">
                  <c:v>27</c:v>
                </c:pt>
                <c:pt idx="138">
                  <c:v>25</c:v>
                </c:pt>
                <c:pt idx="139">
                  <c:v>26</c:v>
                </c:pt>
                <c:pt idx="140">
                  <c:v>28</c:v>
                </c:pt>
                <c:pt idx="141">
                  <c:v>27</c:v>
                </c:pt>
                <c:pt idx="142">
                  <c:v>27</c:v>
                </c:pt>
                <c:pt idx="143">
                  <c:v>31</c:v>
                </c:pt>
                <c:pt idx="144">
                  <c:v>27</c:v>
                </c:pt>
                <c:pt idx="145">
                  <c:v>28</c:v>
                </c:pt>
                <c:pt idx="146">
                  <c:v>27</c:v>
                </c:pt>
                <c:pt idx="147">
                  <c:v>28</c:v>
                </c:pt>
                <c:pt idx="148">
                  <c:v>29</c:v>
                </c:pt>
                <c:pt idx="149">
                  <c:v>27</c:v>
                </c:pt>
                <c:pt idx="150">
                  <c:v>32</c:v>
                </c:pt>
                <c:pt idx="151">
                  <c:v>30</c:v>
                </c:pt>
                <c:pt idx="152">
                  <c:v>29</c:v>
                </c:pt>
                <c:pt idx="153">
                  <c:v>31</c:v>
                </c:pt>
                <c:pt idx="154">
                  <c:v>31</c:v>
                </c:pt>
                <c:pt idx="155">
                  <c:v>34</c:v>
                </c:pt>
                <c:pt idx="156">
                  <c:v>30</c:v>
                </c:pt>
                <c:pt idx="157">
                  <c:v>32</c:v>
                </c:pt>
                <c:pt idx="158">
                  <c:v>34</c:v>
                </c:pt>
                <c:pt idx="159">
                  <c:v>27</c:v>
                </c:pt>
                <c:pt idx="160">
                  <c:v>33</c:v>
                </c:pt>
                <c:pt idx="161">
                  <c:v>32</c:v>
                </c:pt>
                <c:pt idx="162">
                  <c:v>30</c:v>
                </c:pt>
                <c:pt idx="163">
                  <c:v>30</c:v>
                </c:pt>
                <c:pt idx="164">
                  <c:v>35</c:v>
                </c:pt>
                <c:pt idx="165">
                  <c:v>34</c:v>
                </c:pt>
                <c:pt idx="166">
                  <c:v>33</c:v>
                </c:pt>
                <c:pt idx="167">
                  <c:v>36</c:v>
                </c:pt>
                <c:pt idx="168">
                  <c:v>36</c:v>
                </c:pt>
                <c:pt idx="169">
                  <c:v>37</c:v>
                </c:pt>
                <c:pt idx="170">
                  <c:v>37</c:v>
                </c:pt>
                <c:pt idx="171">
                  <c:v>37</c:v>
                </c:pt>
                <c:pt idx="172">
                  <c:v>35</c:v>
                </c:pt>
                <c:pt idx="173">
                  <c:v>38</c:v>
                </c:pt>
                <c:pt idx="174">
                  <c:v>33</c:v>
                </c:pt>
                <c:pt idx="175">
                  <c:v>33</c:v>
                </c:pt>
                <c:pt idx="176">
                  <c:v>35</c:v>
                </c:pt>
                <c:pt idx="177">
                  <c:v>36</c:v>
                </c:pt>
                <c:pt idx="178">
                  <c:v>37</c:v>
                </c:pt>
                <c:pt idx="179">
                  <c:v>38</c:v>
                </c:pt>
                <c:pt idx="180">
                  <c:v>38</c:v>
                </c:pt>
                <c:pt idx="181">
                  <c:v>38</c:v>
                </c:pt>
                <c:pt idx="182">
                  <c:v>37</c:v>
                </c:pt>
                <c:pt idx="183">
                  <c:v>37</c:v>
                </c:pt>
                <c:pt idx="184">
                  <c:v>39</c:v>
                </c:pt>
                <c:pt idx="185">
                  <c:v>40</c:v>
                </c:pt>
                <c:pt idx="186">
                  <c:v>37</c:v>
                </c:pt>
                <c:pt idx="187">
                  <c:v>40</c:v>
                </c:pt>
                <c:pt idx="188">
                  <c:v>38</c:v>
                </c:pt>
                <c:pt idx="189">
                  <c:v>36</c:v>
                </c:pt>
                <c:pt idx="190">
                  <c:v>43</c:v>
                </c:pt>
                <c:pt idx="191">
                  <c:v>40</c:v>
                </c:pt>
                <c:pt idx="192">
                  <c:v>38</c:v>
                </c:pt>
                <c:pt idx="193">
                  <c:v>39</c:v>
                </c:pt>
                <c:pt idx="194">
                  <c:v>38</c:v>
                </c:pt>
                <c:pt idx="195">
                  <c:v>37</c:v>
                </c:pt>
                <c:pt idx="196">
                  <c:v>39</c:v>
                </c:pt>
                <c:pt idx="197">
                  <c:v>38</c:v>
                </c:pt>
                <c:pt idx="198">
                  <c:v>41</c:v>
                </c:pt>
                <c:pt idx="199">
                  <c:v>42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34-4747-AFAF-9AE683291E52}"/>
            </c:ext>
          </c:extLst>
        </c:ser>
        <c:ser>
          <c:idx val="3"/>
          <c:order val="3"/>
          <c:tx>
            <c:strRef>
              <c:f>'-1iter ry diffM'!$D$1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diffM'!$D$2:$D$202</c:f>
              <c:numCache>
                <c:formatCode>General</c:formatCode>
                <c:ptCount val="201"/>
                <c:pt idx="0">
                  <c:v>112</c:v>
                </c:pt>
                <c:pt idx="1">
                  <c:v>108</c:v>
                </c:pt>
                <c:pt idx="2">
                  <c:v>109</c:v>
                </c:pt>
                <c:pt idx="3">
                  <c:v>106</c:v>
                </c:pt>
                <c:pt idx="4">
                  <c:v>100</c:v>
                </c:pt>
                <c:pt idx="5">
                  <c:v>99</c:v>
                </c:pt>
                <c:pt idx="6">
                  <c:v>106</c:v>
                </c:pt>
                <c:pt idx="7">
                  <c:v>103</c:v>
                </c:pt>
                <c:pt idx="8">
                  <c:v>96</c:v>
                </c:pt>
                <c:pt idx="9">
                  <c:v>97</c:v>
                </c:pt>
                <c:pt idx="10">
                  <c:v>96</c:v>
                </c:pt>
                <c:pt idx="11">
                  <c:v>97</c:v>
                </c:pt>
                <c:pt idx="12">
                  <c:v>99</c:v>
                </c:pt>
                <c:pt idx="13">
                  <c:v>90</c:v>
                </c:pt>
                <c:pt idx="14">
                  <c:v>87</c:v>
                </c:pt>
                <c:pt idx="15">
                  <c:v>86</c:v>
                </c:pt>
                <c:pt idx="16">
                  <c:v>88</c:v>
                </c:pt>
                <c:pt idx="17">
                  <c:v>83</c:v>
                </c:pt>
                <c:pt idx="18">
                  <c:v>83</c:v>
                </c:pt>
                <c:pt idx="19">
                  <c:v>81</c:v>
                </c:pt>
                <c:pt idx="20">
                  <c:v>83</c:v>
                </c:pt>
                <c:pt idx="21">
                  <c:v>80</c:v>
                </c:pt>
                <c:pt idx="22">
                  <c:v>75</c:v>
                </c:pt>
                <c:pt idx="23">
                  <c:v>78</c:v>
                </c:pt>
                <c:pt idx="24">
                  <c:v>70</c:v>
                </c:pt>
                <c:pt idx="25">
                  <c:v>73</c:v>
                </c:pt>
                <c:pt idx="26">
                  <c:v>72</c:v>
                </c:pt>
                <c:pt idx="27">
                  <c:v>73</c:v>
                </c:pt>
                <c:pt idx="28">
                  <c:v>70</c:v>
                </c:pt>
                <c:pt idx="29">
                  <c:v>72</c:v>
                </c:pt>
                <c:pt idx="30">
                  <c:v>67</c:v>
                </c:pt>
                <c:pt idx="31">
                  <c:v>62</c:v>
                </c:pt>
                <c:pt idx="32">
                  <c:v>64</c:v>
                </c:pt>
                <c:pt idx="33">
                  <c:v>62</c:v>
                </c:pt>
                <c:pt idx="34">
                  <c:v>63</c:v>
                </c:pt>
                <c:pt idx="35">
                  <c:v>62</c:v>
                </c:pt>
                <c:pt idx="36">
                  <c:v>60</c:v>
                </c:pt>
                <c:pt idx="37">
                  <c:v>59</c:v>
                </c:pt>
                <c:pt idx="38">
                  <c:v>64</c:v>
                </c:pt>
                <c:pt idx="39">
                  <c:v>63</c:v>
                </c:pt>
                <c:pt idx="40">
                  <c:v>61</c:v>
                </c:pt>
                <c:pt idx="41">
                  <c:v>53</c:v>
                </c:pt>
                <c:pt idx="42">
                  <c:v>57</c:v>
                </c:pt>
                <c:pt idx="43">
                  <c:v>54</c:v>
                </c:pt>
                <c:pt idx="44">
                  <c:v>57</c:v>
                </c:pt>
                <c:pt idx="45">
                  <c:v>52</c:v>
                </c:pt>
                <c:pt idx="46">
                  <c:v>52</c:v>
                </c:pt>
                <c:pt idx="47">
                  <c:v>52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47</c:v>
                </c:pt>
                <c:pt idx="53">
                  <c:v>50</c:v>
                </c:pt>
                <c:pt idx="54">
                  <c:v>46</c:v>
                </c:pt>
                <c:pt idx="55">
                  <c:v>48</c:v>
                </c:pt>
                <c:pt idx="56">
                  <c:v>47</c:v>
                </c:pt>
                <c:pt idx="57">
                  <c:v>45</c:v>
                </c:pt>
                <c:pt idx="58">
                  <c:v>45</c:v>
                </c:pt>
                <c:pt idx="59">
                  <c:v>44</c:v>
                </c:pt>
                <c:pt idx="60">
                  <c:v>43</c:v>
                </c:pt>
                <c:pt idx="61">
                  <c:v>40</c:v>
                </c:pt>
                <c:pt idx="62">
                  <c:v>42</c:v>
                </c:pt>
                <c:pt idx="63">
                  <c:v>39</c:v>
                </c:pt>
                <c:pt idx="64">
                  <c:v>37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42</c:v>
                </c:pt>
                <c:pt idx="69">
                  <c:v>38</c:v>
                </c:pt>
                <c:pt idx="70">
                  <c:v>40</c:v>
                </c:pt>
                <c:pt idx="71">
                  <c:v>38</c:v>
                </c:pt>
                <c:pt idx="72">
                  <c:v>33</c:v>
                </c:pt>
                <c:pt idx="73">
                  <c:v>38</c:v>
                </c:pt>
                <c:pt idx="74">
                  <c:v>40</c:v>
                </c:pt>
                <c:pt idx="75">
                  <c:v>36</c:v>
                </c:pt>
                <c:pt idx="76">
                  <c:v>40</c:v>
                </c:pt>
                <c:pt idx="77">
                  <c:v>36</c:v>
                </c:pt>
                <c:pt idx="78">
                  <c:v>36</c:v>
                </c:pt>
                <c:pt idx="79">
                  <c:v>34</c:v>
                </c:pt>
                <c:pt idx="80">
                  <c:v>33</c:v>
                </c:pt>
                <c:pt idx="81">
                  <c:v>34</c:v>
                </c:pt>
                <c:pt idx="82">
                  <c:v>31</c:v>
                </c:pt>
                <c:pt idx="83">
                  <c:v>35</c:v>
                </c:pt>
                <c:pt idx="84">
                  <c:v>29</c:v>
                </c:pt>
                <c:pt idx="85">
                  <c:v>32</c:v>
                </c:pt>
                <c:pt idx="86">
                  <c:v>34</c:v>
                </c:pt>
                <c:pt idx="87">
                  <c:v>32</c:v>
                </c:pt>
                <c:pt idx="88">
                  <c:v>33</c:v>
                </c:pt>
                <c:pt idx="89">
                  <c:v>30</c:v>
                </c:pt>
                <c:pt idx="90">
                  <c:v>32</c:v>
                </c:pt>
                <c:pt idx="91">
                  <c:v>30</c:v>
                </c:pt>
                <c:pt idx="92">
                  <c:v>27</c:v>
                </c:pt>
                <c:pt idx="93">
                  <c:v>32</c:v>
                </c:pt>
                <c:pt idx="94">
                  <c:v>28</c:v>
                </c:pt>
                <c:pt idx="95">
                  <c:v>29</c:v>
                </c:pt>
                <c:pt idx="96">
                  <c:v>30</c:v>
                </c:pt>
                <c:pt idx="97">
                  <c:v>32</c:v>
                </c:pt>
                <c:pt idx="98">
                  <c:v>30</c:v>
                </c:pt>
                <c:pt idx="99">
                  <c:v>34</c:v>
                </c:pt>
                <c:pt idx="100">
                  <c:v>29</c:v>
                </c:pt>
                <c:pt idx="101">
                  <c:v>28</c:v>
                </c:pt>
                <c:pt idx="102">
                  <c:v>28</c:v>
                </c:pt>
                <c:pt idx="103">
                  <c:v>29</c:v>
                </c:pt>
                <c:pt idx="104">
                  <c:v>31</c:v>
                </c:pt>
                <c:pt idx="105">
                  <c:v>28</c:v>
                </c:pt>
                <c:pt idx="106">
                  <c:v>31</c:v>
                </c:pt>
                <c:pt idx="107">
                  <c:v>30</c:v>
                </c:pt>
                <c:pt idx="108">
                  <c:v>28</c:v>
                </c:pt>
                <c:pt idx="109">
                  <c:v>27</c:v>
                </c:pt>
                <c:pt idx="110">
                  <c:v>28</c:v>
                </c:pt>
                <c:pt idx="111">
                  <c:v>27</c:v>
                </c:pt>
                <c:pt idx="112">
                  <c:v>29</c:v>
                </c:pt>
                <c:pt idx="113">
                  <c:v>26</c:v>
                </c:pt>
                <c:pt idx="114">
                  <c:v>28</c:v>
                </c:pt>
                <c:pt idx="115">
                  <c:v>26</c:v>
                </c:pt>
                <c:pt idx="116">
                  <c:v>28</c:v>
                </c:pt>
                <c:pt idx="117">
                  <c:v>26</c:v>
                </c:pt>
                <c:pt idx="118">
                  <c:v>29</c:v>
                </c:pt>
                <c:pt idx="119">
                  <c:v>27</c:v>
                </c:pt>
                <c:pt idx="120">
                  <c:v>27</c:v>
                </c:pt>
                <c:pt idx="121">
                  <c:v>25</c:v>
                </c:pt>
                <c:pt idx="122">
                  <c:v>26</c:v>
                </c:pt>
                <c:pt idx="123">
                  <c:v>28</c:v>
                </c:pt>
                <c:pt idx="124">
                  <c:v>23</c:v>
                </c:pt>
                <c:pt idx="125">
                  <c:v>25</c:v>
                </c:pt>
                <c:pt idx="126">
                  <c:v>23</c:v>
                </c:pt>
                <c:pt idx="127">
                  <c:v>28</c:v>
                </c:pt>
                <c:pt idx="128">
                  <c:v>26</c:v>
                </c:pt>
                <c:pt idx="129">
                  <c:v>24</c:v>
                </c:pt>
                <c:pt idx="130">
                  <c:v>24</c:v>
                </c:pt>
                <c:pt idx="131">
                  <c:v>24</c:v>
                </c:pt>
                <c:pt idx="132">
                  <c:v>27</c:v>
                </c:pt>
                <c:pt idx="133">
                  <c:v>25</c:v>
                </c:pt>
                <c:pt idx="134">
                  <c:v>20</c:v>
                </c:pt>
                <c:pt idx="135">
                  <c:v>24</c:v>
                </c:pt>
                <c:pt idx="136">
                  <c:v>25</c:v>
                </c:pt>
                <c:pt idx="137">
                  <c:v>20</c:v>
                </c:pt>
                <c:pt idx="138">
                  <c:v>24</c:v>
                </c:pt>
                <c:pt idx="139">
                  <c:v>24</c:v>
                </c:pt>
                <c:pt idx="140">
                  <c:v>25</c:v>
                </c:pt>
                <c:pt idx="141">
                  <c:v>25</c:v>
                </c:pt>
                <c:pt idx="142">
                  <c:v>22</c:v>
                </c:pt>
                <c:pt idx="143">
                  <c:v>24</c:v>
                </c:pt>
                <c:pt idx="144">
                  <c:v>22</c:v>
                </c:pt>
                <c:pt idx="145">
                  <c:v>26</c:v>
                </c:pt>
                <c:pt idx="146">
                  <c:v>23</c:v>
                </c:pt>
                <c:pt idx="147">
                  <c:v>23</c:v>
                </c:pt>
                <c:pt idx="148">
                  <c:v>22</c:v>
                </c:pt>
                <c:pt idx="149">
                  <c:v>23</c:v>
                </c:pt>
                <c:pt idx="150">
                  <c:v>24</c:v>
                </c:pt>
                <c:pt idx="151">
                  <c:v>22</c:v>
                </c:pt>
                <c:pt idx="152">
                  <c:v>21</c:v>
                </c:pt>
                <c:pt idx="153">
                  <c:v>22</c:v>
                </c:pt>
                <c:pt idx="154">
                  <c:v>20</c:v>
                </c:pt>
                <c:pt idx="155">
                  <c:v>23</c:v>
                </c:pt>
                <c:pt idx="156">
                  <c:v>22</c:v>
                </c:pt>
                <c:pt idx="157">
                  <c:v>23</c:v>
                </c:pt>
                <c:pt idx="158">
                  <c:v>21</c:v>
                </c:pt>
                <c:pt idx="159">
                  <c:v>18</c:v>
                </c:pt>
                <c:pt idx="160">
                  <c:v>21</c:v>
                </c:pt>
                <c:pt idx="161">
                  <c:v>19</c:v>
                </c:pt>
                <c:pt idx="162">
                  <c:v>22</c:v>
                </c:pt>
                <c:pt idx="163">
                  <c:v>21</c:v>
                </c:pt>
                <c:pt idx="164">
                  <c:v>20</c:v>
                </c:pt>
                <c:pt idx="165">
                  <c:v>19</c:v>
                </c:pt>
                <c:pt idx="166">
                  <c:v>22</c:v>
                </c:pt>
                <c:pt idx="167">
                  <c:v>21</c:v>
                </c:pt>
                <c:pt idx="168">
                  <c:v>18</c:v>
                </c:pt>
                <c:pt idx="169">
                  <c:v>18</c:v>
                </c:pt>
                <c:pt idx="170">
                  <c:v>20</c:v>
                </c:pt>
                <c:pt idx="171">
                  <c:v>19</c:v>
                </c:pt>
                <c:pt idx="172">
                  <c:v>20</c:v>
                </c:pt>
                <c:pt idx="173">
                  <c:v>21</c:v>
                </c:pt>
                <c:pt idx="174">
                  <c:v>20</c:v>
                </c:pt>
                <c:pt idx="175">
                  <c:v>18</c:v>
                </c:pt>
                <c:pt idx="176">
                  <c:v>18</c:v>
                </c:pt>
                <c:pt idx="177">
                  <c:v>15</c:v>
                </c:pt>
                <c:pt idx="178">
                  <c:v>15</c:v>
                </c:pt>
                <c:pt idx="179">
                  <c:v>16</c:v>
                </c:pt>
                <c:pt idx="180">
                  <c:v>15</c:v>
                </c:pt>
                <c:pt idx="181">
                  <c:v>17</c:v>
                </c:pt>
                <c:pt idx="182">
                  <c:v>19</c:v>
                </c:pt>
                <c:pt idx="183">
                  <c:v>15</c:v>
                </c:pt>
                <c:pt idx="184">
                  <c:v>18</c:v>
                </c:pt>
                <c:pt idx="185">
                  <c:v>19</c:v>
                </c:pt>
                <c:pt idx="186">
                  <c:v>16</c:v>
                </c:pt>
                <c:pt idx="187">
                  <c:v>17</c:v>
                </c:pt>
                <c:pt idx="188">
                  <c:v>17</c:v>
                </c:pt>
                <c:pt idx="189">
                  <c:v>16</c:v>
                </c:pt>
                <c:pt idx="190">
                  <c:v>16</c:v>
                </c:pt>
                <c:pt idx="191">
                  <c:v>16</c:v>
                </c:pt>
                <c:pt idx="192">
                  <c:v>14</c:v>
                </c:pt>
                <c:pt idx="193">
                  <c:v>13</c:v>
                </c:pt>
                <c:pt idx="194">
                  <c:v>15</c:v>
                </c:pt>
                <c:pt idx="195">
                  <c:v>14</c:v>
                </c:pt>
                <c:pt idx="196">
                  <c:v>16</c:v>
                </c:pt>
                <c:pt idx="197">
                  <c:v>13</c:v>
                </c:pt>
                <c:pt idx="198">
                  <c:v>14</c:v>
                </c:pt>
                <c:pt idx="199">
                  <c:v>12</c:v>
                </c:pt>
                <c:pt idx="200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34-4747-AFAF-9AE683291E52}"/>
            </c:ext>
          </c:extLst>
        </c:ser>
        <c:ser>
          <c:idx val="4"/>
          <c:order val="4"/>
          <c:tx>
            <c:strRef>
              <c:f>'-1iter ry diffM'!$E$1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diffM'!$E$2:$E$202</c:f>
              <c:numCache>
                <c:formatCode>General</c:formatCode>
                <c:ptCount val="201"/>
                <c:pt idx="0">
                  <c:v>33</c:v>
                </c:pt>
                <c:pt idx="1">
                  <c:v>31</c:v>
                </c:pt>
                <c:pt idx="2">
                  <c:v>33</c:v>
                </c:pt>
                <c:pt idx="3">
                  <c:v>31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34</c:v>
                </c:pt>
                <c:pt idx="8">
                  <c:v>39</c:v>
                </c:pt>
                <c:pt idx="9">
                  <c:v>32</c:v>
                </c:pt>
                <c:pt idx="10">
                  <c:v>34</c:v>
                </c:pt>
                <c:pt idx="11">
                  <c:v>37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37</c:v>
                </c:pt>
                <c:pt idx="16">
                  <c:v>36</c:v>
                </c:pt>
                <c:pt idx="17">
                  <c:v>38</c:v>
                </c:pt>
                <c:pt idx="18">
                  <c:v>34</c:v>
                </c:pt>
                <c:pt idx="19">
                  <c:v>39</c:v>
                </c:pt>
                <c:pt idx="20">
                  <c:v>38</c:v>
                </c:pt>
                <c:pt idx="21">
                  <c:v>38</c:v>
                </c:pt>
                <c:pt idx="22">
                  <c:v>40</c:v>
                </c:pt>
                <c:pt idx="23">
                  <c:v>41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43</c:v>
                </c:pt>
                <c:pt idx="29">
                  <c:v>36</c:v>
                </c:pt>
                <c:pt idx="30">
                  <c:v>40</c:v>
                </c:pt>
                <c:pt idx="31">
                  <c:v>38</c:v>
                </c:pt>
                <c:pt idx="32">
                  <c:v>41</c:v>
                </c:pt>
                <c:pt idx="33">
                  <c:v>36</c:v>
                </c:pt>
                <c:pt idx="34">
                  <c:v>43</c:v>
                </c:pt>
                <c:pt idx="35">
                  <c:v>38</c:v>
                </c:pt>
                <c:pt idx="36">
                  <c:v>42</c:v>
                </c:pt>
                <c:pt idx="37">
                  <c:v>43</c:v>
                </c:pt>
                <c:pt idx="38">
                  <c:v>39</c:v>
                </c:pt>
                <c:pt idx="39">
                  <c:v>37</c:v>
                </c:pt>
                <c:pt idx="40">
                  <c:v>39</c:v>
                </c:pt>
                <c:pt idx="41">
                  <c:v>41</c:v>
                </c:pt>
                <c:pt idx="42">
                  <c:v>40</c:v>
                </c:pt>
                <c:pt idx="43">
                  <c:v>42</c:v>
                </c:pt>
                <c:pt idx="44">
                  <c:v>42</c:v>
                </c:pt>
                <c:pt idx="45">
                  <c:v>42</c:v>
                </c:pt>
                <c:pt idx="46">
                  <c:v>39</c:v>
                </c:pt>
                <c:pt idx="47">
                  <c:v>41</c:v>
                </c:pt>
                <c:pt idx="48">
                  <c:v>40</c:v>
                </c:pt>
                <c:pt idx="49">
                  <c:v>42</c:v>
                </c:pt>
                <c:pt idx="50">
                  <c:v>43</c:v>
                </c:pt>
                <c:pt idx="51">
                  <c:v>41</c:v>
                </c:pt>
                <c:pt idx="52">
                  <c:v>40</c:v>
                </c:pt>
                <c:pt idx="53">
                  <c:v>40</c:v>
                </c:pt>
                <c:pt idx="54">
                  <c:v>42</c:v>
                </c:pt>
                <c:pt idx="55">
                  <c:v>41</c:v>
                </c:pt>
                <c:pt idx="56">
                  <c:v>37</c:v>
                </c:pt>
                <c:pt idx="57">
                  <c:v>36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38</c:v>
                </c:pt>
                <c:pt idx="62">
                  <c:v>35</c:v>
                </c:pt>
                <c:pt idx="63">
                  <c:v>40</c:v>
                </c:pt>
                <c:pt idx="64">
                  <c:v>36</c:v>
                </c:pt>
                <c:pt idx="65">
                  <c:v>35</c:v>
                </c:pt>
                <c:pt idx="66">
                  <c:v>38</c:v>
                </c:pt>
                <c:pt idx="67">
                  <c:v>38</c:v>
                </c:pt>
                <c:pt idx="68">
                  <c:v>39</c:v>
                </c:pt>
                <c:pt idx="69">
                  <c:v>35</c:v>
                </c:pt>
                <c:pt idx="70">
                  <c:v>35</c:v>
                </c:pt>
                <c:pt idx="71">
                  <c:v>39</c:v>
                </c:pt>
                <c:pt idx="72">
                  <c:v>38</c:v>
                </c:pt>
                <c:pt idx="73">
                  <c:v>40</c:v>
                </c:pt>
                <c:pt idx="74">
                  <c:v>33</c:v>
                </c:pt>
                <c:pt idx="75">
                  <c:v>35</c:v>
                </c:pt>
                <c:pt idx="76">
                  <c:v>34</c:v>
                </c:pt>
                <c:pt idx="77">
                  <c:v>36</c:v>
                </c:pt>
                <c:pt idx="78">
                  <c:v>34</c:v>
                </c:pt>
                <c:pt idx="79">
                  <c:v>33</c:v>
                </c:pt>
                <c:pt idx="80">
                  <c:v>32</c:v>
                </c:pt>
                <c:pt idx="81">
                  <c:v>35</c:v>
                </c:pt>
                <c:pt idx="82">
                  <c:v>33</c:v>
                </c:pt>
                <c:pt idx="83">
                  <c:v>32</c:v>
                </c:pt>
                <c:pt idx="84">
                  <c:v>31</c:v>
                </c:pt>
                <c:pt idx="85">
                  <c:v>29</c:v>
                </c:pt>
                <c:pt idx="86">
                  <c:v>31</c:v>
                </c:pt>
                <c:pt idx="87">
                  <c:v>33</c:v>
                </c:pt>
                <c:pt idx="88">
                  <c:v>29</c:v>
                </c:pt>
                <c:pt idx="89">
                  <c:v>30</c:v>
                </c:pt>
                <c:pt idx="90">
                  <c:v>32</c:v>
                </c:pt>
                <c:pt idx="91">
                  <c:v>31</c:v>
                </c:pt>
                <c:pt idx="92">
                  <c:v>30</c:v>
                </c:pt>
                <c:pt idx="93">
                  <c:v>33</c:v>
                </c:pt>
                <c:pt idx="94">
                  <c:v>29</c:v>
                </c:pt>
                <c:pt idx="95">
                  <c:v>31</c:v>
                </c:pt>
                <c:pt idx="96">
                  <c:v>28</c:v>
                </c:pt>
                <c:pt idx="97">
                  <c:v>29</c:v>
                </c:pt>
                <c:pt idx="98">
                  <c:v>27</c:v>
                </c:pt>
                <c:pt idx="99">
                  <c:v>27</c:v>
                </c:pt>
                <c:pt idx="100">
                  <c:v>28</c:v>
                </c:pt>
                <c:pt idx="101">
                  <c:v>30</c:v>
                </c:pt>
                <c:pt idx="102">
                  <c:v>26</c:v>
                </c:pt>
                <c:pt idx="103">
                  <c:v>30</c:v>
                </c:pt>
                <c:pt idx="104">
                  <c:v>30</c:v>
                </c:pt>
                <c:pt idx="105">
                  <c:v>26</c:v>
                </c:pt>
                <c:pt idx="106">
                  <c:v>28</c:v>
                </c:pt>
                <c:pt idx="107">
                  <c:v>25</c:v>
                </c:pt>
                <c:pt idx="108">
                  <c:v>25</c:v>
                </c:pt>
                <c:pt idx="109">
                  <c:v>26</c:v>
                </c:pt>
                <c:pt idx="110">
                  <c:v>21</c:v>
                </c:pt>
                <c:pt idx="111">
                  <c:v>23</c:v>
                </c:pt>
                <c:pt idx="112">
                  <c:v>27</c:v>
                </c:pt>
                <c:pt idx="113">
                  <c:v>22</c:v>
                </c:pt>
                <c:pt idx="114">
                  <c:v>25</c:v>
                </c:pt>
                <c:pt idx="115">
                  <c:v>23</c:v>
                </c:pt>
                <c:pt idx="116">
                  <c:v>23</c:v>
                </c:pt>
                <c:pt idx="117">
                  <c:v>22</c:v>
                </c:pt>
                <c:pt idx="118">
                  <c:v>25</c:v>
                </c:pt>
                <c:pt idx="119">
                  <c:v>23</c:v>
                </c:pt>
                <c:pt idx="120">
                  <c:v>23</c:v>
                </c:pt>
                <c:pt idx="121">
                  <c:v>24</c:v>
                </c:pt>
                <c:pt idx="122">
                  <c:v>22</c:v>
                </c:pt>
                <c:pt idx="123">
                  <c:v>26</c:v>
                </c:pt>
                <c:pt idx="124">
                  <c:v>22</c:v>
                </c:pt>
                <c:pt idx="125">
                  <c:v>22</c:v>
                </c:pt>
                <c:pt idx="126">
                  <c:v>23</c:v>
                </c:pt>
                <c:pt idx="127">
                  <c:v>20</c:v>
                </c:pt>
                <c:pt idx="128">
                  <c:v>27</c:v>
                </c:pt>
                <c:pt idx="129">
                  <c:v>24</c:v>
                </c:pt>
                <c:pt idx="130">
                  <c:v>24</c:v>
                </c:pt>
                <c:pt idx="131">
                  <c:v>18</c:v>
                </c:pt>
                <c:pt idx="132">
                  <c:v>20</c:v>
                </c:pt>
                <c:pt idx="133">
                  <c:v>23</c:v>
                </c:pt>
                <c:pt idx="134">
                  <c:v>23</c:v>
                </c:pt>
                <c:pt idx="135">
                  <c:v>23</c:v>
                </c:pt>
                <c:pt idx="136">
                  <c:v>21</c:v>
                </c:pt>
                <c:pt idx="137">
                  <c:v>23</c:v>
                </c:pt>
                <c:pt idx="138">
                  <c:v>20</c:v>
                </c:pt>
                <c:pt idx="139">
                  <c:v>22</c:v>
                </c:pt>
                <c:pt idx="140">
                  <c:v>25</c:v>
                </c:pt>
                <c:pt idx="141">
                  <c:v>22</c:v>
                </c:pt>
                <c:pt idx="142">
                  <c:v>20</c:v>
                </c:pt>
                <c:pt idx="143">
                  <c:v>20</c:v>
                </c:pt>
                <c:pt idx="144">
                  <c:v>21</c:v>
                </c:pt>
                <c:pt idx="145">
                  <c:v>24</c:v>
                </c:pt>
                <c:pt idx="146">
                  <c:v>23</c:v>
                </c:pt>
                <c:pt idx="147">
                  <c:v>20</c:v>
                </c:pt>
                <c:pt idx="148">
                  <c:v>26</c:v>
                </c:pt>
                <c:pt idx="149">
                  <c:v>20</c:v>
                </c:pt>
                <c:pt idx="150">
                  <c:v>22</c:v>
                </c:pt>
                <c:pt idx="151">
                  <c:v>20</c:v>
                </c:pt>
                <c:pt idx="152">
                  <c:v>22</c:v>
                </c:pt>
                <c:pt idx="153">
                  <c:v>23</c:v>
                </c:pt>
                <c:pt idx="154">
                  <c:v>23</c:v>
                </c:pt>
                <c:pt idx="155">
                  <c:v>20</c:v>
                </c:pt>
                <c:pt idx="156">
                  <c:v>23</c:v>
                </c:pt>
                <c:pt idx="157">
                  <c:v>24</c:v>
                </c:pt>
                <c:pt idx="158">
                  <c:v>24</c:v>
                </c:pt>
                <c:pt idx="159">
                  <c:v>26</c:v>
                </c:pt>
                <c:pt idx="160">
                  <c:v>25</c:v>
                </c:pt>
                <c:pt idx="161">
                  <c:v>23</c:v>
                </c:pt>
                <c:pt idx="162">
                  <c:v>24</c:v>
                </c:pt>
                <c:pt idx="163">
                  <c:v>24</c:v>
                </c:pt>
                <c:pt idx="164">
                  <c:v>27</c:v>
                </c:pt>
                <c:pt idx="165">
                  <c:v>28</c:v>
                </c:pt>
                <c:pt idx="166">
                  <c:v>28</c:v>
                </c:pt>
                <c:pt idx="167">
                  <c:v>27</c:v>
                </c:pt>
                <c:pt idx="168">
                  <c:v>25</c:v>
                </c:pt>
                <c:pt idx="169">
                  <c:v>31</c:v>
                </c:pt>
                <c:pt idx="170">
                  <c:v>34</c:v>
                </c:pt>
                <c:pt idx="171">
                  <c:v>26</c:v>
                </c:pt>
                <c:pt idx="172">
                  <c:v>32</c:v>
                </c:pt>
                <c:pt idx="173">
                  <c:v>33</c:v>
                </c:pt>
                <c:pt idx="174">
                  <c:v>33</c:v>
                </c:pt>
                <c:pt idx="175">
                  <c:v>31</c:v>
                </c:pt>
                <c:pt idx="176">
                  <c:v>33</c:v>
                </c:pt>
                <c:pt idx="177">
                  <c:v>34</c:v>
                </c:pt>
                <c:pt idx="178">
                  <c:v>37</c:v>
                </c:pt>
                <c:pt idx="179">
                  <c:v>35</c:v>
                </c:pt>
                <c:pt idx="180">
                  <c:v>35</c:v>
                </c:pt>
                <c:pt idx="181">
                  <c:v>37</c:v>
                </c:pt>
                <c:pt idx="182">
                  <c:v>37</c:v>
                </c:pt>
                <c:pt idx="183">
                  <c:v>41</c:v>
                </c:pt>
                <c:pt idx="184">
                  <c:v>37</c:v>
                </c:pt>
                <c:pt idx="185">
                  <c:v>42</c:v>
                </c:pt>
                <c:pt idx="186">
                  <c:v>43</c:v>
                </c:pt>
                <c:pt idx="187">
                  <c:v>40</c:v>
                </c:pt>
                <c:pt idx="188">
                  <c:v>45</c:v>
                </c:pt>
                <c:pt idx="189">
                  <c:v>48</c:v>
                </c:pt>
                <c:pt idx="190">
                  <c:v>45</c:v>
                </c:pt>
                <c:pt idx="191">
                  <c:v>45</c:v>
                </c:pt>
                <c:pt idx="192">
                  <c:v>46</c:v>
                </c:pt>
                <c:pt idx="193">
                  <c:v>49</c:v>
                </c:pt>
                <c:pt idx="194">
                  <c:v>48</c:v>
                </c:pt>
                <c:pt idx="195">
                  <c:v>52</c:v>
                </c:pt>
                <c:pt idx="196">
                  <c:v>53</c:v>
                </c:pt>
                <c:pt idx="197">
                  <c:v>59</c:v>
                </c:pt>
                <c:pt idx="198">
                  <c:v>55</c:v>
                </c:pt>
                <c:pt idx="199">
                  <c:v>61</c:v>
                </c:pt>
                <c:pt idx="200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34-4747-AFAF-9AE683291E52}"/>
            </c:ext>
          </c:extLst>
        </c:ser>
        <c:ser>
          <c:idx val="5"/>
          <c:order val="5"/>
          <c:tx>
            <c:strRef>
              <c:f>'-1iter ry diffM'!$F$1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diffM'!$F$2:$F$202</c:f>
              <c:numCache>
                <c:formatCode>General</c:formatCode>
                <c:ptCount val="201"/>
                <c:pt idx="0">
                  <c:v>18</c:v>
                </c:pt>
                <c:pt idx="1">
                  <c:v>20</c:v>
                </c:pt>
                <c:pt idx="2">
                  <c:v>17</c:v>
                </c:pt>
                <c:pt idx="3">
                  <c:v>19</c:v>
                </c:pt>
                <c:pt idx="4">
                  <c:v>19</c:v>
                </c:pt>
                <c:pt idx="5">
                  <c:v>20</c:v>
                </c:pt>
                <c:pt idx="6">
                  <c:v>19</c:v>
                </c:pt>
                <c:pt idx="7">
                  <c:v>21</c:v>
                </c:pt>
                <c:pt idx="8">
                  <c:v>19</c:v>
                </c:pt>
                <c:pt idx="9">
                  <c:v>19</c:v>
                </c:pt>
                <c:pt idx="10">
                  <c:v>23</c:v>
                </c:pt>
                <c:pt idx="11">
                  <c:v>19</c:v>
                </c:pt>
                <c:pt idx="12">
                  <c:v>20</c:v>
                </c:pt>
                <c:pt idx="13">
                  <c:v>18</c:v>
                </c:pt>
                <c:pt idx="14">
                  <c:v>23</c:v>
                </c:pt>
                <c:pt idx="15">
                  <c:v>23</c:v>
                </c:pt>
                <c:pt idx="16">
                  <c:v>20</c:v>
                </c:pt>
                <c:pt idx="17">
                  <c:v>23</c:v>
                </c:pt>
                <c:pt idx="18">
                  <c:v>20</c:v>
                </c:pt>
                <c:pt idx="19">
                  <c:v>21</c:v>
                </c:pt>
                <c:pt idx="20">
                  <c:v>18</c:v>
                </c:pt>
                <c:pt idx="21">
                  <c:v>21</c:v>
                </c:pt>
                <c:pt idx="22">
                  <c:v>20</c:v>
                </c:pt>
                <c:pt idx="23">
                  <c:v>21</c:v>
                </c:pt>
                <c:pt idx="24">
                  <c:v>19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21</c:v>
                </c:pt>
                <c:pt idx="29">
                  <c:v>21</c:v>
                </c:pt>
                <c:pt idx="30">
                  <c:v>21</c:v>
                </c:pt>
                <c:pt idx="31">
                  <c:v>20</c:v>
                </c:pt>
                <c:pt idx="32">
                  <c:v>24</c:v>
                </c:pt>
                <c:pt idx="33">
                  <c:v>20</c:v>
                </c:pt>
                <c:pt idx="34">
                  <c:v>21</c:v>
                </c:pt>
                <c:pt idx="35">
                  <c:v>22</c:v>
                </c:pt>
                <c:pt idx="36">
                  <c:v>20</c:v>
                </c:pt>
                <c:pt idx="37">
                  <c:v>19</c:v>
                </c:pt>
                <c:pt idx="38">
                  <c:v>20</c:v>
                </c:pt>
                <c:pt idx="39">
                  <c:v>24</c:v>
                </c:pt>
                <c:pt idx="40">
                  <c:v>24</c:v>
                </c:pt>
                <c:pt idx="41">
                  <c:v>23</c:v>
                </c:pt>
                <c:pt idx="42">
                  <c:v>22</c:v>
                </c:pt>
                <c:pt idx="43">
                  <c:v>27</c:v>
                </c:pt>
                <c:pt idx="44">
                  <c:v>23</c:v>
                </c:pt>
                <c:pt idx="45">
                  <c:v>22</c:v>
                </c:pt>
                <c:pt idx="46">
                  <c:v>24</c:v>
                </c:pt>
                <c:pt idx="47">
                  <c:v>23</c:v>
                </c:pt>
                <c:pt idx="48">
                  <c:v>23</c:v>
                </c:pt>
                <c:pt idx="49">
                  <c:v>20</c:v>
                </c:pt>
                <c:pt idx="50">
                  <c:v>22</c:v>
                </c:pt>
                <c:pt idx="51">
                  <c:v>24</c:v>
                </c:pt>
                <c:pt idx="52">
                  <c:v>23</c:v>
                </c:pt>
                <c:pt idx="53">
                  <c:v>24</c:v>
                </c:pt>
                <c:pt idx="54">
                  <c:v>23</c:v>
                </c:pt>
                <c:pt idx="55">
                  <c:v>24</c:v>
                </c:pt>
                <c:pt idx="56">
                  <c:v>21</c:v>
                </c:pt>
                <c:pt idx="57">
                  <c:v>23</c:v>
                </c:pt>
                <c:pt idx="58">
                  <c:v>23</c:v>
                </c:pt>
                <c:pt idx="59">
                  <c:v>25</c:v>
                </c:pt>
                <c:pt idx="60">
                  <c:v>24</c:v>
                </c:pt>
                <c:pt idx="61">
                  <c:v>23</c:v>
                </c:pt>
                <c:pt idx="62">
                  <c:v>23</c:v>
                </c:pt>
                <c:pt idx="63">
                  <c:v>26</c:v>
                </c:pt>
                <c:pt idx="64">
                  <c:v>26</c:v>
                </c:pt>
                <c:pt idx="65">
                  <c:v>23</c:v>
                </c:pt>
                <c:pt idx="66">
                  <c:v>25</c:v>
                </c:pt>
                <c:pt idx="67">
                  <c:v>23</c:v>
                </c:pt>
                <c:pt idx="68">
                  <c:v>26</c:v>
                </c:pt>
                <c:pt idx="69">
                  <c:v>22</c:v>
                </c:pt>
                <c:pt idx="70">
                  <c:v>24</c:v>
                </c:pt>
                <c:pt idx="71">
                  <c:v>22</c:v>
                </c:pt>
                <c:pt idx="72">
                  <c:v>26</c:v>
                </c:pt>
                <c:pt idx="73">
                  <c:v>28</c:v>
                </c:pt>
                <c:pt idx="74">
                  <c:v>23</c:v>
                </c:pt>
                <c:pt idx="75">
                  <c:v>23</c:v>
                </c:pt>
                <c:pt idx="76">
                  <c:v>24</c:v>
                </c:pt>
                <c:pt idx="77">
                  <c:v>25</c:v>
                </c:pt>
                <c:pt idx="78">
                  <c:v>24</c:v>
                </c:pt>
                <c:pt idx="79">
                  <c:v>28</c:v>
                </c:pt>
                <c:pt idx="80">
                  <c:v>26</c:v>
                </c:pt>
                <c:pt idx="81">
                  <c:v>23</c:v>
                </c:pt>
                <c:pt idx="82">
                  <c:v>24</c:v>
                </c:pt>
                <c:pt idx="83">
                  <c:v>26</c:v>
                </c:pt>
                <c:pt idx="84">
                  <c:v>25</c:v>
                </c:pt>
                <c:pt idx="85">
                  <c:v>24</c:v>
                </c:pt>
                <c:pt idx="86">
                  <c:v>25</c:v>
                </c:pt>
                <c:pt idx="87">
                  <c:v>26</c:v>
                </c:pt>
                <c:pt idx="88">
                  <c:v>29</c:v>
                </c:pt>
                <c:pt idx="89">
                  <c:v>24</c:v>
                </c:pt>
                <c:pt idx="90">
                  <c:v>25</c:v>
                </c:pt>
                <c:pt idx="91">
                  <c:v>22</c:v>
                </c:pt>
                <c:pt idx="92">
                  <c:v>24</c:v>
                </c:pt>
                <c:pt idx="93">
                  <c:v>25</c:v>
                </c:pt>
                <c:pt idx="94">
                  <c:v>28</c:v>
                </c:pt>
                <c:pt idx="95">
                  <c:v>25</c:v>
                </c:pt>
                <c:pt idx="96">
                  <c:v>25</c:v>
                </c:pt>
                <c:pt idx="97">
                  <c:v>26</c:v>
                </c:pt>
                <c:pt idx="98">
                  <c:v>25</c:v>
                </c:pt>
                <c:pt idx="99">
                  <c:v>27</c:v>
                </c:pt>
                <c:pt idx="100">
                  <c:v>24</c:v>
                </c:pt>
                <c:pt idx="101">
                  <c:v>25</c:v>
                </c:pt>
                <c:pt idx="102">
                  <c:v>24</c:v>
                </c:pt>
                <c:pt idx="103">
                  <c:v>26</c:v>
                </c:pt>
                <c:pt idx="104">
                  <c:v>27</c:v>
                </c:pt>
                <c:pt idx="105">
                  <c:v>27</c:v>
                </c:pt>
                <c:pt idx="106">
                  <c:v>24</c:v>
                </c:pt>
                <c:pt idx="107">
                  <c:v>25</c:v>
                </c:pt>
                <c:pt idx="108">
                  <c:v>30</c:v>
                </c:pt>
                <c:pt idx="109">
                  <c:v>28</c:v>
                </c:pt>
                <c:pt idx="110">
                  <c:v>31</c:v>
                </c:pt>
                <c:pt idx="111">
                  <c:v>27</c:v>
                </c:pt>
                <c:pt idx="112">
                  <c:v>28</c:v>
                </c:pt>
                <c:pt idx="113">
                  <c:v>27</c:v>
                </c:pt>
                <c:pt idx="114">
                  <c:v>25</c:v>
                </c:pt>
                <c:pt idx="115">
                  <c:v>28</c:v>
                </c:pt>
                <c:pt idx="116">
                  <c:v>31</c:v>
                </c:pt>
                <c:pt idx="117">
                  <c:v>29</c:v>
                </c:pt>
                <c:pt idx="118">
                  <c:v>29</c:v>
                </c:pt>
                <c:pt idx="119">
                  <c:v>28</c:v>
                </c:pt>
                <c:pt idx="120">
                  <c:v>29</c:v>
                </c:pt>
                <c:pt idx="121">
                  <c:v>26</c:v>
                </c:pt>
                <c:pt idx="122">
                  <c:v>28</c:v>
                </c:pt>
                <c:pt idx="123">
                  <c:v>33</c:v>
                </c:pt>
                <c:pt idx="124">
                  <c:v>26</c:v>
                </c:pt>
                <c:pt idx="125">
                  <c:v>26</c:v>
                </c:pt>
                <c:pt idx="126">
                  <c:v>30</c:v>
                </c:pt>
                <c:pt idx="127">
                  <c:v>32</c:v>
                </c:pt>
                <c:pt idx="128">
                  <c:v>29</c:v>
                </c:pt>
                <c:pt idx="129">
                  <c:v>32</c:v>
                </c:pt>
                <c:pt idx="130">
                  <c:v>28</c:v>
                </c:pt>
                <c:pt idx="131">
                  <c:v>31</c:v>
                </c:pt>
                <c:pt idx="132">
                  <c:v>30</c:v>
                </c:pt>
                <c:pt idx="133">
                  <c:v>28</c:v>
                </c:pt>
                <c:pt idx="134">
                  <c:v>34</c:v>
                </c:pt>
                <c:pt idx="135">
                  <c:v>29</c:v>
                </c:pt>
                <c:pt idx="136">
                  <c:v>30</c:v>
                </c:pt>
                <c:pt idx="137">
                  <c:v>27</c:v>
                </c:pt>
                <c:pt idx="138">
                  <c:v>29</c:v>
                </c:pt>
                <c:pt idx="139">
                  <c:v>33</c:v>
                </c:pt>
                <c:pt idx="140">
                  <c:v>33</c:v>
                </c:pt>
                <c:pt idx="141">
                  <c:v>30</c:v>
                </c:pt>
                <c:pt idx="142">
                  <c:v>30</c:v>
                </c:pt>
                <c:pt idx="143">
                  <c:v>30</c:v>
                </c:pt>
                <c:pt idx="144">
                  <c:v>31</c:v>
                </c:pt>
                <c:pt idx="145">
                  <c:v>29</c:v>
                </c:pt>
                <c:pt idx="146">
                  <c:v>30</c:v>
                </c:pt>
                <c:pt idx="147">
                  <c:v>31</c:v>
                </c:pt>
                <c:pt idx="148">
                  <c:v>31</c:v>
                </c:pt>
                <c:pt idx="149">
                  <c:v>31</c:v>
                </c:pt>
                <c:pt idx="150">
                  <c:v>33</c:v>
                </c:pt>
                <c:pt idx="151">
                  <c:v>33</c:v>
                </c:pt>
                <c:pt idx="152">
                  <c:v>32</c:v>
                </c:pt>
                <c:pt idx="153">
                  <c:v>30</c:v>
                </c:pt>
                <c:pt idx="154">
                  <c:v>32</c:v>
                </c:pt>
                <c:pt idx="155">
                  <c:v>28</c:v>
                </c:pt>
                <c:pt idx="156">
                  <c:v>33</c:v>
                </c:pt>
                <c:pt idx="157">
                  <c:v>34</c:v>
                </c:pt>
                <c:pt idx="158">
                  <c:v>31</c:v>
                </c:pt>
                <c:pt idx="159">
                  <c:v>26</c:v>
                </c:pt>
                <c:pt idx="160">
                  <c:v>29</c:v>
                </c:pt>
                <c:pt idx="161">
                  <c:v>28</c:v>
                </c:pt>
                <c:pt idx="162">
                  <c:v>36</c:v>
                </c:pt>
                <c:pt idx="163">
                  <c:v>32</c:v>
                </c:pt>
                <c:pt idx="164">
                  <c:v>29</c:v>
                </c:pt>
                <c:pt idx="165">
                  <c:v>26</c:v>
                </c:pt>
                <c:pt idx="166">
                  <c:v>32</c:v>
                </c:pt>
                <c:pt idx="167">
                  <c:v>29</c:v>
                </c:pt>
                <c:pt idx="168">
                  <c:v>29</c:v>
                </c:pt>
                <c:pt idx="169">
                  <c:v>34</c:v>
                </c:pt>
                <c:pt idx="170">
                  <c:v>30</c:v>
                </c:pt>
                <c:pt idx="171">
                  <c:v>27</c:v>
                </c:pt>
                <c:pt idx="172">
                  <c:v>34</c:v>
                </c:pt>
                <c:pt idx="173">
                  <c:v>28</c:v>
                </c:pt>
                <c:pt idx="174">
                  <c:v>30</c:v>
                </c:pt>
                <c:pt idx="175">
                  <c:v>30</c:v>
                </c:pt>
                <c:pt idx="176">
                  <c:v>29</c:v>
                </c:pt>
                <c:pt idx="177">
                  <c:v>30</c:v>
                </c:pt>
                <c:pt idx="178">
                  <c:v>29</c:v>
                </c:pt>
                <c:pt idx="179">
                  <c:v>31</c:v>
                </c:pt>
                <c:pt idx="180">
                  <c:v>25</c:v>
                </c:pt>
                <c:pt idx="181">
                  <c:v>24</c:v>
                </c:pt>
                <c:pt idx="182">
                  <c:v>31</c:v>
                </c:pt>
                <c:pt idx="183">
                  <c:v>28</c:v>
                </c:pt>
                <c:pt idx="184">
                  <c:v>27</c:v>
                </c:pt>
                <c:pt idx="185">
                  <c:v>28</c:v>
                </c:pt>
                <c:pt idx="186">
                  <c:v>30</c:v>
                </c:pt>
                <c:pt idx="187">
                  <c:v>25</c:v>
                </c:pt>
                <c:pt idx="188">
                  <c:v>27</c:v>
                </c:pt>
                <c:pt idx="189">
                  <c:v>26</c:v>
                </c:pt>
                <c:pt idx="190">
                  <c:v>25</c:v>
                </c:pt>
                <c:pt idx="191">
                  <c:v>23</c:v>
                </c:pt>
                <c:pt idx="192">
                  <c:v>24</c:v>
                </c:pt>
                <c:pt idx="193">
                  <c:v>26</c:v>
                </c:pt>
                <c:pt idx="194">
                  <c:v>24</c:v>
                </c:pt>
                <c:pt idx="195">
                  <c:v>25</c:v>
                </c:pt>
                <c:pt idx="196">
                  <c:v>23</c:v>
                </c:pt>
                <c:pt idx="197">
                  <c:v>27</c:v>
                </c:pt>
                <c:pt idx="198">
                  <c:v>26</c:v>
                </c:pt>
                <c:pt idx="199">
                  <c:v>26</c:v>
                </c:pt>
                <c:pt idx="200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934-4747-AFAF-9AE683291E52}"/>
            </c:ext>
          </c:extLst>
        </c:ser>
        <c:ser>
          <c:idx val="6"/>
          <c:order val="6"/>
          <c:tx>
            <c:strRef>
              <c:f>'-1iter ry diffM'!$G$1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diffM'!$G$2:$G$202</c:f>
              <c:numCache>
                <c:formatCode>General</c:formatCode>
                <c:ptCount val="201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21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22</c:v>
                </c:pt>
                <c:pt idx="8">
                  <c:v>23</c:v>
                </c:pt>
                <c:pt idx="9">
                  <c:v>22</c:v>
                </c:pt>
                <c:pt idx="10">
                  <c:v>24</c:v>
                </c:pt>
                <c:pt idx="11">
                  <c:v>22</c:v>
                </c:pt>
                <c:pt idx="12">
                  <c:v>20</c:v>
                </c:pt>
                <c:pt idx="13">
                  <c:v>21</c:v>
                </c:pt>
                <c:pt idx="14">
                  <c:v>24</c:v>
                </c:pt>
                <c:pt idx="15">
                  <c:v>22</c:v>
                </c:pt>
                <c:pt idx="16">
                  <c:v>21</c:v>
                </c:pt>
                <c:pt idx="17">
                  <c:v>23</c:v>
                </c:pt>
                <c:pt idx="18">
                  <c:v>22</c:v>
                </c:pt>
                <c:pt idx="19">
                  <c:v>22</c:v>
                </c:pt>
                <c:pt idx="20">
                  <c:v>20</c:v>
                </c:pt>
                <c:pt idx="21">
                  <c:v>22</c:v>
                </c:pt>
                <c:pt idx="22">
                  <c:v>24</c:v>
                </c:pt>
                <c:pt idx="23">
                  <c:v>24</c:v>
                </c:pt>
                <c:pt idx="24">
                  <c:v>18</c:v>
                </c:pt>
                <c:pt idx="25">
                  <c:v>21</c:v>
                </c:pt>
                <c:pt idx="26">
                  <c:v>22</c:v>
                </c:pt>
                <c:pt idx="27">
                  <c:v>20</c:v>
                </c:pt>
                <c:pt idx="28">
                  <c:v>21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21</c:v>
                </c:pt>
                <c:pt idx="33">
                  <c:v>23</c:v>
                </c:pt>
                <c:pt idx="34">
                  <c:v>21</c:v>
                </c:pt>
                <c:pt idx="35">
                  <c:v>25</c:v>
                </c:pt>
                <c:pt idx="36">
                  <c:v>21</c:v>
                </c:pt>
                <c:pt idx="37">
                  <c:v>18</c:v>
                </c:pt>
                <c:pt idx="38">
                  <c:v>20</c:v>
                </c:pt>
                <c:pt idx="39">
                  <c:v>22</c:v>
                </c:pt>
                <c:pt idx="40">
                  <c:v>22</c:v>
                </c:pt>
                <c:pt idx="41">
                  <c:v>24</c:v>
                </c:pt>
                <c:pt idx="42">
                  <c:v>21</c:v>
                </c:pt>
                <c:pt idx="43">
                  <c:v>24</c:v>
                </c:pt>
                <c:pt idx="44">
                  <c:v>23</c:v>
                </c:pt>
                <c:pt idx="45">
                  <c:v>24</c:v>
                </c:pt>
                <c:pt idx="46">
                  <c:v>23</c:v>
                </c:pt>
                <c:pt idx="47">
                  <c:v>24</c:v>
                </c:pt>
                <c:pt idx="48">
                  <c:v>22</c:v>
                </c:pt>
                <c:pt idx="49">
                  <c:v>23</c:v>
                </c:pt>
                <c:pt idx="50">
                  <c:v>21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20</c:v>
                </c:pt>
                <c:pt idx="55">
                  <c:v>23</c:v>
                </c:pt>
                <c:pt idx="56">
                  <c:v>19</c:v>
                </c:pt>
                <c:pt idx="57">
                  <c:v>22</c:v>
                </c:pt>
                <c:pt idx="58">
                  <c:v>21</c:v>
                </c:pt>
                <c:pt idx="59">
                  <c:v>21</c:v>
                </c:pt>
                <c:pt idx="60">
                  <c:v>25</c:v>
                </c:pt>
                <c:pt idx="61">
                  <c:v>25</c:v>
                </c:pt>
                <c:pt idx="62">
                  <c:v>22</c:v>
                </c:pt>
                <c:pt idx="63">
                  <c:v>21</c:v>
                </c:pt>
                <c:pt idx="64">
                  <c:v>23</c:v>
                </c:pt>
                <c:pt idx="65">
                  <c:v>25</c:v>
                </c:pt>
                <c:pt idx="66">
                  <c:v>21</c:v>
                </c:pt>
                <c:pt idx="67">
                  <c:v>23</c:v>
                </c:pt>
                <c:pt idx="68">
                  <c:v>22</c:v>
                </c:pt>
                <c:pt idx="69">
                  <c:v>22</c:v>
                </c:pt>
                <c:pt idx="70">
                  <c:v>27</c:v>
                </c:pt>
                <c:pt idx="71">
                  <c:v>24</c:v>
                </c:pt>
                <c:pt idx="72">
                  <c:v>22</c:v>
                </c:pt>
                <c:pt idx="73">
                  <c:v>26</c:v>
                </c:pt>
                <c:pt idx="74">
                  <c:v>22</c:v>
                </c:pt>
                <c:pt idx="75">
                  <c:v>23</c:v>
                </c:pt>
                <c:pt idx="76">
                  <c:v>25</c:v>
                </c:pt>
                <c:pt idx="77">
                  <c:v>25</c:v>
                </c:pt>
                <c:pt idx="78">
                  <c:v>26</c:v>
                </c:pt>
                <c:pt idx="79">
                  <c:v>24</c:v>
                </c:pt>
                <c:pt idx="80">
                  <c:v>24</c:v>
                </c:pt>
                <c:pt idx="81">
                  <c:v>23</c:v>
                </c:pt>
                <c:pt idx="82">
                  <c:v>28</c:v>
                </c:pt>
                <c:pt idx="83">
                  <c:v>24</c:v>
                </c:pt>
                <c:pt idx="84">
                  <c:v>24</c:v>
                </c:pt>
                <c:pt idx="85">
                  <c:v>25</c:v>
                </c:pt>
                <c:pt idx="86">
                  <c:v>24</c:v>
                </c:pt>
                <c:pt idx="87">
                  <c:v>23</c:v>
                </c:pt>
                <c:pt idx="88">
                  <c:v>27</c:v>
                </c:pt>
                <c:pt idx="89">
                  <c:v>25</c:v>
                </c:pt>
                <c:pt idx="90">
                  <c:v>25</c:v>
                </c:pt>
                <c:pt idx="91">
                  <c:v>25</c:v>
                </c:pt>
                <c:pt idx="92">
                  <c:v>28</c:v>
                </c:pt>
                <c:pt idx="93">
                  <c:v>25</c:v>
                </c:pt>
                <c:pt idx="94">
                  <c:v>26</c:v>
                </c:pt>
                <c:pt idx="95">
                  <c:v>25</c:v>
                </c:pt>
                <c:pt idx="96">
                  <c:v>28</c:v>
                </c:pt>
                <c:pt idx="97">
                  <c:v>26</c:v>
                </c:pt>
                <c:pt idx="98">
                  <c:v>25</c:v>
                </c:pt>
                <c:pt idx="99">
                  <c:v>23</c:v>
                </c:pt>
                <c:pt idx="100">
                  <c:v>23</c:v>
                </c:pt>
                <c:pt idx="101">
                  <c:v>23</c:v>
                </c:pt>
                <c:pt idx="102">
                  <c:v>27</c:v>
                </c:pt>
                <c:pt idx="103">
                  <c:v>27</c:v>
                </c:pt>
                <c:pt idx="104">
                  <c:v>28</c:v>
                </c:pt>
                <c:pt idx="105">
                  <c:v>26</c:v>
                </c:pt>
                <c:pt idx="106">
                  <c:v>30</c:v>
                </c:pt>
                <c:pt idx="107">
                  <c:v>27</c:v>
                </c:pt>
                <c:pt idx="108">
                  <c:v>26</c:v>
                </c:pt>
                <c:pt idx="109">
                  <c:v>31</c:v>
                </c:pt>
                <c:pt idx="110">
                  <c:v>25</c:v>
                </c:pt>
                <c:pt idx="111">
                  <c:v>30</c:v>
                </c:pt>
                <c:pt idx="112">
                  <c:v>24</c:v>
                </c:pt>
                <c:pt idx="113">
                  <c:v>28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  <c:pt idx="118">
                  <c:v>29</c:v>
                </c:pt>
                <c:pt idx="119">
                  <c:v>28</c:v>
                </c:pt>
                <c:pt idx="120">
                  <c:v>27</c:v>
                </c:pt>
                <c:pt idx="121">
                  <c:v>30</c:v>
                </c:pt>
                <c:pt idx="122">
                  <c:v>27</c:v>
                </c:pt>
                <c:pt idx="123">
                  <c:v>28</c:v>
                </c:pt>
                <c:pt idx="124">
                  <c:v>32</c:v>
                </c:pt>
                <c:pt idx="125">
                  <c:v>30</c:v>
                </c:pt>
                <c:pt idx="126">
                  <c:v>30</c:v>
                </c:pt>
                <c:pt idx="127">
                  <c:v>29</c:v>
                </c:pt>
                <c:pt idx="128">
                  <c:v>32</c:v>
                </c:pt>
                <c:pt idx="129">
                  <c:v>35</c:v>
                </c:pt>
                <c:pt idx="130">
                  <c:v>30</c:v>
                </c:pt>
                <c:pt idx="131">
                  <c:v>33</c:v>
                </c:pt>
                <c:pt idx="132">
                  <c:v>33</c:v>
                </c:pt>
                <c:pt idx="133">
                  <c:v>31</c:v>
                </c:pt>
                <c:pt idx="134">
                  <c:v>33</c:v>
                </c:pt>
                <c:pt idx="135">
                  <c:v>30</c:v>
                </c:pt>
                <c:pt idx="136">
                  <c:v>35</c:v>
                </c:pt>
                <c:pt idx="137">
                  <c:v>28</c:v>
                </c:pt>
                <c:pt idx="138">
                  <c:v>28</c:v>
                </c:pt>
                <c:pt idx="139">
                  <c:v>31</c:v>
                </c:pt>
                <c:pt idx="140">
                  <c:v>31</c:v>
                </c:pt>
                <c:pt idx="141">
                  <c:v>30</c:v>
                </c:pt>
                <c:pt idx="142">
                  <c:v>33</c:v>
                </c:pt>
                <c:pt idx="143">
                  <c:v>36</c:v>
                </c:pt>
                <c:pt idx="144">
                  <c:v>36</c:v>
                </c:pt>
                <c:pt idx="145">
                  <c:v>29</c:v>
                </c:pt>
                <c:pt idx="146">
                  <c:v>32</c:v>
                </c:pt>
                <c:pt idx="147">
                  <c:v>35</c:v>
                </c:pt>
                <c:pt idx="148">
                  <c:v>34</c:v>
                </c:pt>
                <c:pt idx="149">
                  <c:v>36</c:v>
                </c:pt>
                <c:pt idx="150">
                  <c:v>34</c:v>
                </c:pt>
                <c:pt idx="151">
                  <c:v>36</c:v>
                </c:pt>
                <c:pt idx="152">
                  <c:v>36</c:v>
                </c:pt>
                <c:pt idx="153">
                  <c:v>35</c:v>
                </c:pt>
                <c:pt idx="154">
                  <c:v>36</c:v>
                </c:pt>
                <c:pt idx="155">
                  <c:v>34</c:v>
                </c:pt>
                <c:pt idx="156">
                  <c:v>32</c:v>
                </c:pt>
                <c:pt idx="157">
                  <c:v>34</c:v>
                </c:pt>
                <c:pt idx="158">
                  <c:v>33</c:v>
                </c:pt>
                <c:pt idx="159">
                  <c:v>36</c:v>
                </c:pt>
                <c:pt idx="160">
                  <c:v>33</c:v>
                </c:pt>
                <c:pt idx="161">
                  <c:v>34</c:v>
                </c:pt>
                <c:pt idx="162">
                  <c:v>36</c:v>
                </c:pt>
                <c:pt idx="163">
                  <c:v>32</c:v>
                </c:pt>
                <c:pt idx="164">
                  <c:v>32</c:v>
                </c:pt>
                <c:pt idx="165">
                  <c:v>35</c:v>
                </c:pt>
                <c:pt idx="166">
                  <c:v>33</c:v>
                </c:pt>
                <c:pt idx="167">
                  <c:v>34</c:v>
                </c:pt>
                <c:pt idx="168">
                  <c:v>33</c:v>
                </c:pt>
                <c:pt idx="169">
                  <c:v>35</c:v>
                </c:pt>
                <c:pt idx="170">
                  <c:v>35</c:v>
                </c:pt>
                <c:pt idx="171">
                  <c:v>28</c:v>
                </c:pt>
                <c:pt idx="172">
                  <c:v>32</c:v>
                </c:pt>
                <c:pt idx="173">
                  <c:v>34</c:v>
                </c:pt>
                <c:pt idx="174">
                  <c:v>34</c:v>
                </c:pt>
                <c:pt idx="175">
                  <c:v>35</c:v>
                </c:pt>
                <c:pt idx="176">
                  <c:v>34</c:v>
                </c:pt>
                <c:pt idx="177">
                  <c:v>33</c:v>
                </c:pt>
                <c:pt idx="178">
                  <c:v>33</c:v>
                </c:pt>
                <c:pt idx="179">
                  <c:v>35</c:v>
                </c:pt>
                <c:pt idx="180">
                  <c:v>32</c:v>
                </c:pt>
                <c:pt idx="181">
                  <c:v>35</c:v>
                </c:pt>
                <c:pt idx="182">
                  <c:v>31</c:v>
                </c:pt>
                <c:pt idx="183">
                  <c:v>35</c:v>
                </c:pt>
                <c:pt idx="184">
                  <c:v>31</c:v>
                </c:pt>
                <c:pt idx="185">
                  <c:v>28</c:v>
                </c:pt>
                <c:pt idx="186">
                  <c:v>33</c:v>
                </c:pt>
                <c:pt idx="187">
                  <c:v>29</c:v>
                </c:pt>
                <c:pt idx="188">
                  <c:v>35</c:v>
                </c:pt>
                <c:pt idx="189">
                  <c:v>33</c:v>
                </c:pt>
                <c:pt idx="190">
                  <c:v>31</c:v>
                </c:pt>
                <c:pt idx="191">
                  <c:v>29</c:v>
                </c:pt>
                <c:pt idx="192">
                  <c:v>30</c:v>
                </c:pt>
                <c:pt idx="193">
                  <c:v>32</c:v>
                </c:pt>
                <c:pt idx="194">
                  <c:v>28</c:v>
                </c:pt>
                <c:pt idx="195">
                  <c:v>33</c:v>
                </c:pt>
                <c:pt idx="196">
                  <c:v>32</c:v>
                </c:pt>
                <c:pt idx="197">
                  <c:v>31</c:v>
                </c:pt>
                <c:pt idx="198">
                  <c:v>30</c:v>
                </c:pt>
                <c:pt idx="199">
                  <c:v>30</c:v>
                </c:pt>
                <c:pt idx="20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934-4747-AFAF-9AE683291E52}"/>
            </c:ext>
          </c:extLst>
        </c:ser>
        <c:ser>
          <c:idx val="7"/>
          <c:order val="7"/>
          <c:tx>
            <c:strRef>
              <c:f>'-1iter ry diffM'!$H$1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diffM'!$H$2:$H$202</c:f>
              <c:numCache>
                <c:formatCode>General</c:formatCode>
                <c:ptCount val="201"/>
                <c:pt idx="0">
                  <c:v>165</c:v>
                </c:pt>
                <c:pt idx="1">
                  <c:v>172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154</c:v>
                </c:pt>
                <c:pt idx="6">
                  <c:v>152</c:v>
                </c:pt>
                <c:pt idx="7">
                  <c:v>147</c:v>
                </c:pt>
                <c:pt idx="8">
                  <c:v>148</c:v>
                </c:pt>
                <c:pt idx="9">
                  <c:v>143</c:v>
                </c:pt>
                <c:pt idx="10">
                  <c:v>142</c:v>
                </c:pt>
                <c:pt idx="11">
                  <c:v>136</c:v>
                </c:pt>
                <c:pt idx="12">
                  <c:v>141</c:v>
                </c:pt>
                <c:pt idx="13">
                  <c:v>136</c:v>
                </c:pt>
                <c:pt idx="14">
                  <c:v>122</c:v>
                </c:pt>
                <c:pt idx="15">
                  <c:v>126</c:v>
                </c:pt>
                <c:pt idx="16">
                  <c:v>120</c:v>
                </c:pt>
                <c:pt idx="17">
                  <c:v>117</c:v>
                </c:pt>
                <c:pt idx="18">
                  <c:v>112</c:v>
                </c:pt>
                <c:pt idx="19">
                  <c:v>110</c:v>
                </c:pt>
                <c:pt idx="20">
                  <c:v>111</c:v>
                </c:pt>
                <c:pt idx="21">
                  <c:v>111</c:v>
                </c:pt>
                <c:pt idx="22">
                  <c:v>102</c:v>
                </c:pt>
                <c:pt idx="23">
                  <c:v>103</c:v>
                </c:pt>
                <c:pt idx="24">
                  <c:v>99</c:v>
                </c:pt>
                <c:pt idx="25">
                  <c:v>98</c:v>
                </c:pt>
                <c:pt idx="26">
                  <c:v>98</c:v>
                </c:pt>
                <c:pt idx="27">
                  <c:v>95</c:v>
                </c:pt>
                <c:pt idx="28">
                  <c:v>87</c:v>
                </c:pt>
                <c:pt idx="29">
                  <c:v>88</c:v>
                </c:pt>
                <c:pt idx="30">
                  <c:v>85</c:v>
                </c:pt>
                <c:pt idx="31">
                  <c:v>79</c:v>
                </c:pt>
                <c:pt idx="32">
                  <c:v>71</c:v>
                </c:pt>
                <c:pt idx="33">
                  <c:v>79</c:v>
                </c:pt>
                <c:pt idx="34">
                  <c:v>73</c:v>
                </c:pt>
                <c:pt idx="35">
                  <c:v>70</c:v>
                </c:pt>
                <c:pt idx="36">
                  <c:v>70</c:v>
                </c:pt>
                <c:pt idx="37">
                  <c:v>67</c:v>
                </c:pt>
                <c:pt idx="38">
                  <c:v>62</c:v>
                </c:pt>
                <c:pt idx="39">
                  <c:v>59</c:v>
                </c:pt>
                <c:pt idx="40">
                  <c:v>60</c:v>
                </c:pt>
                <c:pt idx="41">
                  <c:v>59</c:v>
                </c:pt>
                <c:pt idx="42">
                  <c:v>57</c:v>
                </c:pt>
                <c:pt idx="43">
                  <c:v>55</c:v>
                </c:pt>
                <c:pt idx="44">
                  <c:v>57</c:v>
                </c:pt>
                <c:pt idx="45">
                  <c:v>51</c:v>
                </c:pt>
                <c:pt idx="46">
                  <c:v>55</c:v>
                </c:pt>
                <c:pt idx="47">
                  <c:v>47</c:v>
                </c:pt>
                <c:pt idx="48">
                  <c:v>44</c:v>
                </c:pt>
                <c:pt idx="49">
                  <c:v>39</c:v>
                </c:pt>
                <c:pt idx="50">
                  <c:v>42</c:v>
                </c:pt>
                <c:pt idx="51">
                  <c:v>43</c:v>
                </c:pt>
                <c:pt idx="52">
                  <c:v>38</c:v>
                </c:pt>
                <c:pt idx="53">
                  <c:v>38</c:v>
                </c:pt>
                <c:pt idx="54">
                  <c:v>34</c:v>
                </c:pt>
                <c:pt idx="55">
                  <c:v>35</c:v>
                </c:pt>
                <c:pt idx="56">
                  <c:v>32</c:v>
                </c:pt>
                <c:pt idx="57">
                  <c:v>32</c:v>
                </c:pt>
                <c:pt idx="58">
                  <c:v>34</c:v>
                </c:pt>
                <c:pt idx="59">
                  <c:v>31</c:v>
                </c:pt>
                <c:pt idx="60">
                  <c:v>30</c:v>
                </c:pt>
                <c:pt idx="61">
                  <c:v>30</c:v>
                </c:pt>
                <c:pt idx="62">
                  <c:v>29</c:v>
                </c:pt>
                <c:pt idx="63">
                  <c:v>29</c:v>
                </c:pt>
                <c:pt idx="64">
                  <c:v>25</c:v>
                </c:pt>
                <c:pt idx="65">
                  <c:v>26</c:v>
                </c:pt>
                <c:pt idx="66">
                  <c:v>23</c:v>
                </c:pt>
                <c:pt idx="67">
                  <c:v>24</c:v>
                </c:pt>
                <c:pt idx="68">
                  <c:v>26</c:v>
                </c:pt>
                <c:pt idx="69">
                  <c:v>23</c:v>
                </c:pt>
                <c:pt idx="70">
                  <c:v>24</c:v>
                </c:pt>
                <c:pt idx="71">
                  <c:v>20</c:v>
                </c:pt>
                <c:pt idx="72">
                  <c:v>22</c:v>
                </c:pt>
                <c:pt idx="73">
                  <c:v>23</c:v>
                </c:pt>
                <c:pt idx="74">
                  <c:v>22</c:v>
                </c:pt>
                <c:pt idx="75">
                  <c:v>19</c:v>
                </c:pt>
                <c:pt idx="76">
                  <c:v>24</c:v>
                </c:pt>
                <c:pt idx="77">
                  <c:v>21</c:v>
                </c:pt>
                <c:pt idx="78">
                  <c:v>23</c:v>
                </c:pt>
                <c:pt idx="79">
                  <c:v>19</c:v>
                </c:pt>
                <c:pt idx="80">
                  <c:v>20</c:v>
                </c:pt>
                <c:pt idx="81">
                  <c:v>21</c:v>
                </c:pt>
                <c:pt idx="82">
                  <c:v>23</c:v>
                </c:pt>
                <c:pt idx="83">
                  <c:v>22</c:v>
                </c:pt>
                <c:pt idx="84">
                  <c:v>21</c:v>
                </c:pt>
                <c:pt idx="85">
                  <c:v>21</c:v>
                </c:pt>
                <c:pt idx="86">
                  <c:v>23</c:v>
                </c:pt>
                <c:pt idx="87">
                  <c:v>22</c:v>
                </c:pt>
                <c:pt idx="88">
                  <c:v>23</c:v>
                </c:pt>
                <c:pt idx="89">
                  <c:v>24</c:v>
                </c:pt>
                <c:pt idx="90">
                  <c:v>23</c:v>
                </c:pt>
                <c:pt idx="91">
                  <c:v>24</c:v>
                </c:pt>
                <c:pt idx="92">
                  <c:v>20</c:v>
                </c:pt>
                <c:pt idx="93">
                  <c:v>24</c:v>
                </c:pt>
                <c:pt idx="94">
                  <c:v>26</c:v>
                </c:pt>
                <c:pt idx="95">
                  <c:v>26</c:v>
                </c:pt>
                <c:pt idx="96">
                  <c:v>25</c:v>
                </c:pt>
                <c:pt idx="97">
                  <c:v>26</c:v>
                </c:pt>
                <c:pt idx="98">
                  <c:v>30</c:v>
                </c:pt>
                <c:pt idx="99">
                  <c:v>26</c:v>
                </c:pt>
                <c:pt idx="100">
                  <c:v>26</c:v>
                </c:pt>
                <c:pt idx="101">
                  <c:v>28</c:v>
                </c:pt>
                <c:pt idx="102">
                  <c:v>26</c:v>
                </c:pt>
                <c:pt idx="103">
                  <c:v>29</c:v>
                </c:pt>
                <c:pt idx="104">
                  <c:v>31</c:v>
                </c:pt>
                <c:pt idx="105">
                  <c:v>29</c:v>
                </c:pt>
                <c:pt idx="106">
                  <c:v>28</c:v>
                </c:pt>
                <c:pt idx="107">
                  <c:v>29</c:v>
                </c:pt>
                <c:pt idx="108">
                  <c:v>29</c:v>
                </c:pt>
                <c:pt idx="109">
                  <c:v>32</c:v>
                </c:pt>
                <c:pt idx="110">
                  <c:v>31</c:v>
                </c:pt>
                <c:pt idx="111">
                  <c:v>30</c:v>
                </c:pt>
                <c:pt idx="112">
                  <c:v>37</c:v>
                </c:pt>
                <c:pt idx="113">
                  <c:v>32</c:v>
                </c:pt>
                <c:pt idx="114">
                  <c:v>37</c:v>
                </c:pt>
                <c:pt idx="115">
                  <c:v>33</c:v>
                </c:pt>
                <c:pt idx="116">
                  <c:v>31</c:v>
                </c:pt>
                <c:pt idx="117">
                  <c:v>36</c:v>
                </c:pt>
                <c:pt idx="118">
                  <c:v>36</c:v>
                </c:pt>
                <c:pt idx="119">
                  <c:v>36</c:v>
                </c:pt>
                <c:pt idx="120">
                  <c:v>36</c:v>
                </c:pt>
                <c:pt idx="121">
                  <c:v>34</c:v>
                </c:pt>
                <c:pt idx="122">
                  <c:v>42</c:v>
                </c:pt>
                <c:pt idx="123">
                  <c:v>39</c:v>
                </c:pt>
                <c:pt idx="124">
                  <c:v>38</c:v>
                </c:pt>
                <c:pt idx="125">
                  <c:v>40</c:v>
                </c:pt>
                <c:pt idx="126">
                  <c:v>37</c:v>
                </c:pt>
                <c:pt idx="127">
                  <c:v>39</c:v>
                </c:pt>
                <c:pt idx="128">
                  <c:v>38</c:v>
                </c:pt>
                <c:pt idx="129">
                  <c:v>41</c:v>
                </c:pt>
                <c:pt idx="130">
                  <c:v>42</c:v>
                </c:pt>
                <c:pt idx="131">
                  <c:v>39</c:v>
                </c:pt>
                <c:pt idx="132">
                  <c:v>39</c:v>
                </c:pt>
                <c:pt idx="133">
                  <c:v>43</c:v>
                </c:pt>
                <c:pt idx="134">
                  <c:v>39</c:v>
                </c:pt>
                <c:pt idx="135">
                  <c:v>40</c:v>
                </c:pt>
                <c:pt idx="136">
                  <c:v>45</c:v>
                </c:pt>
                <c:pt idx="137">
                  <c:v>44</c:v>
                </c:pt>
                <c:pt idx="138">
                  <c:v>40</c:v>
                </c:pt>
                <c:pt idx="139">
                  <c:v>44</c:v>
                </c:pt>
                <c:pt idx="140">
                  <c:v>38</c:v>
                </c:pt>
                <c:pt idx="141">
                  <c:v>42</c:v>
                </c:pt>
                <c:pt idx="142">
                  <c:v>40</c:v>
                </c:pt>
                <c:pt idx="143">
                  <c:v>41</c:v>
                </c:pt>
                <c:pt idx="144">
                  <c:v>37</c:v>
                </c:pt>
                <c:pt idx="145">
                  <c:v>43</c:v>
                </c:pt>
                <c:pt idx="146">
                  <c:v>39</c:v>
                </c:pt>
                <c:pt idx="147">
                  <c:v>39</c:v>
                </c:pt>
                <c:pt idx="148">
                  <c:v>41</c:v>
                </c:pt>
                <c:pt idx="149">
                  <c:v>37</c:v>
                </c:pt>
                <c:pt idx="150">
                  <c:v>40</c:v>
                </c:pt>
                <c:pt idx="151">
                  <c:v>38</c:v>
                </c:pt>
                <c:pt idx="152">
                  <c:v>41</c:v>
                </c:pt>
                <c:pt idx="153">
                  <c:v>39</c:v>
                </c:pt>
                <c:pt idx="154">
                  <c:v>39</c:v>
                </c:pt>
                <c:pt idx="155">
                  <c:v>43</c:v>
                </c:pt>
                <c:pt idx="156">
                  <c:v>34</c:v>
                </c:pt>
                <c:pt idx="157">
                  <c:v>34</c:v>
                </c:pt>
                <c:pt idx="158">
                  <c:v>38</c:v>
                </c:pt>
                <c:pt idx="159">
                  <c:v>38</c:v>
                </c:pt>
                <c:pt idx="160">
                  <c:v>35</c:v>
                </c:pt>
                <c:pt idx="161">
                  <c:v>34</c:v>
                </c:pt>
                <c:pt idx="162">
                  <c:v>37</c:v>
                </c:pt>
                <c:pt idx="163">
                  <c:v>34</c:v>
                </c:pt>
                <c:pt idx="164">
                  <c:v>35</c:v>
                </c:pt>
                <c:pt idx="165">
                  <c:v>33</c:v>
                </c:pt>
                <c:pt idx="166">
                  <c:v>34</c:v>
                </c:pt>
                <c:pt idx="167">
                  <c:v>34</c:v>
                </c:pt>
                <c:pt idx="168">
                  <c:v>33</c:v>
                </c:pt>
                <c:pt idx="169">
                  <c:v>31</c:v>
                </c:pt>
                <c:pt idx="170">
                  <c:v>31</c:v>
                </c:pt>
                <c:pt idx="171">
                  <c:v>36</c:v>
                </c:pt>
                <c:pt idx="172">
                  <c:v>30</c:v>
                </c:pt>
                <c:pt idx="173">
                  <c:v>28</c:v>
                </c:pt>
                <c:pt idx="174">
                  <c:v>31</c:v>
                </c:pt>
                <c:pt idx="175">
                  <c:v>32</c:v>
                </c:pt>
                <c:pt idx="176">
                  <c:v>28</c:v>
                </c:pt>
                <c:pt idx="177">
                  <c:v>30</c:v>
                </c:pt>
                <c:pt idx="178">
                  <c:v>26</c:v>
                </c:pt>
                <c:pt idx="179">
                  <c:v>28</c:v>
                </c:pt>
                <c:pt idx="180">
                  <c:v>24</c:v>
                </c:pt>
                <c:pt idx="181">
                  <c:v>27</c:v>
                </c:pt>
                <c:pt idx="182">
                  <c:v>27</c:v>
                </c:pt>
                <c:pt idx="183">
                  <c:v>23</c:v>
                </c:pt>
                <c:pt idx="184">
                  <c:v>23</c:v>
                </c:pt>
                <c:pt idx="185">
                  <c:v>23</c:v>
                </c:pt>
                <c:pt idx="186">
                  <c:v>19</c:v>
                </c:pt>
                <c:pt idx="187">
                  <c:v>22</c:v>
                </c:pt>
                <c:pt idx="188">
                  <c:v>21</c:v>
                </c:pt>
                <c:pt idx="189">
                  <c:v>20</c:v>
                </c:pt>
                <c:pt idx="190">
                  <c:v>20</c:v>
                </c:pt>
                <c:pt idx="191">
                  <c:v>19</c:v>
                </c:pt>
                <c:pt idx="192">
                  <c:v>19</c:v>
                </c:pt>
                <c:pt idx="193">
                  <c:v>16</c:v>
                </c:pt>
                <c:pt idx="194">
                  <c:v>18</c:v>
                </c:pt>
                <c:pt idx="195">
                  <c:v>17</c:v>
                </c:pt>
                <c:pt idx="196">
                  <c:v>16</c:v>
                </c:pt>
                <c:pt idx="197">
                  <c:v>15</c:v>
                </c:pt>
                <c:pt idx="198">
                  <c:v>18</c:v>
                </c:pt>
                <c:pt idx="199">
                  <c:v>17</c:v>
                </c:pt>
                <c:pt idx="200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934-4747-AFAF-9AE683291E52}"/>
            </c:ext>
          </c:extLst>
        </c:ser>
        <c:ser>
          <c:idx val="8"/>
          <c:order val="8"/>
          <c:tx>
            <c:strRef>
              <c:f>'-1iter ry diffM'!$I$1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diffM'!$I$2:$I$202</c:f>
              <c:numCache>
                <c:formatCode>General</c:formatCode>
                <c:ptCount val="201"/>
                <c:pt idx="0">
                  <c:v>36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40</c:v>
                </c:pt>
                <c:pt idx="5">
                  <c:v>42</c:v>
                </c:pt>
                <c:pt idx="6">
                  <c:v>41</c:v>
                </c:pt>
                <c:pt idx="7">
                  <c:v>40</c:v>
                </c:pt>
                <c:pt idx="8">
                  <c:v>46</c:v>
                </c:pt>
                <c:pt idx="9">
                  <c:v>44</c:v>
                </c:pt>
                <c:pt idx="10">
                  <c:v>46</c:v>
                </c:pt>
                <c:pt idx="11">
                  <c:v>44</c:v>
                </c:pt>
                <c:pt idx="12">
                  <c:v>49</c:v>
                </c:pt>
                <c:pt idx="13">
                  <c:v>49</c:v>
                </c:pt>
                <c:pt idx="14">
                  <c:v>50</c:v>
                </c:pt>
                <c:pt idx="15">
                  <c:v>47</c:v>
                </c:pt>
                <c:pt idx="16">
                  <c:v>48</c:v>
                </c:pt>
                <c:pt idx="17">
                  <c:v>51</c:v>
                </c:pt>
                <c:pt idx="18">
                  <c:v>50</c:v>
                </c:pt>
                <c:pt idx="19">
                  <c:v>53</c:v>
                </c:pt>
                <c:pt idx="20">
                  <c:v>57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58</c:v>
                </c:pt>
                <c:pt idx="25">
                  <c:v>57</c:v>
                </c:pt>
                <c:pt idx="26">
                  <c:v>53</c:v>
                </c:pt>
                <c:pt idx="27">
                  <c:v>57</c:v>
                </c:pt>
                <c:pt idx="28">
                  <c:v>61</c:v>
                </c:pt>
                <c:pt idx="29">
                  <c:v>59</c:v>
                </c:pt>
                <c:pt idx="30">
                  <c:v>55</c:v>
                </c:pt>
                <c:pt idx="31">
                  <c:v>61</c:v>
                </c:pt>
                <c:pt idx="32">
                  <c:v>56</c:v>
                </c:pt>
                <c:pt idx="33">
                  <c:v>65</c:v>
                </c:pt>
                <c:pt idx="34">
                  <c:v>63</c:v>
                </c:pt>
                <c:pt idx="35">
                  <c:v>59</c:v>
                </c:pt>
                <c:pt idx="36">
                  <c:v>59</c:v>
                </c:pt>
                <c:pt idx="37">
                  <c:v>65</c:v>
                </c:pt>
                <c:pt idx="38">
                  <c:v>62</c:v>
                </c:pt>
                <c:pt idx="39">
                  <c:v>60</c:v>
                </c:pt>
                <c:pt idx="40">
                  <c:v>60</c:v>
                </c:pt>
                <c:pt idx="41">
                  <c:v>59</c:v>
                </c:pt>
                <c:pt idx="42">
                  <c:v>60</c:v>
                </c:pt>
                <c:pt idx="43">
                  <c:v>60</c:v>
                </c:pt>
                <c:pt idx="44">
                  <c:v>63</c:v>
                </c:pt>
                <c:pt idx="45">
                  <c:v>57</c:v>
                </c:pt>
                <c:pt idx="46">
                  <c:v>61</c:v>
                </c:pt>
                <c:pt idx="47">
                  <c:v>61</c:v>
                </c:pt>
                <c:pt idx="48">
                  <c:v>62</c:v>
                </c:pt>
                <c:pt idx="49">
                  <c:v>60</c:v>
                </c:pt>
                <c:pt idx="50">
                  <c:v>62</c:v>
                </c:pt>
                <c:pt idx="51">
                  <c:v>64</c:v>
                </c:pt>
                <c:pt idx="52">
                  <c:v>63</c:v>
                </c:pt>
                <c:pt idx="53">
                  <c:v>59</c:v>
                </c:pt>
                <c:pt idx="54">
                  <c:v>59</c:v>
                </c:pt>
                <c:pt idx="55">
                  <c:v>61</c:v>
                </c:pt>
                <c:pt idx="56">
                  <c:v>60</c:v>
                </c:pt>
                <c:pt idx="57">
                  <c:v>61</c:v>
                </c:pt>
                <c:pt idx="58">
                  <c:v>61</c:v>
                </c:pt>
                <c:pt idx="59">
                  <c:v>62</c:v>
                </c:pt>
                <c:pt idx="60">
                  <c:v>60</c:v>
                </c:pt>
                <c:pt idx="61">
                  <c:v>59</c:v>
                </c:pt>
                <c:pt idx="62">
                  <c:v>60</c:v>
                </c:pt>
                <c:pt idx="63">
                  <c:v>56</c:v>
                </c:pt>
                <c:pt idx="64">
                  <c:v>61</c:v>
                </c:pt>
                <c:pt idx="65">
                  <c:v>54</c:v>
                </c:pt>
                <c:pt idx="66">
                  <c:v>56</c:v>
                </c:pt>
                <c:pt idx="67">
                  <c:v>57</c:v>
                </c:pt>
                <c:pt idx="68">
                  <c:v>59</c:v>
                </c:pt>
                <c:pt idx="69">
                  <c:v>53</c:v>
                </c:pt>
                <c:pt idx="70">
                  <c:v>49</c:v>
                </c:pt>
                <c:pt idx="71">
                  <c:v>59</c:v>
                </c:pt>
                <c:pt idx="72">
                  <c:v>52</c:v>
                </c:pt>
                <c:pt idx="73">
                  <c:v>50</c:v>
                </c:pt>
                <c:pt idx="74">
                  <c:v>49</c:v>
                </c:pt>
                <c:pt idx="75">
                  <c:v>48</c:v>
                </c:pt>
                <c:pt idx="76">
                  <c:v>50</c:v>
                </c:pt>
                <c:pt idx="77">
                  <c:v>47</c:v>
                </c:pt>
                <c:pt idx="78">
                  <c:v>49</c:v>
                </c:pt>
                <c:pt idx="79">
                  <c:v>47</c:v>
                </c:pt>
                <c:pt idx="80">
                  <c:v>49</c:v>
                </c:pt>
                <c:pt idx="81">
                  <c:v>45</c:v>
                </c:pt>
                <c:pt idx="82">
                  <c:v>43</c:v>
                </c:pt>
                <c:pt idx="83">
                  <c:v>43</c:v>
                </c:pt>
                <c:pt idx="84">
                  <c:v>44</c:v>
                </c:pt>
                <c:pt idx="85">
                  <c:v>43</c:v>
                </c:pt>
                <c:pt idx="86">
                  <c:v>42</c:v>
                </c:pt>
                <c:pt idx="87">
                  <c:v>43</c:v>
                </c:pt>
                <c:pt idx="88">
                  <c:v>41</c:v>
                </c:pt>
                <c:pt idx="89">
                  <c:v>39</c:v>
                </c:pt>
                <c:pt idx="90">
                  <c:v>39</c:v>
                </c:pt>
                <c:pt idx="91">
                  <c:v>39</c:v>
                </c:pt>
                <c:pt idx="92">
                  <c:v>35</c:v>
                </c:pt>
                <c:pt idx="93">
                  <c:v>36</c:v>
                </c:pt>
                <c:pt idx="94">
                  <c:v>38</c:v>
                </c:pt>
                <c:pt idx="95">
                  <c:v>37</c:v>
                </c:pt>
                <c:pt idx="96">
                  <c:v>35</c:v>
                </c:pt>
                <c:pt idx="97">
                  <c:v>33</c:v>
                </c:pt>
                <c:pt idx="98">
                  <c:v>31</c:v>
                </c:pt>
                <c:pt idx="99">
                  <c:v>36</c:v>
                </c:pt>
                <c:pt idx="100">
                  <c:v>32</c:v>
                </c:pt>
                <c:pt idx="101">
                  <c:v>32</c:v>
                </c:pt>
                <c:pt idx="102">
                  <c:v>31</c:v>
                </c:pt>
                <c:pt idx="103">
                  <c:v>33</c:v>
                </c:pt>
                <c:pt idx="104">
                  <c:v>31</c:v>
                </c:pt>
                <c:pt idx="105">
                  <c:v>28</c:v>
                </c:pt>
                <c:pt idx="106">
                  <c:v>32</c:v>
                </c:pt>
                <c:pt idx="107">
                  <c:v>27</c:v>
                </c:pt>
                <c:pt idx="108">
                  <c:v>28</c:v>
                </c:pt>
                <c:pt idx="109">
                  <c:v>29</c:v>
                </c:pt>
                <c:pt idx="110">
                  <c:v>31</c:v>
                </c:pt>
                <c:pt idx="111">
                  <c:v>28</c:v>
                </c:pt>
                <c:pt idx="112">
                  <c:v>28</c:v>
                </c:pt>
                <c:pt idx="113">
                  <c:v>29</c:v>
                </c:pt>
                <c:pt idx="114">
                  <c:v>27</c:v>
                </c:pt>
                <c:pt idx="115">
                  <c:v>29</c:v>
                </c:pt>
                <c:pt idx="116">
                  <c:v>29</c:v>
                </c:pt>
                <c:pt idx="117">
                  <c:v>28</c:v>
                </c:pt>
                <c:pt idx="118">
                  <c:v>27</c:v>
                </c:pt>
                <c:pt idx="119">
                  <c:v>25</c:v>
                </c:pt>
                <c:pt idx="120">
                  <c:v>29</c:v>
                </c:pt>
                <c:pt idx="121">
                  <c:v>28</c:v>
                </c:pt>
                <c:pt idx="122">
                  <c:v>22</c:v>
                </c:pt>
                <c:pt idx="123">
                  <c:v>28</c:v>
                </c:pt>
                <c:pt idx="124">
                  <c:v>26</c:v>
                </c:pt>
                <c:pt idx="125">
                  <c:v>27</c:v>
                </c:pt>
                <c:pt idx="126">
                  <c:v>27</c:v>
                </c:pt>
                <c:pt idx="127">
                  <c:v>27</c:v>
                </c:pt>
                <c:pt idx="128">
                  <c:v>28</c:v>
                </c:pt>
                <c:pt idx="129">
                  <c:v>28</c:v>
                </c:pt>
                <c:pt idx="130">
                  <c:v>28</c:v>
                </c:pt>
                <c:pt idx="131">
                  <c:v>23</c:v>
                </c:pt>
                <c:pt idx="132">
                  <c:v>28</c:v>
                </c:pt>
                <c:pt idx="133">
                  <c:v>29</c:v>
                </c:pt>
                <c:pt idx="134">
                  <c:v>27</c:v>
                </c:pt>
                <c:pt idx="135">
                  <c:v>24</c:v>
                </c:pt>
                <c:pt idx="136">
                  <c:v>30</c:v>
                </c:pt>
                <c:pt idx="137">
                  <c:v>27</c:v>
                </c:pt>
                <c:pt idx="138">
                  <c:v>27</c:v>
                </c:pt>
                <c:pt idx="139">
                  <c:v>29</c:v>
                </c:pt>
                <c:pt idx="140">
                  <c:v>29</c:v>
                </c:pt>
                <c:pt idx="141">
                  <c:v>27</c:v>
                </c:pt>
                <c:pt idx="142">
                  <c:v>30</c:v>
                </c:pt>
                <c:pt idx="143">
                  <c:v>28</c:v>
                </c:pt>
                <c:pt idx="144">
                  <c:v>30</c:v>
                </c:pt>
                <c:pt idx="145">
                  <c:v>27</c:v>
                </c:pt>
                <c:pt idx="146">
                  <c:v>31</c:v>
                </c:pt>
                <c:pt idx="147">
                  <c:v>31</c:v>
                </c:pt>
                <c:pt idx="148">
                  <c:v>30</c:v>
                </c:pt>
                <c:pt idx="149">
                  <c:v>30</c:v>
                </c:pt>
                <c:pt idx="150">
                  <c:v>28</c:v>
                </c:pt>
                <c:pt idx="151">
                  <c:v>34</c:v>
                </c:pt>
                <c:pt idx="152">
                  <c:v>30</c:v>
                </c:pt>
                <c:pt idx="153">
                  <c:v>34</c:v>
                </c:pt>
                <c:pt idx="154">
                  <c:v>32</c:v>
                </c:pt>
                <c:pt idx="155">
                  <c:v>33</c:v>
                </c:pt>
                <c:pt idx="156">
                  <c:v>33</c:v>
                </c:pt>
                <c:pt idx="157">
                  <c:v>36</c:v>
                </c:pt>
                <c:pt idx="158">
                  <c:v>37</c:v>
                </c:pt>
                <c:pt idx="159">
                  <c:v>35</c:v>
                </c:pt>
                <c:pt idx="160">
                  <c:v>34</c:v>
                </c:pt>
                <c:pt idx="161">
                  <c:v>36</c:v>
                </c:pt>
                <c:pt idx="162">
                  <c:v>37</c:v>
                </c:pt>
                <c:pt idx="163">
                  <c:v>35</c:v>
                </c:pt>
                <c:pt idx="164">
                  <c:v>41</c:v>
                </c:pt>
                <c:pt idx="165">
                  <c:v>40</c:v>
                </c:pt>
                <c:pt idx="166">
                  <c:v>39</c:v>
                </c:pt>
                <c:pt idx="167">
                  <c:v>41</c:v>
                </c:pt>
                <c:pt idx="168">
                  <c:v>39</c:v>
                </c:pt>
                <c:pt idx="169">
                  <c:v>39</c:v>
                </c:pt>
                <c:pt idx="170">
                  <c:v>39</c:v>
                </c:pt>
                <c:pt idx="171">
                  <c:v>43</c:v>
                </c:pt>
                <c:pt idx="172">
                  <c:v>44</c:v>
                </c:pt>
                <c:pt idx="173">
                  <c:v>43</c:v>
                </c:pt>
                <c:pt idx="174">
                  <c:v>38</c:v>
                </c:pt>
                <c:pt idx="175">
                  <c:v>42</c:v>
                </c:pt>
                <c:pt idx="176">
                  <c:v>42</c:v>
                </c:pt>
                <c:pt idx="177">
                  <c:v>41</c:v>
                </c:pt>
                <c:pt idx="178">
                  <c:v>42</c:v>
                </c:pt>
                <c:pt idx="179">
                  <c:v>44</c:v>
                </c:pt>
                <c:pt idx="180">
                  <c:v>45</c:v>
                </c:pt>
                <c:pt idx="181">
                  <c:v>41</c:v>
                </c:pt>
                <c:pt idx="182">
                  <c:v>43</c:v>
                </c:pt>
                <c:pt idx="183">
                  <c:v>40</c:v>
                </c:pt>
                <c:pt idx="184">
                  <c:v>46</c:v>
                </c:pt>
                <c:pt idx="185">
                  <c:v>44</c:v>
                </c:pt>
                <c:pt idx="186">
                  <c:v>48</c:v>
                </c:pt>
                <c:pt idx="187">
                  <c:v>45</c:v>
                </c:pt>
                <c:pt idx="188">
                  <c:v>45</c:v>
                </c:pt>
                <c:pt idx="189">
                  <c:v>45</c:v>
                </c:pt>
                <c:pt idx="190">
                  <c:v>48</c:v>
                </c:pt>
                <c:pt idx="191">
                  <c:v>46</c:v>
                </c:pt>
                <c:pt idx="192">
                  <c:v>49</c:v>
                </c:pt>
                <c:pt idx="193">
                  <c:v>45</c:v>
                </c:pt>
                <c:pt idx="194">
                  <c:v>43</c:v>
                </c:pt>
                <c:pt idx="195">
                  <c:v>45</c:v>
                </c:pt>
                <c:pt idx="196">
                  <c:v>51</c:v>
                </c:pt>
                <c:pt idx="197">
                  <c:v>45</c:v>
                </c:pt>
                <c:pt idx="198">
                  <c:v>43</c:v>
                </c:pt>
                <c:pt idx="199">
                  <c:v>44</c:v>
                </c:pt>
                <c:pt idx="200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934-4747-AFAF-9AE683291E52}"/>
            </c:ext>
          </c:extLst>
        </c:ser>
        <c:ser>
          <c:idx val="9"/>
          <c:order val="9"/>
          <c:tx>
            <c:strRef>
              <c:f>'-1iter ry diffM'!$J$1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diffM'!$J$2:$J$202</c:f>
              <c:numCache>
                <c:formatCode>General</c:formatCode>
                <c:ptCount val="201"/>
                <c:pt idx="0">
                  <c:v>28</c:v>
                </c:pt>
                <c:pt idx="1">
                  <c:v>36</c:v>
                </c:pt>
                <c:pt idx="2">
                  <c:v>37</c:v>
                </c:pt>
                <c:pt idx="3">
                  <c:v>31</c:v>
                </c:pt>
                <c:pt idx="4">
                  <c:v>38</c:v>
                </c:pt>
                <c:pt idx="5">
                  <c:v>42</c:v>
                </c:pt>
                <c:pt idx="6">
                  <c:v>35</c:v>
                </c:pt>
                <c:pt idx="7">
                  <c:v>41</c:v>
                </c:pt>
                <c:pt idx="8">
                  <c:v>43</c:v>
                </c:pt>
                <c:pt idx="9">
                  <c:v>45</c:v>
                </c:pt>
                <c:pt idx="10">
                  <c:v>51</c:v>
                </c:pt>
                <c:pt idx="11">
                  <c:v>48</c:v>
                </c:pt>
                <c:pt idx="12">
                  <c:v>49</c:v>
                </c:pt>
                <c:pt idx="13">
                  <c:v>53</c:v>
                </c:pt>
                <c:pt idx="14">
                  <c:v>59</c:v>
                </c:pt>
                <c:pt idx="15">
                  <c:v>54</c:v>
                </c:pt>
                <c:pt idx="16">
                  <c:v>58</c:v>
                </c:pt>
                <c:pt idx="17">
                  <c:v>63</c:v>
                </c:pt>
                <c:pt idx="18">
                  <c:v>63</c:v>
                </c:pt>
                <c:pt idx="19">
                  <c:v>70</c:v>
                </c:pt>
                <c:pt idx="20">
                  <c:v>66</c:v>
                </c:pt>
                <c:pt idx="21">
                  <c:v>64</c:v>
                </c:pt>
                <c:pt idx="22">
                  <c:v>75</c:v>
                </c:pt>
                <c:pt idx="23">
                  <c:v>73</c:v>
                </c:pt>
                <c:pt idx="24">
                  <c:v>83</c:v>
                </c:pt>
                <c:pt idx="25">
                  <c:v>87</c:v>
                </c:pt>
                <c:pt idx="26">
                  <c:v>88</c:v>
                </c:pt>
                <c:pt idx="27">
                  <c:v>82</c:v>
                </c:pt>
                <c:pt idx="28">
                  <c:v>92</c:v>
                </c:pt>
                <c:pt idx="29">
                  <c:v>93</c:v>
                </c:pt>
                <c:pt idx="30">
                  <c:v>102</c:v>
                </c:pt>
                <c:pt idx="31">
                  <c:v>105</c:v>
                </c:pt>
                <c:pt idx="32">
                  <c:v>105</c:v>
                </c:pt>
                <c:pt idx="33">
                  <c:v>108</c:v>
                </c:pt>
                <c:pt idx="34">
                  <c:v>110</c:v>
                </c:pt>
                <c:pt idx="35">
                  <c:v>111</c:v>
                </c:pt>
                <c:pt idx="36">
                  <c:v>111</c:v>
                </c:pt>
                <c:pt idx="37">
                  <c:v>121</c:v>
                </c:pt>
                <c:pt idx="38">
                  <c:v>122</c:v>
                </c:pt>
                <c:pt idx="39">
                  <c:v>124</c:v>
                </c:pt>
                <c:pt idx="40">
                  <c:v>125</c:v>
                </c:pt>
                <c:pt idx="41">
                  <c:v>130</c:v>
                </c:pt>
                <c:pt idx="42">
                  <c:v>140</c:v>
                </c:pt>
                <c:pt idx="43">
                  <c:v>137</c:v>
                </c:pt>
                <c:pt idx="44">
                  <c:v>136</c:v>
                </c:pt>
                <c:pt idx="45">
                  <c:v>145</c:v>
                </c:pt>
                <c:pt idx="46">
                  <c:v>148</c:v>
                </c:pt>
                <c:pt idx="47">
                  <c:v>153</c:v>
                </c:pt>
                <c:pt idx="48">
                  <c:v>155</c:v>
                </c:pt>
                <c:pt idx="49">
                  <c:v>164</c:v>
                </c:pt>
                <c:pt idx="50">
                  <c:v>167</c:v>
                </c:pt>
                <c:pt idx="51">
                  <c:v>167</c:v>
                </c:pt>
                <c:pt idx="52">
                  <c:v>175</c:v>
                </c:pt>
                <c:pt idx="53">
                  <c:v>175</c:v>
                </c:pt>
                <c:pt idx="54">
                  <c:v>182</c:v>
                </c:pt>
                <c:pt idx="55">
                  <c:v>177</c:v>
                </c:pt>
                <c:pt idx="56">
                  <c:v>189</c:v>
                </c:pt>
                <c:pt idx="57">
                  <c:v>201</c:v>
                </c:pt>
                <c:pt idx="58">
                  <c:v>192</c:v>
                </c:pt>
                <c:pt idx="59">
                  <c:v>200</c:v>
                </c:pt>
                <c:pt idx="60">
                  <c:v>206</c:v>
                </c:pt>
                <c:pt idx="61">
                  <c:v>207</c:v>
                </c:pt>
                <c:pt idx="62">
                  <c:v>210</c:v>
                </c:pt>
                <c:pt idx="63">
                  <c:v>209</c:v>
                </c:pt>
                <c:pt idx="64">
                  <c:v>221</c:v>
                </c:pt>
                <c:pt idx="65">
                  <c:v>219</c:v>
                </c:pt>
                <c:pt idx="66">
                  <c:v>223</c:v>
                </c:pt>
                <c:pt idx="67">
                  <c:v>221</c:v>
                </c:pt>
                <c:pt idx="68">
                  <c:v>225</c:v>
                </c:pt>
                <c:pt idx="69">
                  <c:v>237</c:v>
                </c:pt>
                <c:pt idx="70">
                  <c:v>231</c:v>
                </c:pt>
                <c:pt idx="71">
                  <c:v>246</c:v>
                </c:pt>
                <c:pt idx="72">
                  <c:v>243</c:v>
                </c:pt>
                <c:pt idx="73">
                  <c:v>241</c:v>
                </c:pt>
                <c:pt idx="74">
                  <c:v>252</c:v>
                </c:pt>
                <c:pt idx="75">
                  <c:v>255</c:v>
                </c:pt>
                <c:pt idx="76">
                  <c:v>247</c:v>
                </c:pt>
                <c:pt idx="77">
                  <c:v>251</c:v>
                </c:pt>
                <c:pt idx="78">
                  <c:v>259</c:v>
                </c:pt>
                <c:pt idx="79">
                  <c:v>264</c:v>
                </c:pt>
                <c:pt idx="80">
                  <c:v>272</c:v>
                </c:pt>
                <c:pt idx="81">
                  <c:v>269</c:v>
                </c:pt>
                <c:pt idx="82">
                  <c:v>265</c:v>
                </c:pt>
                <c:pt idx="83">
                  <c:v>278</c:v>
                </c:pt>
                <c:pt idx="84">
                  <c:v>281</c:v>
                </c:pt>
                <c:pt idx="85">
                  <c:v>289</c:v>
                </c:pt>
                <c:pt idx="86">
                  <c:v>282</c:v>
                </c:pt>
                <c:pt idx="87">
                  <c:v>285</c:v>
                </c:pt>
                <c:pt idx="88">
                  <c:v>287</c:v>
                </c:pt>
                <c:pt idx="89">
                  <c:v>296</c:v>
                </c:pt>
                <c:pt idx="90">
                  <c:v>290</c:v>
                </c:pt>
                <c:pt idx="91">
                  <c:v>304</c:v>
                </c:pt>
                <c:pt idx="92">
                  <c:v>303</c:v>
                </c:pt>
                <c:pt idx="93">
                  <c:v>293</c:v>
                </c:pt>
                <c:pt idx="94">
                  <c:v>294</c:v>
                </c:pt>
                <c:pt idx="95">
                  <c:v>300</c:v>
                </c:pt>
                <c:pt idx="96">
                  <c:v>297</c:v>
                </c:pt>
                <c:pt idx="97">
                  <c:v>296</c:v>
                </c:pt>
                <c:pt idx="98">
                  <c:v>299</c:v>
                </c:pt>
                <c:pt idx="99">
                  <c:v>311</c:v>
                </c:pt>
                <c:pt idx="100">
                  <c:v>304</c:v>
                </c:pt>
                <c:pt idx="101">
                  <c:v>319</c:v>
                </c:pt>
                <c:pt idx="102">
                  <c:v>321</c:v>
                </c:pt>
                <c:pt idx="103">
                  <c:v>311</c:v>
                </c:pt>
                <c:pt idx="104">
                  <c:v>306</c:v>
                </c:pt>
                <c:pt idx="105">
                  <c:v>315</c:v>
                </c:pt>
                <c:pt idx="106">
                  <c:v>312</c:v>
                </c:pt>
                <c:pt idx="107">
                  <c:v>320</c:v>
                </c:pt>
                <c:pt idx="108">
                  <c:v>315</c:v>
                </c:pt>
                <c:pt idx="109">
                  <c:v>312</c:v>
                </c:pt>
                <c:pt idx="110">
                  <c:v>313</c:v>
                </c:pt>
                <c:pt idx="111">
                  <c:v>317</c:v>
                </c:pt>
                <c:pt idx="112">
                  <c:v>309</c:v>
                </c:pt>
                <c:pt idx="113">
                  <c:v>315</c:v>
                </c:pt>
                <c:pt idx="114">
                  <c:v>315</c:v>
                </c:pt>
                <c:pt idx="115">
                  <c:v>317</c:v>
                </c:pt>
                <c:pt idx="116">
                  <c:v>310</c:v>
                </c:pt>
                <c:pt idx="117">
                  <c:v>312</c:v>
                </c:pt>
                <c:pt idx="118">
                  <c:v>315</c:v>
                </c:pt>
                <c:pt idx="119">
                  <c:v>315</c:v>
                </c:pt>
                <c:pt idx="120">
                  <c:v>302</c:v>
                </c:pt>
                <c:pt idx="121">
                  <c:v>317</c:v>
                </c:pt>
                <c:pt idx="122">
                  <c:v>313</c:v>
                </c:pt>
                <c:pt idx="123">
                  <c:v>311</c:v>
                </c:pt>
                <c:pt idx="124">
                  <c:v>321</c:v>
                </c:pt>
                <c:pt idx="125">
                  <c:v>311</c:v>
                </c:pt>
                <c:pt idx="126">
                  <c:v>309</c:v>
                </c:pt>
                <c:pt idx="127">
                  <c:v>300</c:v>
                </c:pt>
                <c:pt idx="128">
                  <c:v>309</c:v>
                </c:pt>
                <c:pt idx="129">
                  <c:v>293</c:v>
                </c:pt>
                <c:pt idx="130">
                  <c:v>291</c:v>
                </c:pt>
                <c:pt idx="131">
                  <c:v>298</c:v>
                </c:pt>
                <c:pt idx="132">
                  <c:v>287</c:v>
                </c:pt>
                <c:pt idx="133">
                  <c:v>283</c:v>
                </c:pt>
                <c:pt idx="134">
                  <c:v>288</c:v>
                </c:pt>
                <c:pt idx="135">
                  <c:v>292</c:v>
                </c:pt>
                <c:pt idx="136">
                  <c:v>273</c:v>
                </c:pt>
                <c:pt idx="137">
                  <c:v>286</c:v>
                </c:pt>
                <c:pt idx="138">
                  <c:v>279</c:v>
                </c:pt>
                <c:pt idx="139">
                  <c:v>271</c:v>
                </c:pt>
                <c:pt idx="140">
                  <c:v>279</c:v>
                </c:pt>
                <c:pt idx="141">
                  <c:v>275</c:v>
                </c:pt>
                <c:pt idx="142">
                  <c:v>273</c:v>
                </c:pt>
                <c:pt idx="143">
                  <c:v>260</c:v>
                </c:pt>
                <c:pt idx="144">
                  <c:v>274</c:v>
                </c:pt>
                <c:pt idx="145">
                  <c:v>257</c:v>
                </c:pt>
                <c:pt idx="146">
                  <c:v>258</c:v>
                </c:pt>
                <c:pt idx="147">
                  <c:v>257</c:v>
                </c:pt>
                <c:pt idx="148">
                  <c:v>257</c:v>
                </c:pt>
                <c:pt idx="149">
                  <c:v>259</c:v>
                </c:pt>
                <c:pt idx="150">
                  <c:v>242</c:v>
                </c:pt>
                <c:pt idx="151">
                  <c:v>248</c:v>
                </c:pt>
                <c:pt idx="152">
                  <c:v>238</c:v>
                </c:pt>
                <c:pt idx="153">
                  <c:v>237</c:v>
                </c:pt>
                <c:pt idx="154">
                  <c:v>237</c:v>
                </c:pt>
                <c:pt idx="155">
                  <c:v>230</c:v>
                </c:pt>
                <c:pt idx="156">
                  <c:v>234</c:v>
                </c:pt>
                <c:pt idx="157">
                  <c:v>219</c:v>
                </c:pt>
                <c:pt idx="158">
                  <c:v>220</c:v>
                </c:pt>
                <c:pt idx="159">
                  <c:v>219</c:v>
                </c:pt>
                <c:pt idx="160">
                  <c:v>212</c:v>
                </c:pt>
                <c:pt idx="161">
                  <c:v>217</c:v>
                </c:pt>
                <c:pt idx="162">
                  <c:v>203</c:v>
                </c:pt>
                <c:pt idx="163">
                  <c:v>206</c:v>
                </c:pt>
                <c:pt idx="164">
                  <c:v>192</c:v>
                </c:pt>
                <c:pt idx="165">
                  <c:v>191</c:v>
                </c:pt>
                <c:pt idx="166">
                  <c:v>187</c:v>
                </c:pt>
                <c:pt idx="167">
                  <c:v>179</c:v>
                </c:pt>
                <c:pt idx="168">
                  <c:v>183</c:v>
                </c:pt>
                <c:pt idx="169">
                  <c:v>175</c:v>
                </c:pt>
                <c:pt idx="170">
                  <c:v>177</c:v>
                </c:pt>
                <c:pt idx="171">
                  <c:v>171</c:v>
                </c:pt>
                <c:pt idx="172">
                  <c:v>159</c:v>
                </c:pt>
                <c:pt idx="173">
                  <c:v>161</c:v>
                </c:pt>
                <c:pt idx="174">
                  <c:v>159</c:v>
                </c:pt>
                <c:pt idx="175">
                  <c:v>156</c:v>
                </c:pt>
                <c:pt idx="176">
                  <c:v>150</c:v>
                </c:pt>
                <c:pt idx="177">
                  <c:v>152</c:v>
                </c:pt>
                <c:pt idx="178">
                  <c:v>149</c:v>
                </c:pt>
                <c:pt idx="179">
                  <c:v>148</c:v>
                </c:pt>
                <c:pt idx="180">
                  <c:v>146</c:v>
                </c:pt>
                <c:pt idx="181">
                  <c:v>134</c:v>
                </c:pt>
                <c:pt idx="182">
                  <c:v>135</c:v>
                </c:pt>
                <c:pt idx="183">
                  <c:v>125</c:v>
                </c:pt>
                <c:pt idx="184">
                  <c:v>130</c:v>
                </c:pt>
                <c:pt idx="185">
                  <c:v>117</c:v>
                </c:pt>
                <c:pt idx="186">
                  <c:v>111</c:v>
                </c:pt>
                <c:pt idx="187">
                  <c:v>115</c:v>
                </c:pt>
                <c:pt idx="188">
                  <c:v>112</c:v>
                </c:pt>
                <c:pt idx="189">
                  <c:v>106</c:v>
                </c:pt>
                <c:pt idx="190">
                  <c:v>106</c:v>
                </c:pt>
                <c:pt idx="191">
                  <c:v>98</c:v>
                </c:pt>
                <c:pt idx="192">
                  <c:v>102</c:v>
                </c:pt>
                <c:pt idx="193">
                  <c:v>97</c:v>
                </c:pt>
                <c:pt idx="194">
                  <c:v>99</c:v>
                </c:pt>
                <c:pt idx="195">
                  <c:v>91</c:v>
                </c:pt>
                <c:pt idx="196">
                  <c:v>84</c:v>
                </c:pt>
                <c:pt idx="197">
                  <c:v>85</c:v>
                </c:pt>
                <c:pt idx="198">
                  <c:v>79</c:v>
                </c:pt>
                <c:pt idx="199">
                  <c:v>76</c:v>
                </c:pt>
                <c:pt idx="200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934-4747-AFAF-9AE683291E52}"/>
            </c:ext>
          </c:extLst>
        </c:ser>
        <c:ser>
          <c:idx val="10"/>
          <c:order val="10"/>
          <c:tx>
            <c:strRef>
              <c:f>'-1iter ry diffM'!$K$1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diffM'!$K$2:$K$202</c:f>
              <c:numCache>
                <c:formatCode>General</c:formatCode>
                <c:ptCount val="201"/>
                <c:pt idx="0">
                  <c:v>90</c:v>
                </c:pt>
                <c:pt idx="1">
                  <c:v>84</c:v>
                </c:pt>
                <c:pt idx="2">
                  <c:v>89</c:v>
                </c:pt>
                <c:pt idx="3">
                  <c:v>92</c:v>
                </c:pt>
                <c:pt idx="4">
                  <c:v>91</c:v>
                </c:pt>
                <c:pt idx="5">
                  <c:v>103</c:v>
                </c:pt>
                <c:pt idx="6">
                  <c:v>101</c:v>
                </c:pt>
                <c:pt idx="7">
                  <c:v>106</c:v>
                </c:pt>
                <c:pt idx="8">
                  <c:v>102</c:v>
                </c:pt>
                <c:pt idx="9">
                  <c:v>107</c:v>
                </c:pt>
                <c:pt idx="10">
                  <c:v>105</c:v>
                </c:pt>
                <c:pt idx="11">
                  <c:v>114</c:v>
                </c:pt>
                <c:pt idx="12">
                  <c:v>111</c:v>
                </c:pt>
                <c:pt idx="13">
                  <c:v>121</c:v>
                </c:pt>
                <c:pt idx="14">
                  <c:v>124</c:v>
                </c:pt>
                <c:pt idx="15">
                  <c:v>123</c:v>
                </c:pt>
                <c:pt idx="16">
                  <c:v>126</c:v>
                </c:pt>
                <c:pt idx="17">
                  <c:v>128</c:v>
                </c:pt>
                <c:pt idx="18">
                  <c:v>127</c:v>
                </c:pt>
                <c:pt idx="19">
                  <c:v>131</c:v>
                </c:pt>
                <c:pt idx="20">
                  <c:v>141</c:v>
                </c:pt>
                <c:pt idx="21">
                  <c:v>143</c:v>
                </c:pt>
                <c:pt idx="22">
                  <c:v>136</c:v>
                </c:pt>
                <c:pt idx="23">
                  <c:v>146</c:v>
                </c:pt>
                <c:pt idx="24">
                  <c:v>146</c:v>
                </c:pt>
                <c:pt idx="25">
                  <c:v>153</c:v>
                </c:pt>
                <c:pt idx="26">
                  <c:v>150</c:v>
                </c:pt>
                <c:pt idx="27">
                  <c:v>153</c:v>
                </c:pt>
                <c:pt idx="28">
                  <c:v>160</c:v>
                </c:pt>
                <c:pt idx="29">
                  <c:v>164</c:v>
                </c:pt>
                <c:pt idx="30">
                  <c:v>159</c:v>
                </c:pt>
                <c:pt idx="31">
                  <c:v>173</c:v>
                </c:pt>
                <c:pt idx="32">
                  <c:v>167</c:v>
                </c:pt>
                <c:pt idx="33">
                  <c:v>171</c:v>
                </c:pt>
                <c:pt idx="34">
                  <c:v>172</c:v>
                </c:pt>
                <c:pt idx="35">
                  <c:v>177</c:v>
                </c:pt>
                <c:pt idx="36">
                  <c:v>181</c:v>
                </c:pt>
                <c:pt idx="37">
                  <c:v>187</c:v>
                </c:pt>
                <c:pt idx="38">
                  <c:v>186</c:v>
                </c:pt>
                <c:pt idx="39">
                  <c:v>188</c:v>
                </c:pt>
                <c:pt idx="40">
                  <c:v>186</c:v>
                </c:pt>
                <c:pt idx="41">
                  <c:v>191</c:v>
                </c:pt>
                <c:pt idx="42">
                  <c:v>194</c:v>
                </c:pt>
                <c:pt idx="43">
                  <c:v>193</c:v>
                </c:pt>
                <c:pt idx="44">
                  <c:v>188</c:v>
                </c:pt>
                <c:pt idx="45">
                  <c:v>206</c:v>
                </c:pt>
                <c:pt idx="46">
                  <c:v>199</c:v>
                </c:pt>
                <c:pt idx="47">
                  <c:v>201</c:v>
                </c:pt>
                <c:pt idx="48">
                  <c:v>212</c:v>
                </c:pt>
                <c:pt idx="49">
                  <c:v>214</c:v>
                </c:pt>
                <c:pt idx="50">
                  <c:v>209</c:v>
                </c:pt>
                <c:pt idx="51">
                  <c:v>207</c:v>
                </c:pt>
                <c:pt idx="52">
                  <c:v>222</c:v>
                </c:pt>
                <c:pt idx="53">
                  <c:v>220</c:v>
                </c:pt>
                <c:pt idx="54">
                  <c:v>218</c:v>
                </c:pt>
                <c:pt idx="55">
                  <c:v>216</c:v>
                </c:pt>
                <c:pt idx="56">
                  <c:v>236</c:v>
                </c:pt>
                <c:pt idx="57">
                  <c:v>221</c:v>
                </c:pt>
                <c:pt idx="58">
                  <c:v>230</c:v>
                </c:pt>
                <c:pt idx="59">
                  <c:v>234</c:v>
                </c:pt>
                <c:pt idx="60">
                  <c:v>234</c:v>
                </c:pt>
                <c:pt idx="61">
                  <c:v>230</c:v>
                </c:pt>
                <c:pt idx="62">
                  <c:v>233</c:v>
                </c:pt>
                <c:pt idx="63">
                  <c:v>241</c:v>
                </c:pt>
                <c:pt idx="64">
                  <c:v>232</c:v>
                </c:pt>
                <c:pt idx="65">
                  <c:v>243</c:v>
                </c:pt>
                <c:pt idx="66">
                  <c:v>241</c:v>
                </c:pt>
                <c:pt idx="67">
                  <c:v>250</c:v>
                </c:pt>
                <c:pt idx="68">
                  <c:v>244</c:v>
                </c:pt>
                <c:pt idx="69">
                  <c:v>259</c:v>
                </c:pt>
                <c:pt idx="70">
                  <c:v>251</c:v>
                </c:pt>
                <c:pt idx="71">
                  <c:v>252</c:v>
                </c:pt>
                <c:pt idx="72">
                  <c:v>261</c:v>
                </c:pt>
                <c:pt idx="73">
                  <c:v>247</c:v>
                </c:pt>
                <c:pt idx="74">
                  <c:v>263</c:v>
                </c:pt>
                <c:pt idx="75">
                  <c:v>270</c:v>
                </c:pt>
                <c:pt idx="76">
                  <c:v>266</c:v>
                </c:pt>
                <c:pt idx="77">
                  <c:v>265</c:v>
                </c:pt>
                <c:pt idx="78">
                  <c:v>263</c:v>
                </c:pt>
                <c:pt idx="79">
                  <c:v>271</c:v>
                </c:pt>
                <c:pt idx="80">
                  <c:v>270</c:v>
                </c:pt>
                <c:pt idx="81">
                  <c:v>276</c:v>
                </c:pt>
                <c:pt idx="82">
                  <c:v>267</c:v>
                </c:pt>
                <c:pt idx="83">
                  <c:v>276</c:v>
                </c:pt>
                <c:pt idx="84">
                  <c:v>290</c:v>
                </c:pt>
                <c:pt idx="85">
                  <c:v>290</c:v>
                </c:pt>
                <c:pt idx="86">
                  <c:v>275</c:v>
                </c:pt>
                <c:pt idx="87">
                  <c:v>283</c:v>
                </c:pt>
                <c:pt idx="88">
                  <c:v>276</c:v>
                </c:pt>
                <c:pt idx="89">
                  <c:v>287</c:v>
                </c:pt>
                <c:pt idx="90">
                  <c:v>282</c:v>
                </c:pt>
                <c:pt idx="91">
                  <c:v>291</c:v>
                </c:pt>
                <c:pt idx="92">
                  <c:v>295</c:v>
                </c:pt>
                <c:pt idx="93">
                  <c:v>292</c:v>
                </c:pt>
                <c:pt idx="94">
                  <c:v>286</c:v>
                </c:pt>
                <c:pt idx="95">
                  <c:v>301</c:v>
                </c:pt>
                <c:pt idx="96">
                  <c:v>296</c:v>
                </c:pt>
                <c:pt idx="97">
                  <c:v>300</c:v>
                </c:pt>
                <c:pt idx="98">
                  <c:v>313</c:v>
                </c:pt>
                <c:pt idx="99">
                  <c:v>296</c:v>
                </c:pt>
                <c:pt idx="100">
                  <c:v>301</c:v>
                </c:pt>
                <c:pt idx="101">
                  <c:v>291</c:v>
                </c:pt>
                <c:pt idx="102">
                  <c:v>313</c:v>
                </c:pt>
                <c:pt idx="103">
                  <c:v>301</c:v>
                </c:pt>
                <c:pt idx="104">
                  <c:v>294</c:v>
                </c:pt>
                <c:pt idx="105">
                  <c:v>306</c:v>
                </c:pt>
                <c:pt idx="106">
                  <c:v>294</c:v>
                </c:pt>
                <c:pt idx="107">
                  <c:v>308</c:v>
                </c:pt>
                <c:pt idx="108">
                  <c:v>309</c:v>
                </c:pt>
                <c:pt idx="109">
                  <c:v>315</c:v>
                </c:pt>
                <c:pt idx="110">
                  <c:v>314</c:v>
                </c:pt>
                <c:pt idx="111">
                  <c:v>307</c:v>
                </c:pt>
                <c:pt idx="112">
                  <c:v>314</c:v>
                </c:pt>
                <c:pt idx="113">
                  <c:v>316</c:v>
                </c:pt>
                <c:pt idx="114">
                  <c:v>319</c:v>
                </c:pt>
                <c:pt idx="115">
                  <c:v>315</c:v>
                </c:pt>
                <c:pt idx="116">
                  <c:v>317</c:v>
                </c:pt>
                <c:pt idx="117">
                  <c:v>323</c:v>
                </c:pt>
                <c:pt idx="118">
                  <c:v>313</c:v>
                </c:pt>
                <c:pt idx="119">
                  <c:v>319</c:v>
                </c:pt>
                <c:pt idx="120">
                  <c:v>314</c:v>
                </c:pt>
                <c:pt idx="121">
                  <c:v>316</c:v>
                </c:pt>
                <c:pt idx="122">
                  <c:v>323</c:v>
                </c:pt>
                <c:pt idx="123">
                  <c:v>311</c:v>
                </c:pt>
                <c:pt idx="124">
                  <c:v>318</c:v>
                </c:pt>
                <c:pt idx="125">
                  <c:v>325</c:v>
                </c:pt>
                <c:pt idx="126">
                  <c:v>328</c:v>
                </c:pt>
                <c:pt idx="127">
                  <c:v>328</c:v>
                </c:pt>
                <c:pt idx="128">
                  <c:v>311</c:v>
                </c:pt>
                <c:pt idx="129">
                  <c:v>314</c:v>
                </c:pt>
                <c:pt idx="130">
                  <c:v>330</c:v>
                </c:pt>
                <c:pt idx="131">
                  <c:v>337</c:v>
                </c:pt>
                <c:pt idx="132">
                  <c:v>325</c:v>
                </c:pt>
                <c:pt idx="133">
                  <c:v>321</c:v>
                </c:pt>
                <c:pt idx="134">
                  <c:v>331</c:v>
                </c:pt>
                <c:pt idx="135">
                  <c:v>328</c:v>
                </c:pt>
                <c:pt idx="136">
                  <c:v>310</c:v>
                </c:pt>
                <c:pt idx="137">
                  <c:v>339</c:v>
                </c:pt>
                <c:pt idx="138">
                  <c:v>334</c:v>
                </c:pt>
                <c:pt idx="139">
                  <c:v>326</c:v>
                </c:pt>
                <c:pt idx="140">
                  <c:v>323</c:v>
                </c:pt>
                <c:pt idx="141">
                  <c:v>323</c:v>
                </c:pt>
                <c:pt idx="142">
                  <c:v>334</c:v>
                </c:pt>
                <c:pt idx="143">
                  <c:v>325</c:v>
                </c:pt>
                <c:pt idx="144">
                  <c:v>333</c:v>
                </c:pt>
                <c:pt idx="145">
                  <c:v>333</c:v>
                </c:pt>
                <c:pt idx="146">
                  <c:v>341</c:v>
                </c:pt>
                <c:pt idx="147">
                  <c:v>326</c:v>
                </c:pt>
                <c:pt idx="148">
                  <c:v>330</c:v>
                </c:pt>
                <c:pt idx="149">
                  <c:v>333</c:v>
                </c:pt>
                <c:pt idx="150">
                  <c:v>329</c:v>
                </c:pt>
                <c:pt idx="151">
                  <c:v>327</c:v>
                </c:pt>
                <c:pt idx="152">
                  <c:v>345</c:v>
                </c:pt>
                <c:pt idx="153">
                  <c:v>326</c:v>
                </c:pt>
                <c:pt idx="154">
                  <c:v>331</c:v>
                </c:pt>
                <c:pt idx="155">
                  <c:v>329</c:v>
                </c:pt>
                <c:pt idx="156">
                  <c:v>332</c:v>
                </c:pt>
                <c:pt idx="157">
                  <c:v>327</c:v>
                </c:pt>
                <c:pt idx="158">
                  <c:v>331</c:v>
                </c:pt>
                <c:pt idx="159">
                  <c:v>339</c:v>
                </c:pt>
                <c:pt idx="160">
                  <c:v>332</c:v>
                </c:pt>
                <c:pt idx="161">
                  <c:v>338</c:v>
                </c:pt>
                <c:pt idx="162">
                  <c:v>328</c:v>
                </c:pt>
                <c:pt idx="163">
                  <c:v>339</c:v>
                </c:pt>
                <c:pt idx="164">
                  <c:v>328</c:v>
                </c:pt>
                <c:pt idx="165">
                  <c:v>336</c:v>
                </c:pt>
                <c:pt idx="166">
                  <c:v>330</c:v>
                </c:pt>
                <c:pt idx="167">
                  <c:v>330</c:v>
                </c:pt>
                <c:pt idx="168">
                  <c:v>327</c:v>
                </c:pt>
                <c:pt idx="169">
                  <c:v>328</c:v>
                </c:pt>
                <c:pt idx="170">
                  <c:v>331</c:v>
                </c:pt>
                <c:pt idx="171">
                  <c:v>337</c:v>
                </c:pt>
                <c:pt idx="172">
                  <c:v>329</c:v>
                </c:pt>
                <c:pt idx="173">
                  <c:v>334</c:v>
                </c:pt>
                <c:pt idx="174">
                  <c:v>327</c:v>
                </c:pt>
                <c:pt idx="175">
                  <c:v>330</c:v>
                </c:pt>
                <c:pt idx="176">
                  <c:v>330</c:v>
                </c:pt>
                <c:pt idx="177">
                  <c:v>329</c:v>
                </c:pt>
                <c:pt idx="178">
                  <c:v>330</c:v>
                </c:pt>
                <c:pt idx="179">
                  <c:v>317</c:v>
                </c:pt>
                <c:pt idx="180">
                  <c:v>325</c:v>
                </c:pt>
                <c:pt idx="181">
                  <c:v>328</c:v>
                </c:pt>
                <c:pt idx="182">
                  <c:v>318</c:v>
                </c:pt>
                <c:pt idx="183">
                  <c:v>332</c:v>
                </c:pt>
                <c:pt idx="184">
                  <c:v>321</c:v>
                </c:pt>
                <c:pt idx="185">
                  <c:v>326</c:v>
                </c:pt>
                <c:pt idx="186">
                  <c:v>321</c:v>
                </c:pt>
                <c:pt idx="187">
                  <c:v>322</c:v>
                </c:pt>
                <c:pt idx="188">
                  <c:v>314</c:v>
                </c:pt>
                <c:pt idx="189">
                  <c:v>325</c:v>
                </c:pt>
                <c:pt idx="190">
                  <c:v>313</c:v>
                </c:pt>
                <c:pt idx="191">
                  <c:v>315</c:v>
                </c:pt>
                <c:pt idx="192">
                  <c:v>327</c:v>
                </c:pt>
                <c:pt idx="193">
                  <c:v>324</c:v>
                </c:pt>
                <c:pt idx="194">
                  <c:v>324</c:v>
                </c:pt>
                <c:pt idx="195">
                  <c:v>323</c:v>
                </c:pt>
                <c:pt idx="196">
                  <c:v>320</c:v>
                </c:pt>
                <c:pt idx="197">
                  <c:v>316</c:v>
                </c:pt>
                <c:pt idx="198">
                  <c:v>317</c:v>
                </c:pt>
                <c:pt idx="199">
                  <c:v>306</c:v>
                </c:pt>
                <c:pt idx="200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934-4747-AFAF-9AE683291E52}"/>
            </c:ext>
          </c:extLst>
        </c:ser>
        <c:ser>
          <c:idx val="11"/>
          <c:order val="11"/>
          <c:tx>
            <c:strRef>
              <c:f>'-1iter ry diffM'!$L$1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diffM'!$L$2:$L$202</c:f>
              <c:numCache>
                <c:formatCode>General</c:formatCode>
                <c:ptCount val="201"/>
                <c:pt idx="0">
                  <c:v>109</c:v>
                </c:pt>
                <c:pt idx="1">
                  <c:v>108</c:v>
                </c:pt>
                <c:pt idx="2">
                  <c:v>112</c:v>
                </c:pt>
                <c:pt idx="3">
                  <c:v>111</c:v>
                </c:pt>
                <c:pt idx="4">
                  <c:v>107</c:v>
                </c:pt>
                <c:pt idx="5">
                  <c:v>95</c:v>
                </c:pt>
                <c:pt idx="6">
                  <c:v>99</c:v>
                </c:pt>
                <c:pt idx="7">
                  <c:v>98</c:v>
                </c:pt>
                <c:pt idx="8">
                  <c:v>94</c:v>
                </c:pt>
                <c:pt idx="9">
                  <c:v>98</c:v>
                </c:pt>
                <c:pt idx="10">
                  <c:v>92</c:v>
                </c:pt>
                <c:pt idx="11">
                  <c:v>89</c:v>
                </c:pt>
                <c:pt idx="12">
                  <c:v>84</c:v>
                </c:pt>
                <c:pt idx="13">
                  <c:v>89</c:v>
                </c:pt>
                <c:pt idx="14">
                  <c:v>85</c:v>
                </c:pt>
                <c:pt idx="15">
                  <c:v>88</c:v>
                </c:pt>
                <c:pt idx="16">
                  <c:v>83</c:v>
                </c:pt>
                <c:pt idx="17">
                  <c:v>88</c:v>
                </c:pt>
                <c:pt idx="18">
                  <c:v>88</c:v>
                </c:pt>
                <c:pt idx="19">
                  <c:v>79</c:v>
                </c:pt>
                <c:pt idx="20">
                  <c:v>78</c:v>
                </c:pt>
                <c:pt idx="21">
                  <c:v>81</c:v>
                </c:pt>
                <c:pt idx="22">
                  <c:v>74</c:v>
                </c:pt>
                <c:pt idx="23">
                  <c:v>78</c:v>
                </c:pt>
                <c:pt idx="24">
                  <c:v>74</c:v>
                </c:pt>
                <c:pt idx="25">
                  <c:v>72</c:v>
                </c:pt>
                <c:pt idx="26">
                  <c:v>72</c:v>
                </c:pt>
                <c:pt idx="27">
                  <c:v>70</c:v>
                </c:pt>
                <c:pt idx="28">
                  <c:v>69</c:v>
                </c:pt>
                <c:pt idx="29">
                  <c:v>66</c:v>
                </c:pt>
                <c:pt idx="30">
                  <c:v>75</c:v>
                </c:pt>
                <c:pt idx="31">
                  <c:v>65</c:v>
                </c:pt>
                <c:pt idx="32">
                  <c:v>69</c:v>
                </c:pt>
                <c:pt idx="33">
                  <c:v>65</c:v>
                </c:pt>
                <c:pt idx="34">
                  <c:v>67</c:v>
                </c:pt>
                <c:pt idx="35">
                  <c:v>62</c:v>
                </c:pt>
                <c:pt idx="36">
                  <c:v>60</c:v>
                </c:pt>
                <c:pt idx="37">
                  <c:v>60</c:v>
                </c:pt>
                <c:pt idx="38">
                  <c:v>64</c:v>
                </c:pt>
                <c:pt idx="39">
                  <c:v>58</c:v>
                </c:pt>
                <c:pt idx="40">
                  <c:v>58</c:v>
                </c:pt>
                <c:pt idx="41">
                  <c:v>62</c:v>
                </c:pt>
                <c:pt idx="42">
                  <c:v>58</c:v>
                </c:pt>
                <c:pt idx="43">
                  <c:v>56</c:v>
                </c:pt>
                <c:pt idx="44">
                  <c:v>57</c:v>
                </c:pt>
                <c:pt idx="45">
                  <c:v>54</c:v>
                </c:pt>
                <c:pt idx="46">
                  <c:v>53</c:v>
                </c:pt>
                <c:pt idx="47">
                  <c:v>58</c:v>
                </c:pt>
                <c:pt idx="48">
                  <c:v>51</c:v>
                </c:pt>
                <c:pt idx="49">
                  <c:v>50</c:v>
                </c:pt>
                <c:pt idx="50">
                  <c:v>54</c:v>
                </c:pt>
                <c:pt idx="51">
                  <c:v>53</c:v>
                </c:pt>
                <c:pt idx="52">
                  <c:v>52</c:v>
                </c:pt>
                <c:pt idx="53">
                  <c:v>48</c:v>
                </c:pt>
                <c:pt idx="54">
                  <c:v>53</c:v>
                </c:pt>
                <c:pt idx="55">
                  <c:v>49</c:v>
                </c:pt>
                <c:pt idx="56">
                  <c:v>46</c:v>
                </c:pt>
                <c:pt idx="57">
                  <c:v>47</c:v>
                </c:pt>
                <c:pt idx="58">
                  <c:v>45</c:v>
                </c:pt>
                <c:pt idx="59">
                  <c:v>43</c:v>
                </c:pt>
                <c:pt idx="60">
                  <c:v>44</c:v>
                </c:pt>
                <c:pt idx="61">
                  <c:v>46</c:v>
                </c:pt>
                <c:pt idx="62">
                  <c:v>42</c:v>
                </c:pt>
                <c:pt idx="63">
                  <c:v>48</c:v>
                </c:pt>
                <c:pt idx="64">
                  <c:v>44</c:v>
                </c:pt>
                <c:pt idx="65">
                  <c:v>43</c:v>
                </c:pt>
                <c:pt idx="66">
                  <c:v>44</c:v>
                </c:pt>
                <c:pt idx="67">
                  <c:v>44</c:v>
                </c:pt>
                <c:pt idx="68">
                  <c:v>40</c:v>
                </c:pt>
                <c:pt idx="69">
                  <c:v>37</c:v>
                </c:pt>
                <c:pt idx="70">
                  <c:v>42</c:v>
                </c:pt>
                <c:pt idx="71">
                  <c:v>41</c:v>
                </c:pt>
                <c:pt idx="72">
                  <c:v>44</c:v>
                </c:pt>
                <c:pt idx="73">
                  <c:v>42</c:v>
                </c:pt>
                <c:pt idx="74">
                  <c:v>41</c:v>
                </c:pt>
                <c:pt idx="75">
                  <c:v>38</c:v>
                </c:pt>
                <c:pt idx="76">
                  <c:v>39</c:v>
                </c:pt>
                <c:pt idx="77">
                  <c:v>40</c:v>
                </c:pt>
                <c:pt idx="78">
                  <c:v>37</c:v>
                </c:pt>
                <c:pt idx="79">
                  <c:v>37</c:v>
                </c:pt>
                <c:pt idx="80">
                  <c:v>38</c:v>
                </c:pt>
                <c:pt idx="81">
                  <c:v>35</c:v>
                </c:pt>
                <c:pt idx="82">
                  <c:v>38</c:v>
                </c:pt>
                <c:pt idx="83">
                  <c:v>39</c:v>
                </c:pt>
                <c:pt idx="84">
                  <c:v>32</c:v>
                </c:pt>
                <c:pt idx="85">
                  <c:v>33</c:v>
                </c:pt>
                <c:pt idx="86">
                  <c:v>36</c:v>
                </c:pt>
                <c:pt idx="87">
                  <c:v>38</c:v>
                </c:pt>
                <c:pt idx="88">
                  <c:v>38</c:v>
                </c:pt>
                <c:pt idx="89">
                  <c:v>36</c:v>
                </c:pt>
                <c:pt idx="90">
                  <c:v>35</c:v>
                </c:pt>
                <c:pt idx="91">
                  <c:v>34</c:v>
                </c:pt>
                <c:pt idx="92">
                  <c:v>35</c:v>
                </c:pt>
                <c:pt idx="93">
                  <c:v>35</c:v>
                </c:pt>
                <c:pt idx="94">
                  <c:v>36</c:v>
                </c:pt>
                <c:pt idx="95">
                  <c:v>32</c:v>
                </c:pt>
                <c:pt idx="96">
                  <c:v>33</c:v>
                </c:pt>
                <c:pt idx="97">
                  <c:v>37</c:v>
                </c:pt>
                <c:pt idx="98">
                  <c:v>33</c:v>
                </c:pt>
                <c:pt idx="99">
                  <c:v>33</c:v>
                </c:pt>
                <c:pt idx="100">
                  <c:v>36</c:v>
                </c:pt>
                <c:pt idx="101">
                  <c:v>36</c:v>
                </c:pt>
                <c:pt idx="102">
                  <c:v>30</c:v>
                </c:pt>
                <c:pt idx="103">
                  <c:v>31</c:v>
                </c:pt>
                <c:pt idx="104">
                  <c:v>33</c:v>
                </c:pt>
                <c:pt idx="105">
                  <c:v>34</c:v>
                </c:pt>
                <c:pt idx="106">
                  <c:v>31</c:v>
                </c:pt>
                <c:pt idx="107">
                  <c:v>32</c:v>
                </c:pt>
                <c:pt idx="108">
                  <c:v>34</c:v>
                </c:pt>
                <c:pt idx="109">
                  <c:v>30</c:v>
                </c:pt>
                <c:pt idx="110">
                  <c:v>30</c:v>
                </c:pt>
                <c:pt idx="111">
                  <c:v>33</c:v>
                </c:pt>
                <c:pt idx="112">
                  <c:v>30</c:v>
                </c:pt>
                <c:pt idx="113">
                  <c:v>31</c:v>
                </c:pt>
                <c:pt idx="114">
                  <c:v>30</c:v>
                </c:pt>
                <c:pt idx="115">
                  <c:v>30</c:v>
                </c:pt>
                <c:pt idx="116">
                  <c:v>30</c:v>
                </c:pt>
                <c:pt idx="117">
                  <c:v>31</c:v>
                </c:pt>
                <c:pt idx="118">
                  <c:v>28</c:v>
                </c:pt>
                <c:pt idx="119">
                  <c:v>32</c:v>
                </c:pt>
                <c:pt idx="120">
                  <c:v>33</c:v>
                </c:pt>
                <c:pt idx="121">
                  <c:v>31</c:v>
                </c:pt>
                <c:pt idx="122">
                  <c:v>29</c:v>
                </c:pt>
                <c:pt idx="123">
                  <c:v>26</c:v>
                </c:pt>
                <c:pt idx="124">
                  <c:v>29</c:v>
                </c:pt>
                <c:pt idx="125">
                  <c:v>30</c:v>
                </c:pt>
                <c:pt idx="126">
                  <c:v>29</c:v>
                </c:pt>
                <c:pt idx="127">
                  <c:v>27</c:v>
                </c:pt>
                <c:pt idx="128">
                  <c:v>28</c:v>
                </c:pt>
                <c:pt idx="129">
                  <c:v>32</c:v>
                </c:pt>
                <c:pt idx="130">
                  <c:v>29</c:v>
                </c:pt>
                <c:pt idx="131">
                  <c:v>28</c:v>
                </c:pt>
                <c:pt idx="132">
                  <c:v>32</c:v>
                </c:pt>
                <c:pt idx="133">
                  <c:v>31</c:v>
                </c:pt>
                <c:pt idx="134">
                  <c:v>28</c:v>
                </c:pt>
                <c:pt idx="135">
                  <c:v>28</c:v>
                </c:pt>
                <c:pt idx="136">
                  <c:v>33</c:v>
                </c:pt>
                <c:pt idx="137">
                  <c:v>27</c:v>
                </c:pt>
                <c:pt idx="138">
                  <c:v>29</c:v>
                </c:pt>
                <c:pt idx="139">
                  <c:v>31</c:v>
                </c:pt>
                <c:pt idx="140">
                  <c:v>26</c:v>
                </c:pt>
                <c:pt idx="141">
                  <c:v>31</c:v>
                </c:pt>
                <c:pt idx="142">
                  <c:v>28</c:v>
                </c:pt>
                <c:pt idx="143">
                  <c:v>27</c:v>
                </c:pt>
                <c:pt idx="144">
                  <c:v>24</c:v>
                </c:pt>
                <c:pt idx="145">
                  <c:v>27</c:v>
                </c:pt>
                <c:pt idx="146">
                  <c:v>24</c:v>
                </c:pt>
                <c:pt idx="147">
                  <c:v>27</c:v>
                </c:pt>
                <c:pt idx="148">
                  <c:v>24</c:v>
                </c:pt>
                <c:pt idx="149">
                  <c:v>22</c:v>
                </c:pt>
                <c:pt idx="150">
                  <c:v>27</c:v>
                </c:pt>
                <c:pt idx="151">
                  <c:v>25</c:v>
                </c:pt>
                <c:pt idx="152">
                  <c:v>26</c:v>
                </c:pt>
                <c:pt idx="153">
                  <c:v>24</c:v>
                </c:pt>
                <c:pt idx="154">
                  <c:v>26</c:v>
                </c:pt>
                <c:pt idx="155">
                  <c:v>23</c:v>
                </c:pt>
                <c:pt idx="156">
                  <c:v>23</c:v>
                </c:pt>
                <c:pt idx="157">
                  <c:v>24</c:v>
                </c:pt>
                <c:pt idx="158">
                  <c:v>25</c:v>
                </c:pt>
                <c:pt idx="159">
                  <c:v>24</c:v>
                </c:pt>
                <c:pt idx="160">
                  <c:v>26</c:v>
                </c:pt>
                <c:pt idx="161">
                  <c:v>22</c:v>
                </c:pt>
                <c:pt idx="162">
                  <c:v>24</c:v>
                </c:pt>
                <c:pt idx="163">
                  <c:v>22</c:v>
                </c:pt>
                <c:pt idx="164">
                  <c:v>24</c:v>
                </c:pt>
                <c:pt idx="165">
                  <c:v>24</c:v>
                </c:pt>
                <c:pt idx="166">
                  <c:v>22</c:v>
                </c:pt>
                <c:pt idx="167">
                  <c:v>24</c:v>
                </c:pt>
                <c:pt idx="168">
                  <c:v>23</c:v>
                </c:pt>
                <c:pt idx="169">
                  <c:v>23</c:v>
                </c:pt>
                <c:pt idx="170">
                  <c:v>21</c:v>
                </c:pt>
                <c:pt idx="171">
                  <c:v>21</c:v>
                </c:pt>
                <c:pt idx="172">
                  <c:v>20</c:v>
                </c:pt>
                <c:pt idx="173">
                  <c:v>21</c:v>
                </c:pt>
                <c:pt idx="174">
                  <c:v>21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19</c:v>
                </c:pt>
                <c:pt idx="179">
                  <c:v>19</c:v>
                </c:pt>
                <c:pt idx="180">
                  <c:v>21</c:v>
                </c:pt>
                <c:pt idx="181">
                  <c:v>19</c:v>
                </c:pt>
                <c:pt idx="182">
                  <c:v>20</c:v>
                </c:pt>
                <c:pt idx="183">
                  <c:v>20</c:v>
                </c:pt>
                <c:pt idx="184">
                  <c:v>22</c:v>
                </c:pt>
                <c:pt idx="185">
                  <c:v>18</c:v>
                </c:pt>
                <c:pt idx="186">
                  <c:v>20</c:v>
                </c:pt>
                <c:pt idx="187">
                  <c:v>22</c:v>
                </c:pt>
                <c:pt idx="188">
                  <c:v>20</c:v>
                </c:pt>
                <c:pt idx="189">
                  <c:v>18</c:v>
                </c:pt>
                <c:pt idx="190">
                  <c:v>19</c:v>
                </c:pt>
                <c:pt idx="191">
                  <c:v>20</c:v>
                </c:pt>
                <c:pt idx="192">
                  <c:v>17</c:v>
                </c:pt>
                <c:pt idx="193">
                  <c:v>16</c:v>
                </c:pt>
                <c:pt idx="194">
                  <c:v>15</c:v>
                </c:pt>
                <c:pt idx="195">
                  <c:v>18</c:v>
                </c:pt>
                <c:pt idx="196">
                  <c:v>19</c:v>
                </c:pt>
                <c:pt idx="197">
                  <c:v>16</c:v>
                </c:pt>
                <c:pt idx="198">
                  <c:v>19</c:v>
                </c:pt>
                <c:pt idx="199">
                  <c:v>21</c:v>
                </c:pt>
                <c:pt idx="20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934-4747-AFAF-9AE683291E52}"/>
            </c:ext>
          </c:extLst>
        </c:ser>
        <c:ser>
          <c:idx val="12"/>
          <c:order val="12"/>
          <c:tx>
            <c:strRef>
              <c:f>'-1iter ry diffM'!$M$1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diffM'!$M$2:$M$202</c:f>
              <c:numCache>
                <c:formatCode>General</c:formatCode>
                <c:ptCount val="201"/>
                <c:pt idx="0">
                  <c:v>23</c:v>
                </c:pt>
                <c:pt idx="1">
                  <c:v>25</c:v>
                </c:pt>
                <c:pt idx="2">
                  <c:v>27</c:v>
                </c:pt>
                <c:pt idx="3">
                  <c:v>26</c:v>
                </c:pt>
                <c:pt idx="4">
                  <c:v>28</c:v>
                </c:pt>
                <c:pt idx="5">
                  <c:v>29</c:v>
                </c:pt>
                <c:pt idx="6">
                  <c:v>29</c:v>
                </c:pt>
                <c:pt idx="7">
                  <c:v>30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30</c:v>
                </c:pt>
                <c:pt idx="12">
                  <c:v>34</c:v>
                </c:pt>
                <c:pt idx="13">
                  <c:v>35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35</c:v>
                </c:pt>
                <c:pt idx="18">
                  <c:v>35</c:v>
                </c:pt>
                <c:pt idx="19">
                  <c:v>33</c:v>
                </c:pt>
                <c:pt idx="20">
                  <c:v>31</c:v>
                </c:pt>
                <c:pt idx="21">
                  <c:v>32</c:v>
                </c:pt>
                <c:pt idx="22">
                  <c:v>35</c:v>
                </c:pt>
                <c:pt idx="23">
                  <c:v>38</c:v>
                </c:pt>
                <c:pt idx="24">
                  <c:v>33</c:v>
                </c:pt>
                <c:pt idx="25">
                  <c:v>34</c:v>
                </c:pt>
                <c:pt idx="26">
                  <c:v>39</c:v>
                </c:pt>
                <c:pt idx="27">
                  <c:v>35</c:v>
                </c:pt>
                <c:pt idx="28">
                  <c:v>33</c:v>
                </c:pt>
                <c:pt idx="29">
                  <c:v>35</c:v>
                </c:pt>
                <c:pt idx="30">
                  <c:v>35</c:v>
                </c:pt>
                <c:pt idx="31">
                  <c:v>34</c:v>
                </c:pt>
                <c:pt idx="32">
                  <c:v>35</c:v>
                </c:pt>
                <c:pt idx="33">
                  <c:v>34</c:v>
                </c:pt>
                <c:pt idx="34">
                  <c:v>36</c:v>
                </c:pt>
                <c:pt idx="35">
                  <c:v>37</c:v>
                </c:pt>
                <c:pt idx="36">
                  <c:v>37</c:v>
                </c:pt>
                <c:pt idx="37">
                  <c:v>35</c:v>
                </c:pt>
                <c:pt idx="38">
                  <c:v>37</c:v>
                </c:pt>
                <c:pt idx="39">
                  <c:v>38</c:v>
                </c:pt>
                <c:pt idx="40">
                  <c:v>37</c:v>
                </c:pt>
                <c:pt idx="41">
                  <c:v>37</c:v>
                </c:pt>
                <c:pt idx="42">
                  <c:v>36</c:v>
                </c:pt>
                <c:pt idx="43">
                  <c:v>39</c:v>
                </c:pt>
                <c:pt idx="44">
                  <c:v>36</c:v>
                </c:pt>
                <c:pt idx="45">
                  <c:v>40</c:v>
                </c:pt>
                <c:pt idx="46">
                  <c:v>36</c:v>
                </c:pt>
                <c:pt idx="47">
                  <c:v>34</c:v>
                </c:pt>
                <c:pt idx="48">
                  <c:v>38</c:v>
                </c:pt>
                <c:pt idx="49">
                  <c:v>34</c:v>
                </c:pt>
                <c:pt idx="50">
                  <c:v>35</c:v>
                </c:pt>
                <c:pt idx="51">
                  <c:v>34</c:v>
                </c:pt>
                <c:pt idx="52">
                  <c:v>34</c:v>
                </c:pt>
                <c:pt idx="53">
                  <c:v>35</c:v>
                </c:pt>
                <c:pt idx="54">
                  <c:v>38</c:v>
                </c:pt>
                <c:pt idx="55">
                  <c:v>34</c:v>
                </c:pt>
                <c:pt idx="56">
                  <c:v>36</c:v>
                </c:pt>
                <c:pt idx="57">
                  <c:v>39</c:v>
                </c:pt>
                <c:pt idx="58">
                  <c:v>36</c:v>
                </c:pt>
                <c:pt idx="59">
                  <c:v>37</c:v>
                </c:pt>
                <c:pt idx="60">
                  <c:v>35</c:v>
                </c:pt>
                <c:pt idx="61">
                  <c:v>31</c:v>
                </c:pt>
                <c:pt idx="62">
                  <c:v>37</c:v>
                </c:pt>
                <c:pt idx="63">
                  <c:v>34</c:v>
                </c:pt>
                <c:pt idx="64">
                  <c:v>40</c:v>
                </c:pt>
                <c:pt idx="65">
                  <c:v>31</c:v>
                </c:pt>
                <c:pt idx="66">
                  <c:v>36</c:v>
                </c:pt>
                <c:pt idx="67">
                  <c:v>38</c:v>
                </c:pt>
                <c:pt idx="68">
                  <c:v>34</c:v>
                </c:pt>
                <c:pt idx="69">
                  <c:v>35</c:v>
                </c:pt>
                <c:pt idx="70">
                  <c:v>38</c:v>
                </c:pt>
                <c:pt idx="71">
                  <c:v>35</c:v>
                </c:pt>
                <c:pt idx="72">
                  <c:v>35</c:v>
                </c:pt>
                <c:pt idx="73">
                  <c:v>37</c:v>
                </c:pt>
                <c:pt idx="74">
                  <c:v>35</c:v>
                </c:pt>
                <c:pt idx="75">
                  <c:v>34</c:v>
                </c:pt>
                <c:pt idx="76">
                  <c:v>32</c:v>
                </c:pt>
                <c:pt idx="77">
                  <c:v>33</c:v>
                </c:pt>
                <c:pt idx="78">
                  <c:v>31</c:v>
                </c:pt>
                <c:pt idx="79">
                  <c:v>34</c:v>
                </c:pt>
                <c:pt idx="80">
                  <c:v>35</c:v>
                </c:pt>
                <c:pt idx="81">
                  <c:v>35</c:v>
                </c:pt>
                <c:pt idx="82">
                  <c:v>35</c:v>
                </c:pt>
                <c:pt idx="83">
                  <c:v>33</c:v>
                </c:pt>
                <c:pt idx="84">
                  <c:v>31</c:v>
                </c:pt>
                <c:pt idx="85">
                  <c:v>31</c:v>
                </c:pt>
                <c:pt idx="86">
                  <c:v>33</c:v>
                </c:pt>
                <c:pt idx="87">
                  <c:v>29</c:v>
                </c:pt>
                <c:pt idx="88">
                  <c:v>30</c:v>
                </c:pt>
                <c:pt idx="89">
                  <c:v>30</c:v>
                </c:pt>
                <c:pt idx="90">
                  <c:v>32</c:v>
                </c:pt>
                <c:pt idx="91">
                  <c:v>30</c:v>
                </c:pt>
                <c:pt idx="92">
                  <c:v>32</c:v>
                </c:pt>
                <c:pt idx="93">
                  <c:v>29</c:v>
                </c:pt>
                <c:pt idx="94">
                  <c:v>30</c:v>
                </c:pt>
                <c:pt idx="95">
                  <c:v>28</c:v>
                </c:pt>
                <c:pt idx="96">
                  <c:v>28</c:v>
                </c:pt>
                <c:pt idx="97">
                  <c:v>27</c:v>
                </c:pt>
                <c:pt idx="98">
                  <c:v>26</c:v>
                </c:pt>
                <c:pt idx="99">
                  <c:v>26</c:v>
                </c:pt>
                <c:pt idx="100">
                  <c:v>28</c:v>
                </c:pt>
                <c:pt idx="101">
                  <c:v>30</c:v>
                </c:pt>
                <c:pt idx="102">
                  <c:v>26</c:v>
                </c:pt>
                <c:pt idx="103">
                  <c:v>26</c:v>
                </c:pt>
                <c:pt idx="104">
                  <c:v>29</c:v>
                </c:pt>
                <c:pt idx="105">
                  <c:v>25</c:v>
                </c:pt>
                <c:pt idx="106">
                  <c:v>28</c:v>
                </c:pt>
                <c:pt idx="107">
                  <c:v>26</c:v>
                </c:pt>
                <c:pt idx="108">
                  <c:v>28</c:v>
                </c:pt>
                <c:pt idx="109">
                  <c:v>23</c:v>
                </c:pt>
                <c:pt idx="110">
                  <c:v>29</c:v>
                </c:pt>
                <c:pt idx="111">
                  <c:v>23</c:v>
                </c:pt>
                <c:pt idx="112">
                  <c:v>24</c:v>
                </c:pt>
                <c:pt idx="113">
                  <c:v>26</c:v>
                </c:pt>
                <c:pt idx="114">
                  <c:v>24</c:v>
                </c:pt>
                <c:pt idx="115">
                  <c:v>24</c:v>
                </c:pt>
                <c:pt idx="116">
                  <c:v>22</c:v>
                </c:pt>
                <c:pt idx="117">
                  <c:v>21</c:v>
                </c:pt>
                <c:pt idx="118">
                  <c:v>21</c:v>
                </c:pt>
                <c:pt idx="119">
                  <c:v>20</c:v>
                </c:pt>
                <c:pt idx="120">
                  <c:v>21</c:v>
                </c:pt>
                <c:pt idx="121">
                  <c:v>23</c:v>
                </c:pt>
                <c:pt idx="122">
                  <c:v>19</c:v>
                </c:pt>
                <c:pt idx="123">
                  <c:v>24</c:v>
                </c:pt>
                <c:pt idx="124">
                  <c:v>21</c:v>
                </c:pt>
                <c:pt idx="125">
                  <c:v>21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20</c:v>
                </c:pt>
                <c:pt idx="131">
                  <c:v>19</c:v>
                </c:pt>
                <c:pt idx="132">
                  <c:v>18</c:v>
                </c:pt>
                <c:pt idx="133">
                  <c:v>20</c:v>
                </c:pt>
                <c:pt idx="134">
                  <c:v>17</c:v>
                </c:pt>
                <c:pt idx="135">
                  <c:v>18</c:v>
                </c:pt>
                <c:pt idx="136">
                  <c:v>20</c:v>
                </c:pt>
                <c:pt idx="137">
                  <c:v>15</c:v>
                </c:pt>
                <c:pt idx="138">
                  <c:v>19</c:v>
                </c:pt>
                <c:pt idx="139">
                  <c:v>16</c:v>
                </c:pt>
                <c:pt idx="140">
                  <c:v>16</c:v>
                </c:pt>
                <c:pt idx="141">
                  <c:v>18</c:v>
                </c:pt>
                <c:pt idx="142">
                  <c:v>16</c:v>
                </c:pt>
                <c:pt idx="143">
                  <c:v>17</c:v>
                </c:pt>
                <c:pt idx="144">
                  <c:v>14</c:v>
                </c:pt>
                <c:pt idx="145">
                  <c:v>18</c:v>
                </c:pt>
                <c:pt idx="146">
                  <c:v>16</c:v>
                </c:pt>
                <c:pt idx="147">
                  <c:v>16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15</c:v>
                </c:pt>
                <c:pt idx="152">
                  <c:v>14</c:v>
                </c:pt>
                <c:pt idx="153">
                  <c:v>16</c:v>
                </c:pt>
                <c:pt idx="154">
                  <c:v>14</c:v>
                </c:pt>
                <c:pt idx="155">
                  <c:v>14</c:v>
                </c:pt>
                <c:pt idx="156">
                  <c:v>15</c:v>
                </c:pt>
                <c:pt idx="157">
                  <c:v>14</c:v>
                </c:pt>
                <c:pt idx="158">
                  <c:v>15</c:v>
                </c:pt>
                <c:pt idx="159">
                  <c:v>13</c:v>
                </c:pt>
                <c:pt idx="160">
                  <c:v>14</c:v>
                </c:pt>
                <c:pt idx="161">
                  <c:v>14</c:v>
                </c:pt>
                <c:pt idx="162">
                  <c:v>14</c:v>
                </c:pt>
                <c:pt idx="163">
                  <c:v>15</c:v>
                </c:pt>
                <c:pt idx="164">
                  <c:v>16</c:v>
                </c:pt>
                <c:pt idx="165">
                  <c:v>15</c:v>
                </c:pt>
                <c:pt idx="166">
                  <c:v>13</c:v>
                </c:pt>
                <c:pt idx="167">
                  <c:v>14</c:v>
                </c:pt>
                <c:pt idx="168">
                  <c:v>12</c:v>
                </c:pt>
                <c:pt idx="169">
                  <c:v>12</c:v>
                </c:pt>
                <c:pt idx="170">
                  <c:v>13</c:v>
                </c:pt>
                <c:pt idx="171">
                  <c:v>13</c:v>
                </c:pt>
                <c:pt idx="172">
                  <c:v>14</c:v>
                </c:pt>
                <c:pt idx="173">
                  <c:v>13</c:v>
                </c:pt>
                <c:pt idx="174">
                  <c:v>11</c:v>
                </c:pt>
                <c:pt idx="175">
                  <c:v>15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12</c:v>
                </c:pt>
                <c:pt idx="180">
                  <c:v>12</c:v>
                </c:pt>
                <c:pt idx="181">
                  <c:v>13</c:v>
                </c:pt>
                <c:pt idx="182">
                  <c:v>13</c:v>
                </c:pt>
                <c:pt idx="183">
                  <c:v>11</c:v>
                </c:pt>
                <c:pt idx="184">
                  <c:v>12</c:v>
                </c:pt>
                <c:pt idx="185">
                  <c:v>11</c:v>
                </c:pt>
                <c:pt idx="186">
                  <c:v>14</c:v>
                </c:pt>
                <c:pt idx="187">
                  <c:v>10</c:v>
                </c:pt>
                <c:pt idx="188">
                  <c:v>14</c:v>
                </c:pt>
                <c:pt idx="189">
                  <c:v>13</c:v>
                </c:pt>
                <c:pt idx="190">
                  <c:v>13</c:v>
                </c:pt>
                <c:pt idx="191">
                  <c:v>15</c:v>
                </c:pt>
                <c:pt idx="192">
                  <c:v>14</c:v>
                </c:pt>
                <c:pt idx="193">
                  <c:v>13</c:v>
                </c:pt>
                <c:pt idx="194">
                  <c:v>11</c:v>
                </c:pt>
                <c:pt idx="195">
                  <c:v>14</c:v>
                </c:pt>
                <c:pt idx="196">
                  <c:v>14</c:v>
                </c:pt>
                <c:pt idx="197">
                  <c:v>10</c:v>
                </c:pt>
                <c:pt idx="198">
                  <c:v>14</c:v>
                </c:pt>
                <c:pt idx="199">
                  <c:v>11</c:v>
                </c:pt>
                <c:pt idx="200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A934-4747-AFAF-9AE683291E52}"/>
            </c:ext>
          </c:extLst>
        </c:ser>
        <c:ser>
          <c:idx val="13"/>
          <c:order val="13"/>
          <c:tx>
            <c:strRef>
              <c:f>'-1iter ry diffM'!$N$1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diffM'!$N$2:$N$202</c:f>
              <c:numCache>
                <c:formatCode>General</c:formatCode>
                <c:ptCount val="201"/>
                <c:pt idx="0">
                  <c:v>19</c:v>
                </c:pt>
                <c:pt idx="1">
                  <c:v>16</c:v>
                </c:pt>
                <c:pt idx="2">
                  <c:v>18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22</c:v>
                </c:pt>
                <c:pt idx="15">
                  <c:v>20</c:v>
                </c:pt>
                <c:pt idx="16">
                  <c:v>22</c:v>
                </c:pt>
                <c:pt idx="17">
                  <c:v>20</c:v>
                </c:pt>
                <c:pt idx="18">
                  <c:v>18</c:v>
                </c:pt>
                <c:pt idx="19">
                  <c:v>21</c:v>
                </c:pt>
                <c:pt idx="20">
                  <c:v>20</c:v>
                </c:pt>
                <c:pt idx="21">
                  <c:v>20</c:v>
                </c:pt>
                <c:pt idx="22">
                  <c:v>18</c:v>
                </c:pt>
                <c:pt idx="23">
                  <c:v>19</c:v>
                </c:pt>
                <c:pt idx="24">
                  <c:v>19</c:v>
                </c:pt>
                <c:pt idx="25">
                  <c:v>23</c:v>
                </c:pt>
                <c:pt idx="26">
                  <c:v>21</c:v>
                </c:pt>
                <c:pt idx="27">
                  <c:v>22</c:v>
                </c:pt>
                <c:pt idx="28">
                  <c:v>18</c:v>
                </c:pt>
                <c:pt idx="29">
                  <c:v>20</c:v>
                </c:pt>
                <c:pt idx="30">
                  <c:v>21</c:v>
                </c:pt>
                <c:pt idx="31">
                  <c:v>20</c:v>
                </c:pt>
                <c:pt idx="32">
                  <c:v>24</c:v>
                </c:pt>
                <c:pt idx="33">
                  <c:v>19</c:v>
                </c:pt>
                <c:pt idx="34">
                  <c:v>21</c:v>
                </c:pt>
                <c:pt idx="35">
                  <c:v>23</c:v>
                </c:pt>
                <c:pt idx="36">
                  <c:v>18</c:v>
                </c:pt>
                <c:pt idx="37">
                  <c:v>20</c:v>
                </c:pt>
                <c:pt idx="38">
                  <c:v>19</c:v>
                </c:pt>
                <c:pt idx="39">
                  <c:v>22</c:v>
                </c:pt>
                <c:pt idx="40">
                  <c:v>25</c:v>
                </c:pt>
                <c:pt idx="41">
                  <c:v>20</c:v>
                </c:pt>
                <c:pt idx="42">
                  <c:v>19</c:v>
                </c:pt>
                <c:pt idx="43">
                  <c:v>22</c:v>
                </c:pt>
                <c:pt idx="44">
                  <c:v>22</c:v>
                </c:pt>
                <c:pt idx="45">
                  <c:v>24</c:v>
                </c:pt>
                <c:pt idx="46">
                  <c:v>23</c:v>
                </c:pt>
                <c:pt idx="47">
                  <c:v>23</c:v>
                </c:pt>
                <c:pt idx="48">
                  <c:v>25</c:v>
                </c:pt>
                <c:pt idx="49">
                  <c:v>24</c:v>
                </c:pt>
                <c:pt idx="50">
                  <c:v>22</c:v>
                </c:pt>
                <c:pt idx="51">
                  <c:v>22</c:v>
                </c:pt>
                <c:pt idx="52">
                  <c:v>18</c:v>
                </c:pt>
                <c:pt idx="53">
                  <c:v>22</c:v>
                </c:pt>
                <c:pt idx="54">
                  <c:v>25</c:v>
                </c:pt>
                <c:pt idx="55">
                  <c:v>26</c:v>
                </c:pt>
                <c:pt idx="56">
                  <c:v>22</c:v>
                </c:pt>
                <c:pt idx="57">
                  <c:v>20</c:v>
                </c:pt>
                <c:pt idx="58">
                  <c:v>27</c:v>
                </c:pt>
                <c:pt idx="59">
                  <c:v>25</c:v>
                </c:pt>
                <c:pt idx="60">
                  <c:v>25</c:v>
                </c:pt>
                <c:pt idx="61">
                  <c:v>27</c:v>
                </c:pt>
                <c:pt idx="62">
                  <c:v>26</c:v>
                </c:pt>
                <c:pt idx="63">
                  <c:v>23</c:v>
                </c:pt>
                <c:pt idx="64">
                  <c:v>27</c:v>
                </c:pt>
                <c:pt idx="65">
                  <c:v>25</c:v>
                </c:pt>
                <c:pt idx="66">
                  <c:v>24</c:v>
                </c:pt>
                <c:pt idx="67">
                  <c:v>24</c:v>
                </c:pt>
                <c:pt idx="68">
                  <c:v>26</c:v>
                </c:pt>
                <c:pt idx="69">
                  <c:v>25</c:v>
                </c:pt>
                <c:pt idx="70">
                  <c:v>25</c:v>
                </c:pt>
                <c:pt idx="71">
                  <c:v>23</c:v>
                </c:pt>
                <c:pt idx="72">
                  <c:v>22</c:v>
                </c:pt>
                <c:pt idx="73">
                  <c:v>26</c:v>
                </c:pt>
                <c:pt idx="74">
                  <c:v>28</c:v>
                </c:pt>
                <c:pt idx="75">
                  <c:v>25</c:v>
                </c:pt>
                <c:pt idx="76">
                  <c:v>26</c:v>
                </c:pt>
                <c:pt idx="77">
                  <c:v>29</c:v>
                </c:pt>
                <c:pt idx="78">
                  <c:v>32</c:v>
                </c:pt>
                <c:pt idx="79">
                  <c:v>25</c:v>
                </c:pt>
                <c:pt idx="80">
                  <c:v>29</c:v>
                </c:pt>
                <c:pt idx="81">
                  <c:v>28</c:v>
                </c:pt>
                <c:pt idx="82">
                  <c:v>33</c:v>
                </c:pt>
                <c:pt idx="83">
                  <c:v>25</c:v>
                </c:pt>
                <c:pt idx="84">
                  <c:v>29</c:v>
                </c:pt>
                <c:pt idx="85">
                  <c:v>25</c:v>
                </c:pt>
                <c:pt idx="86">
                  <c:v>30</c:v>
                </c:pt>
                <c:pt idx="87">
                  <c:v>29</c:v>
                </c:pt>
                <c:pt idx="88">
                  <c:v>29</c:v>
                </c:pt>
                <c:pt idx="89">
                  <c:v>26</c:v>
                </c:pt>
                <c:pt idx="90">
                  <c:v>27</c:v>
                </c:pt>
                <c:pt idx="91">
                  <c:v>27</c:v>
                </c:pt>
                <c:pt idx="92">
                  <c:v>26</c:v>
                </c:pt>
                <c:pt idx="93">
                  <c:v>29</c:v>
                </c:pt>
                <c:pt idx="94">
                  <c:v>31</c:v>
                </c:pt>
                <c:pt idx="95">
                  <c:v>30</c:v>
                </c:pt>
                <c:pt idx="96">
                  <c:v>31</c:v>
                </c:pt>
                <c:pt idx="97">
                  <c:v>27</c:v>
                </c:pt>
                <c:pt idx="98">
                  <c:v>26</c:v>
                </c:pt>
                <c:pt idx="99">
                  <c:v>29</c:v>
                </c:pt>
                <c:pt idx="100">
                  <c:v>29</c:v>
                </c:pt>
                <c:pt idx="101">
                  <c:v>32</c:v>
                </c:pt>
                <c:pt idx="102">
                  <c:v>30</c:v>
                </c:pt>
                <c:pt idx="103">
                  <c:v>28</c:v>
                </c:pt>
                <c:pt idx="104">
                  <c:v>32</c:v>
                </c:pt>
                <c:pt idx="105">
                  <c:v>30</c:v>
                </c:pt>
                <c:pt idx="106">
                  <c:v>32</c:v>
                </c:pt>
                <c:pt idx="107">
                  <c:v>31</c:v>
                </c:pt>
                <c:pt idx="108">
                  <c:v>28</c:v>
                </c:pt>
                <c:pt idx="109">
                  <c:v>31</c:v>
                </c:pt>
                <c:pt idx="110">
                  <c:v>33</c:v>
                </c:pt>
                <c:pt idx="111">
                  <c:v>35</c:v>
                </c:pt>
                <c:pt idx="112">
                  <c:v>30</c:v>
                </c:pt>
                <c:pt idx="113">
                  <c:v>30</c:v>
                </c:pt>
                <c:pt idx="114">
                  <c:v>29</c:v>
                </c:pt>
                <c:pt idx="115">
                  <c:v>31</c:v>
                </c:pt>
                <c:pt idx="116">
                  <c:v>31</c:v>
                </c:pt>
                <c:pt idx="117">
                  <c:v>33</c:v>
                </c:pt>
                <c:pt idx="118">
                  <c:v>32</c:v>
                </c:pt>
                <c:pt idx="119">
                  <c:v>31</c:v>
                </c:pt>
                <c:pt idx="120">
                  <c:v>34</c:v>
                </c:pt>
                <c:pt idx="121">
                  <c:v>33</c:v>
                </c:pt>
                <c:pt idx="122">
                  <c:v>33</c:v>
                </c:pt>
                <c:pt idx="123">
                  <c:v>34</c:v>
                </c:pt>
                <c:pt idx="124">
                  <c:v>33</c:v>
                </c:pt>
                <c:pt idx="125">
                  <c:v>31</c:v>
                </c:pt>
                <c:pt idx="126">
                  <c:v>32</c:v>
                </c:pt>
                <c:pt idx="127">
                  <c:v>30</c:v>
                </c:pt>
                <c:pt idx="128">
                  <c:v>30</c:v>
                </c:pt>
                <c:pt idx="129">
                  <c:v>33</c:v>
                </c:pt>
                <c:pt idx="130">
                  <c:v>34</c:v>
                </c:pt>
                <c:pt idx="131">
                  <c:v>31</c:v>
                </c:pt>
                <c:pt idx="132">
                  <c:v>32</c:v>
                </c:pt>
                <c:pt idx="133">
                  <c:v>32</c:v>
                </c:pt>
                <c:pt idx="134">
                  <c:v>32</c:v>
                </c:pt>
                <c:pt idx="135">
                  <c:v>33</c:v>
                </c:pt>
                <c:pt idx="136">
                  <c:v>35</c:v>
                </c:pt>
                <c:pt idx="137">
                  <c:v>31</c:v>
                </c:pt>
                <c:pt idx="138">
                  <c:v>33</c:v>
                </c:pt>
                <c:pt idx="139">
                  <c:v>35</c:v>
                </c:pt>
                <c:pt idx="140">
                  <c:v>31</c:v>
                </c:pt>
                <c:pt idx="141">
                  <c:v>29</c:v>
                </c:pt>
                <c:pt idx="142">
                  <c:v>31</c:v>
                </c:pt>
                <c:pt idx="143">
                  <c:v>32</c:v>
                </c:pt>
                <c:pt idx="144">
                  <c:v>29</c:v>
                </c:pt>
                <c:pt idx="145">
                  <c:v>34</c:v>
                </c:pt>
                <c:pt idx="146">
                  <c:v>32</c:v>
                </c:pt>
                <c:pt idx="147">
                  <c:v>33</c:v>
                </c:pt>
                <c:pt idx="148">
                  <c:v>33</c:v>
                </c:pt>
                <c:pt idx="149">
                  <c:v>29</c:v>
                </c:pt>
                <c:pt idx="150">
                  <c:v>34</c:v>
                </c:pt>
                <c:pt idx="151">
                  <c:v>33</c:v>
                </c:pt>
                <c:pt idx="152">
                  <c:v>29</c:v>
                </c:pt>
                <c:pt idx="153">
                  <c:v>31</c:v>
                </c:pt>
                <c:pt idx="154">
                  <c:v>30</c:v>
                </c:pt>
                <c:pt idx="155">
                  <c:v>34</c:v>
                </c:pt>
                <c:pt idx="156">
                  <c:v>35</c:v>
                </c:pt>
                <c:pt idx="157">
                  <c:v>32</c:v>
                </c:pt>
                <c:pt idx="158">
                  <c:v>33</c:v>
                </c:pt>
                <c:pt idx="159">
                  <c:v>32</c:v>
                </c:pt>
                <c:pt idx="160">
                  <c:v>32</c:v>
                </c:pt>
                <c:pt idx="161">
                  <c:v>32</c:v>
                </c:pt>
                <c:pt idx="162">
                  <c:v>33</c:v>
                </c:pt>
                <c:pt idx="163">
                  <c:v>33</c:v>
                </c:pt>
                <c:pt idx="164">
                  <c:v>34</c:v>
                </c:pt>
                <c:pt idx="165">
                  <c:v>32</c:v>
                </c:pt>
                <c:pt idx="166">
                  <c:v>32</c:v>
                </c:pt>
                <c:pt idx="167">
                  <c:v>30</c:v>
                </c:pt>
                <c:pt idx="168">
                  <c:v>28</c:v>
                </c:pt>
                <c:pt idx="169">
                  <c:v>30</c:v>
                </c:pt>
                <c:pt idx="170">
                  <c:v>29</c:v>
                </c:pt>
                <c:pt idx="171">
                  <c:v>26</c:v>
                </c:pt>
                <c:pt idx="172">
                  <c:v>31</c:v>
                </c:pt>
                <c:pt idx="173">
                  <c:v>28</c:v>
                </c:pt>
                <c:pt idx="174">
                  <c:v>29</c:v>
                </c:pt>
                <c:pt idx="175">
                  <c:v>28</c:v>
                </c:pt>
                <c:pt idx="176">
                  <c:v>29</c:v>
                </c:pt>
                <c:pt idx="177">
                  <c:v>26</c:v>
                </c:pt>
                <c:pt idx="178">
                  <c:v>25</c:v>
                </c:pt>
                <c:pt idx="179">
                  <c:v>27</c:v>
                </c:pt>
                <c:pt idx="180">
                  <c:v>26</c:v>
                </c:pt>
                <c:pt idx="181">
                  <c:v>27</c:v>
                </c:pt>
                <c:pt idx="182">
                  <c:v>30</c:v>
                </c:pt>
                <c:pt idx="183">
                  <c:v>26</c:v>
                </c:pt>
                <c:pt idx="184">
                  <c:v>27</c:v>
                </c:pt>
                <c:pt idx="185">
                  <c:v>29</c:v>
                </c:pt>
                <c:pt idx="186">
                  <c:v>25</c:v>
                </c:pt>
                <c:pt idx="187">
                  <c:v>28</c:v>
                </c:pt>
                <c:pt idx="188">
                  <c:v>27</c:v>
                </c:pt>
                <c:pt idx="189">
                  <c:v>25</c:v>
                </c:pt>
                <c:pt idx="190">
                  <c:v>22</c:v>
                </c:pt>
                <c:pt idx="191">
                  <c:v>25</c:v>
                </c:pt>
                <c:pt idx="192">
                  <c:v>22</c:v>
                </c:pt>
                <c:pt idx="193">
                  <c:v>23</c:v>
                </c:pt>
                <c:pt idx="194">
                  <c:v>25</c:v>
                </c:pt>
                <c:pt idx="195">
                  <c:v>21</c:v>
                </c:pt>
                <c:pt idx="196">
                  <c:v>24</c:v>
                </c:pt>
                <c:pt idx="197">
                  <c:v>20</c:v>
                </c:pt>
                <c:pt idx="198">
                  <c:v>22</c:v>
                </c:pt>
                <c:pt idx="199">
                  <c:v>21</c:v>
                </c:pt>
                <c:pt idx="200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934-4747-AFAF-9AE683291E52}"/>
            </c:ext>
          </c:extLst>
        </c:ser>
        <c:ser>
          <c:idx val="14"/>
          <c:order val="14"/>
          <c:tx>
            <c:strRef>
              <c:f>'-1iter ry diffM'!$O$1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diffM'!$O$2:$O$202</c:f>
              <c:numCache>
                <c:formatCode>General</c:formatCode>
                <c:ptCount val="201"/>
                <c:pt idx="0">
                  <c:v>25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21</c:v>
                </c:pt>
                <c:pt idx="5">
                  <c:v>22</c:v>
                </c:pt>
                <c:pt idx="6">
                  <c:v>26</c:v>
                </c:pt>
                <c:pt idx="7">
                  <c:v>26</c:v>
                </c:pt>
                <c:pt idx="8">
                  <c:v>28</c:v>
                </c:pt>
                <c:pt idx="9">
                  <c:v>25</c:v>
                </c:pt>
                <c:pt idx="10">
                  <c:v>24</c:v>
                </c:pt>
                <c:pt idx="11">
                  <c:v>27</c:v>
                </c:pt>
                <c:pt idx="12">
                  <c:v>27</c:v>
                </c:pt>
                <c:pt idx="13">
                  <c:v>24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25</c:v>
                </c:pt>
                <c:pt idx="18">
                  <c:v>27</c:v>
                </c:pt>
                <c:pt idx="19">
                  <c:v>24</c:v>
                </c:pt>
                <c:pt idx="20">
                  <c:v>25</c:v>
                </c:pt>
                <c:pt idx="21">
                  <c:v>27</c:v>
                </c:pt>
                <c:pt idx="22">
                  <c:v>30</c:v>
                </c:pt>
                <c:pt idx="23">
                  <c:v>23</c:v>
                </c:pt>
                <c:pt idx="24">
                  <c:v>28</c:v>
                </c:pt>
                <c:pt idx="25">
                  <c:v>23</c:v>
                </c:pt>
                <c:pt idx="26">
                  <c:v>26</c:v>
                </c:pt>
                <c:pt idx="27">
                  <c:v>30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32</c:v>
                </c:pt>
                <c:pt idx="34">
                  <c:v>25</c:v>
                </c:pt>
                <c:pt idx="35">
                  <c:v>27</c:v>
                </c:pt>
                <c:pt idx="36">
                  <c:v>31</c:v>
                </c:pt>
                <c:pt idx="37">
                  <c:v>27</c:v>
                </c:pt>
                <c:pt idx="38">
                  <c:v>29</c:v>
                </c:pt>
                <c:pt idx="39">
                  <c:v>30</c:v>
                </c:pt>
                <c:pt idx="40">
                  <c:v>32</c:v>
                </c:pt>
                <c:pt idx="41">
                  <c:v>31</c:v>
                </c:pt>
                <c:pt idx="42">
                  <c:v>28</c:v>
                </c:pt>
                <c:pt idx="43">
                  <c:v>30</c:v>
                </c:pt>
                <c:pt idx="44">
                  <c:v>29</c:v>
                </c:pt>
                <c:pt idx="45">
                  <c:v>31</c:v>
                </c:pt>
                <c:pt idx="46">
                  <c:v>30</c:v>
                </c:pt>
                <c:pt idx="47">
                  <c:v>26</c:v>
                </c:pt>
                <c:pt idx="48">
                  <c:v>28</c:v>
                </c:pt>
                <c:pt idx="49">
                  <c:v>29</c:v>
                </c:pt>
                <c:pt idx="50">
                  <c:v>30</c:v>
                </c:pt>
                <c:pt idx="51">
                  <c:v>29</c:v>
                </c:pt>
                <c:pt idx="52">
                  <c:v>33</c:v>
                </c:pt>
                <c:pt idx="53">
                  <c:v>28</c:v>
                </c:pt>
                <c:pt idx="54">
                  <c:v>26</c:v>
                </c:pt>
                <c:pt idx="55">
                  <c:v>32</c:v>
                </c:pt>
                <c:pt idx="56">
                  <c:v>30</c:v>
                </c:pt>
                <c:pt idx="57">
                  <c:v>31</c:v>
                </c:pt>
                <c:pt idx="58">
                  <c:v>32</c:v>
                </c:pt>
                <c:pt idx="59">
                  <c:v>31</c:v>
                </c:pt>
                <c:pt idx="60">
                  <c:v>30</c:v>
                </c:pt>
                <c:pt idx="61">
                  <c:v>32</c:v>
                </c:pt>
                <c:pt idx="62">
                  <c:v>34</c:v>
                </c:pt>
                <c:pt idx="63">
                  <c:v>33</c:v>
                </c:pt>
                <c:pt idx="64">
                  <c:v>34</c:v>
                </c:pt>
                <c:pt idx="65">
                  <c:v>34</c:v>
                </c:pt>
                <c:pt idx="66">
                  <c:v>34</c:v>
                </c:pt>
                <c:pt idx="67">
                  <c:v>36</c:v>
                </c:pt>
                <c:pt idx="68">
                  <c:v>34</c:v>
                </c:pt>
                <c:pt idx="69">
                  <c:v>31</c:v>
                </c:pt>
                <c:pt idx="70">
                  <c:v>31</c:v>
                </c:pt>
                <c:pt idx="71">
                  <c:v>32</c:v>
                </c:pt>
                <c:pt idx="72">
                  <c:v>32</c:v>
                </c:pt>
                <c:pt idx="73">
                  <c:v>32</c:v>
                </c:pt>
                <c:pt idx="74">
                  <c:v>34</c:v>
                </c:pt>
                <c:pt idx="75">
                  <c:v>32</c:v>
                </c:pt>
                <c:pt idx="76">
                  <c:v>34</c:v>
                </c:pt>
                <c:pt idx="77">
                  <c:v>30</c:v>
                </c:pt>
                <c:pt idx="78">
                  <c:v>34</c:v>
                </c:pt>
                <c:pt idx="79">
                  <c:v>34</c:v>
                </c:pt>
                <c:pt idx="80">
                  <c:v>33</c:v>
                </c:pt>
                <c:pt idx="81">
                  <c:v>34</c:v>
                </c:pt>
                <c:pt idx="82">
                  <c:v>35</c:v>
                </c:pt>
                <c:pt idx="83">
                  <c:v>32</c:v>
                </c:pt>
                <c:pt idx="84">
                  <c:v>30</c:v>
                </c:pt>
                <c:pt idx="85">
                  <c:v>32</c:v>
                </c:pt>
                <c:pt idx="86">
                  <c:v>33</c:v>
                </c:pt>
                <c:pt idx="87">
                  <c:v>33</c:v>
                </c:pt>
                <c:pt idx="88">
                  <c:v>33</c:v>
                </c:pt>
                <c:pt idx="89">
                  <c:v>31</c:v>
                </c:pt>
                <c:pt idx="90">
                  <c:v>33</c:v>
                </c:pt>
                <c:pt idx="91">
                  <c:v>33</c:v>
                </c:pt>
                <c:pt idx="92">
                  <c:v>30</c:v>
                </c:pt>
                <c:pt idx="93">
                  <c:v>32</c:v>
                </c:pt>
                <c:pt idx="94">
                  <c:v>36</c:v>
                </c:pt>
                <c:pt idx="95">
                  <c:v>31</c:v>
                </c:pt>
                <c:pt idx="96">
                  <c:v>35</c:v>
                </c:pt>
                <c:pt idx="97">
                  <c:v>32</c:v>
                </c:pt>
                <c:pt idx="98">
                  <c:v>32</c:v>
                </c:pt>
                <c:pt idx="99">
                  <c:v>33</c:v>
                </c:pt>
                <c:pt idx="100">
                  <c:v>36</c:v>
                </c:pt>
                <c:pt idx="101">
                  <c:v>29</c:v>
                </c:pt>
                <c:pt idx="102">
                  <c:v>29</c:v>
                </c:pt>
                <c:pt idx="103">
                  <c:v>30</c:v>
                </c:pt>
                <c:pt idx="104">
                  <c:v>33</c:v>
                </c:pt>
                <c:pt idx="105">
                  <c:v>32</c:v>
                </c:pt>
                <c:pt idx="106">
                  <c:v>30</c:v>
                </c:pt>
                <c:pt idx="107">
                  <c:v>32</c:v>
                </c:pt>
                <c:pt idx="108">
                  <c:v>29</c:v>
                </c:pt>
                <c:pt idx="109">
                  <c:v>29</c:v>
                </c:pt>
                <c:pt idx="110">
                  <c:v>28</c:v>
                </c:pt>
                <c:pt idx="111">
                  <c:v>28</c:v>
                </c:pt>
                <c:pt idx="112">
                  <c:v>30</c:v>
                </c:pt>
                <c:pt idx="113">
                  <c:v>29</c:v>
                </c:pt>
                <c:pt idx="114">
                  <c:v>24</c:v>
                </c:pt>
                <c:pt idx="115">
                  <c:v>29</c:v>
                </c:pt>
                <c:pt idx="116">
                  <c:v>28</c:v>
                </c:pt>
                <c:pt idx="117">
                  <c:v>28</c:v>
                </c:pt>
                <c:pt idx="118">
                  <c:v>27</c:v>
                </c:pt>
                <c:pt idx="119">
                  <c:v>28</c:v>
                </c:pt>
                <c:pt idx="120">
                  <c:v>29</c:v>
                </c:pt>
                <c:pt idx="121">
                  <c:v>27</c:v>
                </c:pt>
                <c:pt idx="122">
                  <c:v>29</c:v>
                </c:pt>
                <c:pt idx="123">
                  <c:v>28</c:v>
                </c:pt>
                <c:pt idx="124">
                  <c:v>26</c:v>
                </c:pt>
                <c:pt idx="125">
                  <c:v>24</c:v>
                </c:pt>
                <c:pt idx="126">
                  <c:v>23</c:v>
                </c:pt>
                <c:pt idx="127">
                  <c:v>26</c:v>
                </c:pt>
                <c:pt idx="128">
                  <c:v>27</c:v>
                </c:pt>
                <c:pt idx="129">
                  <c:v>26</c:v>
                </c:pt>
                <c:pt idx="130">
                  <c:v>23</c:v>
                </c:pt>
                <c:pt idx="131">
                  <c:v>22</c:v>
                </c:pt>
                <c:pt idx="132">
                  <c:v>25</c:v>
                </c:pt>
                <c:pt idx="133">
                  <c:v>26</c:v>
                </c:pt>
                <c:pt idx="134">
                  <c:v>25</c:v>
                </c:pt>
                <c:pt idx="135">
                  <c:v>23</c:v>
                </c:pt>
                <c:pt idx="136">
                  <c:v>27</c:v>
                </c:pt>
                <c:pt idx="137">
                  <c:v>26</c:v>
                </c:pt>
                <c:pt idx="138">
                  <c:v>25</c:v>
                </c:pt>
                <c:pt idx="139">
                  <c:v>26</c:v>
                </c:pt>
                <c:pt idx="140">
                  <c:v>23</c:v>
                </c:pt>
                <c:pt idx="141">
                  <c:v>22</c:v>
                </c:pt>
                <c:pt idx="142">
                  <c:v>25</c:v>
                </c:pt>
                <c:pt idx="143">
                  <c:v>24</c:v>
                </c:pt>
                <c:pt idx="144">
                  <c:v>22</c:v>
                </c:pt>
                <c:pt idx="145">
                  <c:v>25</c:v>
                </c:pt>
                <c:pt idx="146">
                  <c:v>24</c:v>
                </c:pt>
                <c:pt idx="147">
                  <c:v>28</c:v>
                </c:pt>
                <c:pt idx="148">
                  <c:v>23</c:v>
                </c:pt>
                <c:pt idx="149">
                  <c:v>26</c:v>
                </c:pt>
                <c:pt idx="150">
                  <c:v>23</c:v>
                </c:pt>
                <c:pt idx="151">
                  <c:v>21</c:v>
                </c:pt>
                <c:pt idx="152">
                  <c:v>21</c:v>
                </c:pt>
                <c:pt idx="153">
                  <c:v>23</c:v>
                </c:pt>
                <c:pt idx="154">
                  <c:v>22</c:v>
                </c:pt>
                <c:pt idx="155">
                  <c:v>26</c:v>
                </c:pt>
                <c:pt idx="156">
                  <c:v>27</c:v>
                </c:pt>
                <c:pt idx="157">
                  <c:v>29</c:v>
                </c:pt>
                <c:pt idx="158">
                  <c:v>26</c:v>
                </c:pt>
                <c:pt idx="159">
                  <c:v>28</c:v>
                </c:pt>
                <c:pt idx="160">
                  <c:v>30</c:v>
                </c:pt>
                <c:pt idx="161">
                  <c:v>29</c:v>
                </c:pt>
                <c:pt idx="162">
                  <c:v>32</c:v>
                </c:pt>
                <c:pt idx="163">
                  <c:v>27</c:v>
                </c:pt>
                <c:pt idx="164">
                  <c:v>30</c:v>
                </c:pt>
                <c:pt idx="165">
                  <c:v>27</c:v>
                </c:pt>
                <c:pt idx="166">
                  <c:v>29</c:v>
                </c:pt>
                <c:pt idx="167">
                  <c:v>33</c:v>
                </c:pt>
                <c:pt idx="168">
                  <c:v>34</c:v>
                </c:pt>
                <c:pt idx="169">
                  <c:v>35</c:v>
                </c:pt>
                <c:pt idx="170">
                  <c:v>30</c:v>
                </c:pt>
                <c:pt idx="171">
                  <c:v>36</c:v>
                </c:pt>
                <c:pt idx="172">
                  <c:v>35</c:v>
                </c:pt>
                <c:pt idx="173">
                  <c:v>34</c:v>
                </c:pt>
                <c:pt idx="174">
                  <c:v>38</c:v>
                </c:pt>
                <c:pt idx="175">
                  <c:v>36</c:v>
                </c:pt>
                <c:pt idx="176">
                  <c:v>38</c:v>
                </c:pt>
                <c:pt idx="177">
                  <c:v>38</c:v>
                </c:pt>
                <c:pt idx="178">
                  <c:v>39</c:v>
                </c:pt>
                <c:pt idx="179">
                  <c:v>41</c:v>
                </c:pt>
                <c:pt idx="180">
                  <c:v>42</c:v>
                </c:pt>
                <c:pt idx="181">
                  <c:v>46</c:v>
                </c:pt>
                <c:pt idx="182">
                  <c:v>48</c:v>
                </c:pt>
                <c:pt idx="183">
                  <c:v>46</c:v>
                </c:pt>
                <c:pt idx="184">
                  <c:v>49</c:v>
                </c:pt>
                <c:pt idx="185">
                  <c:v>49</c:v>
                </c:pt>
                <c:pt idx="186">
                  <c:v>53</c:v>
                </c:pt>
                <c:pt idx="187">
                  <c:v>47</c:v>
                </c:pt>
                <c:pt idx="188">
                  <c:v>55</c:v>
                </c:pt>
                <c:pt idx="189">
                  <c:v>56</c:v>
                </c:pt>
                <c:pt idx="190">
                  <c:v>54</c:v>
                </c:pt>
                <c:pt idx="191">
                  <c:v>59</c:v>
                </c:pt>
                <c:pt idx="192">
                  <c:v>59</c:v>
                </c:pt>
                <c:pt idx="193">
                  <c:v>60</c:v>
                </c:pt>
                <c:pt idx="194">
                  <c:v>60</c:v>
                </c:pt>
                <c:pt idx="195">
                  <c:v>63</c:v>
                </c:pt>
                <c:pt idx="196">
                  <c:v>68</c:v>
                </c:pt>
                <c:pt idx="197">
                  <c:v>69</c:v>
                </c:pt>
                <c:pt idx="198">
                  <c:v>70</c:v>
                </c:pt>
                <c:pt idx="199">
                  <c:v>76</c:v>
                </c:pt>
                <c:pt idx="200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934-4747-AFAF-9AE683291E52}"/>
            </c:ext>
          </c:extLst>
        </c:ser>
        <c:ser>
          <c:idx val="15"/>
          <c:order val="15"/>
          <c:tx>
            <c:strRef>
              <c:f>'-1iter ry diffM'!$P$1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 diffM'!$P$2:$P$202</c:f>
              <c:numCache>
                <c:formatCode>General</c:formatCode>
                <c:ptCount val="201"/>
                <c:pt idx="0">
                  <c:v>163</c:v>
                </c:pt>
                <c:pt idx="1">
                  <c:v>159</c:v>
                </c:pt>
                <c:pt idx="2">
                  <c:v>156</c:v>
                </c:pt>
                <c:pt idx="3">
                  <c:v>159</c:v>
                </c:pt>
                <c:pt idx="4">
                  <c:v>160</c:v>
                </c:pt>
                <c:pt idx="5">
                  <c:v>151</c:v>
                </c:pt>
                <c:pt idx="6">
                  <c:v>144</c:v>
                </c:pt>
                <c:pt idx="7">
                  <c:v>144</c:v>
                </c:pt>
                <c:pt idx="8">
                  <c:v>139</c:v>
                </c:pt>
                <c:pt idx="9">
                  <c:v>143</c:v>
                </c:pt>
                <c:pt idx="10">
                  <c:v>131</c:v>
                </c:pt>
                <c:pt idx="11">
                  <c:v>126</c:v>
                </c:pt>
                <c:pt idx="12">
                  <c:v>126</c:v>
                </c:pt>
                <c:pt idx="13">
                  <c:v>126</c:v>
                </c:pt>
                <c:pt idx="14">
                  <c:v>122</c:v>
                </c:pt>
                <c:pt idx="15">
                  <c:v>122</c:v>
                </c:pt>
                <c:pt idx="16">
                  <c:v>119</c:v>
                </c:pt>
                <c:pt idx="17">
                  <c:v>120</c:v>
                </c:pt>
                <c:pt idx="18">
                  <c:v>116</c:v>
                </c:pt>
                <c:pt idx="19">
                  <c:v>113</c:v>
                </c:pt>
                <c:pt idx="20">
                  <c:v>105</c:v>
                </c:pt>
                <c:pt idx="21">
                  <c:v>106</c:v>
                </c:pt>
                <c:pt idx="22">
                  <c:v>106</c:v>
                </c:pt>
                <c:pt idx="23">
                  <c:v>96</c:v>
                </c:pt>
                <c:pt idx="24">
                  <c:v>96</c:v>
                </c:pt>
                <c:pt idx="25">
                  <c:v>88</c:v>
                </c:pt>
                <c:pt idx="26">
                  <c:v>89</c:v>
                </c:pt>
                <c:pt idx="27">
                  <c:v>86</c:v>
                </c:pt>
                <c:pt idx="28">
                  <c:v>84</c:v>
                </c:pt>
                <c:pt idx="29">
                  <c:v>82</c:v>
                </c:pt>
                <c:pt idx="30">
                  <c:v>76</c:v>
                </c:pt>
                <c:pt idx="31">
                  <c:v>74</c:v>
                </c:pt>
                <c:pt idx="32">
                  <c:v>74</c:v>
                </c:pt>
                <c:pt idx="33">
                  <c:v>70</c:v>
                </c:pt>
                <c:pt idx="34">
                  <c:v>69</c:v>
                </c:pt>
                <c:pt idx="35">
                  <c:v>68</c:v>
                </c:pt>
                <c:pt idx="36">
                  <c:v>68</c:v>
                </c:pt>
                <c:pt idx="37">
                  <c:v>61</c:v>
                </c:pt>
                <c:pt idx="38">
                  <c:v>58</c:v>
                </c:pt>
                <c:pt idx="39">
                  <c:v>60</c:v>
                </c:pt>
                <c:pt idx="40">
                  <c:v>60</c:v>
                </c:pt>
                <c:pt idx="41">
                  <c:v>56</c:v>
                </c:pt>
                <c:pt idx="42">
                  <c:v>54</c:v>
                </c:pt>
                <c:pt idx="43">
                  <c:v>51</c:v>
                </c:pt>
                <c:pt idx="44">
                  <c:v>50</c:v>
                </c:pt>
                <c:pt idx="45">
                  <c:v>46</c:v>
                </c:pt>
                <c:pt idx="46">
                  <c:v>43</c:v>
                </c:pt>
                <c:pt idx="47">
                  <c:v>45</c:v>
                </c:pt>
                <c:pt idx="48">
                  <c:v>44</c:v>
                </c:pt>
                <c:pt idx="49">
                  <c:v>38</c:v>
                </c:pt>
                <c:pt idx="50">
                  <c:v>37</c:v>
                </c:pt>
                <c:pt idx="51">
                  <c:v>37</c:v>
                </c:pt>
                <c:pt idx="52">
                  <c:v>35</c:v>
                </c:pt>
                <c:pt idx="53">
                  <c:v>38</c:v>
                </c:pt>
                <c:pt idx="54">
                  <c:v>34</c:v>
                </c:pt>
                <c:pt idx="55">
                  <c:v>35</c:v>
                </c:pt>
                <c:pt idx="56">
                  <c:v>30</c:v>
                </c:pt>
                <c:pt idx="57">
                  <c:v>29</c:v>
                </c:pt>
                <c:pt idx="58">
                  <c:v>30</c:v>
                </c:pt>
                <c:pt idx="59">
                  <c:v>29</c:v>
                </c:pt>
                <c:pt idx="60">
                  <c:v>29</c:v>
                </c:pt>
                <c:pt idx="61">
                  <c:v>30</c:v>
                </c:pt>
                <c:pt idx="62">
                  <c:v>27</c:v>
                </c:pt>
                <c:pt idx="63">
                  <c:v>27</c:v>
                </c:pt>
                <c:pt idx="64">
                  <c:v>23</c:v>
                </c:pt>
                <c:pt idx="65">
                  <c:v>25</c:v>
                </c:pt>
                <c:pt idx="66">
                  <c:v>20</c:v>
                </c:pt>
                <c:pt idx="67">
                  <c:v>22</c:v>
                </c:pt>
                <c:pt idx="68">
                  <c:v>23</c:v>
                </c:pt>
                <c:pt idx="69">
                  <c:v>23</c:v>
                </c:pt>
                <c:pt idx="70">
                  <c:v>22</c:v>
                </c:pt>
                <c:pt idx="71">
                  <c:v>20</c:v>
                </c:pt>
                <c:pt idx="72">
                  <c:v>21</c:v>
                </c:pt>
                <c:pt idx="73">
                  <c:v>20</c:v>
                </c:pt>
                <c:pt idx="74">
                  <c:v>18</c:v>
                </c:pt>
                <c:pt idx="75">
                  <c:v>20</c:v>
                </c:pt>
                <c:pt idx="76">
                  <c:v>20</c:v>
                </c:pt>
                <c:pt idx="77">
                  <c:v>24</c:v>
                </c:pt>
                <c:pt idx="78">
                  <c:v>22</c:v>
                </c:pt>
                <c:pt idx="79">
                  <c:v>19</c:v>
                </c:pt>
                <c:pt idx="80">
                  <c:v>19</c:v>
                </c:pt>
                <c:pt idx="81">
                  <c:v>20</c:v>
                </c:pt>
                <c:pt idx="82">
                  <c:v>21</c:v>
                </c:pt>
                <c:pt idx="83">
                  <c:v>19</c:v>
                </c:pt>
                <c:pt idx="84">
                  <c:v>18</c:v>
                </c:pt>
                <c:pt idx="85">
                  <c:v>19</c:v>
                </c:pt>
                <c:pt idx="86">
                  <c:v>22</c:v>
                </c:pt>
                <c:pt idx="87">
                  <c:v>20</c:v>
                </c:pt>
                <c:pt idx="88">
                  <c:v>21</c:v>
                </c:pt>
                <c:pt idx="89">
                  <c:v>24</c:v>
                </c:pt>
                <c:pt idx="90">
                  <c:v>25</c:v>
                </c:pt>
                <c:pt idx="91">
                  <c:v>21</c:v>
                </c:pt>
                <c:pt idx="92">
                  <c:v>24</c:v>
                </c:pt>
                <c:pt idx="93">
                  <c:v>22</c:v>
                </c:pt>
                <c:pt idx="94">
                  <c:v>27</c:v>
                </c:pt>
                <c:pt idx="95">
                  <c:v>22</c:v>
                </c:pt>
                <c:pt idx="96">
                  <c:v>25</c:v>
                </c:pt>
                <c:pt idx="97">
                  <c:v>26</c:v>
                </c:pt>
                <c:pt idx="98">
                  <c:v>25</c:v>
                </c:pt>
                <c:pt idx="99">
                  <c:v>25</c:v>
                </c:pt>
                <c:pt idx="100">
                  <c:v>30</c:v>
                </c:pt>
                <c:pt idx="101">
                  <c:v>26</c:v>
                </c:pt>
                <c:pt idx="102">
                  <c:v>28</c:v>
                </c:pt>
                <c:pt idx="103">
                  <c:v>30</c:v>
                </c:pt>
                <c:pt idx="104">
                  <c:v>29</c:v>
                </c:pt>
                <c:pt idx="105">
                  <c:v>29</c:v>
                </c:pt>
                <c:pt idx="106">
                  <c:v>32</c:v>
                </c:pt>
                <c:pt idx="107">
                  <c:v>30</c:v>
                </c:pt>
                <c:pt idx="108">
                  <c:v>30</c:v>
                </c:pt>
                <c:pt idx="109">
                  <c:v>32</c:v>
                </c:pt>
                <c:pt idx="110">
                  <c:v>35</c:v>
                </c:pt>
                <c:pt idx="111">
                  <c:v>34</c:v>
                </c:pt>
                <c:pt idx="112">
                  <c:v>33</c:v>
                </c:pt>
                <c:pt idx="113">
                  <c:v>35</c:v>
                </c:pt>
                <c:pt idx="114">
                  <c:v>34</c:v>
                </c:pt>
                <c:pt idx="115">
                  <c:v>33</c:v>
                </c:pt>
                <c:pt idx="116">
                  <c:v>39</c:v>
                </c:pt>
                <c:pt idx="117">
                  <c:v>35</c:v>
                </c:pt>
                <c:pt idx="118">
                  <c:v>37</c:v>
                </c:pt>
                <c:pt idx="119">
                  <c:v>39</c:v>
                </c:pt>
                <c:pt idx="120">
                  <c:v>39</c:v>
                </c:pt>
                <c:pt idx="121">
                  <c:v>39</c:v>
                </c:pt>
                <c:pt idx="122">
                  <c:v>37</c:v>
                </c:pt>
                <c:pt idx="123">
                  <c:v>35</c:v>
                </c:pt>
                <c:pt idx="124">
                  <c:v>34</c:v>
                </c:pt>
                <c:pt idx="125">
                  <c:v>37</c:v>
                </c:pt>
                <c:pt idx="126">
                  <c:v>37</c:v>
                </c:pt>
                <c:pt idx="127">
                  <c:v>40</c:v>
                </c:pt>
                <c:pt idx="128">
                  <c:v>41</c:v>
                </c:pt>
                <c:pt idx="129">
                  <c:v>39</c:v>
                </c:pt>
                <c:pt idx="130">
                  <c:v>37</c:v>
                </c:pt>
                <c:pt idx="131">
                  <c:v>44</c:v>
                </c:pt>
                <c:pt idx="132">
                  <c:v>41</c:v>
                </c:pt>
                <c:pt idx="133">
                  <c:v>43</c:v>
                </c:pt>
                <c:pt idx="134">
                  <c:v>46</c:v>
                </c:pt>
                <c:pt idx="135">
                  <c:v>40</c:v>
                </c:pt>
                <c:pt idx="136">
                  <c:v>41</c:v>
                </c:pt>
                <c:pt idx="137">
                  <c:v>39</c:v>
                </c:pt>
                <c:pt idx="138">
                  <c:v>41</c:v>
                </c:pt>
                <c:pt idx="139">
                  <c:v>38</c:v>
                </c:pt>
                <c:pt idx="140">
                  <c:v>40</c:v>
                </c:pt>
                <c:pt idx="141">
                  <c:v>43</c:v>
                </c:pt>
                <c:pt idx="142">
                  <c:v>38</c:v>
                </c:pt>
                <c:pt idx="143">
                  <c:v>44</c:v>
                </c:pt>
                <c:pt idx="144">
                  <c:v>42</c:v>
                </c:pt>
                <c:pt idx="145">
                  <c:v>39</c:v>
                </c:pt>
                <c:pt idx="146">
                  <c:v>37</c:v>
                </c:pt>
                <c:pt idx="147">
                  <c:v>42</c:v>
                </c:pt>
                <c:pt idx="148">
                  <c:v>42</c:v>
                </c:pt>
                <c:pt idx="149">
                  <c:v>43</c:v>
                </c:pt>
                <c:pt idx="150">
                  <c:v>39</c:v>
                </c:pt>
                <c:pt idx="151">
                  <c:v>38</c:v>
                </c:pt>
                <c:pt idx="152">
                  <c:v>40</c:v>
                </c:pt>
                <c:pt idx="153">
                  <c:v>44</c:v>
                </c:pt>
                <c:pt idx="154">
                  <c:v>40</c:v>
                </c:pt>
                <c:pt idx="155">
                  <c:v>39</c:v>
                </c:pt>
                <c:pt idx="156">
                  <c:v>39</c:v>
                </c:pt>
                <c:pt idx="157">
                  <c:v>41</c:v>
                </c:pt>
                <c:pt idx="158">
                  <c:v>37</c:v>
                </c:pt>
                <c:pt idx="159">
                  <c:v>36</c:v>
                </c:pt>
                <c:pt idx="160">
                  <c:v>36</c:v>
                </c:pt>
                <c:pt idx="161">
                  <c:v>35</c:v>
                </c:pt>
                <c:pt idx="162">
                  <c:v>40</c:v>
                </c:pt>
                <c:pt idx="163">
                  <c:v>36</c:v>
                </c:pt>
                <c:pt idx="164">
                  <c:v>38</c:v>
                </c:pt>
                <c:pt idx="165">
                  <c:v>33</c:v>
                </c:pt>
                <c:pt idx="166">
                  <c:v>33</c:v>
                </c:pt>
                <c:pt idx="167">
                  <c:v>34</c:v>
                </c:pt>
                <c:pt idx="168">
                  <c:v>37</c:v>
                </c:pt>
                <c:pt idx="169">
                  <c:v>34</c:v>
                </c:pt>
                <c:pt idx="170">
                  <c:v>32</c:v>
                </c:pt>
                <c:pt idx="171">
                  <c:v>32</c:v>
                </c:pt>
                <c:pt idx="172">
                  <c:v>32</c:v>
                </c:pt>
                <c:pt idx="173">
                  <c:v>29</c:v>
                </c:pt>
                <c:pt idx="174">
                  <c:v>32</c:v>
                </c:pt>
                <c:pt idx="175">
                  <c:v>30</c:v>
                </c:pt>
                <c:pt idx="176">
                  <c:v>26</c:v>
                </c:pt>
                <c:pt idx="177">
                  <c:v>28</c:v>
                </c:pt>
                <c:pt idx="178">
                  <c:v>32</c:v>
                </c:pt>
                <c:pt idx="179">
                  <c:v>31</c:v>
                </c:pt>
                <c:pt idx="180">
                  <c:v>26</c:v>
                </c:pt>
                <c:pt idx="181">
                  <c:v>28</c:v>
                </c:pt>
                <c:pt idx="182">
                  <c:v>27</c:v>
                </c:pt>
                <c:pt idx="183">
                  <c:v>26</c:v>
                </c:pt>
                <c:pt idx="184">
                  <c:v>27</c:v>
                </c:pt>
                <c:pt idx="185">
                  <c:v>28</c:v>
                </c:pt>
                <c:pt idx="186">
                  <c:v>22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22</c:v>
                </c:pt>
                <c:pt idx="191">
                  <c:v>23</c:v>
                </c:pt>
                <c:pt idx="192">
                  <c:v>23</c:v>
                </c:pt>
                <c:pt idx="193">
                  <c:v>23</c:v>
                </c:pt>
                <c:pt idx="194">
                  <c:v>20</c:v>
                </c:pt>
                <c:pt idx="195">
                  <c:v>21</c:v>
                </c:pt>
                <c:pt idx="196">
                  <c:v>19</c:v>
                </c:pt>
                <c:pt idx="197">
                  <c:v>17</c:v>
                </c:pt>
                <c:pt idx="198">
                  <c:v>18</c:v>
                </c:pt>
                <c:pt idx="199">
                  <c:v>17</c:v>
                </c:pt>
                <c:pt idx="200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A934-4747-AFAF-9AE683291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1951584"/>
        <c:axId val="1511952064"/>
      </c:lineChart>
      <c:catAx>
        <c:axId val="15119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11952064"/>
        <c:crosses val="autoZero"/>
        <c:auto val="1"/>
        <c:lblAlgn val="ctr"/>
        <c:lblOffset val="100"/>
        <c:noMultiLvlLbl val="0"/>
      </c:catAx>
      <c:valAx>
        <c:axId val="151195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119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0iter rz diffM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'0iter rz diffM'!$A$1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diffM'!$A$2:$A$202</c:f>
              <c:numCache>
                <c:formatCode>General</c:formatCode>
                <c:ptCount val="201"/>
                <c:pt idx="0">
                  <c:v>161</c:v>
                </c:pt>
                <c:pt idx="1">
                  <c:v>159</c:v>
                </c:pt>
                <c:pt idx="2">
                  <c:v>152</c:v>
                </c:pt>
                <c:pt idx="3">
                  <c:v>150</c:v>
                </c:pt>
                <c:pt idx="4">
                  <c:v>154</c:v>
                </c:pt>
                <c:pt idx="5">
                  <c:v>147</c:v>
                </c:pt>
                <c:pt idx="6">
                  <c:v>157</c:v>
                </c:pt>
                <c:pt idx="7">
                  <c:v>154</c:v>
                </c:pt>
                <c:pt idx="8">
                  <c:v>149</c:v>
                </c:pt>
                <c:pt idx="9">
                  <c:v>142</c:v>
                </c:pt>
                <c:pt idx="10">
                  <c:v>153</c:v>
                </c:pt>
                <c:pt idx="11">
                  <c:v>145</c:v>
                </c:pt>
                <c:pt idx="12">
                  <c:v>142</c:v>
                </c:pt>
                <c:pt idx="13">
                  <c:v>141</c:v>
                </c:pt>
                <c:pt idx="14">
                  <c:v>139</c:v>
                </c:pt>
                <c:pt idx="15">
                  <c:v>128</c:v>
                </c:pt>
                <c:pt idx="16">
                  <c:v>136</c:v>
                </c:pt>
                <c:pt idx="17">
                  <c:v>126</c:v>
                </c:pt>
                <c:pt idx="18">
                  <c:v>129</c:v>
                </c:pt>
                <c:pt idx="19">
                  <c:v>124</c:v>
                </c:pt>
                <c:pt idx="20">
                  <c:v>123</c:v>
                </c:pt>
                <c:pt idx="21">
                  <c:v>114</c:v>
                </c:pt>
                <c:pt idx="22">
                  <c:v>120</c:v>
                </c:pt>
                <c:pt idx="23">
                  <c:v>119</c:v>
                </c:pt>
                <c:pt idx="24">
                  <c:v>117</c:v>
                </c:pt>
                <c:pt idx="25">
                  <c:v>107</c:v>
                </c:pt>
                <c:pt idx="26">
                  <c:v>107</c:v>
                </c:pt>
                <c:pt idx="27">
                  <c:v>102</c:v>
                </c:pt>
                <c:pt idx="28">
                  <c:v>99</c:v>
                </c:pt>
                <c:pt idx="29">
                  <c:v>100</c:v>
                </c:pt>
                <c:pt idx="30">
                  <c:v>94</c:v>
                </c:pt>
                <c:pt idx="31">
                  <c:v>97</c:v>
                </c:pt>
                <c:pt idx="32">
                  <c:v>91</c:v>
                </c:pt>
                <c:pt idx="33">
                  <c:v>87</c:v>
                </c:pt>
                <c:pt idx="34">
                  <c:v>87</c:v>
                </c:pt>
                <c:pt idx="35">
                  <c:v>82</c:v>
                </c:pt>
                <c:pt idx="36">
                  <c:v>81</c:v>
                </c:pt>
                <c:pt idx="37">
                  <c:v>79</c:v>
                </c:pt>
                <c:pt idx="38">
                  <c:v>82</c:v>
                </c:pt>
                <c:pt idx="39">
                  <c:v>73</c:v>
                </c:pt>
                <c:pt idx="40">
                  <c:v>75</c:v>
                </c:pt>
                <c:pt idx="41">
                  <c:v>72</c:v>
                </c:pt>
                <c:pt idx="42">
                  <c:v>63</c:v>
                </c:pt>
                <c:pt idx="43">
                  <c:v>66</c:v>
                </c:pt>
                <c:pt idx="44">
                  <c:v>61</c:v>
                </c:pt>
                <c:pt idx="45">
                  <c:v>64</c:v>
                </c:pt>
                <c:pt idx="46">
                  <c:v>63</c:v>
                </c:pt>
                <c:pt idx="47">
                  <c:v>62</c:v>
                </c:pt>
                <c:pt idx="48">
                  <c:v>61</c:v>
                </c:pt>
                <c:pt idx="49">
                  <c:v>57</c:v>
                </c:pt>
                <c:pt idx="50">
                  <c:v>53</c:v>
                </c:pt>
                <c:pt idx="51">
                  <c:v>54</c:v>
                </c:pt>
                <c:pt idx="52">
                  <c:v>50</c:v>
                </c:pt>
                <c:pt idx="53">
                  <c:v>52</c:v>
                </c:pt>
                <c:pt idx="54">
                  <c:v>52</c:v>
                </c:pt>
                <c:pt idx="55">
                  <c:v>50</c:v>
                </c:pt>
                <c:pt idx="56">
                  <c:v>44</c:v>
                </c:pt>
                <c:pt idx="57">
                  <c:v>49</c:v>
                </c:pt>
                <c:pt idx="58">
                  <c:v>45</c:v>
                </c:pt>
                <c:pt idx="59">
                  <c:v>44</c:v>
                </c:pt>
                <c:pt idx="60">
                  <c:v>42</c:v>
                </c:pt>
                <c:pt idx="61">
                  <c:v>44</c:v>
                </c:pt>
                <c:pt idx="62">
                  <c:v>39</c:v>
                </c:pt>
                <c:pt idx="63">
                  <c:v>40</c:v>
                </c:pt>
                <c:pt idx="64">
                  <c:v>37</c:v>
                </c:pt>
                <c:pt idx="65">
                  <c:v>38</c:v>
                </c:pt>
                <c:pt idx="66">
                  <c:v>38</c:v>
                </c:pt>
                <c:pt idx="67">
                  <c:v>37</c:v>
                </c:pt>
                <c:pt idx="68">
                  <c:v>36</c:v>
                </c:pt>
                <c:pt idx="69">
                  <c:v>36</c:v>
                </c:pt>
                <c:pt idx="70">
                  <c:v>36</c:v>
                </c:pt>
                <c:pt idx="71">
                  <c:v>33</c:v>
                </c:pt>
                <c:pt idx="72">
                  <c:v>31</c:v>
                </c:pt>
                <c:pt idx="73">
                  <c:v>34</c:v>
                </c:pt>
                <c:pt idx="74">
                  <c:v>31</c:v>
                </c:pt>
                <c:pt idx="75">
                  <c:v>34</c:v>
                </c:pt>
                <c:pt idx="76">
                  <c:v>35</c:v>
                </c:pt>
                <c:pt idx="77">
                  <c:v>31</c:v>
                </c:pt>
                <c:pt idx="78">
                  <c:v>33</c:v>
                </c:pt>
                <c:pt idx="79">
                  <c:v>29</c:v>
                </c:pt>
                <c:pt idx="80">
                  <c:v>30</c:v>
                </c:pt>
                <c:pt idx="81">
                  <c:v>28</c:v>
                </c:pt>
                <c:pt idx="82">
                  <c:v>30</c:v>
                </c:pt>
                <c:pt idx="83">
                  <c:v>30</c:v>
                </c:pt>
                <c:pt idx="84">
                  <c:v>26</c:v>
                </c:pt>
                <c:pt idx="85">
                  <c:v>32</c:v>
                </c:pt>
                <c:pt idx="86">
                  <c:v>29</c:v>
                </c:pt>
                <c:pt idx="87">
                  <c:v>31</c:v>
                </c:pt>
                <c:pt idx="88">
                  <c:v>29</c:v>
                </c:pt>
                <c:pt idx="89">
                  <c:v>26</c:v>
                </c:pt>
                <c:pt idx="90">
                  <c:v>28</c:v>
                </c:pt>
                <c:pt idx="91">
                  <c:v>30</c:v>
                </c:pt>
                <c:pt idx="92">
                  <c:v>27</c:v>
                </c:pt>
                <c:pt idx="93">
                  <c:v>30</c:v>
                </c:pt>
                <c:pt idx="94">
                  <c:v>27</c:v>
                </c:pt>
                <c:pt idx="95">
                  <c:v>27</c:v>
                </c:pt>
                <c:pt idx="96">
                  <c:v>27</c:v>
                </c:pt>
                <c:pt idx="97">
                  <c:v>26</c:v>
                </c:pt>
                <c:pt idx="98">
                  <c:v>32</c:v>
                </c:pt>
                <c:pt idx="99">
                  <c:v>27</c:v>
                </c:pt>
                <c:pt idx="100">
                  <c:v>27</c:v>
                </c:pt>
                <c:pt idx="101">
                  <c:v>28</c:v>
                </c:pt>
                <c:pt idx="102">
                  <c:v>27</c:v>
                </c:pt>
                <c:pt idx="103">
                  <c:v>24</c:v>
                </c:pt>
                <c:pt idx="104">
                  <c:v>27</c:v>
                </c:pt>
                <c:pt idx="105">
                  <c:v>29</c:v>
                </c:pt>
                <c:pt idx="106">
                  <c:v>30</c:v>
                </c:pt>
                <c:pt idx="107">
                  <c:v>31</c:v>
                </c:pt>
                <c:pt idx="108">
                  <c:v>28</c:v>
                </c:pt>
                <c:pt idx="109">
                  <c:v>34</c:v>
                </c:pt>
                <c:pt idx="110">
                  <c:v>33</c:v>
                </c:pt>
                <c:pt idx="111">
                  <c:v>31</c:v>
                </c:pt>
                <c:pt idx="112">
                  <c:v>31</c:v>
                </c:pt>
                <c:pt idx="113">
                  <c:v>31</c:v>
                </c:pt>
                <c:pt idx="114">
                  <c:v>27</c:v>
                </c:pt>
                <c:pt idx="115">
                  <c:v>31</c:v>
                </c:pt>
                <c:pt idx="116">
                  <c:v>28</c:v>
                </c:pt>
                <c:pt idx="117">
                  <c:v>28</c:v>
                </c:pt>
                <c:pt idx="118">
                  <c:v>31</c:v>
                </c:pt>
                <c:pt idx="119">
                  <c:v>33</c:v>
                </c:pt>
                <c:pt idx="120">
                  <c:v>30</c:v>
                </c:pt>
                <c:pt idx="121">
                  <c:v>32</c:v>
                </c:pt>
                <c:pt idx="122">
                  <c:v>30</c:v>
                </c:pt>
                <c:pt idx="123">
                  <c:v>36</c:v>
                </c:pt>
                <c:pt idx="124">
                  <c:v>33</c:v>
                </c:pt>
                <c:pt idx="125">
                  <c:v>31</c:v>
                </c:pt>
                <c:pt idx="126">
                  <c:v>32</c:v>
                </c:pt>
                <c:pt idx="127">
                  <c:v>32</c:v>
                </c:pt>
                <c:pt idx="128">
                  <c:v>34</c:v>
                </c:pt>
                <c:pt idx="129">
                  <c:v>33</c:v>
                </c:pt>
                <c:pt idx="130">
                  <c:v>34</c:v>
                </c:pt>
                <c:pt idx="131">
                  <c:v>41</c:v>
                </c:pt>
                <c:pt idx="132">
                  <c:v>36</c:v>
                </c:pt>
                <c:pt idx="133">
                  <c:v>37</c:v>
                </c:pt>
                <c:pt idx="134">
                  <c:v>39</c:v>
                </c:pt>
                <c:pt idx="135">
                  <c:v>38</c:v>
                </c:pt>
                <c:pt idx="136">
                  <c:v>36</c:v>
                </c:pt>
                <c:pt idx="137">
                  <c:v>41</c:v>
                </c:pt>
                <c:pt idx="138">
                  <c:v>43</c:v>
                </c:pt>
                <c:pt idx="139">
                  <c:v>41</c:v>
                </c:pt>
                <c:pt idx="140">
                  <c:v>41</c:v>
                </c:pt>
                <c:pt idx="141">
                  <c:v>45</c:v>
                </c:pt>
                <c:pt idx="142">
                  <c:v>45</c:v>
                </c:pt>
                <c:pt idx="143">
                  <c:v>49</c:v>
                </c:pt>
                <c:pt idx="144">
                  <c:v>48</c:v>
                </c:pt>
                <c:pt idx="145">
                  <c:v>47</c:v>
                </c:pt>
                <c:pt idx="146">
                  <c:v>46</c:v>
                </c:pt>
                <c:pt idx="147">
                  <c:v>55</c:v>
                </c:pt>
                <c:pt idx="148">
                  <c:v>50</c:v>
                </c:pt>
                <c:pt idx="149">
                  <c:v>57</c:v>
                </c:pt>
                <c:pt idx="150">
                  <c:v>58</c:v>
                </c:pt>
                <c:pt idx="151">
                  <c:v>53</c:v>
                </c:pt>
                <c:pt idx="152">
                  <c:v>58</c:v>
                </c:pt>
                <c:pt idx="153">
                  <c:v>58</c:v>
                </c:pt>
                <c:pt idx="154">
                  <c:v>63</c:v>
                </c:pt>
                <c:pt idx="155">
                  <c:v>65</c:v>
                </c:pt>
                <c:pt idx="156">
                  <c:v>70</c:v>
                </c:pt>
                <c:pt idx="157">
                  <c:v>66</c:v>
                </c:pt>
                <c:pt idx="158">
                  <c:v>64</c:v>
                </c:pt>
                <c:pt idx="159">
                  <c:v>73</c:v>
                </c:pt>
                <c:pt idx="160">
                  <c:v>73</c:v>
                </c:pt>
                <c:pt idx="161">
                  <c:v>78</c:v>
                </c:pt>
                <c:pt idx="162">
                  <c:v>77</c:v>
                </c:pt>
                <c:pt idx="163">
                  <c:v>82</c:v>
                </c:pt>
                <c:pt idx="164">
                  <c:v>82</c:v>
                </c:pt>
                <c:pt idx="165">
                  <c:v>86</c:v>
                </c:pt>
                <c:pt idx="166">
                  <c:v>87</c:v>
                </c:pt>
                <c:pt idx="167">
                  <c:v>92</c:v>
                </c:pt>
                <c:pt idx="168">
                  <c:v>93</c:v>
                </c:pt>
                <c:pt idx="169">
                  <c:v>91</c:v>
                </c:pt>
                <c:pt idx="170">
                  <c:v>98</c:v>
                </c:pt>
                <c:pt idx="171">
                  <c:v>98</c:v>
                </c:pt>
                <c:pt idx="172">
                  <c:v>104</c:v>
                </c:pt>
                <c:pt idx="173">
                  <c:v>106</c:v>
                </c:pt>
                <c:pt idx="174">
                  <c:v>110</c:v>
                </c:pt>
                <c:pt idx="175">
                  <c:v>107</c:v>
                </c:pt>
                <c:pt idx="176">
                  <c:v>111</c:v>
                </c:pt>
                <c:pt idx="177">
                  <c:v>117</c:v>
                </c:pt>
                <c:pt idx="178">
                  <c:v>115</c:v>
                </c:pt>
                <c:pt idx="179">
                  <c:v>120</c:v>
                </c:pt>
                <c:pt idx="180">
                  <c:v>130</c:v>
                </c:pt>
                <c:pt idx="181">
                  <c:v>127</c:v>
                </c:pt>
                <c:pt idx="182">
                  <c:v>125</c:v>
                </c:pt>
                <c:pt idx="183">
                  <c:v>125</c:v>
                </c:pt>
                <c:pt idx="184">
                  <c:v>124</c:v>
                </c:pt>
                <c:pt idx="185">
                  <c:v>138</c:v>
                </c:pt>
                <c:pt idx="186">
                  <c:v>130</c:v>
                </c:pt>
                <c:pt idx="187">
                  <c:v>136</c:v>
                </c:pt>
                <c:pt idx="188">
                  <c:v>143</c:v>
                </c:pt>
                <c:pt idx="189">
                  <c:v>142</c:v>
                </c:pt>
                <c:pt idx="190">
                  <c:v>136</c:v>
                </c:pt>
                <c:pt idx="191">
                  <c:v>154</c:v>
                </c:pt>
                <c:pt idx="192">
                  <c:v>150</c:v>
                </c:pt>
                <c:pt idx="193">
                  <c:v>145</c:v>
                </c:pt>
                <c:pt idx="194">
                  <c:v>151</c:v>
                </c:pt>
                <c:pt idx="195">
                  <c:v>150</c:v>
                </c:pt>
                <c:pt idx="196">
                  <c:v>158</c:v>
                </c:pt>
                <c:pt idx="197">
                  <c:v>150</c:v>
                </c:pt>
                <c:pt idx="198">
                  <c:v>157</c:v>
                </c:pt>
                <c:pt idx="199">
                  <c:v>152</c:v>
                </c:pt>
                <c:pt idx="200">
                  <c:v>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6-42A7-B186-31CA822037C7}"/>
            </c:ext>
          </c:extLst>
        </c:ser>
        <c:ser>
          <c:idx val="1"/>
          <c:order val="1"/>
          <c:tx>
            <c:strRef>
              <c:f>'0iter rz diffM'!$B$1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diffM'!$B$2:$B$202</c:f>
              <c:numCache>
                <c:formatCode>General</c:formatCode>
                <c:ptCount val="201"/>
                <c:pt idx="0">
                  <c:v>56</c:v>
                </c:pt>
                <c:pt idx="1">
                  <c:v>51</c:v>
                </c:pt>
                <c:pt idx="2">
                  <c:v>53</c:v>
                </c:pt>
                <c:pt idx="3">
                  <c:v>52</c:v>
                </c:pt>
                <c:pt idx="4">
                  <c:v>49</c:v>
                </c:pt>
                <c:pt idx="5">
                  <c:v>52</c:v>
                </c:pt>
                <c:pt idx="6">
                  <c:v>46</c:v>
                </c:pt>
                <c:pt idx="7">
                  <c:v>41</c:v>
                </c:pt>
                <c:pt idx="8">
                  <c:v>45</c:v>
                </c:pt>
                <c:pt idx="9">
                  <c:v>45</c:v>
                </c:pt>
                <c:pt idx="10">
                  <c:v>42</c:v>
                </c:pt>
                <c:pt idx="11">
                  <c:v>43</c:v>
                </c:pt>
                <c:pt idx="12">
                  <c:v>43</c:v>
                </c:pt>
                <c:pt idx="13">
                  <c:v>40</c:v>
                </c:pt>
                <c:pt idx="14">
                  <c:v>39</c:v>
                </c:pt>
                <c:pt idx="15">
                  <c:v>41</c:v>
                </c:pt>
                <c:pt idx="16">
                  <c:v>42</c:v>
                </c:pt>
                <c:pt idx="17">
                  <c:v>39</c:v>
                </c:pt>
                <c:pt idx="18">
                  <c:v>43</c:v>
                </c:pt>
                <c:pt idx="19">
                  <c:v>38</c:v>
                </c:pt>
                <c:pt idx="20">
                  <c:v>38</c:v>
                </c:pt>
                <c:pt idx="21">
                  <c:v>40</c:v>
                </c:pt>
                <c:pt idx="22">
                  <c:v>38</c:v>
                </c:pt>
                <c:pt idx="23">
                  <c:v>33</c:v>
                </c:pt>
                <c:pt idx="24">
                  <c:v>38</c:v>
                </c:pt>
                <c:pt idx="25">
                  <c:v>34</c:v>
                </c:pt>
                <c:pt idx="26">
                  <c:v>32</c:v>
                </c:pt>
                <c:pt idx="27">
                  <c:v>40</c:v>
                </c:pt>
                <c:pt idx="28">
                  <c:v>37</c:v>
                </c:pt>
                <c:pt idx="29">
                  <c:v>35</c:v>
                </c:pt>
                <c:pt idx="30">
                  <c:v>37</c:v>
                </c:pt>
                <c:pt idx="31">
                  <c:v>36</c:v>
                </c:pt>
                <c:pt idx="32">
                  <c:v>36</c:v>
                </c:pt>
                <c:pt idx="33">
                  <c:v>33</c:v>
                </c:pt>
                <c:pt idx="34">
                  <c:v>33</c:v>
                </c:pt>
                <c:pt idx="35">
                  <c:v>38</c:v>
                </c:pt>
                <c:pt idx="36">
                  <c:v>35</c:v>
                </c:pt>
                <c:pt idx="37">
                  <c:v>36</c:v>
                </c:pt>
                <c:pt idx="38">
                  <c:v>36</c:v>
                </c:pt>
                <c:pt idx="39">
                  <c:v>34</c:v>
                </c:pt>
                <c:pt idx="40">
                  <c:v>31</c:v>
                </c:pt>
                <c:pt idx="41">
                  <c:v>33</c:v>
                </c:pt>
                <c:pt idx="42">
                  <c:v>33</c:v>
                </c:pt>
                <c:pt idx="43">
                  <c:v>36</c:v>
                </c:pt>
                <c:pt idx="44">
                  <c:v>29</c:v>
                </c:pt>
                <c:pt idx="45">
                  <c:v>36</c:v>
                </c:pt>
                <c:pt idx="46">
                  <c:v>33</c:v>
                </c:pt>
                <c:pt idx="47">
                  <c:v>35</c:v>
                </c:pt>
                <c:pt idx="48">
                  <c:v>31</c:v>
                </c:pt>
                <c:pt idx="49">
                  <c:v>36</c:v>
                </c:pt>
                <c:pt idx="50">
                  <c:v>33</c:v>
                </c:pt>
                <c:pt idx="51">
                  <c:v>36</c:v>
                </c:pt>
                <c:pt idx="52">
                  <c:v>34</c:v>
                </c:pt>
                <c:pt idx="53">
                  <c:v>33</c:v>
                </c:pt>
                <c:pt idx="54">
                  <c:v>35</c:v>
                </c:pt>
                <c:pt idx="55">
                  <c:v>35</c:v>
                </c:pt>
                <c:pt idx="56">
                  <c:v>32</c:v>
                </c:pt>
                <c:pt idx="57">
                  <c:v>36</c:v>
                </c:pt>
                <c:pt idx="58">
                  <c:v>32</c:v>
                </c:pt>
                <c:pt idx="59">
                  <c:v>32</c:v>
                </c:pt>
                <c:pt idx="60">
                  <c:v>34</c:v>
                </c:pt>
                <c:pt idx="61">
                  <c:v>35</c:v>
                </c:pt>
                <c:pt idx="62">
                  <c:v>36</c:v>
                </c:pt>
                <c:pt idx="63">
                  <c:v>36</c:v>
                </c:pt>
                <c:pt idx="64">
                  <c:v>31</c:v>
                </c:pt>
                <c:pt idx="65">
                  <c:v>30</c:v>
                </c:pt>
                <c:pt idx="66">
                  <c:v>37</c:v>
                </c:pt>
                <c:pt idx="67">
                  <c:v>33</c:v>
                </c:pt>
                <c:pt idx="68">
                  <c:v>38</c:v>
                </c:pt>
                <c:pt idx="69">
                  <c:v>34</c:v>
                </c:pt>
                <c:pt idx="70">
                  <c:v>35</c:v>
                </c:pt>
                <c:pt idx="71">
                  <c:v>37</c:v>
                </c:pt>
                <c:pt idx="72">
                  <c:v>31</c:v>
                </c:pt>
                <c:pt idx="73">
                  <c:v>33</c:v>
                </c:pt>
                <c:pt idx="74">
                  <c:v>31</c:v>
                </c:pt>
                <c:pt idx="75">
                  <c:v>34</c:v>
                </c:pt>
                <c:pt idx="76">
                  <c:v>34</c:v>
                </c:pt>
                <c:pt idx="77">
                  <c:v>33</c:v>
                </c:pt>
                <c:pt idx="78">
                  <c:v>34</c:v>
                </c:pt>
                <c:pt idx="79">
                  <c:v>33</c:v>
                </c:pt>
                <c:pt idx="80">
                  <c:v>32</c:v>
                </c:pt>
                <c:pt idx="81">
                  <c:v>32</c:v>
                </c:pt>
                <c:pt idx="82">
                  <c:v>33</c:v>
                </c:pt>
                <c:pt idx="83">
                  <c:v>29</c:v>
                </c:pt>
                <c:pt idx="84">
                  <c:v>34</c:v>
                </c:pt>
                <c:pt idx="85">
                  <c:v>36</c:v>
                </c:pt>
                <c:pt idx="86">
                  <c:v>33</c:v>
                </c:pt>
                <c:pt idx="87">
                  <c:v>29</c:v>
                </c:pt>
                <c:pt idx="88">
                  <c:v>32</c:v>
                </c:pt>
                <c:pt idx="89">
                  <c:v>31</c:v>
                </c:pt>
                <c:pt idx="90">
                  <c:v>33</c:v>
                </c:pt>
                <c:pt idx="91">
                  <c:v>36</c:v>
                </c:pt>
                <c:pt idx="92">
                  <c:v>33</c:v>
                </c:pt>
                <c:pt idx="93">
                  <c:v>33</c:v>
                </c:pt>
                <c:pt idx="94">
                  <c:v>30</c:v>
                </c:pt>
                <c:pt idx="95">
                  <c:v>33</c:v>
                </c:pt>
                <c:pt idx="96">
                  <c:v>31</c:v>
                </c:pt>
                <c:pt idx="97">
                  <c:v>33</c:v>
                </c:pt>
                <c:pt idx="98">
                  <c:v>34</c:v>
                </c:pt>
                <c:pt idx="99">
                  <c:v>31</c:v>
                </c:pt>
                <c:pt idx="100">
                  <c:v>33</c:v>
                </c:pt>
                <c:pt idx="101">
                  <c:v>34</c:v>
                </c:pt>
                <c:pt idx="102">
                  <c:v>33</c:v>
                </c:pt>
                <c:pt idx="103">
                  <c:v>31</c:v>
                </c:pt>
                <c:pt idx="104">
                  <c:v>31</c:v>
                </c:pt>
                <c:pt idx="105">
                  <c:v>31</c:v>
                </c:pt>
                <c:pt idx="106">
                  <c:v>34</c:v>
                </c:pt>
                <c:pt idx="107">
                  <c:v>33</c:v>
                </c:pt>
                <c:pt idx="108">
                  <c:v>33</c:v>
                </c:pt>
                <c:pt idx="109">
                  <c:v>31</c:v>
                </c:pt>
                <c:pt idx="110">
                  <c:v>35</c:v>
                </c:pt>
                <c:pt idx="111">
                  <c:v>31</c:v>
                </c:pt>
                <c:pt idx="112">
                  <c:v>33</c:v>
                </c:pt>
                <c:pt idx="113">
                  <c:v>34</c:v>
                </c:pt>
                <c:pt idx="114">
                  <c:v>32</c:v>
                </c:pt>
                <c:pt idx="115">
                  <c:v>31</c:v>
                </c:pt>
                <c:pt idx="116">
                  <c:v>32</c:v>
                </c:pt>
                <c:pt idx="117">
                  <c:v>30</c:v>
                </c:pt>
                <c:pt idx="118">
                  <c:v>31</c:v>
                </c:pt>
                <c:pt idx="119">
                  <c:v>36</c:v>
                </c:pt>
                <c:pt idx="120">
                  <c:v>33</c:v>
                </c:pt>
                <c:pt idx="121">
                  <c:v>33</c:v>
                </c:pt>
                <c:pt idx="122">
                  <c:v>31</c:v>
                </c:pt>
                <c:pt idx="123">
                  <c:v>32</c:v>
                </c:pt>
                <c:pt idx="124">
                  <c:v>28</c:v>
                </c:pt>
                <c:pt idx="125">
                  <c:v>32</c:v>
                </c:pt>
                <c:pt idx="126">
                  <c:v>33</c:v>
                </c:pt>
                <c:pt idx="127">
                  <c:v>31</c:v>
                </c:pt>
                <c:pt idx="128">
                  <c:v>30</c:v>
                </c:pt>
                <c:pt idx="129">
                  <c:v>36</c:v>
                </c:pt>
                <c:pt idx="130">
                  <c:v>33</c:v>
                </c:pt>
                <c:pt idx="131">
                  <c:v>35</c:v>
                </c:pt>
                <c:pt idx="132">
                  <c:v>33</c:v>
                </c:pt>
                <c:pt idx="133">
                  <c:v>31</c:v>
                </c:pt>
                <c:pt idx="134">
                  <c:v>33</c:v>
                </c:pt>
                <c:pt idx="135">
                  <c:v>32</c:v>
                </c:pt>
                <c:pt idx="136">
                  <c:v>35</c:v>
                </c:pt>
                <c:pt idx="137">
                  <c:v>34</c:v>
                </c:pt>
                <c:pt idx="138">
                  <c:v>33</c:v>
                </c:pt>
                <c:pt idx="139">
                  <c:v>33</c:v>
                </c:pt>
                <c:pt idx="140">
                  <c:v>30</c:v>
                </c:pt>
                <c:pt idx="141">
                  <c:v>33</c:v>
                </c:pt>
                <c:pt idx="142">
                  <c:v>34</c:v>
                </c:pt>
                <c:pt idx="143">
                  <c:v>36</c:v>
                </c:pt>
                <c:pt idx="144">
                  <c:v>29</c:v>
                </c:pt>
                <c:pt idx="145">
                  <c:v>31</c:v>
                </c:pt>
                <c:pt idx="146">
                  <c:v>33</c:v>
                </c:pt>
                <c:pt idx="147">
                  <c:v>33</c:v>
                </c:pt>
                <c:pt idx="148">
                  <c:v>30</c:v>
                </c:pt>
                <c:pt idx="149">
                  <c:v>34</c:v>
                </c:pt>
                <c:pt idx="150">
                  <c:v>33</c:v>
                </c:pt>
                <c:pt idx="151">
                  <c:v>33</c:v>
                </c:pt>
                <c:pt idx="152">
                  <c:v>34</c:v>
                </c:pt>
                <c:pt idx="153">
                  <c:v>36</c:v>
                </c:pt>
                <c:pt idx="154">
                  <c:v>38</c:v>
                </c:pt>
                <c:pt idx="155">
                  <c:v>33</c:v>
                </c:pt>
                <c:pt idx="156">
                  <c:v>33</c:v>
                </c:pt>
                <c:pt idx="157">
                  <c:v>33</c:v>
                </c:pt>
                <c:pt idx="158">
                  <c:v>33</c:v>
                </c:pt>
                <c:pt idx="159">
                  <c:v>33</c:v>
                </c:pt>
                <c:pt idx="160">
                  <c:v>34</c:v>
                </c:pt>
                <c:pt idx="161">
                  <c:v>35</c:v>
                </c:pt>
                <c:pt idx="162">
                  <c:v>35</c:v>
                </c:pt>
                <c:pt idx="163">
                  <c:v>33</c:v>
                </c:pt>
                <c:pt idx="164">
                  <c:v>32</c:v>
                </c:pt>
                <c:pt idx="165">
                  <c:v>34</c:v>
                </c:pt>
                <c:pt idx="166">
                  <c:v>36</c:v>
                </c:pt>
                <c:pt idx="167">
                  <c:v>34</c:v>
                </c:pt>
                <c:pt idx="168">
                  <c:v>38</c:v>
                </c:pt>
                <c:pt idx="169">
                  <c:v>39</c:v>
                </c:pt>
                <c:pt idx="170">
                  <c:v>34</c:v>
                </c:pt>
                <c:pt idx="171">
                  <c:v>39</c:v>
                </c:pt>
                <c:pt idx="172">
                  <c:v>33</c:v>
                </c:pt>
                <c:pt idx="173">
                  <c:v>35</c:v>
                </c:pt>
                <c:pt idx="174">
                  <c:v>37</c:v>
                </c:pt>
                <c:pt idx="175">
                  <c:v>35</c:v>
                </c:pt>
                <c:pt idx="176">
                  <c:v>38</c:v>
                </c:pt>
                <c:pt idx="177">
                  <c:v>38</c:v>
                </c:pt>
                <c:pt idx="178">
                  <c:v>37</c:v>
                </c:pt>
                <c:pt idx="179">
                  <c:v>37</c:v>
                </c:pt>
                <c:pt idx="180">
                  <c:v>34</c:v>
                </c:pt>
                <c:pt idx="181">
                  <c:v>38</c:v>
                </c:pt>
                <c:pt idx="182">
                  <c:v>40</c:v>
                </c:pt>
                <c:pt idx="183">
                  <c:v>47</c:v>
                </c:pt>
                <c:pt idx="184">
                  <c:v>43</c:v>
                </c:pt>
                <c:pt idx="185">
                  <c:v>39</c:v>
                </c:pt>
                <c:pt idx="186">
                  <c:v>45</c:v>
                </c:pt>
                <c:pt idx="187">
                  <c:v>48</c:v>
                </c:pt>
                <c:pt idx="188">
                  <c:v>42</c:v>
                </c:pt>
                <c:pt idx="189">
                  <c:v>39</c:v>
                </c:pt>
                <c:pt idx="190">
                  <c:v>47</c:v>
                </c:pt>
                <c:pt idx="191">
                  <c:v>42</c:v>
                </c:pt>
                <c:pt idx="192">
                  <c:v>47</c:v>
                </c:pt>
                <c:pt idx="193">
                  <c:v>52</c:v>
                </c:pt>
                <c:pt idx="194">
                  <c:v>52</c:v>
                </c:pt>
                <c:pt idx="195">
                  <c:v>48</c:v>
                </c:pt>
                <c:pt idx="196">
                  <c:v>49</c:v>
                </c:pt>
                <c:pt idx="197">
                  <c:v>50</c:v>
                </c:pt>
                <c:pt idx="198">
                  <c:v>48</c:v>
                </c:pt>
                <c:pt idx="199">
                  <c:v>56</c:v>
                </c:pt>
                <c:pt idx="200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6-42A7-B186-31CA822037C7}"/>
            </c:ext>
          </c:extLst>
        </c:ser>
        <c:ser>
          <c:idx val="2"/>
          <c:order val="2"/>
          <c:tx>
            <c:strRef>
              <c:f>'0iter rz diffM'!$C$1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diffM'!$C$2:$C$202</c:f>
              <c:numCache>
                <c:formatCode>General</c:formatCode>
                <c:ptCount val="201"/>
                <c:pt idx="0">
                  <c:v>50</c:v>
                </c:pt>
                <c:pt idx="1">
                  <c:v>53</c:v>
                </c:pt>
                <c:pt idx="2">
                  <c:v>49</c:v>
                </c:pt>
                <c:pt idx="3">
                  <c:v>45</c:v>
                </c:pt>
                <c:pt idx="4">
                  <c:v>46</c:v>
                </c:pt>
                <c:pt idx="5">
                  <c:v>47</c:v>
                </c:pt>
                <c:pt idx="6">
                  <c:v>41</c:v>
                </c:pt>
                <c:pt idx="7">
                  <c:v>43</c:v>
                </c:pt>
                <c:pt idx="8">
                  <c:v>43</c:v>
                </c:pt>
                <c:pt idx="9">
                  <c:v>42</c:v>
                </c:pt>
                <c:pt idx="10">
                  <c:v>40</c:v>
                </c:pt>
                <c:pt idx="11">
                  <c:v>39</c:v>
                </c:pt>
                <c:pt idx="12">
                  <c:v>40</c:v>
                </c:pt>
                <c:pt idx="13">
                  <c:v>39</c:v>
                </c:pt>
                <c:pt idx="14">
                  <c:v>38</c:v>
                </c:pt>
                <c:pt idx="15">
                  <c:v>38</c:v>
                </c:pt>
                <c:pt idx="16">
                  <c:v>38</c:v>
                </c:pt>
                <c:pt idx="17">
                  <c:v>40</c:v>
                </c:pt>
                <c:pt idx="18">
                  <c:v>41</c:v>
                </c:pt>
                <c:pt idx="19">
                  <c:v>37</c:v>
                </c:pt>
                <c:pt idx="20">
                  <c:v>38</c:v>
                </c:pt>
                <c:pt idx="21">
                  <c:v>35</c:v>
                </c:pt>
                <c:pt idx="22">
                  <c:v>38</c:v>
                </c:pt>
                <c:pt idx="23">
                  <c:v>36</c:v>
                </c:pt>
                <c:pt idx="24">
                  <c:v>34</c:v>
                </c:pt>
                <c:pt idx="25">
                  <c:v>33</c:v>
                </c:pt>
                <c:pt idx="26">
                  <c:v>36</c:v>
                </c:pt>
                <c:pt idx="27">
                  <c:v>38</c:v>
                </c:pt>
                <c:pt idx="28">
                  <c:v>34</c:v>
                </c:pt>
                <c:pt idx="29">
                  <c:v>37</c:v>
                </c:pt>
                <c:pt idx="30">
                  <c:v>34</c:v>
                </c:pt>
                <c:pt idx="31">
                  <c:v>37</c:v>
                </c:pt>
                <c:pt idx="32">
                  <c:v>33</c:v>
                </c:pt>
                <c:pt idx="33">
                  <c:v>35</c:v>
                </c:pt>
                <c:pt idx="34">
                  <c:v>36</c:v>
                </c:pt>
                <c:pt idx="35">
                  <c:v>34</c:v>
                </c:pt>
                <c:pt idx="36">
                  <c:v>36</c:v>
                </c:pt>
                <c:pt idx="37">
                  <c:v>33</c:v>
                </c:pt>
                <c:pt idx="38">
                  <c:v>31</c:v>
                </c:pt>
                <c:pt idx="39">
                  <c:v>35</c:v>
                </c:pt>
                <c:pt idx="40">
                  <c:v>30</c:v>
                </c:pt>
                <c:pt idx="41">
                  <c:v>34</c:v>
                </c:pt>
                <c:pt idx="42">
                  <c:v>34</c:v>
                </c:pt>
                <c:pt idx="43">
                  <c:v>35</c:v>
                </c:pt>
                <c:pt idx="44">
                  <c:v>27</c:v>
                </c:pt>
                <c:pt idx="45">
                  <c:v>37</c:v>
                </c:pt>
                <c:pt idx="46">
                  <c:v>34</c:v>
                </c:pt>
                <c:pt idx="47">
                  <c:v>34</c:v>
                </c:pt>
                <c:pt idx="48">
                  <c:v>33</c:v>
                </c:pt>
                <c:pt idx="49">
                  <c:v>38</c:v>
                </c:pt>
                <c:pt idx="50">
                  <c:v>34</c:v>
                </c:pt>
                <c:pt idx="51">
                  <c:v>32</c:v>
                </c:pt>
                <c:pt idx="52">
                  <c:v>32</c:v>
                </c:pt>
                <c:pt idx="53">
                  <c:v>31</c:v>
                </c:pt>
                <c:pt idx="54">
                  <c:v>31</c:v>
                </c:pt>
                <c:pt idx="55">
                  <c:v>32</c:v>
                </c:pt>
                <c:pt idx="56">
                  <c:v>33</c:v>
                </c:pt>
                <c:pt idx="57">
                  <c:v>33</c:v>
                </c:pt>
                <c:pt idx="58">
                  <c:v>32</c:v>
                </c:pt>
                <c:pt idx="59">
                  <c:v>31</c:v>
                </c:pt>
                <c:pt idx="60">
                  <c:v>32</c:v>
                </c:pt>
                <c:pt idx="61">
                  <c:v>34</c:v>
                </c:pt>
                <c:pt idx="62">
                  <c:v>36</c:v>
                </c:pt>
                <c:pt idx="63">
                  <c:v>38</c:v>
                </c:pt>
                <c:pt idx="64">
                  <c:v>30</c:v>
                </c:pt>
                <c:pt idx="65">
                  <c:v>32</c:v>
                </c:pt>
                <c:pt idx="66">
                  <c:v>36</c:v>
                </c:pt>
                <c:pt idx="67">
                  <c:v>33</c:v>
                </c:pt>
                <c:pt idx="68">
                  <c:v>37</c:v>
                </c:pt>
                <c:pt idx="69">
                  <c:v>32</c:v>
                </c:pt>
                <c:pt idx="70">
                  <c:v>33</c:v>
                </c:pt>
                <c:pt idx="71">
                  <c:v>37</c:v>
                </c:pt>
                <c:pt idx="72">
                  <c:v>38</c:v>
                </c:pt>
                <c:pt idx="73">
                  <c:v>35</c:v>
                </c:pt>
                <c:pt idx="74">
                  <c:v>37</c:v>
                </c:pt>
                <c:pt idx="75">
                  <c:v>31</c:v>
                </c:pt>
                <c:pt idx="76">
                  <c:v>34</c:v>
                </c:pt>
                <c:pt idx="77">
                  <c:v>32</c:v>
                </c:pt>
                <c:pt idx="78">
                  <c:v>34</c:v>
                </c:pt>
                <c:pt idx="79">
                  <c:v>34</c:v>
                </c:pt>
                <c:pt idx="80">
                  <c:v>34</c:v>
                </c:pt>
                <c:pt idx="81">
                  <c:v>34</c:v>
                </c:pt>
                <c:pt idx="82">
                  <c:v>36</c:v>
                </c:pt>
                <c:pt idx="83">
                  <c:v>34</c:v>
                </c:pt>
                <c:pt idx="84">
                  <c:v>39</c:v>
                </c:pt>
                <c:pt idx="85">
                  <c:v>37</c:v>
                </c:pt>
                <c:pt idx="86">
                  <c:v>33</c:v>
                </c:pt>
                <c:pt idx="87">
                  <c:v>32</c:v>
                </c:pt>
                <c:pt idx="88">
                  <c:v>33</c:v>
                </c:pt>
                <c:pt idx="89">
                  <c:v>38</c:v>
                </c:pt>
                <c:pt idx="90">
                  <c:v>35</c:v>
                </c:pt>
                <c:pt idx="91">
                  <c:v>40</c:v>
                </c:pt>
                <c:pt idx="92">
                  <c:v>33</c:v>
                </c:pt>
                <c:pt idx="93">
                  <c:v>33</c:v>
                </c:pt>
                <c:pt idx="94">
                  <c:v>36</c:v>
                </c:pt>
                <c:pt idx="95">
                  <c:v>35</c:v>
                </c:pt>
                <c:pt idx="96">
                  <c:v>36</c:v>
                </c:pt>
                <c:pt idx="97">
                  <c:v>33</c:v>
                </c:pt>
                <c:pt idx="98">
                  <c:v>36</c:v>
                </c:pt>
                <c:pt idx="99">
                  <c:v>38</c:v>
                </c:pt>
                <c:pt idx="100">
                  <c:v>37</c:v>
                </c:pt>
                <c:pt idx="101">
                  <c:v>35</c:v>
                </c:pt>
                <c:pt idx="102">
                  <c:v>36</c:v>
                </c:pt>
                <c:pt idx="103">
                  <c:v>36</c:v>
                </c:pt>
                <c:pt idx="104">
                  <c:v>34</c:v>
                </c:pt>
                <c:pt idx="105">
                  <c:v>35</c:v>
                </c:pt>
                <c:pt idx="106">
                  <c:v>38</c:v>
                </c:pt>
                <c:pt idx="107">
                  <c:v>40</c:v>
                </c:pt>
                <c:pt idx="108">
                  <c:v>34</c:v>
                </c:pt>
                <c:pt idx="109">
                  <c:v>37</c:v>
                </c:pt>
                <c:pt idx="110">
                  <c:v>34</c:v>
                </c:pt>
                <c:pt idx="111">
                  <c:v>31</c:v>
                </c:pt>
                <c:pt idx="112">
                  <c:v>35</c:v>
                </c:pt>
                <c:pt idx="113">
                  <c:v>35</c:v>
                </c:pt>
                <c:pt idx="114">
                  <c:v>34</c:v>
                </c:pt>
                <c:pt idx="115">
                  <c:v>36</c:v>
                </c:pt>
                <c:pt idx="116">
                  <c:v>33</c:v>
                </c:pt>
                <c:pt idx="117">
                  <c:v>33</c:v>
                </c:pt>
                <c:pt idx="118">
                  <c:v>30</c:v>
                </c:pt>
                <c:pt idx="119">
                  <c:v>32</c:v>
                </c:pt>
                <c:pt idx="120">
                  <c:v>37</c:v>
                </c:pt>
                <c:pt idx="121">
                  <c:v>38</c:v>
                </c:pt>
                <c:pt idx="122">
                  <c:v>33</c:v>
                </c:pt>
                <c:pt idx="123">
                  <c:v>35</c:v>
                </c:pt>
                <c:pt idx="124">
                  <c:v>37</c:v>
                </c:pt>
                <c:pt idx="125">
                  <c:v>36</c:v>
                </c:pt>
                <c:pt idx="126">
                  <c:v>33</c:v>
                </c:pt>
                <c:pt idx="127">
                  <c:v>38</c:v>
                </c:pt>
                <c:pt idx="128">
                  <c:v>35</c:v>
                </c:pt>
                <c:pt idx="129">
                  <c:v>36</c:v>
                </c:pt>
                <c:pt idx="130">
                  <c:v>37</c:v>
                </c:pt>
                <c:pt idx="131">
                  <c:v>36</c:v>
                </c:pt>
                <c:pt idx="132">
                  <c:v>37</c:v>
                </c:pt>
                <c:pt idx="133">
                  <c:v>35</c:v>
                </c:pt>
                <c:pt idx="134">
                  <c:v>33</c:v>
                </c:pt>
                <c:pt idx="135">
                  <c:v>34</c:v>
                </c:pt>
                <c:pt idx="136">
                  <c:v>36</c:v>
                </c:pt>
                <c:pt idx="137">
                  <c:v>35</c:v>
                </c:pt>
                <c:pt idx="138">
                  <c:v>33</c:v>
                </c:pt>
                <c:pt idx="139">
                  <c:v>38</c:v>
                </c:pt>
                <c:pt idx="140">
                  <c:v>36</c:v>
                </c:pt>
                <c:pt idx="141">
                  <c:v>35</c:v>
                </c:pt>
                <c:pt idx="142">
                  <c:v>39</c:v>
                </c:pt>
                <c:pt idx="143">
                  <c:v>33</c:v>
                </c:pt>
                <c:pt idx="144">
                  <c:v>33</c:v>
                </c:pt>
                <c:pt idx="145">
                  <c:v>37</c:v>
                </c:pt>
                <c:pt idx="146">
                  <c:v>38</c:v>
                </c:pt>
                <c:pt idx="147">
                  <c:v>37</c:v>
                </c:pt>
                <c:pt idx="148">
                  <c:v>32</c:v>
                </c:pt>
                <c:pt idx="149">
                  <c:v>36</c:v>
                </c:pt>
                <c:pt idx="150">
                  <c:v>31</c:v>
                </c:pt>
                <c:pt idx="151">
                  <c:v>34</c:v>
                </c:pt>
                <c:pt idx="152">
                  <c:v>36</c:v>
                </c:pt>
                <c:pt idx="153">
                  <c:v>35</c:v>
                </c:pt>
                <c:pt idx="154">
                  <c:v>34</c:v>
                </c:pt>
                <c:pt idx="155">
                  <c:v>36</c:v>
                </c:pt>
                <c:pt idx="156">
                  <c:v>36</c:v>
                </c:pt>
                <c:pt idx="157">
                  <c:v>37</c:v>
                </c:pt>
                <c:pt idx="158">
                  <c:v>38</c:v>
                </c:pt>
                <c:pt idx="159">
                  <c:v>36</c:v>
                </c:pt>
                <c:pt idx="160">
                  <c:v>36</c:v>
                </c:pt>
                <c:pt idx="161">
                  <c:v>30</c:v>
                </c:pt>
                <c:pt idx="162">
                  <c:v>37</c:v>
                </c:pt>
                <c:pt idx="163">
                  <c:v>33</c:v>
                </c:pt>
                <c:pt idx="164">
                  <c:v>33</c:v>
                </c:pt>
                <c:pt idx="165">
                  <c:v>33</c:v>
                </c:pt>
                <c:pt idx="166">
                  <c:v>35</c:v>
                </c:pt>
                <c:pt idx="167">
                  <c:v>35</c:v>
                </c:pt>
                <c:pt idx="168">
                  <c:v>37</c:v>
                </c:pt>
                <c:pt idx="169">
                  <c:v>37</c:v>
                </c:pt>
                <c:pt idx="170">
                  <c:v>40</c:v>
                </c:pt>
                <c:pt idx="171">
                  <c:v>43</c:v>
                </c:pt>
                <c:pt idx="172">
                  <c:v>36</c:v>
                </c:pt>
                <c:pt idx="173">
                  <c:v>37</c:v>
                </c:pt>
                <c:pt idx="174">
                  <c:v>37</c:v>
                </c:pt>
                <c:pt idx="175">
                  <c:v>39</c:v>
                </c:pt>
                <c:pt idx="176">
                  <c:v>38</c:v>
                </c:pt>
                <c:pt idx="177">
                  <c:v>40</c:v>
                </c:pt>
                <c:pt idx="178">
                  <c:v>39</c:v>
                </c:pt>
                <c:pt idx="179">
                  <c:v>37</c:v>
                </c:pt>
                <c:pt idx="180">
                  <c:v>39</c:v>
                </c:pt>
                <c:pt idx="181">
                  <c:v>36</c:v>
                </c:pt>
                <c:pt idx="182">
                  <c:v>37</c:v>
                </c:pt>
                <c:pt idx="183">
                  <c:v>40</c:v>
                </c:pt>
                <c:pt idx="184">
                  <c:v>41</c:v>
                </c:pt>
                <c:pt idx="185">
                  <c:v>42</c:v>
                </c:pt>
                <c:pt idx="186">
                  <c:v>42</c:v>
                </c:pt>
                <c:pt idx="187">
                  <c:v>42</c:v>
                </c:pt>
                <c:pt idx="188">
                  <c:v>43</c:v>
                </c:pt>
                <c:pt idx="189">
                  <c:v>42</c:v>
                </c:pt>
                <c:pt idx="190">
                  <c:v>43</c:v>
                </c:pt>
                <c:pt idx="191">
                  <c:v>45</c:v>
                </c:pt>
                <c:pt idx="192">
                  <c:v>42</c:v>
                </c:pt>
                <c:pt idx="193">
                  <c:v>42</c:v>
                </c:pt>
                <c:pt idx="194">
                  <c:v>43</c:v>
                </c:pt>
                <c:pt idx="195">
                  <c:v>50</c:v>
                </c:pt>
                <c:pt idx="196">
                  <c:v>45</c:v>
                </c:pt>
                <c:pt idx="197">
                  <c:v>49</c:v>
                </c:pt>
                <c:pt idx="198">
                  <c:v>49</c:v>
                </c:pt>
                <c:pt idx="199">
                  <c:v>51</c:v>
                </c:pt>
                <c:pt idx="200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6-42A7-B186-31CA822037C7}"/>
            </c:ext>
          </c:extLst>
        </c:ser>
        <c:ser>
          <c:idx val="3"/>
          <c:order val="3"/>
          <c:tx>
            <c:strRef>
              <c:f>'0iter rz diffM'!$D$1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diffM'!$D$2:$D$202</c:f>
              <c:numCache>
                <c:formatCode>General</c:formatCode>
                <c:ptCount val="201"/>
                <c:pt idx="0">
                  <c:v>46</c:v>
                </c:pt>
                <c:pt idx="1">
                  <c:v>48</c:v>
                </c:pt>
                <c:pt idx="2">
                  <c:v>48</c:v>
                </c:pt>
                <c:pt idx="3">
                  <c:v>44</c:v>
                </c:pt>
                <c:pt idx="4">
                  <c:v>45</c:v>
                </c:pt>
                <c:pt idx="5">
                  <c:v>51</c:v>
                </c:pt>
                <c:pt idx="6">
                  <c:v>48</c:v>
                </c:pt>
                <c:pt idx="7">
                  <c:v>52</c:v>
                </c:pt>
                <c:pt idx="8">
                  <c:v>47</c:v>
                </c:pt>
                <c:pt idx="9">
                  <c:v>45</c:v>
                </c:pt>
                <c:pt idx="10">
                  <c:v>48</c:v>
                </c:pt>
                <c:pt idx="11">
                  <c:v>47</c:v>
                </c:pt>
                <c:pt idx="12">
                  <c:v>51</c:v>
                </c:pt>
                <c:pt idx="13">
                  <c:v>49</c:v>
                </c:pt>
                <c:pt idx="14">
                  <c:v>50</c:v>
                </c:pt>
                <c:pt idx="15">
                  <c:v>48</c:v>
                </c:pt>
                <c:pt idx="16">
                  <c:v>45</c:v>
                </c:pt>
                <c:pt idx="17">
                  <c:v>47</c:v>
                </c:pt>
                <c:pt idx="18">
                  <c:v>45</c:v>
                </c:pt>
                <c:pt idx="19">
                  <c:v>42</c:v>
                </c:pt>
                <c:pt idx="20">
                  <c:v>48</c:v>
                </c:pt>
                <c:pt idx="21">
                  <c:v>46</c:v>
                </c:pt>
                <c:pt idx="22">
                  <c:v>43</c:v>
                </c:pt>
                <c:pt idx="23">
                  <c:v>47</c:v>
                </c:pt>
                <c:pt idx="24">
                  <c:v>45</c:v>
                </c:pt>
                <c:pt idx="25">
                  <c:v>45</c:v>
                </c:pt>
                <c:pt idx="26">
                  <c:v>40</c:v>
                </c:pt>
                <c:pt idx="27">
                  <c:v>43</c:v>
                </c:pt>
                <c:pt idx="28">
                  <c:v>42</c:v>
                </c:pt>
                <c:pt idx="29">
                  <c:v>40</c:v>
                </c:pt>
                <c:pt idx="30">
                  <c:v>41</c:v>
                </c:pt>
                <c:pt idx="31">
                  <c:v>41</c:v>
                </c:pt>
                <c:pt idx="32">
                  <c:v>40</c:v>
                </c:pt>
                <c:pt idx="33">
                  <c:v>44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41</c:v>
                </c:pt>
                <c:pt idx="38">
                  <c:v>47</c:v>
                </c:pt>
                <c:pt idx="39">
                  <c:v>34</c:v>
                </c:pt>
                <c:pt idx="40">
                  <c:v>38</c:v>
                </c:pt>
                <c:pt idx="41">
                  <c:v>37</c:v>
                </c:pt>
                <c:pt idx="42">
                  <c:v>39</c:v>
                </c:pt>
                <c:pt idx="43">
                  <c:v>38</c:v>
                </c:pt>
                <c:pt idx="44">
                  <c:v>35</c:v>
                </c:pt>
                <c:pt idx="45">
                  <c:v>37</c:v>
                </c:pt>
                <c:pt idx="46">
                  <c:v>35</c:v>
                </c:pt>
                <c:pt idx="47">
                  <c:v>38</c:v>
                </c:pt>
                <c:pt idx="48">
                  <c:v>35</c:v>
                </c:pt>
                <c:pt idx="49">
                  <c:v>33</c:v>
                </c:pt>
                <c:pt idx="50">
                  <c:v>37</c:v>
                </c:pt>
                <c:pt idx="51">
                  <c:v>32</c:v>
                </c:pt>
                <c:pt idx="52">
                  <c:v>32</c:v>
                </c:pt>
                <c:pt idx="53">
                  <c:v>32</c:v>
                </c:pt>
                <c:pt idx="54">
                  <c:v>32</c:v>
                </c:pt>
                <c:pt idx="55">
                  <c:v>30</c:v>
                </c:pt>
                <c:pt idx="56">
                  <c:v>30</c:v>
                </c:pt>
                <c:pt idx="57">
                  <c:v>33</c:v>
                </c:pt>
                <c:pt idx="58">
                  <c:v>27</c:v>
                </c:pt>
                <c:pt idx="59">
                  <c:v>37</c:v>
                </c:pt>
                <c:pt idx="60">
                  <c:v>30</c:v>
                </c:pt>
                <c:pt idx="61">
                  <c:v>34</c:v>
                </c:pt>
                <c:pt idx="62">
                  <c:v>32</c:v>
                </c:pt>
                <c:pt idx="63">
                  <c:v>31</c:v>
                </c:pt>
                <c:pt idx="64">
                  <c:v>29</c:v>
                </c:pt>
                <c:pt idx="65">
                  <c:v>29</c:v>
                </c:pt>
                <c:pt idx="66">
                  <c:v>31</c:v>
                </c:pt>
                <c:pt idx="67">
                  <c:v>33</c:v>
                </c:pt>
                <c:pt idx="68">
                  <c:v>30</c:v>
                </c:pt>
                <c:pt idx="69">
                  <c:v>31</c:v>
                </c:pt>
                <c:pt idx="70">
                  <c:v>32</c:v>
                </c:pt>
                <c:pt idx="71">
                  <c:v>30</c:v>
                </c:pt>
                <c:pt idx="72">
                  <c:v>30</c:v>
                </c:pt>
                <c:pt idx="73">
                  <c:v>29</c:v>
                </c:pt>
                <c:pt idx="74">
                  <c:v>31</c:v>
                </c:pt>
                <c:pt idx="75">
                  <c:v>32</c:v>
                </c:pt>
                <c:pt idx="76">
                  <c:v>30</c:v>
                </c:pt>
                <c:pt idx="77">
                  <c:v>30</c:v>
                </c:pt>
                <c:pt idx="78">
                  <c:v>28</c:v>
                </c:pt>
                <c:pt idx="79">
                  <c:v>28</c:v>
                </c:pt>
                <c:pt idx="80">
                  <c:v>30</c:v>
                </c:pt>
                <c:pt idx="81">
                  <c:v>28</c:v>
                </c:pt>
                <c:pt idx="82">
                  <c:v>28</c:v>
                </c:pt>
                <c:pt idx="83">
                  <c:v>30</c:v>
                </c:pt>
                <c:pt idx="84">
                  <c:v>27</c:v>
                </c:pt>
                <c:pt idx="85">
                  <c:v>28</c:v>
                </c:pt>
                <c:pt idx="86">
                  <c:v>27</c:v>
                </c:pt>
                <c:pt idx="87">
                  <c:v>31</c:v>
                </c:pt>
                <c:pt idx="88">
                  <c:v>26</c:v>
                </c:pt>
                <c:pt idx="89">
                  <c:v>28</c:v>
                </c:pt>
                <c:pt idx="90">
                  <c:v>27</c:v>
                </c:pt>
                <c:pt idx="91">
                  <c:v>28</c:v>
                </c:pt>
                <c:pt idx="92">
                  <c:v>31</c:v>
                </c:pt>
                <c:pt idx="93">
                  <c:v>29</c:v>
                </c:pt>
                <c:pt idx="94">
                  <c:v>27</c:v>
                </c:pt>
                <c:pt idx="95">
                  <c:v>28</c:v>
                </c:pt>
                <c:pt idx="96">
                  <c:v>26</c:v>
                </c:pt>
                <c:pt idx="97">
                  <c:v>29</c:v>
                </c:pt>
                <c:pt idx="98">
                  <c:v>30</c:v>
                </c:pt>
                <c:pt idx="99">
                  <c:v>27</c:v>
                </c:pt>
                <c:pt idx="100">
                  <c:v>28</c:v>
                </c:pt>
                <c:pt idx="101">
                  <c:v>28</c:v>
                </c:pt>
                <c:pt idx="102">
                  <c:v>28</c:v>
                </c:pt>
                <c:pt idx="103">
                  <c:v>27</c:v>
                </c:pt>
                <c:pt idx="104">
                  <c:v>28</c:v>
                </c:pt>
                <c:pt idx="105">
                  <c:v>29</c:v>
                </c:pt>
                <c:pt idx="106">
                  <c:v>29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31</c:v>
                </c:pt>
                <c:pt idx="111">
                  <c:v>22</c:v>
                </c:pt>
                <c:pt idx="112">
                  <c:v>26</c:v>
                </c:pt>
                <c:pt idx="113">
                  <c:v>25</c:v>
                </c:pt>
                <c:pt idx="114">
                  <c:v>28</c:v>
                </c:pt>
                <c:pt idx="115">
                  <c:v>30</c:v>
                </c:pt>
                <c:pt idx="116">
                  <c:v>28</c:v>
                </c:pt>
                <c:pt idx="117">
                  <c:v>28</c:v>
                </c:pt>
                <c:pt idx="118">
                  <c:v>29</c:v>
                </c:pt>
                <c:pt idx="119">
                  <c:v>26</c:v>
                </c:pt>
                <c:pt idx="120">
                  <c:v>25</c:v>
                </c:pt>
                <c:pt idx="121">
                  <c:v>29</c:v>
                </c:pt>
                <c:pt idx="122">
                  <c:v>29</c:v>
                </c:pt>
                <c:pt idx="123">
                  <c:v>26</c:v>
                </c:pt>
                <c:pt idx="124">
                  <c:v>26</c:v>
                </c:pt>
                <c:pt idx="125">
                  <c:v>27</c:v>
                </c:pt>
                <c:pt idx="126">
                  <c:v>28</c:v>
                </c:pt>
                <c:pt idx="127">
                  <c:v>25</c:v>
                </c:pt>
                <c:pt idx="128">
                  <c:v>28</c:v>
                </c:pt>
                <c:pt idx="129">
                  <c:v>30</c:v>
                </c:pt>
                <c:pt idx="130">
                  <c:v>25</c:v>
                </c:pt>
                <c:pt idx="131">
                  <c:v>28</c:v>
                </c:pt>
                <c:pt idx="132">
                  <c:v>29</c:v>
                </c:pt>
                <c:pt idx="133">
                  <c:v>25</c:v>
                </c:pt>
                <c:pt idx="134">
                  <c:v>29</c:v>
                </c:pt>
                <c:pt idx="135">
                  <c:v>28</c:v>
                </c:pt>
                <c:pt idx="136">
                  <c:v>28</c:v>
                </c:pt>
                <c:pt idx="137">
                  <c:v>29</c:v>
                </c:pt>
                <c:pt idx="138">
                  <c:v>28</c:v>
                </c:pt>
                <c:pt idx="139">
                  <c:v>30</c:v>
                </c:pt>
                <c:pt idx="140">
                  <c:v>30</c:v>
                </c:pt>
                <c:pt idx="141">
                  <c:v>32</c:v>
                </c:pt>
                <c:pt idx="142">
                  <c:v>30</c:v>
                </c:pt>
                <c:pt idx="143">
                  <c:v>29</c:v>
                </c:pt>
                <c:pt idx="144">
                  <c:v>33</c:v>
                </c:pt>
                <c:pt idx="145">
                  <c:v>32</c:v>
                </c:pt>
                <c:pt idx="146">
                  <c:v>32</c:v>
                </c:pt>
                <c:pt idx="147">
                  <c:v>31</c:v>
                </c:pt>
                <c:pt idx="148">
                  <c:v>31</c:v>
                </c:pt>
                <c:pt idx="149">
                  <c:v>31</c:v>
                </c:pt>
                <c:pt idx="150">
                  <c:v>33</c:v>
                </c:pt>
                <c:pt idx="151">
                  <c:v>34</c:v>
                </c:pt>
                <c:pt idx="152">
                  <c:v>34</c:v>
                </c:pt>
                <c:pt idx="153">
                  <c:v>37</c:v>
                </c:pt>
                <c:pt idx="154">
                  <c:v>36</c:v>
                </c:pt>
                <c:pt idx="155">
                  <c:v>37</c:v>
                </c:pt>
                <c:pt idx="156">
                  <c:v>37</c:v>
                </c:pt>
                <c:pt idx="157">
                  <c:v>35</c:v>
                </c:pt>
                <c:pt idx="158">
                  <c:v>40</c:v>
                </c:pt>
                <c:pt idx="159">
                  <c:v>37</c:v>
                </c:pt>
                <c:pt idx="160">
                  <c:v>37</c:v>
                </c:pt>
                <c:pt idx="161">
                  <c:v>38</c:v>
                </c:pt>
                <c:pt idx="162">
                  <c:v>36</c:v>
                </c:pt>
                <c:pt idx="163">
                  <c:v>39</c:v>
                </c:pt>
                <c:pt idx="164">
                  <c:v>43</c:v>
                </c:pt>
                <c:pt idx="165">
                  <c:v>38</c:v>
                </c:pt>
                <c:pt idx="166">
                  <c:v>39</c:v>
                </c:pt>
                <c:pt idx="167">
                  <c:v>38</c:v>
                </c:pt>
                <c:pt idx="168">
                  <c:v>45</c:v>
                </c:pt>
                <c:pt idx="169">
                  <c:v>43</c:v>
                </c:pt>
                <c:pt idx="170">
                  <c:v>46</c:v>
                </c:pt>
                <c:pt idx="171">
                  <c:v>43</c:v>
                </c:pt>
                <c:pt idx="172">
                  <c:v>43</c:v>
                </c:pt>
                <c:pt idx="173">
                  <c:v>42</c:v>
                </c:pt>
                <c:pt idx="174">
                  <c:v>42</c:v>
                </c:pt>
                <c:pt idx="175">
                  <c:v>46</c:v>
                </c:pt>
                <c:pt idx="176">
                  <c:v>44</c:v>
                </c:pt>
                <c:pt idx="177">
                  <c:v>44</c:v>
                </c:pt>
                <c:pt idx="178">
                  <c:v>42</c:v>
                </c:pt>
                <c:pt idx="179">
                  <c:v>43</c:v>
                </c:pt>
                <c:pt idx="180">
                  <c:v>41</c:v>
                </c:pt>
                <c:pt idx="181">
                  <c:v>45</c:v>
                </c:pt>
                <c:pt idx="182">
                  <c:v>45</c:v>
                </c:pt>
                <c:pt idx="183">
                  <c:v>45</c:v>
                </c:pt>
                <c:pt idx="184">
                  <c:v>46</c:v>
                </c:pt>
                <c:pt idx="185">
                  <c:v>46</c:v>
                </c:pt>
                <c:pt idx="186">
                  <c:v>47</c:v>
                </c:pt>
                <c:pt idx="187">
                  <c:v>47</c:v>
                </c:pt>
                <c:pt idx="188">
                  <c:v>46</c:v>
                </c:pt>
                <c:pt idx="189">
                  <c:v>45</c:v>
                </c:pt>
                <c:pt idx="190">
                  <c:v>46</c:v>
                </c:pt>
                <c:pt idx="191">
                  <c:v>49</c:v>
                </c:pt>
                <c:pt idx="192">
                  <c:v>47</c:v>
                </c:pt>
                <c:pt idx="193">
                  <c:v>48</c:v>
                </c:pt>
                <c:pt idx="194">
                  <c:v>45</c:v>
                </c:pt>
                <c:pt idx="195">
                  <c:v>46</c:v>
                </c:pt>
                <c:pt idx="196">
                  <c:v>46</c:v>
                </c:pt>
                <c:pt idx="197">
                  <c:v>47</c:v>
                </c:pt>
                <c:pt idx="198">
                  <c:v>51</c:v>
                </c:pt>
                <c:pt idx="199">
                  <c:v>50</c:v>
                </c:pt>
                <c:pt idx="200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56-42A7-B186-31CA822037C7}"/>
            </c:ext>
          </c:extLst>
        </c:ser>
        <c:ser>
          <c:idx val="4"/>
          <c:order val="4"/>
          <c:tx>
            <c:strRef>
              <c:f>'0iter rz diffM'!$E$1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diffM'!$E$2:$E$202</c:f>
              <c:numCache>
                <c:formatCode>General</c:formatCode>
                <c:ptCount val="201"/>
                <c:pt idx="0">
                  <c:v>52</c:v>
                </c:pt>
                <c:pt idx="1">
                  <c:v>51</c:v>
                </c:pt>
                <c:pt idx="2">
                  <c:v>54</c:v>
                </c:pt>
                <c:pt idx="3">
                  <c:v>49</c:v>
                </c:pt>
                <c:pt idx="4">
                  <c:v>50</c:v>
                </c:pt>
                <c:pt idx="5">
                  <c:v>49</c:v>
                </c:pt>
                <c:pt idx="6">
                  <c:v>50</c:v>
                </c:pt>
                <c:pt idx="7">
                  <c:v>54</c:v>
                </c:pt>
                <c:pt idx="8">
                  <c:v>50</c:v>
                </c:pt>
                <c:pt idx="9">
                  <c:v>50</c:v>
                </c:pt>
                <c:pt idx="10">
                  <c:v>56</c:v>
                </c:pt>
                <c:pt idx="11">
                  <c:v>49</c:v>
                </c:pt>
                <c:pt idx="12">
                  <c:v>54</c:v>
                </c:pt>
                <c:pt idx="13">
                  <c:v>48</c:v>
                </c:pt>
                <c:pt idx="14">
                  <c:v>49</c:v>
                </c:pt>
                <c:pt idx="15">
                  <c:v>51</c:v>
                </c:pt>
                <c:pt idx="16">
                  <c:v>47</c:v>
                </c:pt>
                <c:pt idx="17">
                  <c:v>48</c:v>
                </c:pt>
                <c:pt idx="18">
                  <c:v>50</c:v>
                </c:pt>
                <c:pt idx="19">
                  <c:v>46</c:v>
                </c:pt>
                <c:pt idx="20">
                  <c:v>50</c:v>
                </c:pt>
                <c:pt idx="21">
                  <c:v>46</c:v>
                </c:pt>
                <c:pt idx="22">
                  <c:v>42</c:v>
                </c:pt>
                <c:pt idx="23">
                  <c:v>46</c:v>
                </c:pt>
                <c:pt idx="24">
                  <c:v>48</c:v>
                </c:pt>
                <c:pt idx="25">
                  <c:v>44</c:v>
                </c:pt>
                <c:pt idx="26">
                  <c:v>45</c:v>
                </c:pt>
                <c:pt idx="27">
                  <c:v>45</c:v>
                </c:pt>
                <c:pt idx="28">
                  <c:v>45</c:v>
                </c:pt>
                <c:pt idx="29">
                  <c:v>41</c:v>
                </c:pt>
                <c:pt idx="30">
                  <c:v>44</c:v>
                </c:pt>
                <c:pt idx="31">
                  <c:v>42</c:v>
                </c:pt>
                <c:pt idx="32">
                  <c:v>41</c:v>
                </c:pt>
                <c:pt idx="33">
                  <c:v>42</c:v>
                </c:pt>
                <c:pt idx="34">
                  <c:v>41</c:v>
                </c:pt>
                <c:pt idx="35">
                  <c:v>43</c:v>
                </c:pt>
                <c:pt idx="36">
                  <c:v>38</c:v>
                </c:pt>
                <c:pt idx="37">
                  <c:v>39</c:v>
                </c:pt>
                <c:pt idx="38">
                  <c:v>39</c:v>
                </c:pt>
                <c:pt idx="39">
                  <c:v>35</c:v>
                </c:pt>
                <c:pt idx="40">
                  <c:v>35</c:v>
                </c:pt>
                <c:pt idx="41">
                  <c:v>36</c:v>
                </c:pt>
                <c:pt idx="42">
                  <c:v>38</c:v>
                </c:pt>
                <c:pt idx="43">
                  <c:v>38</c:v>
                </c:pt>
                <c:pt idx="44">
                  <c:v>31</c:v>
                </c:pt>
                <c:pt idx="45">
                  <c:v>33</c:v>
                </c:pt>
                <c:pt idx="46">
                  <c:v>34</c:v>
                </c:pt>
                <c:pt idx="47">
                  <c:v>34</c:v>
                </c:pt>
                <c:pt idx="48">
                  <c:v>32</c:v>
                </c:pt>
                <c:pt idx="49">
                  <c:v>33</c:v>
                </c:pt>
                <c:pt idx="50">
                  <c:v>31</c:v>
                </c:pt>
                <c:pt idx="51">
                  <c:v>31</c:v>
                </c:pt>
                <c:pt idx="52">
                  <c:v>30</c:v>
                </c:pt>
                <c:pt idx="53">
                  <c:v>31</c:v>
                </c:pt>
                <c:pt idx="54">
                  <c:v>30</c:v>
                </c:pt>
                <c:pt idx="55">
                  <c:v>32</c:v>
                </c:pt>
                <c:pt idx="56">
                  <c:v>27</c:v>
                </c:pt>
                <c:pt idx="57">
                  <c:v>30</c:v>
                </c:pt>
                <c:pt idx="58">
                  <c:v>30</c:v>
                </c:pt>
                <c:pt idx="59">
                  <c:v>27</c:v>
                </c:pt>
                <c:pt idx="60">
                  <c:v>24</c:v>
                </c:pt>
                <c:pt idx="61">
                  <c:v>29</c:v>
                </c:pt>
                <c:pt idx="62">
                  <c:v>29</c:v>
                </c:pt>
                <c:pt idx="63">
                  <c:v>27</c:v>
                </c:pt>
                <c:pt idx="64">
                  <c:v>26</c:v>
                </c:pt>
                <c:pt idx="65">
                  <c:v>27</c:v>
                </c:pt>
                <c:pt idx="66">
                  <c:v>26</c:v>
                </c:pt>
                <c:pt idx="67">
                  <c:v>26</c:v>
                </c:pt>
                <c:pt idx="68">
                  <c:v>25</c:v>
                </c:pt>
                <c:pt idx="69">
                  <c:v>24</c:v>
                </c:pt>
                <c:pt idx="70">
                  <c:v>27</c:v>
                </c:pt>
                <c:pt idx="71">
                  <c:v>21</c:v>
                </c:pt>
                <c:pt idx="72">
                  <c:v>24</c:v>
                </c:pt>
                <c:pt idx="73">
                  <c:v>26</c:v>
                </c:pt>
                <c:pt idx="74">
                  <c:v>24</c:v>
                </c:pt>
                <c:pt idx="75">
                  <c:v>26</c:v>
                </c:pt>
                <c:pt idx="76">
                  <c:v>23</c:v>
                </c:pt>
                <c:pt idx="77">
                  <c:v>26</c:v>
                </c:pt>
                <c:pt idx="78">
                  <c:v>28</c:v>
                </c:pt>
                <c:pt idx="79">
                  <c:v>27</c:v>
                </c:pt>
                <c:pt idx="80">
                  <c:v>23</c:v>
                </c:pt>
                <c:pt idx="81">
                  <c:v>24</c:v>
                </c:pt>
                <c:pt idx="82">
                  <c:v>23</c:v>
                </c:pt>
                <c:pt idx="83">
                  <c:v>27</c:v>
                </c:pt>
                <c:pt idx="84">
                  <c:v>25</c:v>
                </c:pt>
                <c:pt idx="85">
                  <c:v>28</c:v>
                </c:pt>
                <c:pt idx="86">
                  <c:v>24</c:v>
                </c:pt>
                <c:pt idx="87">
                  <c:v>25</c:v>
                </c:pt>
                <c:pt idx="88">
                  <c:v>28</c:v>
                </c:pt>
                <c:pt idx="89">
                  <c:v>26</c:v>
                </c:pt>
                <c:pt idx="90">
                  <c:v>23</c:v>
                </c:pt>
                <c:pt idx="91">
                  <c:v>25</c:v>
                </c:pt>
                <c:pt idx="92">
                  <c:v>23</c:v>
                </c:pt>
                <c:pt idx="93">
                  <c:v>22</c:v>
                </c:pt>
                <c:pt idx="94">
                  <c:v>25</c:v>
                </c:pt>
                <c:pt idx="95">
                  <c:v>19</c:v>
                </c:pt>
                <c:pt idx="96">
                  <c:v>24</c:v>
                </c:pt>
                <c:pt idx="97">
                  <c:v>26</c:v>
                </c:pt>
                <c:pt idx="98">
                  <c:v>26</c:v>
                </c:pt>
                <c:pt idx="99">
                  <c:v>27</c:v>
                </c:pt>
                <c:pt idx="100">
                  <c:v>23</c:v>
                </c:pt>
                <c:pt idx="101">
                  <c:v>23</c:v>
                </c:pt>
                <c:pt idx="102">
                  <c:v>26</c:v>
                </c:pt>
                <c:pt idx="103">
                  <c:v>23</c:v>
                </c:pt>
                <c:pt idx="104">
                  <c:v>24</c:v>
                </c:pt>
                <c:pt idx="105">
                  <c:v>25</c:v>
                </c:pt>
                <c:pt idx="106">
                  <c:v>26</c:v>
                </c:pt>
                <c:pt idx="107">
                  <c:v>25</c:v>
                </c:pt>
                <c:pt idx="108">
                  <c:v>27</c:v>
                </c:pt>
                <c:pt idx="109">
                  <c:v>26</c:v>
                </c:pt>
                <c:pt idx="110">
                  <c:v>27</c:v>
                </c:pt>
                <c:pt idx="111">
                  <c:v>23</c:v>
                </c:pt>
                <c:pt idx="112">
                  <c:v>22</c:v>
                </c:pt>
                <c:pt idx="113">
                  <c:v>23</c:v>
                </c:pt>
                <c:pt idx="114">
                  <c:v>26</c:v>
                </c:pt>
                <c:pt idx="115">
                  <c:v>24</c:v>
                </c:pt>
                <c:pt idx="116">
                  <c:v>29</c:v>
                </c:pt>
                <c:pt idx="117">
                  <c:v>25</c:v>
                </c:pt>
                <c:pt idx="118">
                  <c:v>24</c:v>
                </c:pt>
                <c:pt idx="119">
                  <c:v>23</c:v>
                </c:pt>
                <c:pt idx="120">
                  <c:v>25</c:v>
                </c:pt>
                <c:pt idx="121">
                  <c:v>28</c:v>
                </c:pt>
                <c:pt idx="122">
                  <c:v>25</c:v>
                </c:pt>
                <c:pt idx="123">
                  <c:v>26</c:v>
                </c:pt>
                <c:pt idx="124">
                  <c:v>30</c:v>
                </c:pt>
                <c:pt idx="125">
                  <c:v>20</c:v>
                </c:pt>
                <c:pt idx="126">
                  <c:v>25</c:v>
                </c:pt>
                <c:pt idx="127">
                  <c:v>24</c:v>
                </c:pt>
                <c:pt idx="128">
                  <c:v>25</c:v>
                </c:pt>
                <c:pt idx="129">
                  <c:v>30</c:v>
                </c:pt>
                <c:pt idx="130">
                  <c:v>27</c:v>
                </c:pt>
                <c:pt idx="131">
                  <c:v>25</c:v>
                </c:pt>
                <c:pt idx="132">
                  <c:v>29</c:v>
                </c:pt>
                <c:pt idx="133">
                  <c:v>26</c:v>
                </c:pt>
                <c:pt idx="134">
                  <c:v>26</c:v>
                </c:pt>
                <c:pt idx="135">
                  <c:v>28</c:v>
                </c:pt>
                <c:pt idx="136">
                  <c:v>32</c:v>
                </c:pt>
                <c:pt idx="137">
                  <c:v>28</c:v>
                </c:pt>
                <c:pt idx="138">
                  <c:v>28</c:v>
                </c:pt>
                <c:pt idx="139">
                  <c:v>29</c:v>
                </c:pt>
                <c:pt idx="140">
                  <c:v>28</c:v>
                </c:pt>
                <c:pt idx="141">
                  <c:v>28</c:v>
                </c:pt>
                <c:pt idx="142">
                  <c:v>30</c:v>
                </c:pt>
                <c:pt idx="143">
                  <c:v>33</c:v>
                </c:pt>
                <c:pt idx="144">
                  <c:v>30</c:v>
                </c:pt>
                <c:pt idx="145">
                  <c:v>28</c:v>
                </c:pt>
                <c:pt idx="146">
                  <c:v>30</c:v>
                </c:pt>
                <c:pt idx="147">
                  <c:v>31</c:v>
                </c:pt>
                <c:pt idx="148">
                  <c:v>31</c:v>
                </c:pt>
                <c:pt idx="149">
                  <c:v>31</c:v>
                </c:pt>
                <c:pt idx="150">
                  <c:v>32</c:v>
                </c:pt>
                <c:pt idx="151">
                  <c:v>35</c:v>
                </c:pt>
                <c:pt idx="152">
                  <c:v>37</c:v>
                </c:pt>
                <c:pt idx="153">
                  <c:v>34</c:v>
                </c:pt>
                <c:pt idx="154">
                  <c:v>41</c:v>
                </c:pt>
                <c:pt idx="155">
                  <c:v>34</c:v>
                </c:pt>
                <c:pt idx="156">
                  <c:v>37</c:v>
                </c:pt>
                <c:pt idx="157">
                  <c:v>34</c:v>
                </c:pt>
                <c:pt idx="158">
                  <c:v>37</c:v>
                </c:pt>
                <c:pt idx="159">
                  <c:v>37</c:v>
                </c:pt>
                <c:pt idx="160">
                  <c:v>37</c:v>
                </c:pt>
                <c:pt idx="161">
                  <c:v>38</c:v>
                </c:pt>
                <c:pt idx="162">
                  <c:v>43</c:v>
                </c:pt>
                <c:pt idx="163">
                  <c:v>39</c:v>
                </c:pt>
                <c:pt idx="164">
                  <c:v>38</c:v>
                </c:pt>
                <c:pt idx="165">
                  <c:v>44</c:v>
                </c:pt>
                <c:pt idx="166">
                  <c:v>42</c:v>
                </c:pt>
                <c:pt idx="167">
                  <c:v>42</c:v>
                </c:pt>
                <c:pt idx="168">
                  <c:v>40</c:v>
                </c:pt>
                <c:pt idx="169">
                  <c:v>44</c:v>
                </c:pt>
                <c:pt idx="170">
                  <c:v>45</c:v>
                </c:pt>
                <c:pt idx="171">
                  <c:v>46</c:v>
                </c:pt>
                <c:pt idx="172">
                  <c:v>42</c:v>
                </c:pt>
                <c:pt idx="173">
                  <c:v>43</c:v>
                </c:pt>
                <c:pt idx="174">
                  <c:v>50</c:v>
                </c:pt>
                <c:pt idx="175">
                  <c:v>44</c:v>
                </c:pt>
                <c:pt idx="176">
                  <c:v>47</c:v>
                </c:pt>
                <c:pt idx="177">
                  <c:v>52</c:v>
                </c:pt>
                <c:pt idx="178">
                  <c:v>51</c:v>
                </c:pt>
                <c:pt idx="179">
                  <c:v>51</c:v>
                </c:pt>
                <c:pt idx="180">
                  <c:v>51</c:v>
                </c:pt>
                <c:pt idx="181">
                  <c:v>51</c:v>
                </c:pt>
                <c:pt idx="182">
                  <c:v>54</c:v>
                </c:pt>
                <c:pt idx="183">
                  <c:v>48</c:v>
                </c:pt>
                <c:pt idx="184">
                  <c:v>55</c:v>
                </c:pt>
                <c:pt idx="185">
                  <c:v>48</c:v>
                </c:pt>
                <c:pt idx="186">
                  <c:v>52</c:v>
                </c:pt>
                <c:pt idx="187">
                  <c:v>50</c:v>
                </c:pt>
                <c:pt idx="188">
                  <c:v>52</c:v>
                </c:pt>
                <c:pt idx="189">
                  <c:v>54</c:v>
                </c:pt>
                <c:pt idx="190">
                  <c:v>55</c:v>
                </c:pt>
                <c:pt idx="191">
                  <c:v>50</c:v>
                </c:pt>
                <c:pt idx="192">
                  <c:v>54</c:v>
                </c:pt>
                <c:pt idx="193">
                  <c:v>51</c:v>
                </c:pt>
                <c:pt idx="194">
                  <c:v>49</c:v>
                </c:pt>
                <c:pt idx="195">
                  <c:v>54</c:v>
                </c:pt>
                <c:pt idx="196">
                  <c:v>54</c:v>
                </c:pt>
                <c:pt idx="197">
                  <c:v>53</c:v>
                </c:pt>
                <c:pt idx="198">
                  <c:v>53</c:v>
                </c:pt>
                <c:pt idx="199">
                  <c:v>52</c:v>
                </c:pt>
                <c:pt idx="20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756-42A7-B186-31CA822037C7}"/>
            </c:ext>
          </c:extLst>
        </c:ser>
        <c:ser>
          <c:idx val="5"/>
          <c:order val="5"/>
          <c:tx>
            <c:strRef>
              <c:f>'0iter rz diffM'!$F$1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diffM'!$F$2:$F$202</c:f>
              <c:numCache>
                <c:formatCode>General</c:formatCode>
                <c:ptCount val="201"/>
                <c:pt idx="0">
                  <c:v>47</c:v>
                </c:pt>
                <c:pt idx="1">
                  <c:v>49</c:v>
                </c:pt>
                <c:pt idx="2">
                  <c:v>49</c:v>
                </c:pt>
                <c:pt idx="3">
                  <c:v>49</c:v>
                </c:pt>
                <c:pt idx="4">
                  <c:v>49</c:v>
                </c:pt>
                <c:pt idx="5">
                  <c:v>49</c:v>
                </c:pt>
                <c:pt idx="6">
                  <c:v>48</c:v>
                </c:pt>
                <c:pt idx="7">
                  <c:v>47</c:v>
                </c:pt>
                <c:pt idx="8">
                  <c:v>48</c:v>
                </c:pt>
                <c:pt idx="9">
                  <c:v>51</c:v>
                </c:pt>
                <c:pt idx="10">
                  <c:v>49</c:v>
                </c:pt>
                <c:pt idx="11">
                  <c:v>50</c:v>
                </c:pt>
                <c:pt idx="12">
                  <c:v>47</c:v>
                </c:pt>
                <c:pt idx="13">
                  <c:v>47</c:v>
                </c:pt>
                <c:pt idx="14">
                  <c:v>52</c:v>
                </c:pt>
                <c:pt idx="15">
                  <c:v>48</c:v>
                </c:pt>
                <c:pt idx="16">
                  <c:v>46</c:v>
                </c:pt>
                <c:pt idx="17">
                  <c:v>52</c:v>
                </c:pt>
                <c:pt idx="18">
                  <c:v>50</c:v>
                </c:pt>
                <c:pt idx="19">
                  <c:v>49</c:v>
                </c:pt>
                <c:pt idx="20">
                  <c:v>48</c:v>
                </c:pt>
                <c:pt idx="21">
                  <c:v>48</c:v>
                </c:pt>
                <c:pt idx="22">
                  <c:v>50</c:v>
                </c:pt>
                <c:pt idx="23">
                  <c:v>47</c:v>
                </c:pt>
                <c:pt idx="24">
                  <c:v>52</c:v>
                </c:pt>
                <c:pt idx="25">
                  <c:v>44</c:v>
                </c:pt>
                <c:pt idx="26">
                  <c:v>48</c:v>
                </c:pt>
                <c:pt idx="27">
                  <c:v>52</c:v>
                </c:pt>
                <c:pt idx="28">
                  <c:v>48</c:v>
                </c:pt>
                <c:pt idx="29">
                  <c:v>51</c:v>
                </c:pt>
                <c:pt idx="30">
                  <c:v>50</c:v>
                </c:pt>
                <c:pt idx="31">
                  <c:v>47</c:v>
                </c:pt>
                <c:pt idx="32">
                  <c:v>51</c:v>
                </c:pt>
                <c:pt idx="33">
                  <c:v>47</c:v>
                </c:pt>
                <c:pt idx="34">
                  <c:v>52</c:v>
                </c:pt>
                <c:pt idx="35">
                  <c:v>46</c:v>
                </c:pt>
                <c:pt idx="36">
                  <c:v>49</c:v>
                </c:pt>
                <c:pt idx="37">
                  <c:v>47</c:v>
                </c:pt>
                <c:pt idx="38">
                  <c:v>42</c:v>
                </c:pt>
                <c:pt idx="39">
                  <c:v>43</c:v>
                </c:pt>
                <c:pt idx="40">
                  <c:v>45</c:v>
                </c:pt>
                <c:pt idx="41">
                  <c:v>47</c:v>
                </c:pt>
                <c:pt idx="42">
                  <c:v>48</c:v>
                </c:pt>
                <c:pt idx="43">
                  <c:v>42</c:v>
                </c:pt>
                <c:pt idx="44">
                  <c:v>44</c:v>
                </c:pt>
                <c:pt idx="45">
                  <c:v>42</c:v>
                </c:pt>
                <c:pt idx="46">
                  <c:v>41</c:v>
                </c:pt>
                <c:pt idx="47">
                  <c:v>44</c:v>
                </c:pt>
                <c:pt idx="48">
                  <c:v>42</c:v>
                </c:pt>
                <c:pt idx="49">
                  <c:v>42</c:v>
                </c:pt>
                <c:pt idx="50">
                  <c:v>47</c:v>
                </c:pt>
                <c:pt idx="51">
                  <c:v>38</c:v>
                </c:pt>
                <c:pt idx="52">
                  <c:v>37</c:v>
                </c:pt>
                <c:pt idx="53">
                  <c:v>38</c:v>
                </c:pt>
                <c:pt idx="54">
                  <c:v>36</c:v>
                </c:pt>
                <c:pt idx="55">
                  <c:v>39</c:v>
                </c:pt>
                <c:pt idx="56">
                  <c:v>36</c:v>
                </c:pt>
                <c:pt idx="57">
                  <c:v>38</c:v>
                </c:pt>
                <c:pt idx="58">
                  <c:v>37</c:v>
                </c:pt>
                <c:pt idx="59">
                  <c:v>34</c:v>
                </c:pt>
                <c:pt idx="60">
                  <c:v>36</c:v>
                </c:pt>
                <c:pt idx="61">
                  <c:v>32</c:v>
                </c:pt>
                <c:pt idx="62">
                  <c:v>31</c:v>
                </c:pt>
                <c:pt idx="63">
                  <c:v>36</c:v>
                </c:pt>
                <c:pt idx="64">
                  <c:v>35</c:v>
                </c:pt>
                <c:pt idx="65">
                  <c:v>32</c:v>
                </c:pt>
                <c:pt idx="66">
                  <c:v>30</c:v>
                </c:pt>
                <c:pt idx="67">
                  <c:v>33</c:v>
                </c:pt>
                <c:pt idx="68">
                  <c:v>34</c:v>
                </c:pt>
                <c:pt idx="69">
                  <c:v>27</c:v>
                </c:pt>
                <c:pt idx="70">
                  <c:v>32</c:v>
                </c:pt>
                <c:pt idx="71">
                  <c:v>31</c:v>
                </c:pt>
                <c:pt idx="72">
                  <c:v>33</c:v>
                </c:pt>
                <c:pt idx="73">
                  <c:v>31</c:v>
                </c:pt>
                <c:pt idx="74">
                  <c:v>30</c:v>
                </c:pt>
                <c:pt idx="75">
                  <c:v>27</c:v>
                </c:pt>
                <c:pt idx="76">
                  <c:v>26</c:v>
                </c:pt>
                <c:pt idx="77">
                  <c:v>28</c:v>
                </c:pt>
                <c:pt idx="78">
                  <c:v>30</c:v>
                </c:pt>
                <c:pt idx="79">
                  <c:v>31</c:v>
                </c:pt>
                <c:pt idx="80">
                  <c:v>26</c:v>
                </c:pt>
                <c:pt idx="81">
                  <c:v>28</c:v>
                </c:pt>
                <c:pt idx="82">
                  <c:v>26</c:v>
                </c:pt>
                <c:pt idx="83">
                  <c:v>27</c:v>
                </c:pt>
                <c:pt idx="84">
                  <c:v>26</c:v>
                </c:pt>
                <c:pt idx="85">
                  <c:v>29</c:v>
                </c:pt>
                <c:pt idx="86">
                  <c:v>27</c:v>
                </c:pt>
                <c:pt idx="87">
                  <c:v>22</c:v>
                </c:pt>
                <c:pt idx="88">
                  <c:v>24</c:v>
                </c:pt>
                <c:pt idx="89">
                  <c:v>26</c:v>
                </c:pt>
                <c:pt idx="90">
                  <c:v>26</c:v>
                </c:pt>
                <c:pt idx="91">
                  <c:v>28</c:v>
                </c:pt>
                <c:pt idx="92">
                  <c:v>26</c:v>
                </c:pt>
                <c:pt idx="93">
                  <c:v>25</c:v>
                </c:pt>
                <c:pt idx="94">
                  <c:v>26</c:v>
                </c:pt>
                <c:pt idx="95">
                  <c:v>28</c:v>
                </c:pt>
                <c:pt idx="96">
                  <c:v>25</c:v>
                </c:pt>
                <c:pt idx="97">
                  <c:v>27</c:v>
                </c:pt>
                <c:pt idx="98">
                  <c:v>27</c:v>
                </c:pt>
                <c:pt idx="99">
                  <c:v>24</c:v>
                </c:pt>
                <c:pt idx="100">
                  <c:v>28</c:v>
                </c:pt>
                <c:pt idx="101">
                  <c:v>28</c:v>
                </c:pt>
                <c:pt idx="102">
                  <c:v>27</c:v>
                </c:pt>
                <c:pt idx="103">
                  <c:v>24</c:v>
                </c:pt>
                <c:pt idx="104">
                  <c:v>25</c:v>
                </c:pt>
                <c:pt idx="105">
                  <c:v>26</c:v>
                </c:pt>
                <c:pt idx="106">
                  <c:v>28</c:v>
                </c:pt>
                <c:pt idx="107">
                  <c:v>27</c:v>
                </c:pt>
                <c:pt idx="108">
                  <c:v>26</c:v>
                </c:pt>
                <c:pt idx="109">
                  <c:v>24</c:v>
                </c:pt>
                <c:pt idx="110">
                  <c:v>27</c:v>
                </c:pt>
                <c:pt idx="111">
                  <c:v>24</c:v>
                </c:pt>
                <c:pt idx="112">
                  <c:v>26</c:v>
                </c:pt>
                <c:pt idx="113">
                  <c:v>25</c:v>
                </c:pt>
                <c:pt idx="114">
                  <c:v>26</c:v>
                </c:pt>
                <c:pt idx="115">
                  <c:v>25</c:v>
                </c:pt>
                <c:pt idx="116">
                  <c:v>28</c:v>
                </c:pt>
                <c:pt idx="117">
                  <c:v>25</c:v>
                </c:pt>
                <c:pt idx="118">
                  <c:v>28</c:v>
                </c:pt>
                <c:pt idx="119">
                  <c:v>27</c:v>
                </c:pt>
                <c:pt idx="120">
                  <c:v>30</c:v>
                </c:pt>
                <c:pt idx="121">
                  <c:v>30</c:v>
                </c:pt>
                <c:pt idx="122">
                  <c:v>29</c:v>
                </c:pt>
                <c:pt idx="123">
                  <c:v>29</c:v>
                </c:pt>
                <c:pt idx="124">
                  <c:v>27</c:v>
                </c:pt>
                <c:pt idx="125">
                  <c:v>27</c:v>
                </c:pt>
                <c:pt idx="126">
                  <c:v>30</c:v>
                </c:pt>
                <c:pt idx="127">
                  <c:v>26</c:v>
                </c:pt>
                <c:pt idx="128">
                  <c:v>28</c:v>
                </c:pt>
                <c:pt idx="129">
                  <c:v>34</c:v>
                </c:pt>
                <c:pt idx="130">
                  <c:v>28</c:v>
                </c:pt>
                <c:pt idx="131">
                  <c:v>32</c:v>
                </c:pt>
                <c:pt idx="132">
                  <c:v>31</c:v>
                </c:pt>
                <c:pt idx="133">
                  <c:v>29</c:v>
                </c:pt>
                <c:pt idx="134">
                  <c:v>28</c:v>
                </c:pt>
                <c:pt idx="135">
                  <c:v>29</c:v>
                </c:pt>
                <c:pt idx="136">
                  <c:v>29</c:v>
                </c:pt>
                <c:pt idx="137">
                  <c:v>30</c:v>
                </c:pt>
                <c:pt idx="138">
                  <c:v>36</c:v>
                </c:pt>
                <c:pt idx="139">
                  <c:v>35</c:v>
                </c:pt>
                <c:pt idx="140">
                  <c:v>30</c:v>
                </c:pt>
                <c:pt idx="141">
                  <c:v>35</c:v>
                </c:pt>
                <c:pt idx="142">
                  <c:v>38</c:v>
                </c:pt>
                <c:pt idx="143">
                  <c:v>41</c:v>
                </c:pt>
                <c:pt idx="144">
                  <c:v>38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38</c:v>
                </c:pt>
                <c:pt idx="152">
                  <c:v>41</c:v>
                </c:pt>
                <c:pt idx="153">
                  <c:v>39</c:v>
                </c:pt>
                <c:pt idx="154">
                  <c:v>42</c:v>
                </c:pt>
                <c:pt idx="155">
                  <c:v>37</c:v>
                </c:pt>
                <c:pt idx="156">
                  <c:v>44</c:v>
                </c:pt>
                <c:pt idx="157">
                  <c:v>44</c:v>
                </c:pt>
                <c:pt idx="158">
                  <c:v>41</c:v>
                </c:pt>
                <c:pt idx="159">
                  <c:v>40</c:v>
                </c:pt>
                <c:pt idx="160">
                  <c:v>47</c:v>
                </c:pt>
                <c:pt idx="161">
                  <c:v>43</c:v>
                </c:pt>
                <c:pt idx="162">
                  <c:v>48</c:v>
                </c:pt>
                <c:pt idx="163">
                  <c:v>46</c:v>
                </c:pt>
                <c:pt idx="164">
                  <c:v>46</c:v>
                </c:pt>
                <c:pt idx="165">
                  <c:v>50</c:v>
                </c:pt>
                <c:pt idx="166">
                  <c:v>43</c:v>
                </c:pt>
                <c:pt idx="167">
                  <c:v>46</c:v>
                </c:pt>
                <c:pt idx="168">
                  <c:v>47</c:v>
                </c:pt>
                <c:pt idx="169">
                  <c:v>50</c:v>
                </c:pt>
                <c:pt idx="170">
                  <c:v>47</c:v>
                </c:pt>
                <c:pt idx="171">
                  <c:v>52</c:v>
                </c:pt>
                <c:pt idx="172">
                  <c:v>47</c:v>
                </c:pt>
                <c:pt idx="173">
                  <c:v>52</c:v>
                </c:pt>
                <c:pt idx="174">
                  <c:v>43</c:v>
                </c:pt>
                <c:pt idx="175">
                  <c:v>49</c:v>
                </c:pt>
                <c:pt idx="176">
                  <c:v>48</c:v>
                </c:pt>
                <c:pt idx="177">
                  <c:v>48</c:v>
                </c:pt>
                <c:pt idx="178">
                  <c:v>51</c:v>
                </c:pt>
                <c:pt idx="179">
                  <c:v>47</c:v>
                </c:pt>
                <c:pt idx="180">
                  <c:v>49</c:v>
                </c:pt>
                <c:pt idx="181">
                  <c:v>46</c:v>
                </c:pt>
                <c:pt idx="182">
                  <c:v>47</c:v>
                </c:pt>
                <c:pt idx="183">
                  <c:v>46</c:v>
                </c:pt>
                <c:pt idx="184">
                  <c:v>52</c:v>
                </c:pt>
                <c:pt idx="185">
                  <c:v>48</c:v>
                </c:pt>
                <c:pt idx="186">
                  <c:v>44</c:v>
                </c:pt>
                <c:pt idx="187">
                  <c:v>48</c:v>
                </c:pt>
                <c:pt idx="188">
                  <c:v>45</c:v>
                </c:pt>
                <c:pt idx="189">
                  <c:v>48</c:v>
                </c:pt>
                <c:pt idx="190">
                  <c:v>45</c:v>
                </c:pt>
                <c:pt idx="191">
                  <c:v>48</c:v>
                </c:pt>
                <c:pt idx="192">
                  <c:v>46</c:v>
                </c:pt>
                <c:pt idx="193">
                  <c:v>52</c:v>
                </c:pt>
                <c:pt idx="194">
                  <c:v>45</c:v>
                </c:pt>
                <c:pt idx="195">
                  <c:v>46</c:v>
                </c:pt>
                <c:pt idx="196">
                  <c:v>46</c:v>
                </c:pt>
                <c:pt idx="197">
                  <c:v>44</c:v>
                </c:pt>
                <c:pt idx="198">
                  <c:v>46</c:v>
                </c:pt>
                <c:pt idx="199">
                  <c:v>44</c:v>
                </c:pt>
                <c:pt idx="2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756-42A7-B186-31CA822037C7}"/>
            </c:ext>
          </c:extLst>
        </c:ser>
        <c:ser>
          <c:idx val="6"/>
          <c:order val="6"/>
          <c:tx>
            <c:strRef>
              <c:f>'0iter rz diffM'!$G$1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diffM'!$G$2:$G$202</c:f>
              <c:numCache>
                <c:formatCode>General</c:formatCode>
                <c:ptCount val="201"/>
                <c:pt idx="0">
                  <c:v>44</c:v>
                </c:pt>
                <c:pt idx="1">
                  <c:v>46</c:v>
                </c:pt>
                <c:pt idx="2">
                  <c:v>47</c:v>
                </c:pt>
                <c:pt idx="3">
                  <c:v>49</c:v>
                </c:pt>
                <c:pt idx="4">
                  <c:v>42</c:v>
                </c:pt>
                <c:pt idx="5">
                  <c:v>47</c:v>
                </c:pt>
                <c:pt idx="6">
                  <c:v>47</c:v>
                </c:pt>
                <c:pt idx="7">
                  <c:v>43</c:v>
                </c:pt>
                <c:pt idx="8">
                  <c:v>45</c:v>
                </c:pt>
                <c:pt idx="9">
                  <c:v>46</c:v>
                </c:pt>
                <c:pt idx="10">
                  <c:v>48</c:v>
                </c:pt>
                <c:pt idx="11">
                  <c:v>50</c:v>
                </c:pt>
                <c:pt idx="12">
                  <c:v>47</c:v>
                </c:pt>
                <c:pt idx="13">
                  <c:v>48</c:v>
                </c:pt>
                <c:pt idx="14">
                  <c:v>47</c:v>
                </c:pt>
                <c:pt idx="15">
                  <c:v>46</c:v>
                </c:pt>
                <c:pt idx="16">
                  <c:v>48</c:v>
                </c:pt>
                <c:pt idx="17">
                  <c:v>48</c:v>
                </c:pt>
                <c:pt idx="18">
                  <c:v>44</c:v>
                </c:pt>
                <c:pt idx="19">
                  <c:v>47</c:v>
                </c:pt>
                <c:pt idx="20">
                  <c:v>47</c:v>
                </c:pt>
                <c:pt idx="21">
                  <c:v>49</c:v>
                </c:pt>
                <c:pt idx="22">
                  <c:v>50</c:v>
                </c:pt>
                <c:pt idx="23">
                  <c:v>43</c:v>
                </c:pt>
                <c:pt idx="24">
                  <c:v>46</c:v>
                </c:pt>
                <c:pt idx="25">
                  <c:v>50</c:v>
                </c:pt>
                <c:pt idx="26">
                  <c:v>51</c:v>
                </c:pt>
                <c:pt idx="27">
                  <c:v>48</c:v>
                </c:pt>
                <c:pt idx="28">
                  <c:v>49</c:v>
                </c:pt>
                <c:pt idx="29">
                  <c:v>52</c:v>
                </c:pt>
                <c:pt idx="30">
                  <c:v>51</c:v>
                </c:pt>
                <c:pt idx="31">
                  <c:v>48</c:v>
                </c:pt>
                <c:pt idx="32">
                  <c:v>46</c:v>
                </c:pt>
                <c:pt idx="33">
                  <c:v>45</c:v>
                </c:pt>
                <c:pt idx="34">
                  <c:v>44</c:v>
                </c:pt>
                <c:pt idx="35">
                  <c:v>44</c:v>
                </c:pt>
                <c:pt idx="36">
                  <c:v>50</c:v>
                </c:pt>
                <c:pt idx="37">
                  <c:v>46</c:v>
                </c:pt>
                <c:pt idx="38">
                  <c:v>43</c:v>
                </c:pt>
                <c:pt idx="39">
                  <c:v>41</c:v>
                </c:pt>
                <c:pt idx="40">
                  <c:v>43</c:v>
                </c:pt>
                <c:pt idx="41">
                  <c:v>42</c:v>
                </c:pt>
                <c:pt idx="42">
                  <c:v>45</c:v>
                </c:pt>
                <c:pt idx="43">
                  <c:v>43</c:v>
                </c:pt>
                <c:pt idx="44">
                  <c:v>43</c:v>
                </c:pt>
                <c:pt idx="45">
                  <c:v>44</c:v>
                </c:pt>
                <c:pt idx="46">
                  <c:v>43</c:v>
                </c:pt>
                <c:pt idx="47">
                  <c:v>46</c:v>
                </c:pt>
                <c:pt idx="48">
                  <c:v>44</c:v>
                </c:pt>
                <c:pt idx="49">
                  <c:v>38</c:v>
                </c:pt>
                <c:pt idx="50">
                  <c:v>41</c:v>
                </c:pt>
                <c:pt idx="51">
                  <c:v>38</c:v>
                </c:pt>
                <c:pt idx="52">
                  <c:v>33</c:v>
                </c:pt>
                <c:pt idx="53">
                  <c:v>39</c:v>
                </c:pt>
                <c:pt idx="54">
                  <c:v>39</c:v>
                </c:pt>
                <c:pt idx="55">
                  <c:v>39</c:v>
                </c:pt>
                <c:pt idx="56">
                  <c:v>34</c:v>
                </c:pt>
                <c:pt idx="57">
                  <c:v>39</c:v>
                </c:pt>
                <c:pt idx="58">
                  <c:v>38</c:v>
                </c:pt>
                <c:pt idx="59">
                  <c:v>39</c:v>
                </c:pt>
                <c:pt idx="60">
                  <c:v>34</c:v>
                </c:pt>
                <c:pt idx="61">
                  <c:v>35</c:v>
                </c:pt>
                <c:pt idx="62">
                  <c:v>34</c:v>
                </c:pt>
                <c:pt idx="63">
                  <c:v>37</c:v>
                </c:pt>
                <c:pt idx="64">
                  <c:v>38</c:v>
                </c:pt>
                <c:pt idx="65">
                  <c:v>36</c:v>
                </c:pt>
                <c:pt idx="66">
                  <c:v>31</c:v>
                </c:pt>
                <c:pt idx="67">
                  <c:v>31</c:v>
                </c:pt>
                <c:pt idx="68">
                  <c:v>34</c:v>
                </c:pt>
                <c:pt idx="69">
                  <c:v>28</c:v>
                </c:pt>
                <c:pt idx="70">
                  <c:v>33</c:v>
                </c:pt>
                <c:pt idx="71">
                  <c:v>30</c:v>
                </c:pt>
                <c:pt idx="72">
                  <c:v>36</c:v>
                </c:pt>
                <c:pt idx="73">
                  <c:v>36</c:v>
                </c:pt>
                <c:pt idx="74">
                  <c:v>33</c:v>
                </c:pt>
                <c:pt idx="75">
                  <c:v>32</c:v>
                </c:pt>
                <c:pt idx="76">
                  <c:v>34</c:v>
                </c:pt>
                <c:pt idx="77">
                  <c:v>33</c:v>
                </c:pt>
                <c:pt idx="78">
                  <c:v>31</c:v>
                </c:pt>
                <c:pt idx="79">
                  <c:v>31</c:v>
                </c:pt>
                <c:pt idx="80">
                  <c:v>31</c:v>
                </c:pt>
                <c:pt idx="81">
                  <c:v>28</c:v>
                </c:pt>
                <c:pt idx="82">
                  <c:v>28</c:v>
                </c:pt>
                <c:pt idx="83">
                  <c:v>30</c:v>
                </c:pt>
                <c:pt idx="84">
                  <c:v>29</c:v>
                </c:pt>
                <c:pt idx="85">
                  <c:v>32</c:v>
                </c:pt>
                <c:pt idx="86">
                  <c:v>27</c:v>
                </c:pt>
                <c:pt idx="87">
                  <c:v>27</c:v>
                </c:pt>
                <c:pt idx="88">
                  <c:v>24</c:v>
                </c:pt>
                <c:pt idx="89">
                  <c:v>30</c:v>
                </c:pt>
                <c:pt idx="90">
                  <c:v>29</c:v>
                </c:pt>
                <c:pt idx="91">
                  <c:v>26</c:v>
                </c:pt>
                <c:pt idx="92">
                  <c:v>26</c:v>
                </c:pt>
                <c:pt idx="93">
                  <c:v>30</c:v>
                </c:pt>
                <c:pt idx="94">
                  <c:v>28</c:v>
                </c:pt>
                <c:pt idx="95">
                  <c:v>26</c:v>
                </c:pt>
                <c:pt idx="96">
                  <c:v>31</c:v>
                </c:pt>
                <c:pt idx="97">
                  <c:v>29</c:v>
                </c:pt>
                <c:pt idx="98">
                  <c:v>26</c:v>
                </c:pt>
                <c:pt idx="99">
                  <c:v>27</c:v>
                </c:pt>
                <c:pt idx="100">
                  <c:v>27</c:v>
                </c:pt>
                <c:pt idx="101">
                  <c:v>29</c:v>
                </c:pt>
                <c:pt idx="102">
                  <c:v>27</c:v>
                </c:pt>
                <c:pt idx="103">
                  <c:v>26</c:v>
                </c:pt>
                <c:pt idx="104">
                  <c:v>28</c:v>
                </c:pt>
                <c:pt idx="105">
                  <c:v>26</c:v>
                </c:pt>
                <c:pt idx="106">
                  <c:v>31</c:v>
                </c:pt>
                <c:pt idx="107">
                  <c:v>28</c:v>
                </c:pt>
                <c:pt idx="108">
                  <c:v>32</c:v>
                </c:pt>
                <c:pt idx="109">
                  <c:v>29</c:v>
                </c:pt>
                <c:pt idx="110">
                  <c:v>28</c:v>
                </c:pt>
                <c:pt idx="111">
                  <c:v>28</c:v>
                </c:pt>
                <c:pt idx="112">
                  <c:v>32</c:v>
                </c:pt>
                <c:pt idx="113">
                  <c:v>29</c:v>
                </c:pt>
                <c:pt idx="114">
                  <c:v>24</c:v>
                </c:pt>
                <c:pt idx="115">
                  <c:v>29</c:v>
                </c:pt>
                <c:pt idx="116">
                  <c:v>31</c:v>
                </c:pt>
                <c:pt idx="117">
                  <c:v>28</c:v>
                </c:pt>
                <c:pt idx="118">
                  <c:v>29</c:v>
                </c:pt>
                <c:pt idx="119">
                  <c:v>31</c:v>
                </c:pt>
                <c:pt idx="120">
                  <c:v>33</c:v>
                </c:pt>
                <c:pt idx="121">
                  <c:v>35</c:v>
                </c:pt>
                <c:pt idx="122">
                  <c:v>29</c:v>
                </c:pt>
                <c:pt idx="123">
                  <c:v>29</c:v>
                </c:pt>
                <c:pt idx="124">
                  <c:v>31</c:v>
                </c:pt>
                <c:pt idx="125">
                  <c:v>28</c:v>
                </c:pt>
                <c:pt idx="126">
                  <c:v>29</c:v>
                </c:pt>
                <c:pt idx="127">
                  <c:v>30</c:v>
                </c:pt>
                <c:pt idx="128">
                  <c:v>32</c:v>
                </c:pt>
                <c:pt idx="129">
                  <c:v>31</c:v>
                </c:pt>
                <c:pt idx="130">
                  <c:v>31</c:v>
                </c:pt>
                <c:pt idx="131">
                  <c:v>32</c:v>
                </c:pt>
                <c:pt idx="132">
                  <c:v>33</c:v>
                </c:pt>
                <c:pt idx="133">
                  <c:v>34</c:v>
                </c:pt>
                <c:pt idx="134">
                  <c:v>31</c:v>
                </c:pt>
                <c:pt idx="135">
                  <c:v>34</c:v>
                </c:pt>
                <c:pt idx="136">
                  <c:v>35</c:v>
                </c:pt>
                <c:pt idx="137">
                  <c:v>35</c:v>
                </c:pt>
                <c:pt idx="138">
                  <c:v>41</c:v>
                </c:pt>
                <c:pt idx="139">
                  <c:v>34</c:v>
                </c:pt>
                <c:pt idx="140">
                  <c:v>34</c:v>
                </c:pt>
                <c:pt idx="141">
                  <c:v>32</c:v>
                </c:pt>
                <c:pt idx="142">
                  <c:v>39</c:v>
                </c:pt>
                <c:pt idx="143">
                  <c:v>42</c:v>
                </c:pt>
                <c:pt idx="144">
                  <c:v>37</c:v>
                </c:pt>
                <c:pt idx="145">
                  <c:v>39</c:v>
                </c:pt>
                <c:pt idx="146">
                  <c:v>39</c:v>
                </c:pt>
                <c:pt idx="147">
                  <c:v>42</c:v>
                </c:pt>
                <c:pt idx="148">
                  <c:v>43</c:v>
                </c:pt>
                <c:pt idx="149">
                  <c:v>40</c:v>
                </c:pt>
                <c:pt idx="150">
                  <c:v>45</c:v>
                </c:pt>
                <c:pt idx="151">
                  <c:v>38</c:v>
                </c:pt>
                <c:pt idx="152">
                  <c:v>40</c:v>
                </c:pt>
                <c:pt idx="153">
                  <c:v>45</c:v>
                </c:pt>
                <c:pt idx="154">
                  <c:v>41</c:v>
                </c:pt>
                <c:pt idx="155">
                  <c:v>40</c:v>
                </c:pt>
                <c:pt idx="156">
                  <c:v>43</c:v>
                </c:pt>
                <c:pt idx="157">
                  <c:v>43</c:v>
                </c:pt>
                <c:pt idx="158">
                  <c:v>42</c:v>
                </c:pt>
                <c:pt idx="159">
                  <c:v>42</c:v>
                </c:pt>
                <c:pt idx="160">
                  <c:v>43</c:v>
                </c:pt>
                <c:pt idx="161">
                  <c:v>46</c:v>
                </c:pt>
                <c:pt idx="162">
                  <c:v>50</c:v>
                </c:pt>
                <c:pt idx="163">
                  <c:v>47</c:v>
                </c:pt>
                <c:pt idx="164">
                  <c:v>49</c:v>
                </c:pt>
                <c:pt idx="165">
                  <c:v>50</c:v>
                </c:pt>
                <c:pt idx="166">
                  <c:v>47</c:v>
                </c:pt>
                <c:pt idx="167">
                  <c:v>48</c:v>
                </c:pt>
                <c:pt idx="168">
                  <c:v>43</c:v>
                </c:pt>
                <c:pt idx="169">
                  <c:v>48</c:v>
                </c:pt>
                <c:pt idx="170">
                  <c:v>46</c:v>
                </c:pt>
                <c:pt idx="171">
                  <c:v>48</c:v>
                </c:pt>
                <c:pt idx="172">
                  <c:v>50</c:v>
                </c:pt>
                <c:pt idx="173">
                  <c:v>48</c:v>
                </c:pt>
                <c:pt idx="174">
                  <c:v>45</c:v>
                </c:pt>
                <c:pt idx="175">
                  <c:v>48</c:v>
                </c:pt>
                <c:pt idx="176">
                  <c:v>48</c:v>
                </c:pt>
                <c:pt idx="177">
                  <c:v>50</c:v>
                </c:pt>
                <c:pt idx="178">
                  <c:v>46</c:v>
                </c:pt>
                <c:pt idx="179">
                  <c:v>55</c:v>
                </c:pt>
                <c:pt idx="180">
                  <c:v>46</c:v>
                </c:pt>
                <c:pt idx="181">
                  <c:v>47</c:v>
                </c:pt>
                <c:pt idx="182">
                  <c:v>46</c:v>
                </c:pt>
                <c:pt idx="183">
                  <c:v>47</c:v>
                </c:pt>
                <c:pt idx="184">
                  <c:v>50</c:v>
                </c:pt>
                <c:pt idx="185">
                  <c:v>48</c:v>
                </c:pt>
                <c:pt idx="186">
                  <c:v>48</c:v>
                </c:pt>
                <c:pt idx="187">
                  <c:v>47</c:v>
                </c:pt>
                <c:pt idx="188">
                  <c:v>47</c:v>
                </c:pt>
                <c:pt idx="189">
                  <c:v>49</c:v>
                </c:pt>
                <c:pt idx="190">
                  <c:v>47</c:v>
                </c:pt>
                <c:pt idx="191">
                  <c:v>46</c:v>
                </c:pt>
                <c:pt idx="192">
                  <c:v>42</c:v>
                </c:pt>
                <c:pt idx="193">
                  <c:v>43</c:v>
                </c:pt>
                <c:pt idx="194">
                  <c:v>49</c:v>
                </c:pt>
                <c:pt idx="195">
                  <c:v>46</c:v>
                </c:pt>
                <c:pt idx="196">
                  <c:v>46</c:v>
                </c:pt>
                <c:pt idx="197">
                  <c:v>45</c:v>
                </c:pt>
                <c:pt idx="198">
                  <c:v>48</c:v>
                </c:pt>
                <c:pt idx="199">
                  <c:v>46</c:v>
                </c:pt>
                <c:pt idx="20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756-42A7-B186-31CA822037C7}"/>
            </c:ext>
          </c:extLst>
        </c:ser>
        <c:ser>
          <c:idx val="7"/>
          <c:order val="7"/>
          <c:tx>
            <c:strRef>
              <c:f>'0iter rz diffM'!$H$1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diffM'!$H$2:$H$202</c:f>
              <c:numCache>
                <c:formatCode>General</c:formatCode>
                <c:ptCount val="201"/>
                <c:pt idx="0">
                  <c:v>47</c:v>
                </c:pt>
                <c:pt idx="1">
                  <c:v>43</c:v>
                </c:pt>
                <c:pt idx="2">
                  <c:v>47</c:v>
                </c:pt>
                <c:pt idx="3">
                  <c:v>41</c:v>
                </c:pt>
                <c:pt idx="4">
                  <c:v>42</c:v>
                </c:pt>
                <c:pt idx="5">
                  <c:v>42</c:v>
                </c:pt>
                <c:pt idx="6">
                  <c:v>40</c:v>
                </c:pt>
                <c:pt idx="7">
                  <c:v>36</c:v>
                </c:pt>
                <c:pt idx="8">
                  <c:v>39</c:v>
                </c:pt>
                <c:pt idx="9">
                  <c:v>40</c:v>
                </c:pt>
                <c:pt idx="10">
                  <c:v>37</c:v>
                </c:pt>
                <c:pt idx="11">
                  <c:v>35</c:v>
                </c:pt>
                <c:pt idx="12">
                  <c:v>37</c:v>
                </c:pt>
                <c:pt idx="13">
                  <c:v>33</c:v>
                </c:pt>
                <c:pt idx="14">
                  <c:v>32</c:v>
                </c:pt>
                <c:pt idx="15">
                  <c:v>35</c:v>
                </c:pt>
                <c:pt idx="16">
                  <c:v>31</c:v>
                </c:pt>
                <c:pt idx="17">
                  <c:v>32</c:v>
                </c:pt>
                <c:pt idx="18">
                  <c:v>28</c:v>
                </c:pt>
                <c:pt idx="19">
                  <c:v>31</c:v>
                </c:pt>
                <c:pt idx="20">
                  <c:v>31</c:v>
                </c:pt>
                <c:pt idx="21">
                  <c:v>33</c:v>
                </c:pt>
                <c:pt idx="22">
                  <c:v>32</c:v>
                </c:pt>
                <c:pt idx="23">
                  <c:v>29</c:v>
                </c:pt>
                <c:pt idx="24">
                  <c:v>30</c:v>
                </c:pt>
                <c:pt idx="25">
                  <c:v>30</c:v>
                </c:pt>
                <c:pt idx="26">
                  <c:v>27</c:v>
                </c:pt>
                <c:pt idx="27">
                  <c:v>26</c:v>
                </c:pt>
                <c:pt idx="28">
                  <c:v>28</c:v>
                </c:pt>
                <c:pt idx="29">
                  <c:v>30</c:v>
                </c:pt>
                <c:pt idx="30">
                  <c:v>28</c:v>
                </c:pt>
                <c:pt idx="31">
                  <c:v>25</c:v>
                </c:pt>
                <c:pt idx="32">
                  <c:v>26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30</c:v>
                </c:pt>
                <c:pt idx="38">
                  <c:v>28</c:v>
                </c:pt>
                <c:pt idx="39">
                  <c:v>26</c:v>
                </c:pt>
                <c:pt idx="40">
                  <c:v>34</c:v>
                </c:pt>
                <c:pt idx="41">
                  <c:v>28</c:v>
                </c:pt>
                <c:pt idx="42">
                  <c:v>30</c:v>
                </c:pt>
                <c:pt idx="43">
                  <c:v>29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27</c:v>
                </c:pt>
                <c:pt idx="49">
                  <c:v>28</c:v>
                </c:pt>
                <c:pt idx="50">
                  <c:v>30</c:v>
                </c:pt>
                <c:pt idx="51">
                  <c:v>30</c:v>
                </c:pt>
                <c:pt idx="52">
                  <c:v>31</c:v>
                </c:pt>
                <c:pt idx="53">
                  <c:v>29</c:v>
                </c:pt>
                <c:pt idx="54">
                  <c:v>34</c:v>
                </c:pt>
                <c:pt idx="55">
                  <c:v>34</c:v>
                </c:pt>
                <c:pt idx="56">
                  <c:v>29</c:v>
                </c:pt>
                <c:pt idx="57">
                  <c:v>33</c:v>
                </c:pt>
                <c:pt idx="58">
                  <c:v>30</c:v>
                </c:pt>
                <c:pt idx="59">
                  <c:v>28</c:v>
                </c:pt>
                <c:pt idx="60">
                  <c:v>33</c:v>
                </c:pt>
                <c:pt idx="61">
                  <c:v>31</c:v>
                </c:pt>
                <c:pt idx="62">
                  <c:v>30</c:v>
                </c:pt>
                <c:pt idx="63">
                  <c:v>35</c:v>
                </c:pt>
                <c:pt idx="64">
                  <c:v>31</c:v>
                </c:pt>
                <c:pt idx="65">
                  <c:v>33</c:v>
                </c:pt>
                <c:pt idx="66">
                  <c:v>32</c:v>
                </c:pt>
                <c:pt idx="67">
                  <c:v>32</c:v>
                </c:pt>
                <c:pt idx="68">
                  <c:v>33</c:v>
                </c:pt>
                <c:pt idx="69">
                  <c:v>29</c:v>
                </c:pt>
                <c:pt idx="70">
                  <c:v>33</c:v>
                </c:pt>
                <c:pt idx="71">
                  <c:v>29</c:v>
                </c:pt>
                <c:pt idx="72">
                  <c:v>31</c:v>
                </c:pt>
                <c:pt idx="73">
                  <c:v>33</c:v>
                </c:pt>
                <c:pt idx="74">
                  <c:v>30</c:v>
                </c:pt>
                <c:pt idx="75">
                  <c:v>34</c:v>
                </c:pt>
                <c:pt idx="76">
                  <c:v>28</c:v>
                </c:pt>
                <c:pt idx="77">
                  <c:v>32</c:v>
                </c:pt>
                <c:pt idx="78">
                  <c:v>29</c:v>
                </c:pt>
                <c:pt idx="79">
                  <c:v>30</c:v>
                </c:pt>
                <c:pt idx="80">
                  <c:v>29</c:v>
                </c:pt>
                <c:pt idx="81">
                  <c:v>28</c:v>
                </c:pt>
                <c:pt idx="82">
                  <c:v>27</c:v>
                </c:pt>
                <c:pt idx="83">
                  <c:v>28</c:v>
                </c:pt>
                <c:pt idx="84">
                  <c:v>29</c:v>
                </c:pt>
                <c:pt idx="85">
                  <c:v>27</c:v>
                </c:pt>
                <c:pt idx="86">
                  <c:v>26</c:v>
                </c:pt>
                <c:pt idx="87">
                  <c:v>27</c:v>
                </c:pt>
                <c:pt idx="88">
                  <c:v>24</c:v>
                </c:pt>
                <c:pt idx="89">
                  <c:v>23</c:v>
                </c:pt>
                <c:pt idx="90">
                  <c:v>28</c:v>
                </c:pt>
                <c:pt idx="91">
                  <c:v>29</c:v>
                </c:pt>
                <c:pt idx="92">
                  <c:v>23</c:v>
                </c:pt>
                <c:pt idx="93">
                  <c:v>25</c:v>
                </c:pt>
                <c:pt idx="94">
                  <c:v>26</c:v>
                </c:pt>
                <c:pt idx="95">
                  <c:v>24</c:v>
                </c:pt>
                <c:pt idx="96">
                  <c:v>26</c:v>
                </c:pt>
                <c:pt idx="97">
                  <c:v>26</c:v>
                </c:pt>
                <c:pt idx="98">
                  <c:v>25</c:v>
                </c:pt>
                <c:pt idx="99">
                  <c:v>24</c:v>
                </c:pt>
                <c:pt idx="100">
                  <c:v>22</c:v>
                </c:pt>
                <c:pt idx="101">
                  <c:v>20</c:v>
                </c:pt>
                <c:pt idx="102">
                  <c:v>24</c:v>
                </c:pt>
                <c:pt idx="103">
                  <c:v>24</c:v>
                </c:pt>
                <c:pt idx="104">
                  <c:v>24</c:v>
                </c:pt>
                <c:pt idx="105">
                  <c:v>24</c:v>
                </c:pt>
                <c:pt idx="106">
                  <c:v>26</c:v>
                </c:pt>
                <c:pt idx="107">
                  <c:v>25</c:v>
                </c:pt>
                <c:pt idx="108">
                  <c:v>23</c:v>
                </c:pt>
                <c:pt idx="109">
                  <c:v>24</c:v>
                </c:pt>
                <c:pt idx="110">
                  <c:v>27</c:v>
                </c:pt>
                <c:pt idx="111">
                  <c:v>21</c:v>
                </c:pt>
                <c:pt idx="112">
                  <c:v>26</c:v>
                </c:pt>
                <c:pt idx="113">
                  <c:v>27</c:v>
                </c:pt>
                <c:pt idx="114">
                  <c:v>25</c:v>
                </c:pt>
                <c:pt idx="115">
                  <c:v>28</c:v>
                </c:pt>
                <c:pt idx="116">
                  <c:v>26</c:v>
                </c:pt>
                <c:pt idx="117">
                  <c:v>28</c:v>
                </c:pt>
                <c:pt idx="118">
                  <c:v>30</c:v>
                </c:pt>
                <c:pt idx="119">
                  <c:v>30</c:v>
                </c:pt>
                <c:pt idx="120">
                  <c:v>32</c:v>
                </c:pt>
                <c:pt idx="121">
                  <c:v>29</c:v>
                </c:pt>
                <c:pt idx="122">
                  <c:v>28</c:v>
                </c:pt>
                <c:pt idx="123">
                  <c:v>31</c:v>
                </c:pt>
                <c:pt idx="124">
                  <c:v>28</c:v>
                </c:pt>
                <c:pt idx="125">
                  <c:v>30</c:v>
                </c:pt>
                <c:pt idx="126">
                  <c:v>32</c:v>
                </c:pt>
                <c:pt idx="127">
                  <c:v>26</c:v>
                </c:pt>
                <c:pt idx="128">
                  <c:v>34</c:v>
                </c:pt>
                <c:pt idx="129">
                  <c:v>31</c:v>
                </c:pt>
                <c:pt idx="130">
                  <c:v>29</c:v>
                </c:pt>
                <c:pt idx="131">
                  <c:v>34</c:v>
                </c:pt>
                <c:pt idx="132">
                  <c:v>32</c:v>
                </c:pt>
                <c:pt idx="133">
                  <c:v>33</c:v>
                </c:pt>
                <c:pt idx="134">
                  <c:v>31</c:v>
                </c:pt>
                <c:pt idx="135">
                  <c:v>30</c:v>
                </c:pt>
                <c:pt idx="136">
                  <c:v>34</c:v>
                </c:pt>
                <c:pt idx="137">
                  <c:v>34</c:v>
                </c:pt>
                <c:pt idx="138">
                  <c:v>33</c:v>
                </c:pt>
                <c:pt idx="139">
                  <c:v>32</c:v>
                </c:pt>
                <c:pt idx="140">
                  <c:v>28</c:v>
                </c:pt>
                <c:pt idx="141">
                  <c:v>31</c:v>
                </c:pt>
                <c:pt idx="142">
                  <c:v>31</c:v>
                </c:pt>
                <c:pt idx="143">
                  <c:v>31</c:v>
                </c:pt>
                <c:pt idx="144">
                  <c:v>32</c:v>
                </c:pt>
                <c:pt idx="145">
                  <c:v>32</c:v>
                </c:pt>
                <c:pt idx="146">
                  <c:v>30</c:v>
                </c:pt>
                <c:pt idx="147">
                  <c:v>27</c:v>
                </c:pt>
                <c:pt idx="148">
                  <c:v>28</c:v>
                </c:pt>
                <c:pt idx="149">
                  <c:v>29</c:v>
                </c:pt>
                <c:pt idx="150">
                  <c:v>30</c:v>
                </c:pt>
                <c:pt idx="151">
                  <c:v>30</c:v>
                </c:pt>
                <c:pt idx="152">
                  <c:v>28</c:v>
                </c:pt>
                <c:pt idx="153">
                  <c:v>25</c:v>
                </c:pt>
                <c:pt idx="154">
                  <c:v>26</c:v>
                </c:pt>
                <c:pt idx="155">
                  <c:v>28</c:v>
                </c:pt>
                <c:pt idx="156">
                  <c:v>26</c:v>
                </c:pt>
                <c:pt idx="157">
                  <c:v>25</c:v>
                </c:pt>
                <c:pt idx="158">
                  <c:v>25</c:v>
                </c:pt>
                <c:pt idx="159">
                  <c:v>25</c:v>
                </c:pt>
                <c:pt idx="160">
                  <c:v>25</c:v>
                </c:pt>
                <c:pt idx="161">
                  <c:v>25</c:v>
                </c:pt>
                <c:pt idx="162">
                  <c:v>25</c:v>
                </c:pt>
                <c:pt idx="163">
                  <c:v>27</c:v>
                </c:pt>
                <c:pt idx="164">
                  <c:v>22</c:v>
                </c:pt>
                <c:pt idx="165">
                  <c:v>23</c:v>
                </c:pt>
                <c:pt idx="166">
                  <c:v>24</c:v>
                </c:pt>
                <c:pt idx="167">
                  <c:v>24</c:v>
                </c:pt>
                <c:pt idx="168">
                  <c:v>25</c:v>
                </c:pt>
                <c:pt idx="169">
                  <c:v>27</c:v>
                </c:pt>
                <c:pt idx="170">
                  <c:v>28</c:v>
                </c:pt>
                <c:pt idx="171">
                  <c:v>28</c:v>
                </c:pt>
                <c:pt idx="172">
                  <c:v>24</c:v>
                </c:pt>
                <c:pt idx="173">
                  <c:v>24</c:v>
                </c:pt>
                <c:pt idx="174">
                  <c:v>27</c:v>
                </c:pt>
                <c:pt idx="175">
                  <c:v>25</c:v>
                </c:pt>
                <c:pt idx="176">
                  <c:v>27</c:v>
                </c:pt>
                <c:pt idx="177">
                  <c:v>27</c:v>
                </c:pt>
                <c:pt idx="178">
                  <c:v>29</c:v>
                </c:pt>
                <c:pt idx="179">
                  <c:v>25</c:v>
                </c:pt>
                <c:pt idx="180">
                  <c:v>28</c:v>
                </c:pt>
                <c:pt idx="181">
                  <c:v>31</c:v>
                </c:pt>
                <c:pt idx="182">
                  <c:v>28</c:v>
                </c:pt>
                <c:pt idx="183">
                  <c:v>30</c:v>
                </c:pt>
                <c:pt idx="184">
                  <c:v>31</c:v>
                </c:pt>
                <c:pt idx="185">
                  <c:v>31</c:v>
                </c:pt>
                <c:pt idx="186">
                  <c:v>31</c:v>
                </c:pt>
                <c:pt idx="187">
                  <c:v>32</c:v>
                </c:pt>
                <c:pt idx="188">
                  <c:v>33</c:v>
                </c:pt>
                <c:pt idx="189">
                  <c:v>35</c:v>
                </c:pt>
                <c:pt idx="190">
                  <c:v>34</c:v>
                </c:pt>
                <c:pt idx="191">
                  <c:v>34</c:v>
                </c:pt>
                <c:pt idx="192">
                  <c:v>40</c:v>
                </c:pt>
                <c:pt idx="193">
                  <c:v>38</c:v>
                </c:pt>
                <c:pt idx="194">
                  <c:v>40</c:v>
                </c:pt>
                <c:pt idx="195">
                  <c:v>40</c:v>
                </c:pt>
                <c:pt idx="196">
                  <c:v>41</c:v>
                </c:pt>
                <c:pt idx="197">
                  <c:v>39</c:v>
                </c:pt>
                <c:pt idx="198">
                  <c:v>42</c:v>
                </c:pt>
                <c:pt idx="199">
                  <c:v>42</c:v>
                </c:pt>
                <c:pt idx="200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756-42A7-B186-31CA822037C7}"/>
            </c:ext>
          </c:extLst>
        </c:ser>
        <c:ser>
          <c:idx val="8"/>
          <c:order val="8"/>
          <c:tx>
            <c:strRef>
              <c:f>'0iter rz diffM'!$I$1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diffM'!$I$2:$I$202</c:f>
              <c:numCache>
                <c:formatCode>General</c:formatCode>
                <c:ptCount val="201"/>
                <c:pt idx="0">
                  <c:v>153</c:v>
                </c:pt>
                <c:pt idx="1">
                  <c:v>155</c:v>
                </c:pt>
                <c:pt idx="2">
                  <c:v>152</c:v>
                </c:pt>
                <c:pt idx="3">
                  <c:v>160</c:v>
                </c:pt>
                <c:pt idx="4">
                  <c:v>161</c:v>
                </c:pt>
                <c:pt idx="5">
                  <c:v>147</c:v>
                </c:pt>
                <c:pt idx="6">
                  <c:v>153</c:v>
                </c:pt>
                <c:pt idx="7">
                  <c:v>148</c:v>
                </c:pt>
                <c:pt idx="8">
                  <c:v>149</c:v>
                </c:pt>
                <c:pt idx="9">
                  <c:v>144</c:v>
                </c:pt>
                <c:pt idx="10">
                  <c:v>141</c:v>
                </c:pt>
                <c:pt idx="11">
                  <c:v>144</c:v>
                </c:pt>
                <c:pt idx="12">
                  <c:v>139</c:v>
                </c:pt>
                <c:pt idx="13">
                  <c:v>148</c:v>
                </c:pt>
                <c:pt idx="14">
                  <c:v>145</c:v>
                </c:pt>
                <c:pt idx="15">
                  <c:v>139</c:v>
                </c:pt>
                <c:pt idx="16">
                  <c:v>136</c:v>
                </c:pt>
                <c:pt idx="17">
                  <c:v>125</c:v>
                </c:pt>
                <c:pt idx="18">
                  <c:v>128</c:v>
                </c:pt>
                <c:pt idx="19">
                  <c:v>131</c:v>
                </c:pt>
                <c:pt idx="20">
                  <c:v>123</c:v>
                </c:pt>
                <c:pt idx="21">
                  <c:v>124</c:v>
                </c:pt>
                <c:pt idx="22">
                  <c:v>125</c:v>
                </c:pt>
                <c:pt idx="23">
                  <c:v>121</c:v>
                </c:pt>
                <c:pt idx="24">
                  <c:v>111</c:v>
                </c:pt>
                <c:pt idx="25">
                  <c:v>119</c:v>
                </c:pt>
                <c:pt idx="26">
                  <c:v>113</c:v>
                </c:pt>
                <c:pt idx="27">
                  <c:v>108</c:v>
                </c:pt>
                <c:pt idx="28">
                  <c:v>113</c:v>
                </c:pt>
                <c:pt idx="29">
                  <c:v>100</c:v>
                </c:pt>
                <c:pt idx="30">
                  <c:v>101</c:v>
                </c:pt>
                <c:pt idx="31">
                  <c:v>92</c:v>
                </c:pt>
                <c:pt idx="32">
                  <c:v>98</c:v>
                </c:pt>
                <c:pt idx="33">
                  <c:v>99</c:v>
                </c:pt>
                <c:pt idx="34">
                  <c:v>94</c:v>
                </c:pt>
                <c:pt idx="35">
                  <c:v>90</c:v>
                </c:pt>
                <c:pt idx="36">
                  <c:v>90</c:v>
                </c:pt>
                <c:pt idx="37">
                  <c:v>89</c:v>
                </c:pt>
                <c:pt idx="38">
                  <c:v>79</c:v>
                </c:pt>
                <c:pt idx="39">
                  <c:v>77</c:v>
                </c:pt>
                <c:pt idx="40">
                  <c:v>78</c:v>
                </c:pt>
                <c:pt idx="41">
                  <c:v>84</c:v>
                </c:pt>
                <c:pt idx="42">
                  <c:v>76</c:v>
                </c:pt>
                <c:pt idx="43">
                  <c:v>78</c:v>
                </c:pt>
                <c:pt idx="44">
                  <c:v>76</c:v>
                </c:pt>
                <c:pt idx="45">
                  <c:v>69</c:v>
                </c:pt>
                <c:pt idx="46">
                  <c:v>66</c:v>
                </c:pt>
                <c:pt idx="47">
                  <c:v>63</c:v>
                </c:pt>
                <c:pt idx="48">
                  <c:v>64</c:v>
                </c:pt>
                <c:pt idx="49">
                  <c:v>68</c:v>
                </c:pt>
                <c:pt idx="50">
                  <c:v>64</c:v>
                </c:pt>
                <c:pt idx="51">
                  <c:v>62</c:v>
                </c:pt>
                <c:pt idx="52">
                  <c:v>55</c:v>
                </c:pt>
                <c:pt idx="53">
                  <c:v>63</c:v>
                </c:pt>
                <c:pt idx="54">
                  <c:v>59</c:v>
                </c:pt>
                <c:pt idx="55">
                  <c:v>59</c:v>
                </c:pt>
                <c:pt idx="56">
                  <c:v>56</c:v>
                </c:pt>
                <c:pt idx="57">
                  <c:v>52</c:v>
                </c:pt>
                <c:pt idx="58">
                  <c:v>53</c:v>
                </c:pt>
                <c:pt idx="59">
                  <c:v>49</c:v>
                </c:pt>
                <c:pt idx="60">
                  <c:v>51</c:v>
                </c:pt>
                <c:pt idx="61">
                  <c:v>50</c:v>
                </c:pt>
                <c:pt idx="62">
                  <c:v>52</c:v>
                </c:pt>
                <c:pt idx="63">
                  <c:v>50</c:v>
                </c:pt>
                <c:pt idx="64">
                  <c:v>44</c:v>
                </c:pt>
                <c:pt idx="65">
                  <c:v>44</c:v>
                </c:pt>
                <c:pt idx="66">
                  <c:v>49</c:v>
                </c:pt>
                <c:pt idx="67">
                  <c:v>46</c:v>
                </c:pt>
                <c:pt idx="68">
                  <c:v>44</c:v>
                </c:pt>
                <c:pt idx="69">
                  <c:v>49</c:v>
                </c:pt>
                <c:pt idx="70">
                  <c:v>45</c:v>
                </c:pt>
                <c:pt idx="71">
                  <c:v>44</c:v>
                </c:pt>
                <c:pt idx="72">
                  <c:v>45</c:v>
                </c:pt>
                <c:pt idx="73">
                  <c:v>42</c:v>
                </c:pt>
                <c:pt idx="74">
                  <c:v>40</c:v>
                </c:pt>
                <c:pt idx="75">
                  <c:v>43</c:v>
                </c:pt>
                <c:pt idx="76">
                  <c:v>41</c:v>
                </c:pt>
                <c:pt idx="77">
                  <c:v>42</c:v>
                </c:pt>
                <c:pt idx="78">
                  <c:v>41</c:v>
                </c:pt>
                <c:pt idx="79">
                  <c:v>45</c:v>
                </c:pt>
                <c:pt idx="80">
                  <c:v>41</c:v>
                </c:pt>
                <c:pt idx="81">
                  <c:v>38</c:v>
                </c:pt>
                <c:pt idx="82">
                  <c:v>41</c:v>
                </c:pt>
                <c:pt idx="83">
                  <c:v>37</c:v>
                </c:pt>
                <c:pt idx="84">
                  <c:v>36</c:v>
                </c:pt>
                <c:pt idx="85">
                  <c:v>44</c:v>
                </c:pt>
                <c:pt idx="86">
                  <c:v>39</c:v>
                </c:pt>
                <c:pt idx="87">
                  <c:v>38</c:v>
                </c:pt>
                <c:pt idx="88">
                  <c:v>40</c:v>
                </c:pt>
                <c:pt idx="89">
                  <c:v>41</c:v>
                </c:pt>
                <c:pt idx="90">
                  <c:v>38</c:v>
                </c:pt>
                <c:pt idx="91">
                  <c:v>38</c:v>
                </c:pt>
                <c:pt idx="92">
                  <c:v>36</c:v>
                </c:pt>
                <c:pt idx="93">
                  <c:v>39</c:v>
                </c:pt>
                <c:pt idx="94">
                  <c:v>35</c:v>
                </c:pt>
                <c:pt idx="95">
                  <c:v>38</c:v>
                </c:pt>
                <c:pt idx="96">
                  <c:v>38</c:v>
                </c:pt>
                <c:pt idx="97">
                  <c:v>38</c:v>
                </c:pt>
                <c:pt idx="98">
                  <c:v>40</c:v>
                </c:pt>
                <c:pt idx="99">
                  <c:v>40</c:v>
                </c:pt>
                <c:pt idx="100">
                  <c:v>40</c:v>
                </c:pt>
                <c:pt idx="101">
                  <c:v>37</c:v>
                </c:pt>
                <c:pt idx="102">
                  <c:v>36</c:v>
                </c:pt>
                <c:pt idx="103">
                  <c:v>37</c:v>
                </c:pt>
                <c:pt idx="104">
                  <c:v>35</c:v>
                </c:pt>
                <c:pt idx="105">
                  <c:v>37</c:v>
                </c:pt>
                <c:pt idx="106">
                  <c:v>38</c:v>
                </c:pt>
                <c:pt idx="107">
                  <c:v>41</c:v>
                </c:pt>
                <c:pt idx="108">
                  <c:v>40</c:v>
                </c:pt>
                <c:pt idx="109">
                  <c:v>41</c:v>
                </c:pt>
                <c:pt idx="110">
                  <c:v>40</c:v>
                </c:pt>
                <c:pt idx="111">
                  <c:v>42</c:v>
                </c:pt>
                <c:pt idx="112">
                  <c:v>38</c:v>
                </c:pt>
                <c:pt idx="113">
                  <c:v>42</c:v>
                </c:pt>
                <c:pt idx="114">
                  <c:v>42</c:v>
                </c:pt>
                <c:pt idx="115">
                  <c:v>40</c:v>
                </c:pt>
                <c:pt idx="116">
                  <c:v>38</c:v>
                </c:pt>
                <c:pt idx="117">
                  <c:v>40</c:v>
                </c:pt>
                <c:pt idx="118">
                  <c:v>37</c:v>
                </c:pt>
                <c:pt idx="119">
                  <c:v>40</c:v>
                </c:pt>
                <c:pt idx="120">
                  <c:v>43</c:v>
                </c:pt>
                <c:pt idx="121">
                  <c:v>39</c:v>
                </c:pt>
                <c:pt idx="122">
                  <c:v>46</c:v>
                </c:pt>
                <c:pt idx="123">
                  <c:v>41</c:v>
                </c:pt>
                <c:pt idx="124">
                  <c:v>42</c:v>
                </c:pt>
                <c:pt idx="125">
                  <c:v>45</c:v>
                </c:pt>
                <c:pt idx="126">
                  <c:v>46</c:v>
                </c:pt>
                <c:pt idx="127">
                  <c:v>49</c:v>
                </c:pt>
                <c:pt idx="128">
                  <c:v>46</c:v>
                </c:pt>
                <c:pt idx="129">
                  <c:v>42</c:v>
                </c:pt>
                <c:pt idx="130">
                  <c:v>42</c:v>
                </c:pt>
                <c:pt idx="131">
                  <c:v>46</c:v>
                </c:pt>
                <c:pt idx="132">
                  <c:v>48</c:v>
                </c:pt>
                <c:pt idx="133">
                  <c:v>45</c:v>
                </c:pt>
                <c:pt idx="134">
                  <c:v>46</c:v>
                </c:pt>
                <c:pt idx="135">
                  <c:v>48</c:v>
                </c:pt>
                <c:pt idx="136">
                  <c:v>51</c:v>
                </c:pt>
                <c:pt idx="137">
                  <c:v>50</c:v>
                </c:pt>
                <c:pt idx="138">
                  <c:v>49</c:v>
                </c:pt>
                <c:pt idx="139">
                  <c:v>52</c:v>
                </c:pt>
                <c:pt idx="140">
                  <c:v>53</c:v>
                </c:pt>
                <c:pt idx="141">
                  <c:v>51</c:v>
                </c:pt>
                <c:pt idx="142">
                  <c:v>52</c:v>
                </c:pt>
                <c:pt idx="143">
                  <c:v>58</c:v>
                </c:pt>
                <c:pt idx="144">
                  <c:v>55</c:v>
                </c:pt>
                <c:pt idx="145">
                  <c:v>57</c:v>
                </c:pt>
                <c:pt idx="146">
                  <c:v>58</c:v>
                </c:pt>
                <c:pt idx="147">
                  <c:v>60</c:v>
                </c:pt>
                <c:pt idx="148">
                  <c:v>63</c:v>
                </c:pt>
                <c:pt idx="149">
                  <c:v>66</c:v>
                </c:pt>
                <c:pt idx="150">
                  <c:v>65</c:v>
                </c:pt>
                <c:pt idx="151">
                  <c:v>65</c:v>
                </c:pt>
                <c:pt idx="152">
                  <c:v>65</c:v>
                </c:pt>
                <c:pt idx="153">
                  <c:v>71</c:v>
                </c:pt>
                <c:pt idx="154">
                  <c:v>72</c:v>
                </c:pt>
                <c:pt idx="155">
                  <c:v>76</c:v>
                </c:pt>
                <c:pt idx="156">
                  <c:v>74</c:v>
                </c:pt>
                <c:pt idx="157">
                  <c:v>76</c:v>
                </c:pt>
                <c:pt idx="158">
                  <c:v>84</c:v>
                </c:pt>
                <c:pt idx="159">
                  <c:v>76</c:v>
                </c:pt>
                <c:pt idx="160">
                  <c:v>82</c:v>
                </c:pt>
                <c:pt idx="161">
                  <c:v>80</c:v>
                </c:pt>
                <c:pt idx="162">
                  <c:v>84</c:v>
                </c:pt>
                <c:pt idx="163">
                  <c:v>86</c:v>
                </c:pt>
                <c:pt idx="164">
                  <c:v>93</c:v>
                </c:pt>
                <c:pt idx="165">
                  <c:v>89</c:v>
                </c:pt>
                <c:pt idx="166">
                  <c:v>95</c:v>
                </c:pt>
                <c:pt idx="167">
                  <c:v>92</c:v>
                </c:pt>
                <c:pt idx="168">
                  <c:v>97</c:v>
                </c:pt>
                <c:pt idx="169">
                  <c:v>101</c:v>
                </c:pt>
                <c:pt idx="170">
                  <c:v>104</c:v>
                </c:pt>
                <c:pt idx="171">
                  <c:v>102</c:v>
                </c:pt>
                <c:pt idx="172">
                  <c:v>111</c:v>
                </c:pt>
                <c:pt idx="173">
                  <c:v>110</c:v>
                </c:pt>
                <c:pt idx="174">
                  <c:v>112</c:v>
                </c:pt>
                <c:pt idx="175">
                  <c:v>116</c:v>
                </c:pt>
                <c:pt idx="176">
                  <c:v>118</c:v>
                </c:pt>
                <c:pt idx="177">
                  <c:v>118</c:v>
                </c:pt>
                <c:pt idx="178">
                  <c:v>127</c:v>
                </c:pt>
                <c:pt idx="179">
                  <c:v>126</c:v>
                </c:pt>
                <c:pt idx="180">
                  <c:v>123</c:v>
                </c:pt>
                <c:pt idx="181">
                  <c:v>130</c:v>
                </c:pt>
                <c:pt idx="182">
                  <c:v>137</c:v>
                </c:pt>
                <c:pt idx="183">
                  <c:v>139</c:v>
                </c:pt>
                <c:pt idx="184">
                  <c:v>132</c:v>
                </c:pt>
                <c:pt idx="185">
                  <c:v>145</c:v>
                </c:pt>
                <c:pt idx="186">
                  <c:v>138</c:v>
                </c:pt>
                <c:pt idx="187">
                  <c:v>137</c:v>
                </c:pt>
                <c:pt idx="188">
                  <c:v>151</c:v>
                </c:pt>
                <c:pt idx="189">
                  <c:v>152</c:v>
                </c:pt>
                <c:pt idx="190">
                  <c:v>144</c:v>
                </c:pt>
                <c:pt idx="191">
                  <c:v>152</c:v>
                </c:pt>
                <c:pt idx="192">
                  <c:v>148</c:v>
                </c:pt>
                <c:pt idx="193">
                  <c:v>151</c:v>
                </c:pt>
                <c:pt idx="194">
                  <c:v>157</c:v>
                </c:pt>
                <c:pt idx="195">
                  <c:v>156</c:v>
                </c:pt>
                <c:pt idx="196">
                  <c:v>157</c:v>
                </c:pt>
                <c:pt idx="197">
                  <c:v>158</c:v>
                </c:pt>
                <c:pt idx="198">
                  <c:v>155</c:v>
                </c:pt>
                <c:pt idx="199">
                  <c:v>156</c:v>
                </c:pt>
                <c:pt idx="200">
                  <c:v>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756-42A7-B186-31CA822037C7}"/>
            </c:ext>
          </c:extLst>
        </c:ser>
        <c:ser>
          <c:idx val="9"/>
          <c:order val="9"/>
          <c:tx>
            <c:strRef>
              <c:f>'0iter rz diffM'!$J$1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diffM'!$J$2:$J$202</c:f>
              <c:numCache>
                <c:formatCode>General</c:formatCode>
                <c:ptCount val="201"/>
                <c:pt idx="0">
                  <c:v>65</c:v>
                </c:pt>
                <c:pt idx="1">
                  <c:v>65</c:v>
                </c:pt>
                <c:pt idx="2">
                  <c:v>75</c:v>
                </c:pt>
                <c:pt idx="3">
                  <c:v>71</c:v>
                </c:pt>
                <c:pt idx="4">
                  <c:v>73</c:v>
                </c:pt>
                <c:pt idx="5">
                  <c:v>77</c:v>
                </c:pt>
                <c:pt idx="6">
                  <c:v>86</c:v>
                </c:pt>
                <c:pt idx="7">
                  <c:v>88</c:v>
                </c:pt>
                <c:pt idx="8">
                  <c:v>88</c:v>
                </c:pt>
                <c:pt idx="9">
                  <c:v>91</c:v>
                </c:pt>
                <c:pt idx="10">
                  <c:v>95</c:v>
                </c:pt>
                <c:pt idx="11">
                  <c:v>92</c:v>
                </c:pt>
                <c:pt idx="12">
                  <c:v>100</c:v>
                </c:pt>
                <c:pt idx="13">
                  <c:v>106</c:v>
                </c:pt>
                <c:pt idx="14">
                  <c:v>107</c:v>
                </c:pt>
                <c:pt idx="15">
                  <c:v>114</c:v>
                </c:pt>
                <c:pt idx="16">
                  <c:v>112</c:v>
                </c:pt>
                <c:pt idx="17">
                  <c:v>117</c:v>
                </c:pt>
                <c:pt idx="18">
                  <c:v>123</c:v>
                </c:pt>
                <c:pt idx="19">
                  <c:v>130</c:v>
                </c:pt>
                <c:pt idx="20">
                  <c:v>133</c:v>
                </c:pt>
                <c:pt idx="21">
                  <c:v>124</c:v>
                </c:pt>
                <c:pt idx="22">
                  <c:v>132</c:v>
                </c:pt>
                <c:pt idx="23">
                  <c:v>137</c:v>
                </c:pt>
                <c:pt idx="24">
                  <c:v>144</c:v>
                </c:pt>
                <c:pt idx="25">
                  <c:v>149</c:v>
                </c:pt>
                <c:pt idx="26">
                  <c:v>156</c:v>
                </c:pt>
                <c:pt idx="27">
                  <c:v>155</c:v>
                </c:pt>
                <c:pt idx="28">
                  <c:v>156</c:v>
                </c:pt>
                <c:pt idx="29">
                  <c:v>159</c:v>
                </c:pt>
                <c:pt idx="30">
                  <c:v>164</c:v>
                </c:pt>
                <c:pt idx="31">
                  <c:v>163</c:v>
                </c:pt>
                <c:pt idx="32">
                  <c:v>176</c:v>
                </c:pt>
                <c:pt idx="33">
                  <c:v>171</c:v>
                </c:pt>
                <c:pt idx="34">
                  <c:v>180</c:v>
                </c:pt>
                <c:pt idx="35">
                  <c:v>183</c:v>
                </c:pt>
                <c:pt idx="36">
                  <c:v>181</c:v>
                </c:pt>
                <c:pt idx="37">
                  <c:v>190</c:v>
                </c:pt>
                <c:pt idx="38">
                  <c:v>201</c:v>
                </c:pt>
                <c:pt idx="39">
                  <c:v>201</c:v>
                </c:pt>
                <c:pt idx="40">
                  <c:v>208</c:v>
                </c:pt>
                <c:pt idx="41">
                  <c:v>199</c:v>
                </c:pt>
                <c:pt idx="42">
                  <c:v>216</c:v>
                </c:pt>
                <c:pt idx="43">
                  <c:v>216</c:v>
                </c:pt>
                <c:pt idx="44">
                  <c:v>231</c:v>
                </c:pt>
                <c:pt idx="45">
                  <c:v>218</c:v>
                </c:pt>
                <c:pt idx="46">
                  <c:v>221</c:v>
                </c:pt>
                <c:pt idx="47">
                  <c:v>214</c:v>
                </c:pt>
                <c:pt idx="48">
                  <c:v>235</c:v>
                </c:pt>
                <c:pt idx="49">
                  <c:v>225</c:v>
                </c:pt>
                <c:pt idx="50">
                  <c:v>227</c:v>
                </c:pt>
                <c:pt idx="51">
                  <c:v>240</c:v>
                </c:pt>
                <c:pt idx="52">
                  <c:v>266</c:v>
                </c:pt>
                <c:pt idx="53">
                  <c:v>242</c:v>
                </c:pt>
                <c:pt idx="54">
                  <c:v>256</c:v>
                </c:pt>
                <c:pt idx="55">
                  <c:v>239</c:v>
                </c:pt>
                <c:pt idx="56">
                  <c:v>262</c:v>
                </c:pt>
                <c:pt idx="57">
                  <c:v>253</c:v>
                </c:pt>
                <c:pt idx="58">
                  <c:v>261</c:v>
                </c:pt>
                <c:pt idx="59">
                  <c:v>263</c:v>
                </c:pt>
                <c:pt idx="60">
                  <c:v>263</c:v>
                </c:pt>
                <c:pt idx="61">
                  <c:v>259</c:v>
                </c:pt>
                <c:pt idx="62">
                  <c:v>262</c:v>
                </c:pt>
                <c:pt idx="63">
                  <c:v>253</c:v>
                </c:pt>
                <c:pt idx="64">
                  <c:v>281</c:v>
                </c:pt>
                <c:pt idx="65">
                  <c:v>273</c:v>
                </c:pt>
                <c:pt idx="66">
                  <c:v>267</c:v>
                </c:pt>
                <c:pt idx="67">
                  <c:v>274</c:v>
                </c:pt>
                <c:pt idx="68">
                  <c:v>271</c:v>
                </c:pt>
                <c:pt idx="69">
                  <c:v>278</c:v>
                </c:pt>
                <c:pt idx="70">
                  <c:v>271</c:v>
                </c:pt>
                <c:pt idx="71">
                  <c:v>289</c:v>
                </c:pt>
                <c:pt idx="72">
                  <c:v>278</c:v>
                </c:pt>
                <c:pt idx="73">
                  <c:v>276</c:v>
                </c:pt>
                <c:pt idx="74">
                  <c:v>295</c:v>
                </c:pt>
                <c:pt idx="75">
                  <c:v>272</c:v>
                </c:pt>
                <c:pt idx="76">
                  <c:v>287</c:v>
                </c:pt>
                <c:pt idx="77">
                  <c:v>288</c:v>
                </c:pt>
                <c:pt idx="78">
                  <c:v>280</c:v>
                </c:pt>
                <c:pt idx="79">
                  <c:v>282</c:v>
                </c:pt>
                <c:pt idx="80">
                  <c:v>297</c:v>
                </c:pt>
                <c:pt idx="81">
                  <c:v>300</c:v>
                </c:pt>
                <c:pt idx="82">
                  <c:v>295</c:v>
                </c:pt>
                <c:pt idx="83">
                  <c:v>289</c:v>
                </c:pt>
                <c:pt idx="84">
                  <c:v>301</c:v>
                </c:pt>
                <c:pt idx="85">
                  <c:v>278</c:v>
                </c:pt>
                <c:pt idx="86">
                  <c:v>303</c:v>
                </c:pt>
                <c:pt idx="87">
                  <c:v>313</c:v>
                </c:pt>
                <c:pt idx="88">
                  <c:v>309</c:v>
                </c:pt>
                <c:pt idx="89">
                  <c:v>298</c:v>
                </c:pt>
                <c:pt idx="90">
                  <c:v>308</c:v>
                </c:pt>
                <c:pt idx="91">
                  <c:v>291</c:v>
                </c:pt>
                <c:pt idx="92">
                  <c:v>304</c:v>
                </c:pt>
                <c:pt idx="93">
                  <c:v>303</c:v>
                </c:pt>
                <c:pt idx="94">
                  <c:v>301</c:v>
                </c:pt>
                <c:pt idx="95">
                  <c:v>300</c:v>
                </c:pt>
                <c:pt idx="96">
                  <c:v>309</c:v>
                </c:pt>
                <c:pt idx="97">
                  <c:v>304</c:v>
                </c:pt>
                <c:pt idx="98">
                  <c:v>302</c:v>
                </c:pt>
                <c:pt idx="99">
                  <c:v>303</c:v>
                </c:pt>
                <c:pt idx="100">
                  <c:v>302</c:v>
                </c:pt>
                <c:pt idx="101">
                  <c:v>297</c:v>
                </c:pt>
                <c:pt idx="102">
                  <c:v>303</c:v>
                </c:pt>
                <c:pt idx="103">
                  <c:v>305</c:v>
                </c:pt>
                <c:pt idx="104">
                  <c:v>305</c:v>
                </c:pt>
                <c:pt idx="105">
                  <c:v>311</c:v>
                </c:pt>
                <c:pt idx="106">
                  <c:v>293</c:v>
                </c:pt>
                <c:pt idx="107">
                  <c:v>293</c:v>
                </c:pt>
                <c:pt idx="108">
                  <c:v>292</c:v>
                </c:pt>
                <c:pt idx="109">
                  <c:v>304</c:v>
                </c:pt>
                <c:pt idx="110">
                  <c:v>297</c:v>
                </c:pt>
                <c:pt idx="111">
                  <c:v>309</c:v>
                </c:pt>
                <c:pt idx="112">
                  <c:v>304</c:v>
                </c:pt>
                <c:pt idx="113">
                  <c:v>296</c:v>
                </c:pt>
                <c:pt idx="114">
                  <c:v>303</c:v>
                </c:pt>
                <c:pt idx="115">
                  <c:v>289</c:v>
                </c:pt>
                <c:pt idx="116">
                  <c:v>292</c:v>
                </c:pt>
                <c:pt idx="117">
                  <c:v>297</c:v>
                </c:pt>
                <c:pt idx="118">
                  <c:v>298</c:v>
                </c:pt>
                <c:pt idx="119">
                  <c:v>288</c:v>
                </c:pt>
                <c:pt idx="120">
                  <c:v>272</c:v>
                </c:pt>
                <c:pt idx="121">
                  <c:v>284</c:v>
                </c:pt>
                <c:pt idx="122">
                  <c:v>294</c:v>
                </c:pt>
                <c:pt idx="123">
                  <c:v>277</c:v>
                </c:pt>
                <c:pt idx="124">
                  <c:v>287</c:v>
                </c:pt>
                <c:pt idx="125">
                  <c:v>295</c:v>
                </c:pt>
                <c:pt idx="126">
                  <c:v>286</c:v>
                </c:pt>
                <c:pt idx="127">
                  <c:v>291</c:v>
                </c:pt>
                <c:pt idx="128">
                  <c:v>275</c:v>
                </c:pt>
                <c:pt idx="129">
                  <c:v>277</c:v>
                </c:pt>
                <c:pt idx="130">
                  <c:v>288</c:v>
                </c:pt>
                <c:pt idx="131">
                  <c:v>270</c:v>
                </c:pt>
                <c:pt idx="132">
                  <c:v>273</c:v>
                </c:pt>
                <c:pt idx="133">
                  <c:v>283</c:v>
                </c:pt>
                <c:pt idx="134">
                  <c:v>276</c:v>
                </c:pt>
                <c:pt idx="135">
                  <c:v>278</c:v>
                </c:pt>
                <c:pt idx="136">
                  <c:v>257</c:v>
                </c:pt>
                <c:pt idx="137">
                  <c:v>264</c:v>
                </c:pt>
                <c:pt idx="138">
                  <c:v>253</c:v>
                </c:pt>
                <c:pt idx="139">
                  <c:v>258</c:v>
                </c:pt>
                <c:pt idx="140">
                  <c:v>263</c:v>
                </c:pt>
                <c:pt idx="141">
                  <c:v>263</c:v>
                </c:pt>
                <c:pt idx="142">
                  <c:v>240</c:v>
                </c:pt>
                <c:pt idx="143">
                  <c:v>232</c:v>
                </c:pt>
                <c:pt idx="144">
                  <c:v>249</c:v>
                </c:pt>
                <c:pt idx="145">
                  <c:v>238</c:v>
                </c:pt>
                <c:pt idx="146">
                  <c:v>237</c:v>
                </c:pt>
                <c:pt idx="147">
                  <c:v>238</c:v>
                </c:pt>
                <c:pt idx="148">
                  <c:v>235</c:v>
                </c:pt>
                <c:pt idx="149">
                  <c:v>227</c:v>
                </c:pt>
                <c:pt idx="150">
                  <c:v>228</c:v>
                </c:pt>
                <c:pt idx="151">
                  <c:v>234</c:v>
                </c:pt>
                <c:pt idx="152">
                  <c:v>223</c:v>
                </c:pt>
                <c:pt idx="153">
                  <c:v>221</c:v>
                </c:pt>
                <c:pt idx="154">
                  <c:v>211</c:v>
                </c:pt>
                <c:pt idx="155">
                  <c:v>211</c:v>
                </c:pt>
                <c:pt idx="156">
                  <c:v>215</c:v>
                </c:pt>
                <c:pt idx="157">
                  <c:v>205</c:v>
                </c:pt>
                <c:pt idx="158">
                  <c:v>207</c:v>
                </c:pt>
                <c:pt idx="159">
                  <c:v>211</c:v>
                </c:pt>
                <c:pt idx="160">
                  <c:v>198</c:v>
                </c:pt>
                <c:pt idx="161">
                  <c:v>201</c:v>
                </c:pt>
                <c:pt idx="162">
                  <c:v>187</c:v>
                </c:pt>
                <c:pt idx="163">
                  <c:v>195</c:v>
                </c:pt>
                <c:pt idx="164">
                  <c:v>185</c:v>
                </c:pt>
                <c:pt idx="165">
                  <c:v>177</c:v>
                </c:pt>
                <c:pt idx="166">
                  <c:v>174</c:v>
                </c:pt>
                <c:pt idx="167">
                  <c:v>175</c:v>
                </c:pt>
                <c:pt idx="168">
                  <c:v>170</c:v>
                </c:pt>
                <c:pt idx="169">
                  <c:v>155</c:v>
                </c:pt>
                <c:pt idx="170">
                  <c:v>160</c:v>
                </c:pt>
                <c:pt idx="171">
                  <c:v>148</c:v>
                </c:pt>
                <c:pt idx="172">
                  <c:v>154</c:v>
                </c:pt>
                <c:pt idx="173">
                  <c:v>151</c:v>
                </c:pt>
                <c:pt idx="174">
                  <c:v>144</c:v>
                </c:pt>
                <c:pt idx="175">
                  <c:v>143</c:v>
                </c:pt>
                <c:pt idx="176">
                  <c:v>135</c:v>
                </c:pt>
                <c:pt idx="177">
                  <c:v>130</c:v>
                </c:pt>
                <c:pt idx="178">
                  <c:v>128</c:v>
                </c:pt>
                <c:pt idx="179">
                  <c:v>121</c:v>
                </c:pt>
                <c:pt idx="180">
                  <c:v>122</c:v>
                </c:pt>
                <c:pt idx="181">
                  <c:v>120</c:v>
                </c:pt>
                <c:pt idx="182">
                  <c:v>112</c:v>
                </c:pt>
                <c:pt idx="183">
                  <c:v>112</c:v>
                </c:pt>
                <c:pt idx="184">
                  <c:v>105</c:v>
                </c:pt>
                <c:pt idx="185">
                  <c:v>106</c:v>
                </c:pt>
                <c:pt idx="186">
                  <c:v>105</c:v>
                </c:pt>
                <c:pt idx="187">
                  <c:v>96</c:v>
                </c:pt>
                <c:pt idx="188">
                  <c:v>95</c:v>
                </c:pt>
                <c:pt idx="189">
                  <c:v>91</c:v>
                </c:pt>
                <c:pt idx="190">
                  <c:v>95</c:v>
                </c:pt>
                <c:pt idx="191">
                  <c:v>84</c:v>
                </c:pt>
                <c:pt idx="192">
                  <c:v>88</c:v>
                </c:pt>
                <c:pt idx="193">
                  <c:v>78</c:v>
                </c:pt>
                <c:pt idx="194">
                  <c:v>74</c:v>
                </c:pt>
                <c:pt idx="195">
                  <c:v>73</c:v>
                </c:pt>
                <c:pt idx="196">
                  <c:v>73</c:v>
                </c:pt>
                <c:pt idx="197">
                  <c:v>70</c:v>
                </c:pt>
                <c:pt idx="198">
                  <c:v>72</c:v>
                </c:pt>
                <c:pt idx="199">
                  <c:v>67</c:v>
                </c:pt>
                <c:pt idx="20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756-42A7-B186-31CA822037C7}"/>
            </c:ext>
          </c:extLst>
        </c:ser>
        <c:ser>
          <c:idx val="10"/>
          <c:order val="10"/>
          <c:tx>
            <c:strRef>
              <c:f>'0iter rz diffM'!$K$1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diffM'!$K$2:$K$202</c:f>
              <c:numCache>
                <c:formatCode>General</c:formatCode>
                <c:ptCount val="201"/>
                <c:pt idx="0">
                  <c:v>65</c:v>
                </c:pt>
                <c:pt idx="1">
                  <c:v>72</c:v>
                </c:pt>
                <c:pt idx="2">
                  <c:v>66</c:v>
                </c:pt>
                <c:pt idx="3">
                  <c:v>72</c:v>
                </c:pt>
                <c:pt idx="4">
                  <c:v>78</c:v>
                </c:pt>
                <c:pt idx="5">
                  <c:v>77</c:v>
                </c:pt>
                <c:pt idx="6">
                  <c:v>80</c:v>
                </c:pt>
                <c:pt idx="7">
                  <c:v>84</c:v>
                </c:pt>
                <c:pt idx="8">
                  <c:v>79</c:v>
                </c:pt>
                <c:pt idx="9">
                  <c:v>87</c:v>
                </c:pt>
                <c:pt idx="10">
                  <c:v>83</c:v>
                </c:pt>
                <c:pt idx="11">
                  <c:v>95</c:v>
                </c:pt>
                <c:pt idx="12">
                  <c:v>89</c:v>
                </c:pt>
                <c:pt idx="13">
                  <c:v>100</c:v>
                </c:pt>
                <c:pt idx="14">
                  <c:v>101</c:v>
                </c:pt>
                <c:pt idx="15">
                  <c:v>101</c:v>
                </c:pt>
                <c:pt idx="16">
                  <c:v>111</c:v>
                </c:pt>
                <c:pt idx="17">
                  <c:v>110</c:v>
                </c:pt>
                <c:pt idx="18">
                  <c:v>109</c:v>
                </c:pt>
                <c:pt idx="19">
                  <c:v>115</c:v>
                </c:pt>
                <c:pt idx="20">
                  <c:v>117</c:v>
                </c:pt>
                <c:pt idx="21">
                  <c:v>126</c:v>
                </c:pt>
                <c:pt idx="22">
                  <c:v>120</c:v>
                </c:pt>
                <c:pt idx="23">
                  <c:v>136</c:v>
                </c:pt>
                <c:pt idx="24">
                  <c:v>132</c:v>
                </c:pt>
                <c:pt idx="25">
                  <c:v>140</c:v>
                </c:pt>
                <c:pt idx="26">
                  <c:v>138</c:v>
                </c:pt>
                <c:pt idx="27">
                  <c:v>135</c:v>
                </c:pt>
                <c:pt idx="28">
                  <c:v>149</c:v>
                </c:pt>
                <c:pt idx="29">
                  <c:v>153</c:v>
                </c:pt>
                <c:pt idx="30">
                  <c:v>156</c:v>
                </c:pt>
                <c:pt idx="31">
                  <c:v>163</c:v>
                </c:pt>
                <c:pt idx="32">
                  <c:v>162</c:v>
                </c:pt>
                <c:pt idx="33">
                  <c:v>177</c:v>
                </c:pt>
                <c:pt idx="34">
                  <c:v>171</c:v>
                </c:pt>
                <c:pt idx="35">
                  <c:v>168</c:v>
                </c:pt>
                <c:pt idx="36">
                  <c:v>176</c:v>
                </c:pt>
                <c:pt idx="37">
                  <c:v>181</c:v>
                </c:pt>
                <c:pt idx="38">
                  <c:v>193</c:v>
                </c:pt>
                <c:pt idx="39">
                  <c:v>204</c:v>
                </c:pt>
                <c:pt idx="40">
                  <c:v>195</c:v>
                </c:pt>
                <c:pt idx="41">
                  <c:v>203</c:v>
                </c:pt>
                <c:pt idx="42">
                  <c:v>198</c:v>
                </c:pt>
                <c:pt idx="43">
                  <c:v>200</c:v>
                </c:pt>
                <c:pt idx="44">
                  <c:v>220</c:v>
                </c:pt>
                <c:pt idx="45">
                  <c:v>213</c:v>
                </c:pt>
                <c:pt idx="46">
                  <c:v>218</c:v>
                </c:pt>
                <c:pt idx="47">
                  <c:v>213</c:v>
                </c:pt>
                <c:pt idx="48">
                  <c:v>224</c:v>
                </c:pt>
                <c:pt idx="49">
                  <c:v>225</c:v>
                </c:pt>
                <c:pt idx="50">
                  <c:v>226</c:v>
                </c:pt>
                <c:pt idx="51">
                  <c:v>232</c:v>
                </c:pt>
                <c:pt idx="52">
                  <c:v>241</c:v>
                </c:pt>
                <c:pt idx="53">
                  <c:v>235</c:v>
                </c:pt>
                <c:pt idx="54">
                  <c:v>226</c:v>
                </c:pt>
                <c:pt idx="55">
                  <c:v>235</c:v>
                </c:pt>
                <c:pt idx="56">
                  <c:v>252</c:v>
                </c:pt>
                <c:pt idx="57">
                  <c:v>237</c:v>
                </c:pt>
                <c:pt idx="58">
                  <c:v>243</c:v>
                </c:pt>
                <c:pt idx="59">
                  <c:v>256</c:v>
                </c:pt>
                <c:pt idx="60">
                  <c:v>254</c:v>
                </c:pt>
                <c:pt idx="61">
                  <c:v>248</c:v>
                </c:pt>
                <c:pt idx="62">
                  <c:v>250</c:v>
                </c:pt>
                <c:pt idx="63">
                  <c:v>236</c:v>
                </c:pt>
                <c:pt idx="64">
                  <c:v>268</c:v>
                </c:pt>
                <c:pt idx="65">
                  <c:v>258</c:v>
                </c:pt>
                <c:pt idx="66">
                  <c:v>263</c:v>
                </c:pt>
                <c:pt idx="67">
                  <c:v>258</c:v>
                </c:pt>
                <c:pt idx="68">
                  <c:v>258</c:v>
                </c:pt>
                <c:pt idx="69">
                  <c:v>271</c:v>
                </c:pt>
                <c:pt idx="70">
                  <c:v>259</c:v>
                </c:pt>
                <c:pt idx="71">
                  <c:v>265</c:v>
                </c:pt>
                <c:pt idx="72">
                  <c:v>269</c:v>
                </c:pt>
                <c:pt idx="73">
                  <c:v>260</c:v>
                </c:pt>
                <c:pt idx="74">
                  <c:v>272</c:v>
                </c:pt>
                <c:pt idx="75">
                  <c:v>269</c:v>
                </c:pt>
                <c:pt idx="76">
                  <c:v>274</c:v>
                </c:pt>
                <c:pt idx="77">
                  <c:v>270</c:v>
                </c:pt>
                <c:pt idx="78">
                  <c:v>278</c:v>
                </c:pt>
                <c:pt idx="79">
                  <c:v>279</c:v>
                </c:pt>
                <c:pt idx="80">
                  <c:v>279</c:v>
                </c:pt>
                <c:pt idx="81">
                  <c:v>283</c:v>
                </c:pt>
                <c:pt idx="82">
                  <c:v>286</c:v>
                </c:pt>
                <c:pt idx="83">
                  <c:v>288</c:v>
                </c:pt>
                <c:pt idx="84">
                  <c:v>291</c:v>
                </c:pt>
                <c:pt idx="85">
                  <c:v>263</c:v>
                </c:pt>
                <c:pt idx="86">
                  <c:v>284</c:v>
                </c:pt>
                <c:pt idx="87">
                  <c:v>291</c:v>
                </c:pt>
                <c:pt idx="88">
                  <c:v>292</c:v>
                </c:pt>
                <c:pt idx="89">
                  <c:v>289</c:v>
                </c:pt>
                <c:pt idx="90">
                  <c:v>286</c:v>
                </c:pt>
                <c:pt idx="91">
                  <c:v>273</c:v>
                </c:pt>
                <c:pt idx="92">
                  <c:v>300</c:v>
                </c:pt>
                <c:pt idx="93">
                  <c:v>283</c:v>
                </c:pt>
                <c:pt idx="94">
                  <c:v>292</c:v>
                </c:pt>
                <c:pt idx="95">
                  <c:v>298</c:v>
                </c:pt>
                <c:pt idx="96">
                  <c:v>282</c:v>
                </c:pt>
                <c:pt idx="97">
                  <c:v>290</c:v>
                </c:pt>
                <c:pt idx="98">
                  <c:v>282</c:v>
                </c:pt>
                <c:pt idx="99">
                  <c:v>286</c:v>
                </c:pt>
                <c:pt idx="100">
                  <c:v>286</c:v>
                </c:pt>
                <c:pt idx="101">
                  <c:v>298</c:v>
                </c:pt>
                <c:pt idx="102">
                  <c:v>283</c:v>
                </c:pt>
                <c:pt idx="103">
                  <c:v>297</c:v>
                </c:pt>
                <c:pt idx="104">
                  <c:v>298</c:v>
                </c:pt>
                <c:pt idx="105">
                  <c:v>286</c:v>
                </c:pt>
                <c:pt idx="106">
                  <c:v>279</c:v>
                </c:pt>
                <c:pt idx="107">
                  <c:v>280</c:v>
                </c:pt>
                <c:pt idx="108">
                  <c:v>295</c:v>
                </c:pt>
                <c:pt idx="109">
                  <c:v>276</c:v>
                </c:pt>
                <c:pt idx="110">
                  <c:v>276</c:v>
                </c:pt>
                <c:pt idx="111">
                  <c:v>297</c:v>
                </c:pt>
                <c:pt idx="112">
                  <c:v>288</c:v>
                </c:pt>
                <c:pt idx="113">
                  <c:v>278</c:v>
                </c:pt>
                <c:pt idx="114">
                  <c:v>292</c:v>
                </c:pt>
                <c:pt idx="115">
                  <c:v>280</c:v>
                </c:pt>
                <c:pt idx="116">
                  <c:v>284</c:v>
                </c:pt>
                <c:pt idx="117">
                  <c:v>295</c:v>
                </c:pt>
                <c:pt idx="118">
                  <c:v>280</c:v>
                </c:pt>
                <c:pt idx="119">
                  <c:v>273</c:v>
                </c:pt>
                <c:pt idx="120">
                  <c:v>280</c:v>
                </c:pt>
                <c:pt idx="121">
                  <c:v>268</c:v>
                </c:pt>
                <c:pt idx="122">
                  <c:v>276</c:v>
                </c:pt>
                <c:pt idx="123">
                  <c:v>280</c:v>
                </c:pt>
                <c:pt idx="124">
                  <c:v>269</c:v>
                </c:pt>
                <c:pt idx="125">
                  <c:v>285</c:v>
                </c:pt>
                <c:pt idx="126">
                  <c:v>276</c:v>
                </c:pt>
                <c:pt idx="127">
                  <c:v>280</c:v>
                </c:pt>
                <c:pt idx="128">
                  <c:v>268</c:v>
                </c:pt>
                <c:pt idx="129">
                  <c:v>260</c:v>
                </c:pt>
                <c:pt idx="130">
                  <c:v>277</c:v>
                </c:pt>
                <c:pt idx="131">
                  <c:v>268</c:v>
                </c:pt>
                <c:pt idx="132">
                  <c:v>252</c:v>
                </c:pt>
                <c:pt idx="133">
                  <c:v>275</c:v>
                </c:pt>
                <c:pt idx="134">
                  <c:v>274</c:v>
                </c:pt>
                <c:pt idx="135">
                  <c:v>256</c:v>
                </c:pt>
                <c:pt idx="136">
                  <c:v>260</c:v>
                </c:pt>
                <c:pt idx="137">
                  <c:v>250</c:v>
                </c:pt>
                <c:pt idx="138">
                  <c:v>250</c:v>
                </c:pt>
                <c:pt idx="139">
                  <c:v>248</c:v>
                </c:pt>
                <c:pt idx="140">
                  <c:v>267</c:v>
                </c:pt>
                <c:pt idx="141">
                  <c:v>250</c:v>
                </c:pt>
                <c:pt idx="142">
                  <c:v>240</c:v>
                </c:pt>
                <c:pt idx="143">
                  <c:v>234</c:v>
                </c:pt>
                <c:pt idx="144">
                  <c:v>239</c:v>
                </c:pt>
                <c:pt idx="145">
                  <c:v>242</c:v>
                </c:pt>
                <c:pt idx="146">
                  <c:v>237</c:v>
                </c:pt>
                <c:pt idx="147">
                  <c:v>232</c:v>
                </c:pt>
                <c:pt idx="148">
                  <c:v>234</c:v>
                </c:pt>
                <c:pt idx="149">
                  <c:v>233</c:v>
                </c:pt>
                <c:pt idx="150">
                  <c:v>228</c:v>
                </c:pt>
                <c:pt idx="151">
                  <c:v>217</c:v>
                </c:pt>
                <c:pt idx="152">
                  <c:v>222</c:v>
                </c:pt>
                <c:pt idx="153">
                  <c:v>216</c:v>
                </c:pt>
                <c:pt idx="154">
                  <c:v>210</c:v>
                </c:pt>
                <c:pt idx="155">
                  <c:v>217</c:v>
                </c:pt>
                <c:pt idx="156">
                  <c:v>209</c:v>
                </c:pt>
                <c:pt idx="157">
                  <c:v>207</c:v>
                </c:pt>
                <c:pt idx="158">
                  <c:v>202</c:v>
                </c:pt>
                <c:pt idx="159">
                  <c:v>197</c:v>
                </c:pt>
                <c:pt idx="160">
                  <c:v>193</c:v>
                </c:pt>
                <c:pt idx="161">
                  <c:v>198</c:v>
                </c:pt>
                <c:pt idx="162">
                  <c:v>183</c:v>
                </c:pt>
                <c:pt idx="163">
                  <c:v>182</c:v>
                </c:pt>
                <c:pt idx="164">
                  <c:v>183</c:v>
                </c:pt>
                <c:pt idx="165">
                  <c:v>171</c:v>
                </c:pt>
                <c:pt idx="166">
                  <c:v>176</c:v>
                </c:pt>
                <c:pt idx="167">
                  <c:v>169</c:v>
                </c:pt>
                <c:pt idx="168">
                  <c:v>160</c:v>
                </c:pt>
                <c:pt idx="169">
                  <c:v>167</c:v>
                </c:pt>
                <c:pt idx="170">
                  <c:v>158</c:v>
                </c:pt>
                <c:pt idx="171">
                  <c:v>148</c:v>
                </c:pt>
                <c:pt idx="172">
                  <c:v>158</c:v>
                </c:pt>
                <c:pt idx="173">
                  <c:v>153</c:v>
                </c:pt>
                <c:pt idx="174">
                  <c:v>151</c:v>
                </c:pt>
                <c:pt idx="175">
                  <c:v>143</c:v>
                </c:pt>
                <c:pt idx="176">
                  <c:v>142</c:v>
                </c:pt>
                <c:pt idx="177">
                  <c:v>129</c:v>
                </c:pt>
                <c:pt idx="178">
                  <c:v>126</c:v>
                </c:pt>
                <c:pt idx="179">
                  <c:v>125</c:v>
                </c:pt>
                <c:pt idx="180">
                  <c:v>128</c:v>
                </c:pt>
                <c:pt idx="181">
                  <c:v>116</c:v>
                </c:pt>
                <c:pt idx="182">
                  <c:v>117</c:v>
                </c:pt>
                <c:pt idx="183">
                  <c:v>111</c:v>
                </c:pt>
                <c:pt idx="184">
                  <c:v>107</c:v>
                </c:pt>
                <c:pt idx="185">
                  <c:v>102</c:v>
                </c:pt>
                <c:pt idx="186">
                  <c:v>109</c:v>
                </c:pt>
                <c:pt idx="187">
                  <c:v>99</c:v>
                </c:pt>
                <c:pt idx="188">
                  <c:v>101</c:v>
                </c:pt>
                <c:pt idx="189">
                  <c:v>98</c:v>
                </c:pt>
                <c:pt idx="190">
                  <c:v>96</c:v>
                </c:pt>
                <c:pt idx="191">
                  <c:v>84</c:v>
                </c:pt>
                <c:pt idx="192">
                  <c:v>88</c:v>
                </c:pt>
                <c:pt idx="193">
                  <c:v>78</c:v>
                </c:pt>
                <c:pt idx="194">
                  <c:v>77</c:v>
                </c:pt>
                <c:pt idx="195">
                  <c:v>77</c:v>
                </c:pt>
                <c:pt idx="196">
                  <c:v>75</c:v>
                </c:pt>
                <c:pt idx="197">
                  <c:v>79</c:v>
                </c:pt>
                <c:pt idx="198">
                  <c:v>70</c:v>
                </c:pt>
                <c:pt idx="199">
                  <c:v>67</c:v>
                </c:pt>
                <c:pt idx="200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756-42A7-B186-31CA822037C7}"/>
            </c:ext>
          </c:extLst>
        </c:ser>
        <c:ser>
          <c:idx val="11"/>
          <c:order val="11"/>
          <c:tx>
            <c:strRef>
              <c:f>'0iter rz diffM'!$L$1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diffM'!$L$2:$L$202</c:f>
              <c:numCache>
                <c:formatCode>General</c:formatCode>
                <c:ptCount val="201"/>
                <c:pt idx="0">
                  <c:v>48</c:v>
                </c:pt>
                <c:pt idx="1">
                  <c:v>46</c:v>
                </c:pt>
                <c:pt idx="2">
                  <c:v>46</c:v>
                </c:pt>
                <c:pt idx="3">
                  <c:v>46</c:v>
                </c:pt>
                <c:pt idx="4">
                  <c:v>47</c:v>
                </c:pt>
                <c:pt idx="5">
                  <c:v>48</c:v>
                </c:pt>
                <c:pt idx="6">
                  <c:v>50</c:v>
                </c:pt>
                <c:pt idx="7">
                  <c:v>48</c:v>
                </c:pt>
                <c:pt idx="8">
                  <c:v>49</c:v>
                </c:pt>
                <c:pt idx="9">
                  <c:v>50</c:v>
                </c:pt>
                <c:pt idx="10">
                  <c:v>44</c:v>
                </c:pt>
                <c:pt idx="11">
                  <c:v>48</c:v>
                </c:pt>
                <c:pt idx="12">
                  <c:v>47</c:v>
                </c:pt>
                <c:pt idx="13">
                  <c:v>46</c:v>
                </c:pt>
                <c:pt idx="14">
                  <c:v>46</c:v>
                </c:pt>
                <c:pt idx="15">
                  <c:v>44</c:v>
                </c:pt>
                <c:pt idx="16">
                  <c:v>48</c:v>
                </c:pt>
                <c:pt idx="17">
                  <c:v>46</c:v>
                </c:pt>
                <c:pt idx="18">
                  <c:v>48</c:v>
                </c:pt>
                <c:pt idx="19">
                  <c:v>50</c:v>
                </c:pt>
                <c:pt idx="20">
                  <c:v>48</c:v>
                </c:pt>
                <c:pt idx="21">
                  <c:v>46</c:v>
                </c:pt>
                <c:pt idx="22">
                  <c:v>47</c:v>
                </c:pt>
                <c:pt idx="23">
                  <c:v>51</c:v>
                </c:pt>
                <c:pt idx="24">
                  <c:v>45</c:v>
                </c:pt>
                <c:pt idx="25">
                  <c:v>47</c:v>
                </c:pt>
                <c:pt idx="26">
                  <c:v>47</c:v>
                </c:pt>
                <c:pt idx="27">
                  <c:v>43</c:v>
                </c:pt>
                <c:pt idx="28">
                  <c:v>47</c:v>
                </c:pt>
                <c:pt idx="29">
                  <c:v>47</c:v>
                </c:pt>
                <c:pt idx="30">
                  <c:v>43</c:v>
                </c:pt>
                <c:pt idx="31">
                  <c:v>47</c:v>
                </c:pt>
                <c:pt idx="32">
                  <c:v>45</c:v>
                </c:pt>
                <c:pt idx="33">
                  <c:v>45</c:v>
                </c:pt>
                <c:pt idx="34">
                  <c:v>46</c:v>
                </c:pt>
                <c:pt idx="35">
                  <c:v>40</c:v>
                </c:pt>
                <c:pt idx="36">
                  <c:v>43</c:v>
                </c:pt>
                <c:pt idx="37">
                  <c:v>40</c:v>
                </c:pt>
                <c:pt idx="38">
                  <c:v>43</c:v>
                </c:pt>
                <c:pt idx="39">
                  <c:v>45</c:v>
                </c:pt>
                <c:pt idx="40">
                  <c:v>43</c:v>
                </c:pt>
                <c:pt idx="41">
                  <c:v>42</c:v>
                </c:pt>
                <c:pt idx="42">
                  <c:v>38</c:v>
                </c:pt>
                <c:pt idx="43">
                  <c:v>37</c:v>
                </c:pt>
                <c:pt idx="44">
                  <c:v>39</c:v>
                </c:pt>
                <c:pt idx="45">
                  <c:v>39</c:v>
                </c:pt>
                <c:pt idx="46">
                  <c:v>40</c:v>
                </c:pt>
                <c:pt idx="47">
                  <c:v>37</c:v>
                </c:pt>
                <c:pt idx="48">
                  <c:v>38</c:v>
                </c:pt>
                <c:pt idx="49">
                  <c:v>37</c:v>
                </c:pt>
                <c:pt idx="50">
                  <c:v>38</c:v>
                </c:pt>
                <c:pt idx="51">
                  <c:v>38</c:v>
                </c:pt>
                <c:pt idx="52">
                  <c:v>36</c:v>
                </c:pt>
                <c:pt idx="53">
                  <c:v>36</c:v>
                </c:pt>
                <c:pt idx="54">
                  <c:v>37</c:v>
                </c:pt>
                <c:pt idx="55">
                  <c:v>39</c:v>
                </c:pt>
                <c:pt idx="56">
                  <c:v>36</c:v>
                </c:pt>
                <c:pt idx="57">
                  <c:v>37</c:v>
                </c:pt>
                <c:pt idx="58">
                  <c:v>40</c:v>
                </c:pt>
                <c:pt idx="59">
                  <c:v>36</c:v>
                </c:pt>
                <c:pt idx="60">
                  <c:v>35</c:v>
                </c:pt>
                <c:pt idx="61">
                  <c:v>38</c:v>
                </c:pt>
                <c:pt idx="62">
                  <c:v>38</c:v>
                </c:pt>
                <c:pt idx="63">
                  <c:v>39</c:v>
                </c:pt>
                <c:pt idx="64">
                  <c:v>32</c:v>
                </c:pt>
                <c:pt idx="65">
                  <c:v>37</c:v>
                </c:pt>
                <c:pt idx="66">
                  <c:v>36</c:v>
                </c:pt>
                <c:pt idx="67">
                  <c:v>40</c:v>
                </c:pt>
                <c:pt idx="68">
                  <c:v>40</c:v>
                </c:pt>
                <c:pt idx="69">
                  <c:v>38</c:v>
                </c:pt>
                <c:pt idx="70">
                  <c:v>35</c:v>
                </c:pt>
                <c:pt idx="71">
                  <c:v>34</c:v>
                </c:pt>
                <c:pt idx="72">
                  <c:v>38</c:v>
                </c:pt>
                <c:pt idx="73">
                  <c:v>36</c:v>
                </c:pt>
                <c:pt idx="74">
                  <c:v>33</c:v>
                </c:pt>
                <c:pt idx="75">
                  <c:v>40</c:v>
                </c:pt>
                <c:pt idx="76">
                  <c:v>37</c:v>
                </c:pt>
                <c:pt idx="77">
                  <c:v>35</c:v>
                </c:pt>
                <c:pt idx="78">
                  <c:v>36</c:v>
                </c:pt>
                <c:pt idx="79">
                  <c:v>36</c:v>
                </c:pt>
                <c:pt idx="80">
                  <c:v>34</c:v>
                </c:pt>
                <c:pt idx="81">
                  <c:v>36</c:v>
                </c:pt>
                <c:pt idx="82">
                  <c:v>40</c:v>
                </c:pt>
                <c:pt idx="83">
                  <c:v>37</c:v>
                </c:pt>
                <c:pt idx="84">
                  <c:v>34</c:v>
                </c:pt>
                <c:pt idx="85">
                  <c:v>38</c:v>
                </c:pt>
                <c:pt idx="86">
                  <c:v>38</c:v>
                </c:pt>
                <c:pt idx="87">
                  <c:v>34</c:v>
                </c:pt>
                <c:pt idx="88">
                  <c:v>36</c:v>
                </c:pt>
                <c:pt idx="89">
                  <c:v>39</c:v>
                </c:pt>
                <c:pt idx="90">
                  <c:v>33</c:v>
                </c:pt>
                <c:pt idx="91">
                  <c:v>37</c:v>
                </c:pt>
                <c:pt idx="92">
                  <c:v>37</c:v>
                </c:pt>
                <c:pt idx="93">
                  <c:v>35</c:v>
                </c:pt>
                <c:pt idx="94">
                  <c:v>37</c:v>
                </c:pt>
                <c:pt idx="95">
                  <c:v>34</c:v>
                </c:pt>
                <c:pt idx="96">
                  <c:v>38</c:v>
                </c:pt>
                <c:pt idx="97">
                  <c:v>39</c:v>
                </c:pt>
                <c:pt idx="98">
                  <c:v>37</c:v>
                </c:pt>
                <c:pt idx="99">
                  <c:v>38</c:v>
                </c:pt>
                <c:pt idx="100">
                  <c:v>36</c:v>
                </c:pt>
                <c:pt idx="101">
                  <c:v>38</c:v>
                </c:pt>
                <c:pt idx="102">
                  <c:v>40</c:v>
                </c:pt>
                <c:pt idx="103">
                  <c:v>41</c:v>
                </c:pt>
                <c:pt idx="104">
                  <c:v>38</c:v>
                </c:pt>
                <c:pt idx="105">
                  <c:v>36</c:v>
                </c:pt>
                <c:pt idx="106">
                  <c:v>37</c:v>
                </c:pt>
                <c:pt idx="107">
                  <c:v>41</c:v>
                </c:pt>
                <c:pt idx="108">
                  <c:v>40</c:v>
                </c:pt>
                <c:pt idx="109">
                  <c:v>35</c:v>
                </c:pt>
                <c:pt idx="110">
                  <c:v>39</c:v>
                </c:pt>
                <c:pt idx="111">
                  <c:v>35</c:v>
                </c:pt>
                <c:pt idx="112">
                  <c:v>37</c:v>
                </c:pt>
                <c:pt idx="113">
                  <c:v>41</c:v>
                </c:pt>
                <c:pt idx="114">
                  <c:v>38</c:v>
                </c:pt>
                <c:pt idx="115">
                  <c:v>39</c:v>
                </c:pt>
                <c:pt idx="116">
                  <c:v>37</c:v>
                </c:pt>
                <c:pt idx="117">
                  <c:v>35</c:v>
                </c:pt>
                <c:pt idx="118">
                  <c:v>39</c:v>
                </c:pt>
                <c:pt idx="119">
                  <c:v>39</c:v>
                </c:pt>
                <c:pt idx="120">
                  <c:v>39</c:v>
                </c:pt>
                <c:pt idx="121">
                  <c:v>35</c:v>
                </c:pt>
                <c:pt idx="122">
                  <c:v>33</c:v>
                </c:pt>
                <c:pt idx="123">
                  <c:v>38</c:v>
                </c:pt>
                <c:pt idx="124">
                  <c:v>35</c:v>
                </c:pt>
                <c:pt idx="125">
                  <c:v>37</c:v>
                </c:pt>
                <c:pt idx="126">
                  <c:v>37</c:v>
                </c:pt>
                <c:pt idx="127">
                  <c:v>37</c:v>
                </c:pt>
                <c:pt idx="128">
                  <c:v>39</c:v>
                </c:pt>
                <c:pt idx="129">
                  <c:v>34</c:v>
                </c:pt>
                <c:pt idx="130">
                  <c:v>34</c:v>
                </c:pt>
                <c:pt idx="131">
                  <c:v>39</c:v>
                </c:pt>
                <c:pt idx="132">
                  <c:v>37</c:v>
                </c:pt>
                <c:pt idx="133">
                  <c:v>33</c:v>
                </c:pt>
                <c:pt idx="134">
                  <c:v>36</c:v>
                </c:pt>
                <c:pt idx="135">
                  <c:v>37</c:v>
                </c:pt>
                <c:pt idx="136">
                  <c:v>35</c:v>
                </c:pt>
                <c:pt idx="137">
                  <c:v>40</c:v>
                </c:pt>
                <c:pt idx="138">
                  <c:v>35</c:v>
                </c:pt>
                <c:pt idx="139">
                  <c:v>40</c:v>
                </c:pt>
                <c:pt idx="140">
                  <c:v>35</c:v>
                </c:pt>
                <c:pt idx="141">
                  <c:v>38</c:v>
                </c:pt>
                <c:pt idx="142">
                  <c:v>40</c:v>
                </c:pt>
                <c:pt idx="143">
                  <c:v>40</c:v>
                </c:pt>
                <c:pt idx="144">
                  <c:v>34</c:v>
                </c:pt>
                <c:pt idx="145">
                  <c:v>41</c:v>
                </c:pt>
                <c:pt idx="146">
                  <c:v>39</c:v>
                </c:pt>
                <c:pt idx="147">
                  <c:v>39</c:v>
                </c:pt>
                <c:pt idx="148">
                  <c:v>39</c:v>
                </c:pt>
                <c:pt idx="149">
                  <c:v>41</c:v>
                </c:pt>
                <c:pt idx="150">
                  <c:v>40</c:v>
                </c:pt>
                <c:pt idx="151">
                  <c:v>41</c:v>
                </c:pt>
                <c:pt idx="152">
                  <c:v>37</c:v>
                </c:pt>
                <c:pt idx="153">
                  <c:v>39</c:v>
                </c:pt>
                <c:pt idx="154">
                  <c:v>36</c:v>
                </c:pt>
                <c:pt idx="155">
                  <c:v>40</c:v>
                </c:pt>
                <c:pt idx="156">
                  <c:v>38</c:v>
                </c:pt>
                <c:pt idx="157">
                  <c:v>44</c:v>
                </c:pt>
                <c:pt idx="158">
                  <c:v>43</c:v>
                </c:pt>
                <c:pt idx="159">
                  <c:v>42</c:v>
                </c:pt>
                <c:pt idx="160">
                  <c:v>46</c:v>
                </c:pt>
                <c:pt idx="161">
                  <c:v>43</c:v>
                </c:pt>
                <c:pt idx="162">
                  <c:v>44</c:v>
                </c:pt>
                <c:pt idx="163">
                  <c:v>44</c:v>
                </c:pt>
                <c:pt idx="164">
                  <c:v>41</c:v>
                </c:pt>
                <c:pt idx="165">
                  <c:v>46</c:v>
                </c:pt>
                <c:pt idx="166">
                  <c:v>42</c:v>
                </c:pt>
                <c:pt idx="167">
                  <c:v>43</c:v>
                </c:pt>
                <c:pt idx="168">
                  <c:v>50</c:v>
                </c:pt>
                <c:pt idx="169">
                  <c:v>42</c:v>
                </c:pt>
                <c:pt idx="170">
                  <c:v>46</c:v>
                </c:pt>
                <c:pt idx="171">
                  <c:v>43</c:v>
                </c:pt>
                <c:pt idx="172">
                  <c:v>41</c:v>
                </c:pt>
                <c:pt idx="173">
                  <c:v>45</c:v>
                </c:pt>
                <c:pt idx="174">
                  <c:v>47</c:v>
                </c:pt>
                <c:pt idx="175">
                  <c:v>44</c:v>
                </c:pt>
                <c:pt idx="176">
                  <c:v>46</c:v>
                </c:pt>
                <c:pt idx="177">
                  <c:v>46</c:v>
                </c:pt>
                <c:pt idx="178">
                  <c:v>44</c:v>
                </c:pt>
                <c:pt idx="179">
                  <c:v>44</c:v>
                </c:pt>
                <c:pt idx="180">
                  <c:v>48</c:v>
                </c:pt>
                <c:pt idx="181">
                  <c:v>47</c:v>
                </c:pt>
                <c:pt idx="182">
                  <c:v>48</c:v>
                </c:pt>
                <c:pt idx="183">
                  <c:v>48</c:v>
                </c:pt>
                <c:pt idx="184">
                  <c:v>50</c:v>
                </c:pt>
                <c:pt idx="185">
                  <c:v>46</c:v>
                </c:pt>
                <c:pt idx="186">
                  <c:v>47</c:v>
                </c:pt>
                <c:pt idx="187">
                  <c:v>47</c:v>
                </c:pt>
                <c:pt idx="188">
                  <c:v>46</c:v>
                </c:pt>
                <c:pt idx="189">
                  <c:v>44</c:v>
                </c:pt>
                <c:pt idx="190">
                  <c:v>49</c:v>
                </c:pt>
                <c:pt idx="191">
                  <c:v>45</c:v>
                </c:pt>
                <c:pt idx="192">
                  <c:v>44</c:v>
                </c:pt>
                <c:pt idx="193">
                  <c:v>50</c:v>
                </c:pt>
                <c:pt idx="194">
                  <c:v>45</c:v>
                </c:pt>
                <c:pt idx="195">
                  <c:v>46</c:v>
                </c:pt>
                <c:pt idx="196">
                  <c:v>46</c:v>
                </c:pt>
                <c:pt idx="197">
                  <c:v>47</c:v>
                </c:pt>
                <c:pt idx="198">
                  <c:v>42</c:v>
                </c:pt>
                <c:pt idx="199">
                  <c:v>45</c:v>
                </c:pt>
                <c:pt idx="200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756-42A7-B186-31CA822037C7}"/>
            </c:ext>
          </c:extLst>
        </c:ser>
        <c:ser>
          <c:idx val="12"/>
          <c:order val="12"/>
          <c:tx>
            <c:strRef>
              <c:f>'0iter rz diffM'!$M$1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diffM'!$M$2:$M$202</c:f>
              <c:numCache>
                <c:formatCode>General</c:formatCode>
                <c:ptCount val="201"/>
                <c:pt idx="0">
                  <c:v>48</c:v>
                </c:pt>
                <c:pt idx="1">
                  <c:v>49</c:v>
                </c:pt>
                <c:pt idx="2">
                  <c:v>50</c:v>
                </c:pt>
                <c:pt idx="3">
                  <c:v>52</c:v>
                </c:pt>
                <c:pt idx="4">
                  <c:v>51</c:v>
                </c:pt>
                <c:pt idx="5">
                  <c:v>55</c:v>
                </c:pt>
                <c:pt idx="6">
                  <c:v>46</c:v>
                </c:pt>
                <c:pt idx="7">
                  <c:v>49</c:v>
                </c:pt>
                <c:pt idx="8">
                  <c:v>50</c:v>
                </c:pt>
                <c:pt idx="9">
                  <c:v>47</c:v>
                </c:pt>
                <c:pt idx="10">
                  <c:v>48</c:v>
                </c:pt>
                <c:pt idx="11">
                  <c:v>46</c:v>
                </c:pt>
                <c:pt idx="12">
                  <c:v>49</c:v>
                </c:pt>
                <c:pt idx="13">
                  <c:v>46</c:v>
                </c:pt>
                <c:pt idx="14">
                  <c:v>45</c:v>
                </c:pt>
                <c:pt idx="15">
                  <c:v>51</c:v>
                </c:pt>
                <c:pt idx="16">
                  <c:v>54</c:v>
                </c:pt>
                <c:pt idx="17">
                  <c:v>47</c:v>
                </c:pt>
                <c:pt idx="18">
                  <c:v>47</c:v>
                </c:pt>
                <c:pt idx="19">
                  <c:v>46</c:v>
                </c:pt>
                <c:pt idx="20">
                  <c:v>45</c:v>
                </c:pt>
                <c:pt idx="21">
                  <c:v>50</c:v>
                </c:pt>
                <c:pt idx="22">
                  <c:v>45</c:v>
                </c:pt>
                <c:pt idx="23">
                  <c:v>45</c:v>
                </c:pt>
                <c:pt idx="24">
                  <c:v>45</c:v>
                </c:pt>
                <c:pt idx="25">
                  <c:v>45</c:v>
                </c:pt>
                <c:pt idx="26">
                  <c:v>45</c:v>
                </c:pt>
                <c:pt idx="27">
                  <c:v>45</c:v>
                </c:pt>
                <c:pt idx="28">
                  <c:v>43</c:v>
                </c:pt>
                <c:pt idx="29">
                  <c:v>42</c:v>
                </c:pt>
                <c:pt idx="30">
                  <c:v>46</c:v>
                </c:pt>
                <c:pt idx="31">
                  <c:v>44</c:v>
                </c:pt>
                <c:pt idx="32">
                  <c:v>39</c:v>
                </c:pt>
                <c:pt idx="33">
                  <c:v>40</c:v>
                </c:pt>
                <c:pt idx="34">
                  <c:v>42</c:v>
                </c:pt>
                <c:pt idx="35">
                  <c:v>44</c:v>
                </c:pt>
                <c:pt idx="36">
                  <c:v>44</c:v>
                </c:pt>
                <c:pt idx="37">
                  <c:v>38</c:v>
                </c:pt>
                <c:pt idx="38">
                  <c:v>38</c:v>
                </c:pt>
                <c:pt idx="39">
                  <c:v>38</c:v>
                </c:pt>
                <c:pt idx="40">
                  <c:v>39</c:v>
                </c:pt>
                <c:pt idx="41">
                  <c:v>37</c:v>
                </c:pt>
                <c:pt idx="42">
                  <c:v>34</c:v>
                </c:pt>
                <c:pt idx="43">
                  <c:v>34</c:v>
                </c:pt>
                <c:pt idx="44">
                  <c:v>33</c:v>
                </c:pt>
                <c:pt idx="45">
                  <c:v>34</c:v>
                </c:pt>
                <c:pt idx="46">
                  <c:v>38</c:v>
                </c:pt>
                <c:pt idx="47">
                  <c:v>35</c:v>
                </c:pt>
                <c:pt idx="48">
                  <c:v>34</c:v>
                </c:pt>
                <c:pt idx="49">
                  <c:v>33</c:v>
                </c:pt>
                <c:pt idx="50">
                  <c:v>34</c:v>
                </c:pt>
                <c:pt idx="51">
                  <c:v>33</c:v>
                </c:pt>
                <c:pt idx="52">
                  <c:v>29</c:v>
                </c:pt>
                <c:pt idx="53">
                  <c:v>31</c:v>
                </c:pt>
                <c:pt idx="54">
                  <c:v>28</c:v>
                </c:pt>
                <c:pt idx="55">
                  <c:v>34</c:v>
                </c:pt>
                <c:pt idx="56">
                  <c:v>29</c:v>
                </c:pt>
                <c:pt idx="57">
                  <c:v>28</c:v>
                </c:pt>
                <c:pt idx="58">
                  <c:v>32</c:v>
                </c:pt>
                <c:pt idx="59">
                  <c:v>27</c:v>
                </c:pt>
                <c:pt idx="60">
                  <c:v>28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27</c:v>
                </c:pt>
                <c:pt idx="65">
                  <c:v>26</c:v>
                </c:pt>
                <c:pt idx="66">
                  <c:v>28</c:v>
                </c:pt>
                <c:pt idx="67">
                  <c:v>28</c:v>
                </c:pt>
                <c:pt idx="68">
                  <c:v>25</c:v>
                </c:pt>
                <c:pt idx="69">
                  <c:v>25</c:v>
                </c:pt>
                <c:pt idx="70">
                  <c:v>28</c:v>
                </c:pt>
                <c:pt idx="71">
                  <c:v>28</c:v>
                </c:pt>
                <c:pt idx="72">
                  <c:v>24</c:v>
                </c:pt>
                <c:pt idx="73">
                  <c:v>29</c:v>
                </c:pt>
                <c:pt idx="74">
                  <c:v>22</c:v>
                </c:pt>
                <c:pt idx="75">
                  <c:v>28</c:v>
                </c:pt>
                <c:pt idx="76">
                  <c:v>26</c:v>
                </c:pt>
                <c:pt idx="77">
                  <c:v>25</c:v>
                </c:pt>
                <c:pt idx="78">
                  <c:v>26</c:v>
                </c:pt>
                <c:pt idx="79">
                  <c:v>27</c:v>
                </c:pt>
                <c:pt idx="80">
                  <c:v>24</c:v>
                </c:pt>
                <c:pt idx="81">
                  <c:v>25</c:v>
                </c:pt>
                <c:pt idx="82">
                  <c:v>23</c:v>
                </c:pt>
                <c:pt idx="83">
                  <c:v>22</c:v>
                </c:pt>
                <c:pt idx="84">
                  <c:v>26</c:v>
                </c:pt>
                <c:pt idx="85">
                  <c:v>27</c:v>
                </c:pt>
                <c:pt idx="86">
                  <c:v>27</c:v>
                </c:pt>
                <c:pt idx="87">
                  <c:v>22</c:v>
                </c:pt>
                <c:pt idx="88">
                  <c:v>26</c:v>
                </c:pt>
                <c:pt idx="89">
                  <c:v>24</c:v>
                </c:pt>
                <c:pt idx="90">
                  <c:v>25</c:v>
                </c:pt>
                <c:pt idx="91">
                  <c:v>28</c:v>
                </c:pt>
                <c:pt idx="92">
                  <c:v>22</c:v>
                </c:pt>
                <c:pt idx="93">
                  <c:v>29</c:v>
                </c:pt>
                <c:pt idx="94">
                  <c:v>27</c:v>
                </c:pt>
                <c:pt idx="95">
                  <c:v>28</c:v>
                </c:pt>
                <c:pt idx="96">
                  <c:v>26</c:v>
                </c:pt>
                <c:pt idx="97">
                  <c:v>24</c:v>
                </c:pt>
                <c:pt idx="98">
                  <c:v>23</c:v>
                </c:pt>
                <c:pt idx="99">
                  <c:v>27</c:v>
                </c:pt>
                <c:pt idx="100">
                  <c:v>26</c:v>
                </c:pt>
                <c:pt idx="101">
                  <c:v>23</c:v>
                </c:pt>
                <c:pt idx="102">
                  <c:v>27</c:v>
                </c:pt>
                <c:pt idx="103">
                  <c:v>29</c:v>
                </c:pt>
                <c:pt idx="104">
                  <c:v>23</c:v>
                </c:pt>
                <c:pt idx="105">
                  <c:v>24</c:v>
                </c:pt>
                <c:pt idx="106">
                  <c:v>26</c:v>
                </c:pt>
                <c:pt idx="107">
                  <c:v>27</c:v>
                </c:pt>
                <c:pt idx="108">
                  <c:v>26</c:v>
                </c:pt>
                <c:pt idx="109">
                  <c:v>27</c:v>
                </c:pt>
                <c:pt idx="110">
                  <c:v>28</c:v>
                </c:pt>
                <c:pt idx="111">
                  <c:v>25</c:v>
                </c:pt>
                <c:pt idx="112">
                  <c:v>25</c:v>
                </c:pt>
                <c:pt idx="113">
                  <c:v>29</c:v>
                </c:pt>
                <c:pt idx="114">
                  <c:v>24</c:v>
                </c:pt>
                <c:pt idx="115">
                  <c:v>26</c:v>
                </c:pt>
                <c:pt idx="116">
                  <c:v>26</c:v>
                </c:pt>
                <c:pt idx="117">
                  <c:v>25</c:v>
                </c:pt>
                <c:pt idx="118">
                  <c:v>28</c:v>
                </c:pt>
                <c:pt idx="119">
                  <c:v>27</c:v>
                </c:pt>
                <c:pt idx="120">
                  <c:v>27</c:v>
                </c:pt>
                <c:pt idx="121">
                  <c:v>28</c:v>
                </c:pt>
                <c:pt idx="122">
                  <c:v>28</c:v>
                </c:pt>
                <c:pt idx="123">
                  <c:v>27</c:v>
                </c:pt>
                <c:pt idx="124">
                  <c:v>28</c:v>
                </c:pt>
                <c:pt idx="125">
                  <c:v>26</c:v>
                </c:pt>
                <c:pt idx="126">
                  <c:v>26</c:v>
                </c:pt>
                <c:pt idx="127">
                  <c:v>24</c:v>
                </c:pt>
                <c:pt idx="128">
                  <c:v>29</c:v>
                </c:pt>
                <c:pt idx="129">
                  <c:v>27</c:v>
                </c:pt>
                <c:pt idx="130">
                  <c:v>25</c:v>
                </c:pt>
                <c:pt idx="131">
                  <c:v>26</c:v>
                </c:pt>
                <c:pt idx="132">
                  <c:v>31</c:v>
                </c:pt>
                <c:pt idx="133">
                  <c:v>25</c:v>
                </c:pt>
                <c:pt idx="134">
                  <c:v>26</c:v>
                </c:pt>
                <c:pt idx="135">
                  <c:v>27</c:v>
                </c:pt>
                <c:pt idx="136">
                  <c:v>27</c:v>
                </c:pt>
                <c:pt idx="137">
                  <c:v>29</c:v>
                </c:pt>
                <c:pt idx="138">
                  <c:v>31</c:v>
                </c:pt>
                <c:pt idx="139">
                  <c:v>28</c:v>
                </c:pt>
                <c:pt idx="140">
                  <c:v>28</c:v>
                </c:pt>
                <c:pt idx="141">
                  <c:v>30</c:v>
                </c:pt>
                <c:pt idx="142">
                  <c:v>33</c:v>
                </c:pt>
                <c:pt idx="143">
                  <c:v>31</c:v>
                </c:pt>
                <c:pt idx="144">
                  <c:v>30</c:v>
                </c:pt>
                <c:pt idx="145">
                  <c:v>31</c:v>
                </c:pt>
                <c:pt idx="146">
                  <c:v>33</c:v>
                </c:pt>
                <c:pt idx="147">
                  <c:v>31</c:v>
                </c:pt>
                <c:pt idx="148">
                  <c:v>33</c:v>
                </c:pt>
                <c:pt idx="149">
                  <c:v>33</c:v>
                </c:pt>
                <c:pt idx="150">
                  <c:v>31</c:v>
                </c:pt>
                <c:pt idx="151">
                  <c:v>33</c:v>
                </c:pt>
                <c:pt idx="152">
                  <c:v>33</c:v>
                </c:pt>
                <c:pt idx="153">
                  <c:v>34</c:v>
                </c:pt>
                <c:pt idx="154">
                  <c:v>36</c:v>
                </c:pt>
                <c:pt idx="155">
                  <c:v>37</c:v>
                </c:pt>
                <c:pt idx="156">
                  <c:v>34</c:v>
                </c:pt>
                <c:pt idx="157">
                  <c:v>39</c:v>
                </c:pt>
                <c:pt idx="158">
                  <c:v>40</c:v>
                </c:pt>
                <c:pt idx="159">
                  <c:v>39</c:v>
                </c:pt>
                <c:pt idx="160">
                  <c:v>38</c:v>
                </c:pt>
                <c:pt idx="161">
                  <c:v>38</c:v>
                </c:pt>
                <c:pt idx="162">
                  <c:v>39</c:v>
                </c:pt>
                <c:pt idx="163">
                  <c:v>38</c:v>
                </c:pt>
                <c:pt idx="164">
                  <c:v>44</c:v>
                </c:pt>
                <c:pt idx="165">
                  <c:v>43</c:v>
                </c:pt>
                <c:pt idx="166">
                  <c:v>41</c:v>
                </c:pt>
                <c:pt idx="167">
                  <c:v>47</c:v>
                </c:pt>
                <c:pt idx="168">
                  <c:v>40</c:v>
                </c:pt>
                <c:pt idx="169">
                  <c:v>43</c:v>
                </c:pt>
                <c:pt idx="170">
                  <c:v>39</c:v>
                </c:pt>
                <c:pt idx="171">
                  <c:v>44</c:v>
                </c:pt>
                <c:pt idx="172">
                  <c:v>46</c:v>
                </c:pt>
                <c:pt idx="173">
                  <c:v>44</c:v>
                </c:pt>
                <c:pt idx="174">
                  <c:v>46</c:v>
                </c:pt>
                <c:pt idx="175">
                  <c:v>45</c:v>
                </c:pt>
                <c:pt idx="176">
                  <c:v>44</c:v>
                </c:pt>
                <c:pt idx="177">
                  <c:v>44</c:v>
                </c:pt>
                <c:pt idx="178">
                  <c:v>49</c:v>
                </c:pt>
                <c:pt idx="179">
                  <c:v>50</c:v>
                </c:pt>
                <c:pt idx="180">
                  <c:v>44</c:v>
                </c:pt>
                <c:pt idx="181">
                  <c:v>47</c:v>
                </c:pt>
                <c:pt idx="182">
                  <c:v>47</c:v>
                </c:pt>
                <c:pt idx="183">
                  <c:v>48</c:v>
                </c:pt>
                <c:pt idx="184">
                  <c:v>52</c:v>
                </c:pt>
                <c:pt idx="185">
                  <c:v>48</c:v>
                </c:pt>
                <c:pt idx="186">
                  <c:v>46</c:v>
                </c:pt>
                <c:pt idx="187">
                  <c:v>54</c:v>
                </c:pt>
                <c:pt idx="188">
                  <c:v>44</c:v>
                </c:pt>
                <c:pt idx="189">
                  <c:v>49</c:v>
                </c:pt>
                <c:pt idx="190">
                  <c:v>54</c:v>
                </c:pt>
                <c:pt idx="191">
                  <c:v>49</c:v>
                </c:pt>
                <c:pt idx="192">
                  <c:v>49</c:v>
                </c:pt>
                <c:pt idx="193">
                  <c:v>52</c:v>
                </c:pt>
                <c:pt idx="194">
                  <c:v>57</c:v>
                </c:pt>
                <c:pt idx="195">
                  <c:v>49</c:v>
                </c:pt>
                <c:pt idx="196">
                  <c:v>50</c:v>
                </c:pt>
                <c:pt idx="197">
                  <c:v>51</c:v>
                </c:pt>
                <c:pt idx="198">
                  <c:v>51</c:v>
                </c:pt>
                <c:pt idx="199">
                  <c:v>54</c:v>
                </c:pt>
                <c:pt idx="200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756-42A7-B186-31CA822037C7}"/>
            </c:ext>
          </c:extLst>
        </c:ser>
        <c:ser>
          <c:idx val="13"/>
          <c:order val="13"/>
          <c:tx>
            <c:strRef>
              <c:f>'0iter rz diffM'!$N$1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diffM'!$N$2:$N$202</c:f>
              <c:numCache>
                <c:formatCode>General</c:formatCode>
                <c:ptCount val="201"/>
                <c:pt idx="0">
                  <c:v>44</c:v>
                </c:pt>
                <c:pt idx="1">
                  <c:v>46</c:v>
                </c:pt>
                <c:pt idx="2">
                  <c:v>42</c:v>
                </c:pt>
                <c:pt idx="3">
                  <c:v>47</c:v>
                </c:pt>
                <c:pt idx="4">
                  <c:v>45</c:v>
                </c:pt>
                <c:pt idx="5">
                  <c:v>45</c:v>
                </c:pt>
                <c:pt idx="6">
                  <c:v>44</c:v>
                </c:pt>
                <c:pt idx="7">
                  <c:v>49</c:v>
                </c:pt>
                <c:pt idx="8">
                  <c:v>49</c:v>
                </c:pt>
                <c:pt idx="9">
                  <c:v>56</c:v>
                </c:pt>
                <c:pt idx="10">
                  <c:v>50</c:v>
                </c:pt>
                <c:pt idx="11">
                  <c:v>51</c:v>
                </c:pt>
                <c:pt idx="12">
                  <c:v>49</c:v>
                </c:pt>
                <c:pt idx="13">
                  <c:v>49</c:v>
                </c:pt>
                <c:pt idx="14">
                  <c:v>49</c:v>
                </c:pt>
                <c:pt idx="15">
                  <c:v>52</c:v>
                </c:pt>
                <c:pt idx="16">
                  <c:v>45</c:v>
                </c:pt>
                <c:pt idx="17">
                  <c:v>55</c:v>
                </c:pt>
                <c:pt idx="18">
                  <c:v>46</c:v>
                </c:pt>
                <c:pt idx="19">
                  <c:v>52</c:v>
                </c:pt>
                <c:pt idx="20">
                  <c:v>52</c:v>
                </c:pt>
                <c:pt idx="21">
                  <c:v>52</c:v>
                </c:pt>
                <c:pt idx="22">
                  <c:v>53</c:v>
                </c:pt>
                <c:pt idx="23">
                  <c:v>51</c:v>
                </c:pt>
                <c:pt idx="24">
                  <c:v>52</c:v>
                </c:pt>
                <c:pt idx="25">
                  <c:v>50</c:v>
                </c:pt>
                <c:pt idx="26">
                  <c:v>54</c:v>
                </c:pt>
                <c:pt idx="27">
                  <c:v>56</c:v>
                </c:pt>
                <c:pt idx="28">
                  <c:v>49</c:v>
                </c:pt>
                <c:pt idx="29">
                  <c:v>54</c:v>
                </c:pt>
                <c:pt idx="30">
                  <c:v>52</c:v>
                </c:pt>
                <c:pt idx="31">
                  <c:v>51</c:v>
                </c:pt>
                <c:pt idx="32">
                  <c:v>52</c:v>
                </c:pt>
                <c:pt idx="33">
                  <c:v>49</c:v>
                </c:pt>
                <c:pt idx="34">
                  <c:v>49</c:v>
                </c:pt>
                <c:pt idx="35">
                  <c:v>53</c:v>
                </c:pt>
                <c:pt idx="36">
                  <c:v>51</c:v>
                </c:pt>
                <c:pt idx="37">
                  <c:v>49</c:v>
                </c:pt>
                <c:pt idx="38">
                  <c:v>47</c:v>
                </c:pt>
                <c:pt idx="39">
                  <c:v>50</c:v>
                </c:pt>
                <c:pt idx="40">
                  <c:v>48</c:v>
                </c:pt>
                <c:pt idx="41">
                  <c:v>48</c:v>
                </c:pt>
                <c:pt idx="42">
                  <c:v>47</c:v>
                </c:pt>
                <c:pt idx="43">
                  <c:v>47</c:v>
                </c:pt>
                <c:pt idx="44">
                  <c:v>46</c:v>
                </c:pt>
                <c:pt idx="45">
                  <c:v>45</c:v>
                </c:pt>
                <c:pt idx="46">
                  <c:v>45</c:v>
                </c:pt>
                <c:pt idx="47">
                  <c:v>51</c:v>
                </c:pt>
                <c:pt idx="48">
                  <c:v>45</c:v>
                </c:pt>
                <c:pt idx="49">
                  <c:v>46</c:v>
                </c:pt>
                <c:pt idx="50">
                  <c:v>44</c:v>
                </c:pt>
                <c:pt idx="51">
                  <c:v>43</c:v>
                </c:pt>
                <c:pt idx="52">
                  <c:v>43</c:v>
                </c:pt>
                <c:pt idx="53">
                  <c:v>45</c:v>
                </c:pt>
                <c:pt idx="54">
                  <c:v>44</c:v>
                </c:pt>
                <c:pt idx="55">
                  <c:v>44</c:v>
                </c:pt>
                <c:pt idx="56">
                  <c:v>41</c:v>
                </c:pt>
                <c:pt idx="57">
                  <c:v>44</c:v>
                </c:pt>
                <c:pt idx="58">
                  <c:v>43</c:v>
                </c:pt>
                <c:pt idx="59">
                  <c:v>39</c:v>
                </c:pt>
                <c:pt idx="60">
                  <c:v>42</c:v>
                </c:pt>
                <c:pt idx="61">
                  <c:v>42</c:v>
                </c:pt>
                <c:pt idx="62">
                  <c:v>43</c:v>
                </c:pt>
                <c:pt idx="63">
                  <c:v>44</c:v>
                </c:pt>
                <c:pt idx="64">
                  <c:v>37</c:v>
                </c:pt>
                <c:pt idx="65">
                  <c:v>44</c:v>
                </c:pt>
                <c:pt idx="66">
                  <c:v>39</c:v>
                </c:pt>
                <c:pt idx="67">
                  <c:v>40</c:v>
                </c:pt>
                <c:pt idx="68">
                  <c:v>38</c:v>
                </c:pt>
                <c:pt idx="69">
                  <c:v>38</c:v>
                </c:pt>
                <c:pt idx="70">
                  <c:v>40</c:v>
                </c:pt>
                <c:pt idx="71">
                  <c:v>37</c:v>
                </c:pt>
                <c:pt idx="72">
                  <c:v>38</c:v>
                </c:pt>
                <c:pt idx="73">
                  <c:v>40</c:v>
                </c:pt>
                <c:pt idx="74">
                  <c:v>38</c:v>
                </c:pt>
                <c:pt idx="75">
                  <c:v>39</c:v>
                </c:pt>
                <c:pt idx="76">
                  <c:v>37</c:v>
                </c:pt>
                <c:pt idx="77">
                  <c:v>39</c:v>
                </c:pt>
                <c:pt idx="78">
                  <c:v>38</c:v>
                </c:pt>
                <c:pt idx="79">
                  <c:v>37</c:v>
                </c:pt>
                <c:pt idx="80">
                  <c:v>34</c:v>
                </c:pt>
                <c:pt idx="81">
                  <c:v>35</c:v>
                </c:pt>
                <c:pt idx="82">
                  <c:v>35</c:v>
                </c:pt>
                <c:pt idx="83">
                  <c:v>40</c:v>
                </c:pt>
                <c:pt idx="84">
                  <c:v>32</c:v>
                </c:pt>
                <c:pt idx="85">
                  <c:v>40</c:v>
                </c:pt>
                <c:pt idx="86">
                  <c:v>31</c:v>
                </c:pt>
                <c:pt idx="87">
                  <c:v>32</c:v>
                </c:pt>
                <c:pt idx="88">
                  <c:v>33</c:v>
                </c:pt>
                <c:pt idx="89">
                  <c:v>30</c:v>
                </c:pt>
                <c:pt idx="90">
                  <c:v>33</c:v>
                </c:pt>
                <c:pt idx="91">
                  <c:v>38</c:v>
                </c:pt>
                <c:pt idx="92">
                  <c:v>31</c:v>
                </c:pt>
                <c:pt idx="93">
                  <c:v>32</c:v>
                </c:pt>
                <c:pt idx="94">
                  <c:v>34</c:v>
                </c:pt>
                <c:pt idx="95">
                  <c:v>33</c:v>
                </c:pt>
                <c:pt idx="96">
                  <c:v>33</c:v>
                </c:pt>
                <c:pt idx="97">
                  <c:v>31</c:v>
                </c:pt>
                <c:pt idx="98">
                  <c:v>33</c:v>
                </c:pt>
                <c:pt idx="99">
                  <c:v>34</c:v>
                </c:pt>
                <c:pt idx="100">
                  <c:v>38</c:v>
                </c:pt>
                <c:pt idx="101">
                  <c:v>32</c:v>
                </c:pt>
                <c:pt idx="102">
                  <c:v>33</c:v>
                </c:pt>
                <c:pt idx="103">
                  <c:v>30</c:v>
                </c:pt>
                <c:pt idx="104">
                  <c:v>31</c:v>
                </c:pt>
                <c:pt idx="105">
                  <c:v>36</c:v>
                </c:pt>
                <c:pt idx="106">
                  <c:v>35</c:v>
                </c:pt>
                <c:pt idx="107">
                  <c:v>32</c:v>
                </c:pt>
                <c:pt idx="108">
                  <c:v>35</c:v>
                </c:pt>
                <c:pt idx="109">
                  <c:v>34</c:v>
                </c:pt>
                <c:pt idx="110">
                  <c:v>32</c:v>
                </c:pt>
                <c:pt idx="111">
                  <c:v>34</c:v>
                </c:pt>
                <c:pt idx="112">
                  <c:v>35</c:v>
                </c:pt>
                <c:pt idx="113">
                  <c:v>37</c:v>
                </c:pt>
                <c:pt idx="114">
                  <c:v>33</c:v>
                </c:pt>
                <c:pt idx="115">
                  <c:v>40</c:v>
                </c:pt>
                <c:pt idx="116">
                  <c:v>34</c:v>
                </c:pt>
                <c:pt idx="117">
                  <c:v>33</c:v>
                </c:pt>
                <c:pt idx="118">
                  <c:v>37</c:v>
                </c:pt>
                <c:pt idx="119">
                  <c:v>35</c:v>
                </c:pt>
                <c:pt idx="120">
                  <c:v>40</c:v>
                </c:pt>
                <c:pt idx="121">
                  <c:v>36</c:v>
                </c:pt>
                <c:pt idx="122">
                  <c:v>36</c:v>
                </c:pt>
                <c:pt idx="123">
                  <c:v>36</c:v>
                </c:pt>
                <c:pt idx="124">
                  <c:v>38</c:v>
                </c:pt>
                <c:pt idx="125">
                  <c:v>33</c:v>
                </c:pt>
                <c:pt idx="126">
                  <c:v>37</c:v>
                </c:pt>
                <c:pt idx="127">
                  <c:v>38</c:v>
                </c:pt>
                <c:pt idx="128">
                  <c:v>39</c:v>
                </c:pt>
                <c:pt idx="129">
                  <c:v>38</c:v>
                </c:pt>
                <c:pt idx="130">
                  <c:v>35</c:v>
                </c:pt>
                <c:pt idx="131">
                  <c:v>34</c:v>
                </c:pt>
                <c:pt idx="132">
                  <c:v>37</c:v>
                </c:pt>
                <c:pt idx="133">
                  <c:v>38</c:v>
                </c:pt>
                <c:pt idx="134">
                  <c:v>39</c:v>
                </c:pt>
                <c:pt idx="135">
                  <c:v>41</c:v>
                </c:pt>
                <c:pt idx="136">
                  <c:v>41</c:v>
                </c:pt>
                <c:pt idx="137">
                  <c:v>41</c:v>
                </c:pt>
                <c:pt idx="138">
                  <c:v>42</c:v>
                </c:pt>
                <c:pt idx="139">
                  <c:v>42</c:v>
                </c:pt>
                <c:pt idx="140">
                  <c:v>40</c:v>
                </c:pt>
                <c:pt idx="141">
                  <c:v>42</c:v>
                </c:pt>
                <c:pt idx="142">
                  <c:v>46</c:v>
                </c:pt>
                <c:pt idx="143">
                  <c:v>45</c:v>
                </c:pt>
                <c:pt idx="144">
                  <c:v>47</c:v>
                </c:pt>
                <c:pt idx="145">
                  <c:v>42</c:v>
                </c:pt>
                <c:pt idx="146">
                  <c:v>47</c:v>
                </c:pt>
                <c:pt idx="147">
                  <c:v>48</c:v>
                </c:pt>
                <c:pt idx="148">
                  <c:v>48</c:v>
                </c:pt>
                <c:pt idx="149">
                  <c:v>45</c:v>
                </c:pt>
                <c:pt idx="150">
                  <c:v>44</c:v>
                </c:pt>
                <c:pt idx="151">
                  <c:v>48</c:v>
                </c:pt>
                <c:pt idx="152">
                  <c:v>47</c:v>
                </c:pt>
                <c:pt idx="153">
                  <c:v>48</c:v>
                </c:pt>
                <c:pt idx="154">
                  <c:v>50</c:v>
                </c:pt>
                <c:pt idx="155">
                  <c:v>48</c:v>
                </c:pt>
                <c:pt idx="156">
                  <c:v>47</c:v>
                </c:pt>
                <c:pt idx="157">
                  <c:v>50</c:v>
                </c:pt>
                <c:pt idx="158">
                  <c:v>45</c:v>
                </c:pt>
                <c:pt idx="159">
                  <c:v>51</c:v>
                </c:pt>
                <c:pt idx="160">
                  <c:v>48</c:v>
                </c:pt>
                <c:pt idx="161">
                  <c:v>52</c:v>
                </c:pt>
                <c:pt idx="162">
                  <c:v>47</c:v>
                </c:pt>
                <c:pt idx="163">
                  <c:v>49</c:v>
                </c:pt>
                <c:pt idx="164">
                  <c:v>49</c:v>
                </c:pt>
                <c:pt idx="165">
                  <c:v>52</c:v>
                </c:pt>
                <c:pt idx="166">
                  <c:v>52</c:v>
                </c:pt>
                <c:pt idx="167">
                  <c:v>55</c:v>
                </c:pt>
                <c:pt idx="168">
                  <c:v>52</c:v>
                </c:pt>
                <c:pt idx="169">
                  <c:v>48</c:v>
                </c:pt>
                <c:pt idx="170">
                  <c:v>49</c:v>
                </c:pt>
                <c:pt idx="171">
                  <c:v>56</c:v>
                </c:pt>
                <c:pt idx="172">
                  <c:v>51</c:v>
                </c:pt>
                <c:pt idx="173">
                  <c:v>50</c:v>
                </c:pt>
                <c:pt idx="174">
                  <c:v>50</c:v>
                </c:pt>
                <c:pt idx="175">
                  <c:v>54</c:v>
                </c:pt>
                <c:pt idx="176">
                  <c:v>50</c:v>
                </c:pt>
                <c:pt idx="177">
                  <c:v>50</c:v>
                </c:pt>
                <c:pt idx="178">
                  <c:v>54</c:v>
                </c:pt>
                <c:pt idx="179">
                  <c:v>53</c:v>
                </c:pt>
                <c:pt idx="180">
                  <c:v>54</c:v>
                </c:pt>
                <c:pt idx="181">
                  <c:v>52</c:v>
                </c:pt>
                <c:pt idx="182">
                  <c:v>53</c:v>
                </c:pt>
                <c:pt idx="183">
                  <c:v>52</c:v>
                </c:pt>
                <c:pt idx="184">
                  <c:v>47</c:v>
                </c:pt>
                <c:pt idx="185">
                  <c:v>51</c:v>
                </c:pt>
                <c:pt idx="186">
                  <c:v>49</c:v>
                </c:pt>
                <c:pt idx="187">
                  <c:v>49</c:v>
                </c:pt>
                <c:pt idx="188">
                  <c:v>51</c:v>
                </c:pt>
                <c:pt idx="189">
                  <c:v>48</c:v>
                </c:pt>
                <c:pt idx="190">
                  <c:v>48</c:v>
                </c:pt>
                <c:pt idx="191">
                  <c:v>51</c:v>
                </c:pt>
                <c:pt idx="192">
                  <c:v>47</c:v>
                </c:pt>
                <c:pt idx="193">
                  <c:v>52</c:v>
                </c:pt>
                <c:pt idx="194">
                  <c:v>46</c:v>
                </c:pt>
                <c:pt idx="195">
                  <c:v>49</c:v>
                </c:pt>
                <c:pt idx="196">
                  <c:v>42</c:v>
                </c:pt>
                <c:pt idx="197">
                  <c:v>47</c:v>
                </c:pt>
                <c:pt idx="198">
                  <c:v>44</c:v>
                </c:pt>
                <c:pt idx="199">
                  <c:v>46</c:v>
                </c:pt>
                <c:pt idx="200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756-42A7-B186-31CA822037C7}"/>
            </c:ext>
          </c:extLst>
        </c:ser>
        <c:ser>
          <c:idx val="14"/>
          <c:order val="14"/>
          <c:tx>
            <c:strRef>
              <c:f>'0iter rz diffM'!$O$1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diffM'!$O$2:$O$202</c:f>
              <c:numCache>
                <c:formatCode>General</c:formatCode>
                <c:ptCount val="201"/>
                <c:pt idx="0">
                  <c:v>47</c:v>
                </c:pt>
                <c:pt idx="1">
                  <c:v>49</c:v>
                </c:pt>
                <c:pt idx="2">
                  <c:v>45</c:v>
                </c:pt>
                <c:pt idx="3">
                  <c:v>47</c:v>
                </c:pt>
                <c:pt idx="4">
                  <c:v>46</c:v>
                </c:pt>
                <c:pt idx="5">
                  <c:v>44</c:v>
                </c:pt>
                <c:pt idx="6">
                  <c:v>46</c:v>
                </c:pt>
                <c:pt idx="7">
                  <c:v>43</c:v>
                </c:pt>
                <c:pt idx="8">
                  <c:v>47</c:v>
                </c:pt>
                <c:pt idx="9">
                  <c:v>47</c:v>
                </c:pt>
                <c:pt idx="10">
                  <c:v>48</c:v>
                </c:pt>
                <c:pt idx="11">
                  <c:v>53</c:v>
                </c:pt>
                <c:pt idx="12">
                  <c:v>50</c:v>
                </c:pt>
                <c:pt idx="13">
                  <c:v>47</c:v>
                </c:pt>
                <c:pt idx="14">
                  <c:v>47</c:v>
                </c:pt>
                <c:pt idx="15">
                  <c:v>52</c:v>
                </c:pt>
                <c:pt idx="16">
                  <c:v>47</c:v>
                </c:pt>
                <c:pt idx="17">
                  <c:v>53</c:v>
                </c:pt>
                <c:pt idx="18">
                  <c:v>53</c:v>
                </c:pt>
                <c:pt idx="19">
                  <c:v>50</c:v>
                </c:pt>
                <c:pt idx="20">
                  <c:v>51</c:v>
                </c:pt>
                <c:pt idx="21">
                  <c:v>58</c:v>
                </c:pt>
                <c:pt idx="22">
                  <c:v>54</c:v>
                </c:pt>
                <c:pt idx="23">
                  <c:v>50</c:v>
                </c:pt>
                <c:pt idx="24">
                  <c:v>51</c:v>
                </c:pt>
                <c:pt idx="25">
                  <c:v>55</c:v>
                </c:pt>
                <c:pt idx="26">
                  <c:v>52</c:v>
                </c:pt>
                <c:pt idx="27">
                  <c:v>56</c:v>
                </c:pt>
                <c:pt idx="28">
                  <c:v>51</c:v>
                </c:pt>
                <c:pt idx="29">
                  <c:v>49</c:v>
                </c:pt>
                <c:pt idx="30">
                  <c:v>52</c:v>
                </c:pt>
                <c:pt idx="31">
                  <c:v>54</c:v>
                </c:pt>
                <c:pt idx="32">
                  <c:v>50</c:v>
                </c:pt>
                <c:pt idx="33">
                  <c:v>50</c:v>
                </c:pt>
                <c:pt idx="34">
                  <c:v>49</c:v>
                </c:pt>
                <c:pt idx="35">
                  <c:v>56</c:v>
                </c:pt>
                <c:pt idx="36">
                  <c:v>49</c:v>
                </c:pt>
                <c:pt idx="37">
                  <c:v>53</c:v>
                </c:pt>
                <c:pt idx="38">
                  <c:v>47</c:v>
                </c:pt>
                <c:pt idx="39">
                  <c:v>51</c:v>
                </c:pt>
                <c:pt idx="40">
                  <c:v>48</c:v>
                </c:pt>
                <c:pt idx="41">
                  <c:v>47</c:v>
                </c:pt>
                <c:pt idx="42">
                  <c:v>51</c:v>
                </c:pt>
                <c:pt idx="43">
                  <c:v>52</c:v>
                </c:pt>
                <c:pt idx="44">
                  <c:v>48</c:v>
                </c:pt>
                <c:pt idx="45">
                  <c:v>50</c:v>
                </c:pt>
                <c:pt idx="46">
                  <c:v>47</c:v>
                </c:pt>
                <c:pt idx="47">
                  <c:v>52</c:v>
                </c:pt>
                <c:pt idx="48">
                  <c:v>45</c:v>
                </c:pt>
                <c:pt idx="49">
                  <c:v>48</c:v>
                </c:pt>
                <c:pt idx="50">
                  <c:v>48</c:v>
                </c:pt>
                <c:pt idx="51">
                  <c:v>47</c:v>
                </c:pt>
                <c:pt idx="52">
                  <c:v>40</c:v>
                </c:pt>
                <c:pt idx="53">
                  <c:v>48</c:v>
                </c:pt>
                <c:pt idx="54">
                  <c:v>46</c:v>
                </c:pt>
                <c:pt idx="55">
                  <c:v>45</c:v>
                </c:pt>
                <c:pt idx="56">
                  <c:v>47</c:v>
                </c:pt>
                <c:pt idx="57">
                  <c:v>45</c:v>
                </c:pt>
                <c:pt idx="58">
                  <c:v>42</c:v>
                </c:pt>
                <c:pt idx="59">
                  <c:v>43</c:v>
                </c:pt>
                <c:pt idx="60">
                  <c:v>44</c:v>
                </c:pt>
                <c:pt idx="61">
                  <c:v>41</c:v>
                </c:pt>
                <c:pt idx="62">
                  <c:v>42</c:v>
                </c:pt>
                <c:pt idx="63">
                  <c:v>49</c:v>
                </c:pt>
                <c:pt idx="64">
                  <c:v>41</c:v>
                </c:pt>
                <c:pt idx="65">
                  <c:v>45</c:v>
                </c:pt>
                <c:pt idx="66">
                  <c:v>42</c:v>
                </c:pt>
                <c:pt idx="67">
                  <c:v>41</c:v>
                </c:pt>
                <c:pt idx="68">
                  <c:v>40</c:v>
                </c:pt>
                <c:pt idx="69">
                  <c:v>42</c:v>
                </c:pt>
                <c:pt idx="70">
                  <c:v>44</c:v>
                </c:pt>
                <c:pt idx="71">
                  <c:v>43</c:v>
                </c:pt>
                <c:pt idx="72">
                  <c:v>42</c:v>
                </c:pt>
                <c:pt idx="73">
                  <c:v>43</c:v>
                </c:pt>
                <c:pt idx="74">
                  <c:v>37</c:v>
                </c:pt>
                <c:pt idx="75">
                  <c:v>44</c:v>
                </c:pt>
                <c:pt idx="76">
                  <c:v>43</c:v>
                </c:pt>
                <c:pt idx="77">
                  <c:v>44</c:v>
                </c:pt>
                <c:pt idx="78">
                  <c:v>42</c:v>
                </c:pt>
                <c:pt idx="79">
                  <c:v>37</c:v>
                </c:pt>
                <c:pt idx="80">
                  <c:v>40</c:v>
                </c:pt>
                <c:pt idx="81">
                  <c:v>40</c:v>
                </c:pt>
                <c:pt idx="82">
                  <c:v>38</c:v>
                </c:pt>
                <c:pt idx="83">
                  <c:v>40</c:v>
                </c:pt>
                <c:pt idx="84">
                  <c:v>35</c:v>
                </c:pt>
                <c:pt idx="85">
                  <c:v>48</c:v>
                </c:pt>
                <c:pt idx="86">
                  <c:v>39</c:v>
                </c:pt>
                <c:pt idx="87">
                  <c:v>40</c:v>
                </c:pt>
                <c:pt idx="88">
                  <c:v>38</c:v>
                </c:pt>
                <c:pt idx="89">
                  <c:v>40</c:v>
                </c:pt>
                <c:pt idx="90">
                  <c:v>41</c:v>
                </c:pt>
                <c:pt idx="91">
                  <c:v>41</c:v>
                </c:pt>
                <c:pt idx="92">
                  <c:v>39</c:v>
                </c:pt>
                <c:pt idx="93">
                  <c:v>42</c:v>
                </c:pt>
                <c:pt idx="94">
                  <c:v>42</c:v>
                </c:pt>
                <c:pt idx="95">
                  <c:v>37</c:v>
                </c:pt>
                <c:pt idx="96">
                  <c:v>41</c:v>
                </c:pt>
                <c:pt idx="97">
                  <c:v>37</c:v>
                </c:pt>
                <c:pt idx="98">
                  <c:v>39</c:v>
                </c:pt>
                <c:pt idx="99">
                  <c:v>37</c:v>
                </c:pt>
                <c:pt idx="100">
                  <c:v>40</c:v>
                </c:pt>
                <c:pt idx="101">
                  <c:v>41</c:v>
                </c:pt>
                <c:pt idx="102">
                  <c:v>41</c:v>
                </c:pt>
                <c:pt idx="103">
                  <c:v>34</c:v>
                </c:pt>
                <c:pt idx="104">
                  <c:v>37</c:v>
                </c:pt>
                <c:pt idx="105">
                  <c:v>38</c:v>
                </c:pt>
                <c:pt idx="106">
                  <c:v>41</c:v>
                </c:pt>
                <c:pt idx="107">
                  <c:v>38</c:v>
                </c:pt>
                <c:pt idx="108">
                  <c:v>36</c:v>
                </c:pt>
                <c:pt idx="109">
                  <c:v>41</c:v>
                </c:pt>
                <c:pt idx="110">
                  <c:v>38</c:v>
                </c:pt>
                <c:pt idx="111">
                  <c:v>37</c:v>
                </c:pt>
                <c:pt idx="112">
                  <c:v>36</c:v>
                </c:pt>
                <c:pt idx="113">
                  <c:v>36</c:v>
                </c:pt>
                <c:pt idx="114">
                  <c:v>35</c:v>
                </c:pt>
                <c:pt idx="115">
                  <c:v>41</c:v>
                </c:pt>
                <c:pt idx="116">
                  <c:v>42</c:v>
                </c:pt>
                <c:pt idx="117">
                  <c:v>38</c:v>
                </c:pt>
                <c:pt idx="118">
                  <c:v>36</c:v>
                </c:pt>
                <c:pt idx="119">
                  <c:v>46</c:v>
                </c:pt>
                <c:pt idx="120">
                  <c:v>41</c:v>
                </c:pt>
                <c:pt idx="121">
                  <c:v>42</c:v>
                </c:pt>
                <c:pt idx="122">
                  <c:v>41</c:v>
                </c:pt>
                <c:pt idx="123">
                  <c:v>42</c:v>
                </c:pt>
                <c:pt idx="124">
                  <c:v>43</c:v>
                </c:pt>
                <c:pt idx="125">
                  <c:v>36</c:v>
                </c:pt>
                <c:pt idx="126">
                  <c:v>38</c:v>
                </c:pt>
                <c:pt idx="127">
                  <c:v>36</c:v>
                </c:pt>
                <c:pt idx="128">
                  <c:v>42</c:v>
                </c:pt>
                <c:pt idx="129">
                  <c:v>46</c:v>
                </c:pt>
                <c:pt idx="130">
                  <c:v>41</c:v>
                </c:pt>
                <c:pt idx="131">
                  <c:v>42</c:v>
                </c:pt>
                <c:pt idx="132">
                  <c:v>42</c:v>
                </c:pt>
                <c:pt idx="133">
                  <c:v>38</c:v>
                </c:pt>
                <c:pt idx="134">
                  <c:v>39</c:v>
                </c:pt>
                <c:pt idx="135">
                  <c:v>41</c:v>
                </c:pt>
                <c:pt idx="136">
                  <c:v>46</c:v>
                </c:pt>
                <c:pt idx="137">
                  <c:v>44</c:v>
                </c:pt>
                <c:pt idx="138">
                  <c:v>47</c:v>
                </c:pt>
                <c:pt idx="139">
                  <c:v>45</c:v>
                </c:pt>
                <c:pt idx="140">
                  <c:v>41</c:v>
                </c:pt>
                <c:pt idx="141">
                  <c:v>41</c:v>
                </c:pt>
                <c:pt idx="142">
                  <c:v>48</c:v>
                </c:pt>
                <c:pt idx="143">
                  <c:v>50</c:v>
                </c:pt>
                <c:pt idx="144">
                  <c:v>46</c:v>
                </c:pt>
                <c:pt idx="145">
                  <c:v>49</c:v>
                </c:pt>
                <c:pt idx="146">
                  <c:v>47</c:v>
                </c:pt>
                <c:pt idx="147">
                  <c:v>46</c:v>
                </c:pt>
                <c:pt idx="148">
                  <c:v>50</c:v>
                </c:pt>
                <c:pt idx="149">
                  <c:v>45</c:v>
                </c:pt>
                <c:pt idx="150">
                  <c:v>47</c:v>
                </c:pt>
                <c:pt idx="151">
                  <c:v>50</c:v>
                </c:pt>
                <c:pt idx="152">
                  <c:v>50</c:v>
                </c:pt>
                <c:pt idx="153">
                  <c:v>51</c:v>
                </c:pt>
                <c:pt idx="154">
                  <c:v>52</c:v>
                </c:pt>
                <c:pt idx="155">
                  <c:v>48</c:v>
                </c:pt>
                <c:pt idx="156">
                  <c:v>45</c:v>
                </c:pt>
                <c:pt idx="157">
                  <c:v>51</c:v>
                </c:pt>
                <c:pt idx="158">
                  <c:v>47</c:v>
                </c:pt>
                <c:pt idx="159">
                  <c:v>49</c:v>
                </c:pt>
                <c:pt idx="160">
                  <c:v>51</c:v>
                </c:pt>
                <c:pt idx="161">
                  <c:v>51</c:v>
                </c:pt>
                <c:pt idx="162">
                  <c:v>53</c:v>
                </c:pt>
                <c:pt idx="163">
                  <c:v>50</c:v>
                </c:pt>
                <c:pt idx="164">
                  <c:v>49</c:v>
                </c:pt>
                <c:pt idx="165">
                  <c:v>56</c:v>
                </c:pt>
                <c:pt idx="166">
                  <c:v>56</c:v>
                </c:pt>
                <c:pt idx="167">
                  <c:v>53</c:v>
                </c:pt>
                <c:pt idx="168">
                  <c:v>56</c:v>
                </c:pt>
                <c:pt idx="169">
                  <c:v>53</c:v>
                </c:pt>
                <c:pt idx="170">
                  <c:v>51</c:v>
                </c:pt>
                <c:pt idx="171">
                  <c:v>51</c:v>
                </c:pt>
                <c:pt idx="172">
                  <c:v>51</c:v>
                </c:pt>
                <c:pt idx="173">
                  <c:v>53</c:v>
                </c:pt>
                <c:pt idx="174">
                  <c:v>50</c:v>
                </c:pt>
                <c:pt idx="175">
                  <c:v>49</c:v>
                </c:pt>
                <c:pt idx="176">
                  <c:v>56</c:v>
                </c:pt>
                <c:pt idx="177">
                  <c:v>55</c:v>
                </c:pt>
                <c:pt idx="178">
                  <c:v>54</c:v>
                </c:pt>
                <c:pt idx="179">
                  <c:v>55</c:v>
                </c:pt>
                <c:pt idx="180">
                  <c:v>52</c:v>
                </c:pt>
                <c:pt idx="181">
                  <c:v>53</c:v>
                </c:pt>
                <c:pt idx="182">
                  <c:v>51</c:v>
                </c:pt>
                <c:pt idx="183">
                  <c:v>52</c:v>
                </c:pt>
                <c:pt idx="184">
                  <c:v>52</c:v>
                </c:pt>
                <c:pt idx="185">
                  <c:v>49</c:v>
                </c:pt>
                <c:pt idx="186">
                  <c:v>53</c:v>
                </c:pt>
                <c:pt idx="187">
                  <c:v>49</c:v>
                </c:pt>
                <c:pt idx="188">
                  <c:v>50</c:v>
                </c:pt>
                <c:pt idx="189">
                  <c:v>50</c:v>
                </c:pt>
                <c:pt idx="190">
                  <c:v>45</c:v>
                </c:pt>
                <c:pt idx="191">
                  <c:v>50</c:v>
                </c:pt>
                <c:pt idx="192">
                  <c:v>50</c:v>
                </c:pt>
                <c:pt idx="193">
                  <c:v>49</c:v>
                </c:pt>
                <c:pt idx="194">
                  <c:v>50</c:v>
                </c:pt>
                <c:pt idx="195">
                  <c:v>48</c:v>
                </c:pt>
                <c:pt idx="196">
                  <c:v>48</c:v>
                </c:pt>
                <c:pt idx="197">
                  <c:v>46</c:v>
                </c:pt>
                <c:pt idx="198">
                  <c:v>47</c:v>
                </c:pt>
                <c:pt idx="199">
                  <c:v>49</c:v>
                </c:pt>
                <c:pt idx="200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756-42A7-B186-31CA822037C7}"/>
            </c:ext>
          </c:extLst>
        </c:ser>
        <c:ser>
          <c:idx val="15"/>
          <c:order val="15"/>
          <c:tx>
            <c:strRef>
              <c:f>'0iter rz diffM'!$P$1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rz diffM'!$P$2:$P$202</c:f>
              <c:numCache>
                <c:formatCode>General</c:formatCode>
                <c:ptCount val="201"/>
                <c:pt idx="0">
                  <c:v>43</c:v>
                </c:pt>
                <c:pt idx="1">
                  <c:v>36</c:v>
                </c:pt>
                <c:pt idx="2">
                  <c:v>43</c:v>
                </c:pt>
                <c:pt idx="3">
                  <c:v>41</c:v>
                </c:pt>
                <c:pt idx="4">
                  <c:v>39</c:v>
                </c:pt>
                <c:pt idx="5">
                  <c:v>40</c:v>
                </c:pt>
                <c:pt idx="6">
                  <c:v>35</c:v>
                </c:pt>
                <c:pt idx="7">
                  <c:v>36</c:v>
                </c:pt>
                <c:pt idx="8">
                  <c:v>36</c:v>
                </c:pt>
                <c:pt idx="9">
                  <c:v>32</c:v>
                </c:pt>
                <c:pt idx="10">
                  <c:v>34</c:v>
                </c:pt>
                <c:pt idx="11">
                  <c:v>32</c:v>
                </c:pt>
                <c:pt idx="12">
                  <c:v>33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29</c:v>
                </c:pt>
                <c:pt idx="18">
                  <c:v>32</c:v>
                </c:pt>
                <c:pt idx="19">
                  <c:v>29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26</c:v>
                </c:pt>
                <c:pt idx="24">
                  <c:v>28</c:v>
                </c:pt>
                <c:pt idx="25">
                  <c:v>25</c:v>
                </c:pt>
                <c:pt idx="26">
                  <c:v>26</c:v>
                </c:pt>
                <c:pt idx="27">
                  <c:v>25</c:v>
                </c:pt>
                <c:pt idx="28">
                  <c:v>26</c:v>
                </c:pt>
                <c:pt idx="29">
                  <c:v>27</c:v>
                </c:pt>
                <c:pt idx="30">
                  <c:v>23</c:v>
                </c:pt>
                <c:pt idx="31">
                  <c:v>29</c:v>
                </c:pt>
                <c:pt idx="32">
                  <c:v>30</c:v>
                </c:pt>
                <c:pt idx="33">
                  <c:v>24</c:v>
                </c:pt>
                <c:pt idx="34">
                  <c:v>25</c:v>
                </c:pt>
                <c:pt idx="35">
                  <c:v>27</c:v>
                </c:pt>
                <c:pt idx="36">
                  <c:v>27</c:v>
                </c:pt>
                <c:pt idx="37">
                  <c:v>27</c:v>
                </c:pt>
                <c:pt idx="38">
                  <c:v>22</c:v>
                </c:pt>
                <c:pt idx="39">
                  <c:v>29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26</c:v>
                </c:pt>
                <c:pt idx="45">
                  <c:v>28</c:v>
                </c:pt>
                <c:pt idx="46">
                  <c:v>30</c:v>
                </c:pt>
                <c:pt idx="47">
                  <c:v>30</c:v>
                </c:pt>
                <c:pt idx="48">
                  <c:v>28</c:v>
                </c:pt>
                <c:pt idx="49">
                  <c:v>31</c:v>
                </c:pt>
                <c:pt idx="50">
                  <c:v>30</c:v>
                </c:pt>
                <c:pt idx="51">
                  <c:v>30</c:v>
                </c:pt>
                <c:pt idx="52">
                  <c:v>29</c:v>
                </c:pt>
                <c:pt idx="53">
                  <c:v>32</c:v>
                </c:pt>
                <c:pt idx="54">
                  <c:v>31</c:v>
                </c:pt>
                <c:pt idx="55">
                  <c:v>31</c:v>
                </c:pt>
                <c:pt idx="56">
                  <c:v>30</c:v>
                </c:pt>
                <c:pt idx="57">
                  <c:v>30</c:v>
                </c:pt>
                <c:pt idx="58">
                  <c:v>33</c:v>
                </c:pt>
                <c:pt idx="59">
                  <c:v>32</c:v>
                </c:pt>
                <c:pt idx="60">
                  <c:v>33</c:v>
                </c:pt>
                <c:pt idx="61">
                  <c:v>36</c:v>
                </c:pt>
                <c:pt idx="62">
                  <c:v>32</c:v>
                </c:pt>
                <c:pt idx="63">
                  <c:v>34</c:v>
                </c:pt>
                <c:pt idx="64">
                  <c:v>30</c:v>
                </c:pt>
                <c:pt idx="65">
                  <c:v>33</c:v>
                </c:pt>
                <c:pt idx="66">
                  <c:v>31</c:v>
                </c:pt>
                <c:pt idx="67">
                  <c:v>33</c:v>
                </c:pt>
                <c:pt idx="68">
                  <c:v>35</c:v>
                </c:pt>
                <c:pt idx="69">
                  <c:v>33</c:v>
                </c:pt>
                <c:pt idx="70">
                  <c:v>34</c:v>
                </c:pt>
                <c:pt idx="71">
                  <c:v>29</c:v>
                </c:pt>
                <c:pt idx="72">
                  <c:v>29</c:v>
                </c:pt>
                <c:pt idx="73">
                  <c:v>35</c:v>
                </c:pt>
                <c:pt idx="74">
                  <c:v>33</c:v>
                </c:pt>
                <c:pt idx="75">
                  <c:v>33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29</c:v>
                </c:pt>
                <c:pt idx="80">
                  <c:v>31</c:v>
                </c:pt>
                <c:pt idx="81">
                  <c:v>28</c:v>
                </c:pt>
                <c:pt idx="82">
                  <c:v>27</c:v>
                </c:pt>
                <c:pt idx="83">
                  <c:v>29</c:v>
                </c:pt>
                <c:pt idx="84">
                  <c:v>28</c:v>
                </c:pt>
                <c:pt idx="85">
                  <c:v>30</c:v>
                </c:pt>
                <c:pt idx="86">
                  <c:v>29</c:v>
                </c:pt>
                <c:pt idx="87">
                  <c:v>25</c:v>
                </c:pt>
                <c:pt idx="88">
                  <c:v>23</c:v>
                </c:pt>
                <c:pt idx="89">
                  <c:v>29</c:v>
                </c:pt>
                <c:pt idx="90">
                  <c:v>26</c:v>
                </c:pt>
                <c:pt idx="91">
                  <c:v>28</c:v>
                </c:pt>
                <c:pt idx="92">
                  <c:v>25</c:v>
                </c:pt>
                <c:pt idx="93">
                  <c:v>28</c:v>
                </c:pt>
                <c:pt idx="94">
                  <c:v>25</c:v>
                </c:pt>
                <c:pt idx="95">
                  <c:v>28</c:v>
                </c:pt>
                <c:pt idx="96">
                  <c:v>25</c:v>
                </c:pt>
                <c:pt idx="97">
                  <c:v>26</c:v>
                </c:pt>
                <c:pt idx="98">
                  <c:v>26</c:v>
                </c:pt>
                <c:pt idx="99">
                  <c:v>27</c:v>
                </c:pt>
                <c:pt idx="100">
                  <c:v>25</c:v>
                </c:pt>
                <c:pt idx="101">
                  <c:v>27</c:v>
                </c:pt>
                <c:pt idx="102">
                  <c:v>25</c:v>
                </c:pt>
                <c:pt idx="103">
                  <c:v>28</c:v>
                </c:pt>
                <c:pt idx="104">
                  <c:v>28</c:v>
                </c:pt>
                <c:pt idx="105">
                  <c:v>23</c:v>
                </c:pt>
                <c:pt idx="106">
                  <c:v>27</c:v>
                </c:pt>
                <c:pt idx="107">
                  <c:v>29</c:v>
                </c:pt>
                <c:pt idx="108">
                  <c:v>23</c:v>
                </c:pt>
                <c:pt idx="109">
                  <c:v>26</c:v>
                </c:pt>
                <c:pt idx="110">
                  <c:v>26</c:v>
                </c:pt>
                <c:pt idx="111">
                  <c:v>27</c:v>
                </c:pt>
                <c:pt idx="112">
                  <c:v>26</c:v>
                </c:pt>
                <c:pt idx="113">
                  <c:v>30</c:v>
                </c:pt>
                <c:pt idx="114">
                  <c:v>28</c:v>
                </c:pt>
                <c:pt idx="115">
                  <c:v>29</c:v>
                </c:pt>
                <c:pt idx="116">
                  <c:v>29</c:v>
                </c:pt>
                <c:pt idx="117">
                  <c:v>28</c:v>
                </c:pt>
                <c:pt idx="118">
                  <c:v>29</c:v>
                </c:pt>
                <c:pt idx="119">
                  <c:v>30</c:v>
                </c:pt>
                <c:pt idx="120">
                  <c:v>28</c:v>
                </c:pt>
                <c:pt idx="121">
                  <c:v>31</c:v>
                </c:pt>
                <c:pt idx="122">
                  <c:v>31</c:v>
                </c:pt>
                <c:pt idx="123">
                  <c:v>30</c:v>
                </c:pt>
                <c:pt idx="124">
                  <c:v>33</c:v>
                </c:pt>
                <c:pt idx="125">
                  <c:v>31</c:v>
                </c:pt>
                <c:pt idx="126">
                  <c:v>29</c:v>
                </c:pt>
                <c:pt idx="127">
                  <c:v>30</c:v>
                </c:pt>
                <c:pt idx="128">
                  <c:v>34</c:v>
                </c:pt>
                <c:pt idx="129">
                  <c:v>32</c:v>
                </c:pt>
                <c:pt idx="130">
                  <c:v>29</c:v>
                </c:pt>
                <c:pt idx="131">
                  <c:v>31</c:v>
                </c:pt>
                <c:pt idx="132">
                  <c:v>37</c:v>
                </c:pt>
                <c:pt idx="133">
                  <c:v>31</c:v>
                </c:pt>
                <c:pt idx="134">
                  <c:v>32</c:v>
                </c:pt>
                <c:pt idx="135">
                  <c:v>33</c:v>
                </c:pt>
                <c:pt idx="136">
                  <c:v>34</c:v>
                </c:pt>
                <c:pt idx="137">
                  <c:v>32</c:v>
                </c:pt>
                <c:pt idx="138">
                  <c:v>35</c:v>
                </c:pt>
                <c:pt idx="139">
                  <c:v>32</c:v>
                </c:pt>
                <c:pt idx="140">
                  <c:v>33</c:v>
                </c:pt>
                <c:pt idx="141">
                  <c:v>30</c:v>
                </c:pt>
                <c:pt idx="142">
                  <c:v>32</c:v>
                </c:pt>
                <c:pt idx="143">
                  <c:v>33</c:v>
                </c:pt>
                <c:pt idx="144">
                  <c:v>36</c:v>
                </c:pt>
                <c:pt idx="145">
                  <c:v>33</c:v>
                </c:pt>
                <c:pt idx="146">
                  <c:v>30</c:v>
                </c:pt>
                <c:pt idx="147">
                  <c:v>32</c:v>
                </c:pt>
                <c:pt idx="148">
                  <c:v>30</c:v>
                </c:pt>
                <c:pt idx="149">
                  <c:v>29</c:v>
                </c:pt>
                <c:pt idx="150">
                  <c:v>32</c:v>
                </c:pt>
                <c:pt idx="151">
                  <c:v>33</c:v>
                </c:pt>
                <c:pt idx="152">
                  <c:v>32</c:v>
                </c:pt>
                <c:pt idx="153">
                  <c:v>29</c:v>
                </c:pt>
                <c:pt idx="154">
                  <c:v>29</c:v>
                </c:pt>
                <c:pt idx="155">
                  <c:v>28</c:v>
                </c:pt>
                <c:pt idx="156">
                  <c:v>27</c:v>
                </c:pt>
                <c:pt idx="157">
                  <c:v>28</c:v>
                </c:pt>
                <c:pt idx="158">
                  <c:v>27</c:v>
                </c:pt>
                <c:pt idx="159">
                  <c:v>28</c:v>
                </c:pt>
                <c:pt idx="160">
                  <c:v>27</c:v>
                </c:pt>
                <c:pt idx="161">
                  <c:v>23</c:v>
                </c:pt>
                <c:pt idx="162">
                  <c:v>29</c:v>
                </c:pt>
                <c:pt idx="163">
                  <c:v>25</c:v>
                </c:pt>
                <c:pt idx="164">
                  <c:v>26</c:v>
                </c:pt>
                <c:pt idx="165">
                  <c:v>25</c:v>
                </c:pt>
                <c:pt idx="166">
                  <c:v>28</c:v>
                </c:pt>
                <c:pt idx="167">
                  <c:v>25</c:v>
                </c:pt>
                <c:pt idx="168">
                  <c:v>25</c:v>
                </c:pt>
                <c:pt idx="169">
                  <c:v>30</c:v>
                </c:pt>
                <c:pt idx="170">
                  <c:v>26</c:v>
                </c:pt>
                <c:pt idx="171">
                  <c:v>26</c:v>
                </c:pt>
                <c:pt idx="172">
                  <c:v>26</c:v>
                </c:pt>
                <c:pt idx="173">
                  <c:v>22</c:v>
                </c:pt>
                <c:pt idx="174">
                  <c:v>26</c:v>
                </c:pt>
                <c:pt idx="175">
                  <c:v>28</c:v>
                </c:pt>
                <c:pt idx="176">
                  <c:v>26</c:v>
                </c:pt>
                <c:pt idx="177">
                  <c:v>30</c:v>
                </c:pt>
                <c:pt idx="178">
                  <c:v>25</c:v>
                </c:pt>
                <c:pt idx="179">
                  <c:v>29</c:v>
                </c:pt>
                <c:pt idx="180">
                  <c:v>28</c:v>
                </c:pt>
                <c:pt idx="181">
                  <c:v>31</c:v>
                </c:pt>
                <c:pt idx="182">
                  <c:v>29</c:v>
                </c:pt>
                <c:pt idx="183">
                  <c:v>27</c:v>
                </c:pt>
                <c:pt idx="184">
                  <c:v>31</c:v>
                </c:pt>
                <c:pt idx="185">
                  <c:v>29</c:v>
                </c:pt>
                <c:pt idx="186">
                  <c:v>30</c:v>
                </c:pt>
                <c:pt idx="187">
                  <c:v>34</c:v>
                </c:pt>
                <c:pt idx="188">
                  <c:v>28</c:v>
                </c:pt>
                <c:pt idx="189">
                  <c:v>31</c:v>
                </c:pt>
                <c:pt idx="190">
                  <c:v>33</c:v>
                </c:pt>
                <c:pt idx="191">
                  <c:v>35</c:v>
                </c:pt>
                <c:pt idx="192">
                  <c:v>33</c:v>
                </c:pt>
                <c:pt idx="193">
                  <c:v>36</c:v>
                </c:pt>
                <c:pt idx="194">
                  <c:v>36</c:v>
                </c:pt>
                <c:pt idx="195">
                  <c:v>37</c:v>
                </c:pt>
                <c:pt idx="196">
                  <c:v>41</c:v>
                </c:pt>
                <c:pt idx="197">
                  <c:v>41</c:v>
                </c:pt>
                <c:pt idx="198">
                  <c:v>42</c:v>
                </c:pt>
                <c:pt idx="199">
                  <c:v>40</c:v>
                </c:pt>
                <c:pt idx="200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756-42A7-B186-31CA82203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946111"/>
        <c:axId val="755938911"/>
      </c:lineChart>
      <c:catAx>
        <c:axId val="75594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55938911"/>
        <c:crosses val="autoZero"/>
        <c:auto val="1"/>
        <c:lblAlgn val="ctr"/>
        <c:lblOffset val="100"/>
        <c:noMultiLvlLbl val="0"/>
      </c:catAx>
      <c:valAx>
        <c:axId val="75593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5594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-1iter rz diffM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'-1iter rz diffM'!$A$1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diffM'!$A$2:$A$202</c:f>
              <c:numCache>
                <c:formatCode>General</c:formatCode>
                <c:ptCount val="201"/>
                <c:pt idx="0">
                  <c:v>140</c:v>
                </c:pt>
                <c:pt idx="1">
                  <c:v>142</c:v>
                </c:pt>
                <c:pt idx="2">
                  <c:v>136</c:v>
                </c:pt>
                <c:pt idx="3">
                  <c:v>139</c:v>
                </c:pt>
                <c:pt idx="4">
                  <c:v>136</c:v>
                </c:pt>
                <c:pt idx="5">
                  <c:v>141</c:v>
                </c:pt>
                <c:pt idx="6">
                  <c:v>140</c:v>
                </c:pt>
                <c:pt idx="7">
                  <c:v>143</c:v>
                </c:pt>
                <c:pt idx="8">
                  <c:v>139</c:v>
                </c:pt>
                <c:pt idx="9">
                  <c:v>143</c:v>
                </c:pt>
                <c:pt idx="10">
                  <c:v>145</c:v>
                </c:pt>
                <c:pt idx="11">
                  <c:v>133</c:v>
                </c:pt>
                <c:pt idx="12">
                  <c:v>134</c:v>
                </c:pt>
                <c:pt idx="13">
                  <c:v>140</c:v>
                </c:pt>
                <c:pt idx="14">
                  <c:v>141</c:v>
                </c:pt>
                <c:pt idx="15">
                  <c:v>138</c:v>
                </c:pt>
                <c:pt idx="16">
                  <c:v>139</c:v>
                </c:pt>
                <c:pt idx="17">
                  <c:v>135</c:v>
                </c:pt>
                <c:pt idx="18">
                  <c:v>132</c:v>
                </c:pt>
                <c:pt idx="19">
                  <c:v>130</c:v>
                </c:pt>
                <c:pt idx="20">
                  <c:v>135</c:v>
                </c:pt>
                <c:pt idx="21">
                  <c:v>132</c:v>
                </c:pt>
                <c:pt idx="22">
                  <c:v>133</c:v>
                </c:pt>
                <c:pt idx="23">
                  <c:v>132</c:v>
                </c:pt>
                <c:pt idx="24">
                  <c:v>131</c:v>
                </c:pt>
                <c:pt idx="25">
                  <c:v>139</c:v>
                </c:pt>
                <c:pt idx="26">
                  <c:v>132</c:v>
                </c:pt>
                <c:pt idx="27">
                  <c:v>131</c:v>
                </c:pt>
                <c:pt idx="28">
                  <c:v>125</c:v>
                </c:pt>
                <c:pt idx="29">
                  <c:v>129</c:v>
                </c:pt>
                <c:pt idx="30">
                  <c:v>123</c:v>
                </c:pt>
                <c:pt idx="31">
                  <c:v>117</c:v>
                </c:pt>
                <c:pt idx="32">
                  <c:v>117</c:v>
                </c:pt>
                <c:pt idx="33">
                  <c:v>118</c:v>
                </c:pt>
                <c:pt idx="34">
                  <c:v>117</c:v>
                </c:pt>
                <c:pt idx="35">
                  <c:v>112</c:v>
                </c:pt>
                <c:pt idx="36">
                  <c:v>117</c:v>
                </c:pt>
                <c:pt idx="37">
                  <c:v>112</c:v>
                </c:pt>
                <c:pt idx="38">
                  <c:v>117</c:v>
                </c:pt>
                <c:pt idx="39">
                  <c:v>120</c:v>
                </c:pt>
                <c:pt idx="40">
                  <c:v>106</c:v>
                </c:pt>
                <c:pt idx="41">
                  <c:v>106</c:v>
                </c:pt>
                <c:pt idx="42">
                  <c:v>103</c:v>
                </c:pt>
                <c:pt idx="43">
                  <c:v>100</c:v>
                </c:pt>
                <c:pt idx="44">
                  <c:v>97</c:v>
                </c:pt>
                <c:pt idx="45">
                  <c:v>97</c:v>
                </c:pt>
                <c:pt idx="46">
                  <c:v>99</c:v>
                </c:pt>
                <c:pt idx="47">
                  <c:v>92</c:v>
                </c:pt>
                <c:pt idx="48">
                  <c:v>96</c:v>
                </c:pt>
                <c:pt idx="49">
                  <c:v>93</c:v>
                </c:pt>
                <c:pt idx="50">
                  <c:v>94</c:v>
                </c:pt>
                <c:pt idx="51">
                  <c:v>86</c:v>
                </c:pt>
                <c:pt idx="52">
                  <c:v>82</c:v>
                </c:pt>
                <c:pt idx="53">
                  <c:v>83</c:v>
                </c:pt>
                <c:pt idx="54">
                  <c:v>80</c:v>
                </c:pt>
                <c:pt idx="55">
                  <c:v>74</c:v>
                </c:pt>
                <c:pt idx="56">
                  <c:v>82</c:v>
                </c:pt>
                <c:pt idx="57">
                  <c:v>76</c:v>
                </c:pt>
                <c:pt idx="58">
                  <c:v>72</c:v>
                </c:pt>
                <c:pt idx="59">
                  <c:v>68</c:v>
                </c:pt>
                <c:pt idx="60">
                  <c:v>75</c:v>
                </c:pt>
                <c:pt idx="61">
                  <c:v>71</c:v>
                </c:pt>
                <c:pt idx="62">
                  <c:v>68</c:v>
                </c:pt>
                <c:pt idx="63">
                  <c:v>66</c:v>
                </c:pt>
                <c:pt idx="64">
                  <c:v>71</c:v>
                </c:pt>
                <c:pt idx="65">
                  <c:v>63</c:v>
                </c:pt>
                <c:pt idx="66">
                  <c:v>56</c:v>
                </c:pt>
                <c:pt idx="67">
                  <c:v>59</c:v>
                </c:pt>
                <c:pt idx="68">
                  <c:v>59</c:v>
                </c:pt>
                <c:pt idx="69">
                  <c:v>59</c:v>
                </c:pt>
                <c:pt idx="70">
                  <c:v>53</c:v>
                </c:pt>
                <c:pt idx="71">
                  <c:v>54</c:v>
                </c:pt>
                <c:pt idx="72">
                  <c:v>50</c:v>
                </c:pt>
                <c:pt idx="73">
                  <c:v>53</c:v>
                </c:pt>
                <c:pt idx="74">
                  <c:v>48</c:v>
                </c:pt>
                <c:pt idx="75">
                  <c:v>49</c:v>
                </c:pt>
                <c:pt idx="76">
                  <c:v>48</c:v>
                </c:pt>
                <c:pt idx="77">
                  <c:v>42</c:v>
                </c:pt>
                <c:pt idx="78">
                  <c:v>43</c:v>
                </c:pt>
                <c:pt idx="79">
                  <c:v>46</c:v>
                </c:pt>
                <c:pt idx="80">
                  <c:v>37</c:v>
                </c:pt>
                <c:pt idx="81">
                  <c:v>38</c:v>
                </c:pt>
                <c:pt idx="82">
                  <c:v>40</c:v>
                </c:pt>
                <c:pt idx="83">
                  <c:v>37</c:v>
                </c:pt>
                <c:pt idx="84">
                  <c:v>40</c:v>
                </c:pt>
                <c:pt idx="85">
                  <c:v>34</c:v>
                </c:pt>
                <c:pt idx="86">
                  <c:v>35</c:v>
                </c:pt>
                <c:pt idx="87">
                  <c:v>35</c:v>
                </c:pt>
                <c:pt idx="88">
                  <c:v>35</c:v>
                </c:pt>
                <c:pt idx="89">
                  <c:v>30</c:v>
                </c:pt>
                <c:pt idx="90">
                  <c:v>31</c:v>
                </c:pt>
                <c:pt idx="91">
                  <c:v>37</c:v>
                </c:pt>
                <c:pt idx="92">
                  <c:v>31</c:v>
                </c:pt>
                <c:pt idx="93">
                  <c:v>30</c:v>
                </c:pt>
                <c:pt idx="94">
                  <c:v>30</c:v>
                </c:pt>
                <c:pt idx="95">
                  <c:v>28</c:v>
                </c:pt>
                <c:pt idx="96">
                  <c:v>29</c:v>
                </c:pt>
                <c:pt idx="97">
                  <c:v>32</c:v>
                </c:pt>
                <c:pt idx="98">
                  <c:v>27</c:v>
                </c:pt>
                <c:pt idx="99">
                  <c:v>29</c:v>
                </c:pt>
                <c:pt idx="100">
                  <c:v>32</c:v>
                </c:pt>
                <c:pt idx="101">
                  <c:v>31</c:v>
                </c:pt>
                <c:pt idx="102">
                  <c:v>27</c:v>
                </c:pt>
                <c:pt idx="103">
                  <c:v>33</c:v>
                </c:pt>
                <c:pt idx="104">
                  <c:v>31</c:v>
                </c:pt>
                <c:pt idx="105">
                  <c:v>30</c:v>
                </c:pt>
                <c:pt idx="106">
                  <c:v>28</c:v>
                </c:pt>
                <c:pt idx="107">
                  <c:v>32</c:v>
                </c:pt>
                <c:pt idx="108">
                  <c:v>29</c:v>
                </c:pt>
                <c:pt idx="109">
                  <c:v>36</c:v>
                </c:pt>
                <c:pt idx="110">
                  <c:v>35</c:v>
                </c:pt>
                <c:pt idx="111">
                  <c:v>34</c:v>
                </c:pt>
                <c:pt idx="112">
                  <c:v>35</c:v>
                </c:pt>
                <c:pt idx="113">
                  <c:v>30</c:v>
                </c:pt>
                <c:pt idx="114">
                  <c:v>38</c:v>
                </c:pt>
                <c:pt idx="115">
                  <c:v>34</c:v>
                </c:pt>
                <c:pt idx="116">
                  <c:v>36</c:v>
                </c:pt>
                <c:pt idx="117">
                  <c:v>37</c:v>
                </c:pt>
                <c:pt idx="118">
                  <c:v>41</c:v>
                </c:pt>
                <c:pt idx="119">
                  <c:v>40</c:v>
                </c:pt>
                <c:pt idx="120">
                  <c:v>41</c:v>
                </c:pt>
                <c:pt idx="121">
                  <c:v>39</c:v>
                </c:pt>
                <c:pt idx="122">
                  <c:v>43</c:v>
                </c:pt>
                <c:pt idx="123">
                  <c:v>46</c:v>
                </c:pt>
                <c:pt idx="124">
                  <c:v>47</c:v>
                </c:pt>
                <c:pt idx="125">
                  <c:v>46</c:v>
                </c:pt>
                <c:pt idx="126">
                  <c:v>49</c:v>
                </c:pt>
                <c:pt idx="127">
                  <c:v>48</c:v>
                </c:pt>
                <c:pt idx="128">
                  <c:v>54</c:v>
                </c:pt>
                <c:pt idx="129">
                  <c:v>55</c:v>
                </c:pt>
                <c:pt idx="130">
                  <c:v>56</c:v>
                </c:pt>
                <c:pt idx="131">
                  <c:v>58</c:v>
                </c:pt>
                <c:pt idx="132">
                  <c:v>57</c:v>
                </c:pt>
                <c:pt idx="133">
                  <c:v>60</c:v>
                </c:pt>
                <c:pt idx="134">
                  <c:v>60</c:v>
                </c:pt>
                <c:pt idx="135">
                  <c:v>61</c:v>
                </c:pt>
                <c:pt idx="136">
                  <c:v>64</c:v>
                </c:pt>
                <c:pt idx="137">
                  <c:v>68</c:v>
                </c:pt>
                <c:pt idx="138">
                  <c:v>70</c:v>
                </c:pt>
                <c:pt idx="139">
                  <c:v>71</c:v>
                </c:pt>
                <c:pt idx="140">
                  <c:v>69</c:v>
                </c:pt>
                <c:pt idx="141">
                  <c:v>77</c:v>
                </c:pt>
                <c:pt idx="142">
                  <c:v>76</c:v>
                </c:pt>
                <c:pt idx="143">
                  <c:v>77</c:v>
                </c:pt>
                <c:pt idx="144">
                  <c:v>79</c:v>
                </c:pt>
                <c:pt idx="145">
                  <c:v>78</c:v>
                </c:pt>
                <c:pt idx="146">
                  <c:v>87</c:v>
                </c:pt>
                <c:pt idx="147">
                  <c:v>84</c:v>
                </c:pt>
                <c:pt idx="148">
                  <c:v>87</c:v>
                </c:pt>
                <c:pt idx="149">
                  <c:v>86</c:v>
                </c:pt>
                <c:pt idx="150">
                  <c:v>90</c:v>
                </c:pt>
                <c:pt idx="151">
                  <c:v>93</c:v>
                </c:pt>
                <c:pt idx="152">
                  <c:v>94</c:v>
                </c:pt>
                <c:pt idx="153">
                  <c:v>96</c:v>
                </c:pt>
                <c:pt idx="154">
                  <c:v>103</c:v>
                </c:pt>
                <c:pt idx="155">
                  <c:v>99</c:v>
                </c:pt>
                <c:pt idx="156">
                  <c:v>98</c:v>
                </c:pt>
                <c:pt idx="157">
                  <c:v>101</c:v>
                </c:pt>
                <c:pt idx="158">
                  <c:v>107</c:v>
                </c:pt>
                <c:pt idx="159">
                  <c:v>103</c:v>
                </c:pt>
                <c:pt idx="160">
                  <c:v>106</c:v>
                </c:pt>
                <c:pt idx="161">
                  <c:v>105</c:v>
                </c:pt>
                <c:pt idx="162">
                  <c:v>112</c:v>
                </c:pt>
                <c:pt idx="163">
                  <c:v>112</c:v>
                </c:pt>
                <c:pt idx="164">
                  <c:v>118</c:v>
                </c:pt>
                <c:pt idx="165">
                  <c:v>121</c:v>
                </c:pt>
                <c:pt idx="166">
                  <c:v>120</c:v>
                </c:pt>
                <c:pt idx="167">
                  <c:v>117</c:v>
                </c:pt>
                <c:pt idx="168">
                  <c:v>125</c:v>
                </c:pt>
                <c:pt idx="169">
                  <c:v>123</c:v>
                </c:pt>
                <c:pt idx="170">
                  <c:v>117</c:v>
                </c:pt>
                <c:pt idx="171">
                  <c:v>128</c:v>
                </c:pt>
                <c:pt idx="172">
                  <c:v>124</c:v>
                </c:pt>
                <c:pt idx="173">
                  <c:v>129</c:v>
                </c:pt>
                <c:pt idx="174">
                  <c:v>132</c:v>
                </c:pt>
                <c:pt idx="175">
                  <c:v>134</c:v>
                </c:pt>
                <c:pt idx="176">
                  <c:v>123</c:v>
                </c:pt>
                <c:pt idx="177">
                  <c:v>139</c:v>
                </c:pt>
                <c:pt idx="178">
                  <c:v>133</c:v>
                </c:pt>
                <c:pt idx="179">
                  <c:v>134</c:v>
                </c:pt>
                <c:pt idx="180">
                  <c:v>134</c:v>
                </c:pt>
                <c:pt idx="181">
                  <c:v>137</c:v>
                </c:pt>
                <c:pt idx="182">
                  <c:v>138</c:v>
                </c:pt>
                <c:pt idx="183">
                  <c:v>134</c:v>
                </c:pt>
                <c:pt idx="184">
                  <c:v>145</c:v>
                </c:pt>
                <c:pt idx="185">
                  <c:v>141</c:v>
                </c:pt>
                <c:pt idx="186">
                  <c:v>137</c:v>
                </c:pt>
                <c:pt idx="187">
                  <c:v>143</c:v>
                </c:pt>
                <c:pt idx="188">
                  <c:v>145</c:v>
                </c:pt>
                <c:pt idx="189">
                  <c:v>141</c:v>
                </c:pt>
                <c:pt idx="190">
                  <c:v>137</c:v>
                </c:pt>
                <c:pt idx="191">
                  <c:v>141</c:v>
                </c:pt>
                <c:pt idx="192">
                  <c:v>141</c:v>
                </c:pt>
                <c:pt idx="193">
                  <c:v>141</c:v>
                </c:pt>
                <c:pt idx="194">
                  <c:v>150</c:v>
                </c:pt>
                <c:pt idx="195">
                  <c:v>141</c:v>
                </c:pt>
                <c:pt idx="196">
                  <c:v>137</c:v>
                </c:pt>
                <c:pt idx="197">
                  <c:v>146</c:v>
                </c:pt>
                <c:pt idx="198">
                  <c:v>144</c:v>
                </c:pt>
                <c:pt idx="199">
                  <c:v>146</c:v>
                </c:pt>
                <c:pt idx="200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7A-47DD-9D69-A880417C7A25}"/>
            </c:ext>
          </c:extLst>
        </c:ser>
        <c:ser>
          <c:idx val="1"/>
          <c:order val="1"/>
          <c:tx>
            <c:strRef>
              <c:f>'-1iter rz diffM'!$B$1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diffM'!$B$2:$B$202</c:f>
              <c:numCache>
                <c:formatCode>General</c:formatCode>
                <c:ptCount val="201"/>
                <c:pt idx="0">
                  <c:v>95</c:v>
                </c:pt>
                <c:pt idx="1">
                  <c:v>99</c:v>
                </c:pt>
                <c:pt idx="2">
                  <c:v>98</c:v>
                </c:pt>
                <c:pt idx="3">
                  <c:v>92</c:v>
                </c:pt>
                <c:pt idx="4">
                  <c:v>91</c:v>
                </c:pt>
                <c:pt idx="5">
                  <c:v>92</c:v>
                </c:pt>
                <c:pt idx="6">
                  <c:v>86</c:v>
                </c:pt>
                <c:pt idx="7">
                  <c:v>89</c:v>
                </c:pt>
                <c:pt idx="8">
                  <c:v>87</c:v>
                </c:pt>
                <c:pt idx="9">
                  <c:v>86</c:v>
                </c:pt>
                <c:pt idx="10">
                  <c:v>83</c:v>
                </c:pt>
                <c:pt idx="11">
                  <c:v>81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79</c:v>
                </c:pt>
                <c:pt idx="16">
                  <c:v>82</c:v>
                </c:pt>
                <c:pt idx="17">
                  <c:v>80</c:v>
                </c:pt>
                <c:pt idx="18">
                  <c:v>77</c:v>
                </c:pt>
                <c:pt idx="19">
                  <c:v>78</c:v>
                </c:pt>
                <c:pt idx="20">
                  <c:v>80</c:v>
                </c:pt>
                <c:pt idx="21">
                  <c:v>74</c:v>
                </c:pt>
                <c:pt idx="22">
                  <c:v>76</c:v>
                </c:pt>
                <c:pt idx="23">
                  <c:v>67</c:v>
                </c:pt>
                <c:pt idx="24">
                  <c:v>67</c:v>
                </c:pt>
                <c:pt idx="25">
                  <c:v>73</c:v>
                </c:pt>
                <c:pt idx="26">
                  <c:v>71</c:v>
                </c:pt>
                <c:pt idx="27">
                  <c:v>70</c:v>
                </c:pt>
                <c:pt idx="28">
                  <c:v>69</c:v>
                </c:pt>
                <c:pt idx="29">
                  <c:v>63</c:v>
                </c:pt>
                <c:pt idx="30">
                  <c:v>64</c:v>
                </c:pt>
                <c:pt idx="31">
                  <c:v>64</c:v>
                </c:pt>
                <c:pt idx="32">
                  <c:v>68</c:v>
                </c:pt>
                <c:pt idx="33">
                  <c:v>63</c:v>
                </c:pt>
                <c:pt idx="34">
                  <c:v>59</c:v>
                </c:pt>
                <c:pt idx="35">
                  <c:v>62</c:v>
                </c:pt>
                <c:pt idx="36">
                  <c:v>60</c:v>
                </c:pt>
                <c:pt idx="37">
                  <c:v>56</c:v>
                </c:pt>
                <c:pt idx="38">
                  <c:v>61</c:v>
                </c:pt>
                <c:pt idx="39">
                  <c:v>60</c:v>
                </c:pt>
                <c:pt idx="40">
                  <c:v>56</c:v>
                </c:pt>
                <c:pt idx="41">
                  <c:v>51</c:v>
                </c:pt>
                <c:pt idx="42">
                  <c:v>53</c:v>
                </c:pt>
                <c:pt idx="43">
                  <c:v>57</c:v>
                </c:pt>
                <c:pt idx="44">
                  <c:v>54</c:v>
                </c:pt>
                <c:pt idx="45">
                  <c:v>57</c:v>
                </c:pt>
                <c:pt idx="46">
                  <c:v>52</c:v>
                </c:pt>
                <c:pt idx="47">
                  <c:v>49</c:v>
                </c:pt>
                <c:pt idx="48">
                  <c:v>51</c:v>
                </c:pt>
                <c:pt idx="49">
                  <c:v>49</c:v>
                </c:pt>
                <c:pt idx="50">
                  <c:v>55</c:v>
                </c:pt>
                <c:pt idx="51">
                  <c:v>47</c:v>
                </c:pt>
                <c:pt idx="52">
                  <c:v>46</c:v>
                </c:pt>
                <c:pt idx="53">
                  <c:v>48</c:v>
                </c:pt>
                <c:pt idx="54">
                  <c:v>46</c:v>
                </c:pt>
                <c:pt idx="55">
                  <c:v>46</c:v>
                </c:pt>
                <c:pt idx="56">
                  <c:v>43</c:v>
                </c:pt>
                <c:pt idx="57">
                  <c:v>46</c:v>
                </c:pt>
                <c:pt idx="58">
                  <c:v>41</c:v>
                </c:pt>
                <c:pt idx="59">
                  <c:v>43</c:v>
                </c:pt>
                <c:pt idx="60">
                  <c:v>35</c:v>
                </c:pt>
                <c:pt idx="61">
                  <c:v>44</c:v>
                </c:pt>
                <c:pt idx="62">
                  <c:v>41</c:v>
                </c:pt>
                <c:pt idx="63">
                  <c:v>41</c:v>
                </c:pt>
                <c:pt idx="64">
                  <c:v>39</c:v>
                </c:pt>
                <c:pt idx="65">
                  <c:v>39</c:v>
                </c:pt>
                <c:pt idx="66">
                  <c:v>38</c:v>
                </c:pt>
                <c:pt idx="67">
                  <c:v>37</c:v>
                </c:pt>
                <c:pt idx="68">
                  <c:v>39</c:v>
                </c:pt>
                <c:pt idx="69">
                  <c:v>34</c:v>
                </c:pt>
                <c:pt idx="70">
                  <c:v>38</c:v>
                </c:pt>
                <c:pt idx="71">
                  <c:v>35</c:v>
                </c:pt>
                <c:pt idx="72">
                  <c:v>36</c:v>
                </c:pt>
                <c:pt idx="73">
                  <c:v>37</c:v>
                </c:pt>
                <c:pt idx="74">
                  <c:v>38</c:v>
                </c:pt>
                <c:pt idx="75">
                  <c:v>35</c:v>
                </c:pt>
                <c:pt idx="76">
                  <c:v>31</c:v>
                </c:pt>
                <c:pt idx="77">
                  <c:v>35</c:v>
                </c:pt>
                <c:pt idx="78">
                  <c:v>34</c:v>
                </c:pt>
                <c:pt idx="79">
                  <c:v>33</c:v>
                </c:pt>
                <c:pt idx="80">
                  <c:v>29</c:v>
                </c:pt>
                <c:pt idx="81">
                  <c:v>34</c:v>
                </c:pt>
                <c:pt idx="82">
                  <c:v>36</c:v>
                </c:pt>
                <c:pt idx="83">
                  <c:v>30</c:v>
                </c:pt>
                <c:pt idx="84">
                  <c:v>31</c:v>
                </c:pt>
                <c:pt idx="85">
                  <c:v>30</c:v>
                </c:pt>
                <c:pt idx="86">
                  <c:v>29</c:v>
                </c:pt>
                <c:pt idx="87">
                  <c:v>30</c:v>
                </c:pt>
                <c:pt idx="88">
                  <c:v>32</c:v>
                </c:pt>
                <c:pt idx="89">
                  <c:v>32</c:v>
                </c:pt>
                <c:pt idx="90">
                  <c:v>27</c:v>
                </c:pt>
                <c:pt idx="91">
                  <c:v>29</c:v>
                </c:pt>
                <c:pt idx="92">
                  <c:v>31</c:v>
                </c:pt>
                <c:pt idx="93">
                  <c:v>34</c:v>
                </c:pt>
                <c:pt idx="94">
                  <c:v>32</c:v>
                </c:pt>
                <c:pt idx="95">
                  <c:v>30</c:v>
                </c:pt>
                <c:pt idx="96">
                  <c:v>31</c:v>
                </c:pt>
                <c:pt idx="97">
                  <c:v>30</c:v>
                </c:pt>
                <c:pt idx="98">
                  <c:v>31</c:v>
                </c:pt>
                <c:pt idx="99">
                  <c:v>28</c:v>
                </c:pt>
                <c:pt idx="100">
                  <c:v>30</c:v>
                </c:pt>
                <c:pt idx="101">
                  <c:v>29</c:v>
                </c:pt>
                <c:pt idx="102">
                  <c:v>32</c:v>
                </c:pt>
                <c:pt idx="103">
                  <c:v>28</c:v>
                </c:pt>
                <c:pt idx="104">
                  <c:v>30</c:v>
                </c:pt>
                <c:pt idx="105">
                  <c:v>31</c:v>
                </c:pt>
                <c:pt idx="106">
                  <c:v>32</c:v>
                </c:pt>
                <c:pt idx="107">
                  <c:v>29</c:v>
                </c:pt>
                <c:pt idx="108">
                  <c:v>28</c:v>
                </c:pt>
                <c:pt idx="109">
                  <c:v>31</c:v>
                </c:pt>
                <c:pt idx="110">
                  <c:v>32</c:v>
                </c:pt>
                <c:pt idx="111">
                  <c:v>30</c:v>
                </c:pt>
                <c:pt idx="112">
                  <c:v>31</c:v>
                </c:pt>
                <c:pt idx="113">
                  <c:v>30</c:v>
                </c:pt>
                <c:pt idx="114">
                  <c:v>34</c:v>
                </c:pt>
                <c:pt idx="115">
                  <c:v>32</c:v>
                </c:pt>
                <c:pt idx="116">
                  <c:v>29</c:v>
                </c:pt>
                <c:pt idx="117">
                  <c:v>33</c:v>
                </c:pt>
                <c:pt idx="118">
                  <c:v>33</c:v>
                </c:pt>
                <c:pt idx="119">
                  <c:v>30</c:v>
                </c:pt>
                <c:pt idx="120">
                  <c:v>33</c:v>
                </c:pt>
                <c:pt idx="121">
                  <c:v>35</c:v>
                </c:pt>
                <c:pt idx="122">
                  <c:v>32</c:v>
                </c:pt>
                <c:pt idx="123">
                  <c:v>32</c:v>
                </c:pt>
                <c:pt idx="124">
                  <c:v>35</c:v>
                </c:pt>
                <c:pt idx="125">
                  <c:v>31</c:v>
                </c:pt>
                <c:pt idx="126">
                  <c:v>34</c:v>
                </c:pt>
                <c:pt idx="127">
                  <c:v>33</c:v>
                </c:pt>
                <c:pt idx="128">
                  <c:v>40</c:v>
                </c:pt>
                <c:pt idx="129">
                  <c:v>39</c:v>
                </c:pt>
                <c:pt idx="130">
                  <c:v>38</c:v>
                </c:pt>
                <c:pt idx="131">
                  <c:v>39</c:v>
                </c:pt>
                <c:pt idx="132">
                  <c:v>35</c:v>
                </c:pt>
                <c:pt idx="133">
                  <c:v>40</c:v>
                </c:pt>
                <c:pt idx="134">
                  <c:v>38</c:v>
                </c:pt>
                <c:pt idx="135">
                  <c:v>38</c:v>
                </c:pt>
                <c:pt idx="136">
                  <c:v>40</c:v>
                </c:pt>
                <c:pt idx="137">
                  <c:v>37</c:v>
                </c:pt>
                <c:pt idx="138">
                  <c:v>43</c:v>
                </c:pt>
                <c:pt idx="139">
                  <c:v>39</c:v>
                </c:pt>
                <c:pt idx="140">
                  <c:v>43</c:v>
                </c:pt>
                <c:pt idx="141">
                  <c:v>44</c:v>
                </c:pt>
                <c:pt idx="142">
                  <c:v>43</c:v>
                </c:pt>
                <c:pt idx="143">
                  <c:v>44</c:v>
                </c:pt>
                <c:pt idx="144">
                  <c:v>48</c:v>
                </c:pt>
                <c:pt idx="145">
                  <c:v>45</c:v>
                </c:pt>
                <c:pt idx="146">
                  <c:v>45</c:v>
                </c:pt>
                <c:pt idx="147">
                  <c:v>47</c:v>
                </c:pt>
                <c:pt idx="148">
                  <c:v>47</c:v>
                </c:pt>
                <c:pt idx="149">
                  <c:v>49</c:v>
                </c:pt>
                <c:pt idx="150">
                  <c:v>46</c:v>
                </c:pt>
                <c:pt idx="151">
                  <c:v>49</c:v>
                </c:pt>
                <c:pt idx="152">
                  <c:v>48</c:v>
                </c:pt>
                <c:pt idx="153">
                  <c:v>53</c:v>
                </c:pt>
                <c:pt idx="154">
                  <c:v>56</c:v>
                </c:pt>
                <c:pt idx="155">
                  <c:v>51</c:v>
                </c:pt>
                <c:pt idx="156">
                  <c:v>58</c:v>
                </c:pt>
                <c:pt idx="157">
                  <c:v>57</c:v>
                </c:pt>
                <c:pt idx="158">
                  <c:v>58</c:v>
                </c:pt>
                <c:pt idx="159">
                  <c:v>58</c:v>
                </c:pt>
                <c:pt idx="160">
                  <c:v>60</c:v>
                </c:pt>
                <c:pt idx="161">
                  <c:v>57</c:v>
                </c:pt>
                <c:pt idx="162">
                  <c:v>65</c:v>
                </c:pt>
                <c:pt idx="163">
                  <c:v>57</c:v>
                </c:pt>
                <c:pt idx="164">
                  <c:v>58</c:v>
                </c:pt>
                <c:pt idx="165">
                  <c:v>57</c:v>
                </c:pt>
                <c:pt idx="166">
                  <c:v>65</c:v>
                </c:pt>
                <c:pt idx="167">
                  <c:v>64</c:v>
                </c:pt>
                <c:pt idx="168">
                  <c:v>62</c:v>
                </c:pt>
                <c:pt idx="169">
                  <c:v>70</c:v>
                </c:pt>
                <c:pt idx="170">
                  <c:v>65</c:v>
                </c:pt>
                <c:pt idx="171">
                  <c:v>68</c:v>
                </c:pt>
                <c:pt idx="172">
                  <c:v>67</c:v>
                </c:pt>
                <c:pt idx="173">
                  <c:v>63</c:v>
                </c:pt>
                <c:pt idx="174">
                  <c:v>71</c:v>
                </c:pt>
                <c:pt idx="175">
                  <c:v>77</c:v>
                </c:pt>
                <c:pt idx="176">
                  <c:v>74</c:v>
                </c:pt>
                <c:pt idx="177">
                  <c:v>69</c:v>
                </c:pt>
                <c:pt idx="178">
                  <c:v>77</c:v>
                </c:pt>
                <c:pt idx="179">
                  <c:v>72</c:v>
                </c:pt>
                <c:pt idx="180">
                  <c:v>77</c:v>
                </c:pt>
                <c:pt idx="181">
                  <c:v>76</c:v>
                </c:pt>
                <c:pt idx="182">
                  <c:v>73</c:v>
                </c:pt>
                <c:pt idx="183">
                  <c:v>72</c:v>
                </c:pt>
                <c:pt idx="184">
                  <c:v>80</c:v>
                </c:pt>
                <c:pt idx="185">
                  <c:v>82</c:v>
                </c:pt>
                <c:pt idx="186">
                  <c:v>82</c:v>
                </c:pt>
                <c:pt idx="187">
                  <c:v>78</c:v>
                </c:pt>
                <c:pt idx="188">
                  <c:v>82</c:v>
                </c:pt>
                <c:pt idx="189">
                  <c:v>83</c:v>
                </c:pt>
                <c:pt idx="190">
                  <c:v>86</c:v>
                </c:pt>
                <c:pt idx="191">
                  <c:v>87</c:v>
                </c:pt>
                <c:pt idx="192">
                  <c:v>86</c:v>
                </c:pt>
                <c:pt idx="193">
                  <c:v>85</c:v>
                </c:pt>
                <c:pt idx="194">
                  <c:v>91</c:v>
                </c:pt>
                <c:pt idx="195">
                  <c:v>96</c:v>
                </c:pt>
                <c:pt idx="196">
                  <c:v>91</c:v>
                </c:pt>
                <c:pt idx="197">
                  <c:v>92</c:v>
                </c:pt>
                <c:pt idx="198">
                  <c:v>93</c:v>
                </c:pt>
                <c:pt idx="199">
                  <c:v>92</c:v>
                </c:pt>
                <c:pt idx="200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7A-47DD-9D69-A880417C7A25}"/>
            </c:ext>
          </c:extLst>
        </c:ser>
        <c:ser>
          <c:idx val="2"/>
          <c:order val="2"/>
          <c:tx>
            <c:strRef>
              <c:f>'-1iter rz diffM'!$C$1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diffM'!$C$2:$C$202</c:f>
              <c:numCache>
                <c:formatCode>General</c:formatCode>
                <c:ptCount val="201"/>
                <c:pt idx="0">
                  <c:v>88</c:v>
                </c:pt>
                <c:pt idx="1">
                  <c:v>95</c:v>
                </c:pt>
                <c:pt idx="2">
                  <c:v>91</c:v>
                </c:pt>
                <c:pt idx="3">
                  <c:v>95</c:v>
                </c:pt>
                <c:pt idx="4">
                  <c:v>88</c:v>
                </c:pt>
                <c:pt idx="5">
                  <c:v>90</c:v>
                </c:pt>
                <c:pt idx="6">
                  <c:v>82</c:v>
                </c:pt>
                <c:pt idx="7">
                  <c:v>86</c:v>
                </c:pt>
                <c:pt idx="8">
                  <c:v>85</c:v>
                </c:pt>
                <c:pt idx="9">
                  <c:v>82</c:v>
                </c:pt>
                <c:pt idx="10">
                  <c:v>84</c:v>
                </c:pt>
                <c:pt idx="11">
                  <c:v>87</c:v>
                </c:pt>
                <c:pt idx="12">
                  <c:v>82</c:v>
                </c:pt>
                <c:pt idx="13">
                  <c:v>81</c:v>
                </c:pt>
                <c:pt idx="14">
                  <c:v>79</c:v>
                </c:pt>
                <c:pt idx="15">
                  <c:v>77</c:v>
                </c:pt>
                <c:pt idx="16">
                  <c:v>72</c:v>
                </c:pt>
                <c:pt idx="17">
                  <c:v>74</c:v>
                </c:pt>
                <c:pt idx="18">
                  <c:v>76</c:v>
                </c:pt>
                <c:pt idx="19">
                  <c:v>70</c:v>
                </c:pt>
                <c:pt idx="20">
                  <c:v>71</c:v>
                </c:pt>
                <c:pt idx="21">
                  <c:v>70</c:v>
                </c:pt>
                <c:pt idx="22">
                  <c:v>75</c:v>
                </c:pt>
                <c:pt idx="23">
                  <c:v>66</c:v>
                </c:pt>
                <c:pt idx="24">
                  <c:v>68</c:v>
                </c:pt>
                <c:pt idx="25">
                  <c:v>70</c:v>
                </c:pt>
                <c:pt idx="26">
                  <c:v>69</c:v>
                </c:pt>
                <c:pt idx="27">
                  <c:v>65</c:v>
                </c:pt>
                <c:pt idx="28">
                  <c:v>64</c:v>
                </c:pt>
                <c:pt idx="29">
                  <c:v>62</c:v>
                </c:pt>
                <c:pt idx="30">
                  <c:v>64</c:v>
                </c:pt>
                <c:pt idx="31">
                  <c:v>61</c:v>
                </c:pt>
                <c:pt idx="32">
                  <c:v>58</c:v>
                </c:pt>
                <c:pt idx="33">
                  <c:v>61</c:v>
                </c:pt>
                <c:pt idx="34">
                  <c:v>61</c:v>
                </c:pt>
                <c:pt idx="35">
                  <c:v>63</c:v>
                </c:pt>
                <c:pt idx="36">
                  <c:v>57</c:v>
                </c:pt>
                <c:pt idx="37">
                  <c:v>57</c:v>
                </c:pt>
                <c:pt idx="38">
                  <c:v>55</c:v>
                </c:pt>
                <c:pt idx="39">
                  <c:v>54</c:v>
                </c:pt>
                <c:pt idx="40">
                  <c:v>52</c:v>
                </c:pt>
                <c:pt idx="41">
                  <c:v>57</c:v>
                </c:pt>
                <c:pt idx="42">
                  <c:v>54</c:v>
                </c:pt>
                <c:pt idx="43">
                  <c:v>52</c:v>
                </c:pt>
                <c:pt idx="44">
                  <c:v>52</c:v>
                </c:pt>
                <c:pt idx="45">
                  <c:v>49</c:v>
                </c:pt>
                <c:pt idx="46">
                  <c:v>49</c:v>
                </c:pt>
                <c:pt idx="47">
                  <c:v>51</c:v>
                </c:pt>
                <c:pt idx="48">
                  <c:v>50</c:v>
                </c:pt>
                <c:pt idx="49">
                  <c:v>48</c:v>
                </c:pt>
                <c:pt idx="50">
                  <c:v>45</c:v>
                </c:pt>
                <c:pt idx="51">
                  <c:v>46</c:v>
                </c:pt>
                <c:pt idx="52">
                  <c:v>45</c:v>
                </c:pt>
                <c:pt idx="53">
                  <c:v>48</c:v>
                </c:pt>
                <c:pt idx="54">
                  <c:v>44</c:v>
                </c:pt>
                <c:pt idx="55">
                  <c:v>43</c:v>
                </c:pt>
                <c:pt idx="56">
                  <c:v>44</c:v>
                </c:pt>
                <c:pt idx="57">
                  <c:v>41</c:v>
                </c:pt>
                <c:pt idx="58">
                  <c:v>43</c:v>
                </c:pt>
                <c:pt idx="59">
                  <c:v>36</c:v>
                </c:pt>
                <c:pt idx="60">
                  <c:v>42</c:v>
                </c:pt>
                <c:pt idx="61">
                  <c:v>37</c:v>
                </c:pt>
                <c:pt idx="62">
                  <c:v>43</c:v>
                </c:pt>
                <c:pt idx="63">
                  <c:v>36</c:v>
                </c:pt>
                <c:pt idx="64">
                  <c:v>39</c:v>
                </c:pt>
                <c:pt idx="65">
                  <c:v>41</c:v>
                </c:pt>
                <c:pt idx="66">
                  <c:v>39</c:v>
                </c:pt>
                <c:pt idx="67">
                  <c:v>38</c:v>
                </c:pt>
                <c:pt idx="68">
                  <c:v>35</c:v>
                </c:pt>
                <c:pt idx="69">
                  <c:v>36</c:v>
                </c:pt>
                <c:pt idx="70">
                  <c:v>36</c:v>
                </c:pt>
                <c:pt idx="71">
                  <c:v>35</c:v>
                </c:pt>
                <c:pt idx="72">
                  <c:v>36</c:v>
                </c:pt>
                <c:pt idx="73">
                  <c:v>36</c:v>
                </c:pt>
                <c:pt idx="74">
                  <c:v>34</c:v>
                </c:pt>
                <c:pt idx="75">
                  <c:v>32</c:v>
                </c:pt>
                <c:pt idx="76">
                  <c:v>33</c:v>
                </c:pt>
                <c:pt idx="77">
                  <c:v>36</c:v>
                </c:pt>
                <c:pt idx="78">
                  <c:v>27</c:v>
                </c:pt>
                <c:pt idx="79">
                  <c:v>32</c:v>
                </c:pt>
                <c:pt idx="80">
                  <c:v>35</c:v>
                </c:pt>
                <c:pt idx="81">
                  <c:v>32</c:v>
                </c:pt>
                <c:pt idx="82">
                  <c:v>28</c:v>
                </c:pt>
                <c:pt idx="83">
                  <c:v>30</c:v>
                </c:pt>
                <c:pt idx="84">
                  <c:v>33</c:v>
                </c:pt>
                <c:pt idx="85">
                  <c:v>30</c:v>
                </c:pt>
                <c:pt idx="86">
                  <c:v>33</c:v>
                </c:pt>
                <c:pt idx="87">
                  <c:v>32</c:v>
                </c:pt>
                <c:pt idx="88">
                  <c:v>29</c:v>
                </c:pt>
                <c:pt idx="89">
                  <c:v>31</c:v>
                </c:pt>
                <c:pt idx="90">
                  <c:v>29</c:v>
                </c:pt>
                <c:pt idx="91">
                  <c:v>31</c:v>
                </c:pt>
                <c:pt idx="92">
                  <c:v>34</c:v>
                </c:pt>
                <c:pt idx="93">
                  <c:v>30</c:v>
                </c:pt>
                <c:pt idx="94">
                  <c:v>30</c:v>
                </c:pt>
                <c:pt idx="95">
                  <c:v>29</c:v>
                </c:pt>
                <c:pt idx="96">
                  <c:v>32</c:v>
                </c:pt>
                <c:pt idx="97">
                  <c:v>33</c:v>
                </c:pt>
                <c:pt idx="98">
                  <c:v>29</c:v>
                </c:pt>
                <c:pt idx="99">
                  <c:v>32</c:v>
                </c:pt>
                <c:pt idx="100">
                  <c:v>30</c:v>
                </c:pt>
                <c:pt idx="101">
                  <c:v>31</c:v>
                </c:pt>
                <c:pt idx="102">
                  <c:v>29</c:v>
                </c:pt>
                <c:pt idx="103">
                  <c:v>30</c:v>
                </c:pt>
                <c:pt idx="104">
                  <c:v>34</c:v>
                </c:pt>
                <c:pt idx="105">
                  <c:v>28</c:v>
                </c:pt>
                <c:pt idx="106">
                  <c:v>32</c:v>
                </c:pt>
                <c:pt idx="107">
                  <c:v>31</c:v>
                </c:pt>
                <c:pt idx="108">
                  <c:v>32</c:v>
                </c:pt>
                <c:pt idx="109">
                  <c:v>30</c:v>
                </c:pt>
                <c:pt idx="110">
                  <c:v>31</c:v>
                </c:pt>
                <c:pt idx="111">
                  <c:v>30</c:v>
                </c:pt>
                <c:pt idx="112">
                  <c:v>33</c:v>
                </c:pt>
                <c:pt idx="113">
                  <c:v>31</c:v>
                </c:pt>
                <c:pt idx="114">
                  <c:v>34</c:v>
                </c:pt>
                <c:pt idx="115">
                  <c:v>34</c:v>
                </c:pt>
                <c:pt idx="116">
                  <c:v>35</c:v>
                </c:pt>
                <c:pt idx="117">
                  <c:v>33</c:v>
                </c:pt>
                <c:pt idx="118">
                  <c:v>30</c:v>
                </c:pt>
                <c:pt idx="119">
                  <c:v>30</c:v>
                </c:pt>
                <c:pt idx="120">
                  <c:v>36</c:v>
                </c:pt>
                <c:pt idx="121">
                  <c:v>32</c:v>
                </c:pt>
                <c:pt idx="122">
                  <c:v>31</c:v>
                </c:pt>
                <c:pt idx="123">
                  <c:v>36</c:v>
                </c:pt>
                <c:pt idx="124">
                  <c:v>35</c:v>
                </c:pt>
                <c:pt idx="125">
                  <c:v>37</c:v>
                </c:pt>
                <c:pt idx="126">
                  <c:v>35</c:v>
                </c:pt>
                <c:pt idx="127">
                  <c:v>36</c:v>
                </c:pt>
                <c:pt idx="128">
                  <c:v>40</c:v>
                </c:pt>
                <c:pt idx="129">
                  <c:v>35</c:v>
                </c:pt>
                <c:pt idx="130">
                  <c:v>37</c:v>
                </c:pt>
                <c:pt idx="131">
                  <c:v>32</c:v>
                </c:pt>
                <c:pt idx="132">
                  <c:v>39</c:v>
                </c:pt>
                <c:pt idx="133">
                  <c:v>38</c:v>
                </c:pt>
                <c:pt idx="134">
                  <c:v>48</c:v>
                </c:pt>
                <c:pt idx="135">
                  <c:v>43</c:v>
                </c:pt>
                <c:pt idx="136">
                  <c:v>42</c:v>
                </c:pt>
                <c:pt idx="137">
                  <c:v>40</c:v>
                </c:pt>
                <c:pt idx="138">
                  <c:v>43</c:v>
                </c:pt>
                <c:pt idx="139">
                  <c:v>41</c:v>
                </c:pt>
                <c:pt idx="140">
                  <c:v>43</c:v>
                </c:pt>
                <c:pt idx="141">
                  <c:v>44</c:v>
                </c:pt>
                <c:pt idx="142">
                  <c:v>41</c:v>
                </c:pt>
                <c:pt idx="143">
                  <c:v>43</c:v>
                </c:pt>
                <c:pt idx="144">
                  <c:v>43</c:v>
                </c:pt>
                <c:pt idx="145">
                  <c:v>47</c:v>
                </c:pt>
                <c:pt idx="146">
                  <c:v>43</c:v>
                </c:pt>
                <c:pt idx="147">
                  <c:v>49</c:v>
                </c:pt>
                <c:pt idx="148">
                  <c:v>48</c:v>
                </c:pt>
                <c:pt idx="149">
                  <c:v>49</c:v>
                </c:pt>
                <c:pt idx="150">
                  <c:v>51</c:v>
                </c:pt>
                <c:pt idx="151">
                  <c:v>51</c:v>
                </c:pt>
                <c:pt idx="152">
                  <c:v>52</c:v>
                </c:pt>
                <c:pt idx="153">
                  <c:v>52</c:v>
                </c:pt>
                <c:pt idx="154">
                  <c:v>52</c:v>
                </c:pt>
                <c:pt idx="155">
                  <c:v>52</c:v>
                </c:pt>
                <c:pt idx="156">
                  <c:v>57</c:v>
                </c:pt>
                <c:pt idx="157">
                  <c:v>53</c:v>
                </c:pt>
                <c:pt idx="158">
                  <c:v>56</c:v>
                </c:pt>
                <c:pt idx="159">
                  <c:v>57</c:v>
                </c:pt>
                <c:pt idx="160">
                  <c:v>57</c:v>
                </c:pt>
                <c:pt idx="161">
                  <c:v>58</c:v>
                </c:pt>
                <c:pt idx="162">
                  <c:v>61</c:v>
                </c:pt>
                <c:pt idx="163">
                  <c:v>61</c:v>
                </c:pt>
                <c:pt idx="164">
                  <c:v>60</c:v>
                </c:pt>
                <c:pt idx="165">
                  <c:v>63</c:v>
                </c:pt>
                <c:pt idx="166">
                  <c:v>63</c:v>
                </c:pt>
                <c:pt idx="167">
                  <c:v>65</c:v>
                </c:pt>
                <c:pt idx="168">
                  <c:v>64</c:v>
                </c:pt>
                <c:pt idx="169">
                  <c:v>64</c:v>
                </c:pt>
                <c:pt idx="170">
                  <c:v>67</c:v>
                </c:pt>
                <c:pt idx="171">
                  <c:v>65</c:v>
                </c:pt>
                <c:pt idx="172">
                  <c:v>63</c:v>
                </c:pt>
                <c:pt idx="173">
                  <c:v>73</c:v>
                </c:pt>
                <c:pt idx="174">
                  <c:v>71</c:v>
                </c:pt>
                <c:pt idx="175">
                  <c:v>69</c:v>
                </c:pt>
                <c:pt idx="176">
                  <c:v>71</c:v>
                </c:pt>
                <c:pt idx="177">
                  <c:v>72</c:v>
                </c:pt>
                <c:pt idx="178">
                  <c:v>71</c:v>
                </c:pt>
                <c:pt idx="179">
                  <c:v>77</c:v>
                </c:pt>
                <c:pt idx="180">
                  <c:v>73</c:v>
                </c:pt>
                <c:pt idx="181">
                  <c:v>70</c:v>
                </c:pt>
                <c:pt idx="182">
                  <c:v>75</c:v>
                </c:pt>
                <c:pt idx="183">
                  <c:v>79</c:v>
                </c:pt>
                <c:pt idx="184">
                  <c:v>78</c:v>
                </c:pt>
                <c:pt idx="185">
                  <c:v>77</c:v>
                </c:pt>
                <c:pt idx="186">
                  <c:v>84</c:v>
                </c:pt>
                <c:pt idx="187">
                  <c:v>84</c:v>
                </c:pt>
                <c:pt idx="188">
                  <c:v>78</c:v>
                </c:pt>
                <c:pt idx="189">
                  <c:v>84</c:v>
                </c:pt>
                <c:pt idx="190">
                  <c:v>85</c:v>
                </c:pt>
                <c:pt idx="191">
                  <c:v>88</c:v>
                </c:pt>
                <c:pt idx="192">
                  <c:v>88</c:v>
                </c:pt>
                <c:pt idx="193">
                  <c:v>91</c:v>
                </c:pt>
                <c:pt idx="194">
                  <c:v>87</c:v>
                </c:pt>
                <c:pt idx="195">
                  <c:v>98</c:v>
                </c:pt>
                <c:pt idx="196">
                  <c:v>91</c:v>
                </c:pt>
                <c:pt idx="197">
                  <c:v>89</c:v>
                </c:pt>
                <c:pt idx="198">
                  <c:v>92</c:v>
                </c:pt>
                <c:pt idx="199">
                  <c:v>95</c:v>
                </c:pt>
                <c:pt idx="200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7A-47DD-9D69-A880417C7A25}"/>
            </c:ext>
          </c:extLst>
        </c:ser>
        <c:ser>
          <c:idx val="3"/>
          <c:order val="3"/>
          <c:tx>
            <c:strRef>
              <c:f>'-1iter rz diffM'!$D$1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diffM'!$D$2:$D$202</c:f>
              <c:numCache>
                <c:formatCode>General</c:formatCode>
                <c:ptCount val="201"/>
                <c:pt idx="0">
                  <c:v>35</c:v>
                </c:pt>
                <c:pt idx="1">
                  <c:v>35</c:v>
                </c:pt>
                <c:pt idx="2">
                  <c:v>34</c:v>
                </c:pt>
                <c:pt idx="3">
                  <c:v>32</c:v>
                </c:pt>
                <c:pt idx="4">
                  <c:v>31</c:v>
                </c:pt>
                <c:pt idx="5">
                  <c:v>33</c:v>
                </c:pt>
                <c:pt idx="6">
                  <c:v>27</c:v>
                </c:pt>
                <c:pt idx="7">
                  <c:v>29</c:v>
                </c:pt>
                <c:pt idx="8">
                  <c:v>29</c:v>
                </c:pt>
                <c:pt idx="9">
                  <c:v>31</c:v>
                </c:pt>
                <c:pt idx="10">
                  <c:v>32</c:v>
                </c:pt>
                <c:pt idx="11">
                  <c:v>31</c:v>
                </c:pt>
                <c:pt idx="12">
                  <c:v>29</c:v>
                </c:pt>
                <c:pt idx="13">
                  <c:v>29</c:v>
                </c:pt>
                <c:pt idx="14">
                  <c:v>30</c:v>
                </c:pt>
                <c:pt idx="15">
                  <c:v>29</c:v>
                </c:pt>
                <c:pt idx="16">
                  <c:v>28</c:v>
                </c:pt>
                <c:pt idx="17">
                  <c:v>25</c:v>
                </c:pt>
                <c:pt idx="18">
                  <c:v>27</c:v>
                </c:pt>
                <c:pt idx="19">
                  <c:v>24</c:v>
                </c:pt>
                <c:pt idx="20">
                  <c:v>28</c:v>
                </c:pt>
                <c:pt idx="21">
                  <c:v>26</c:v>
                </c:pt>
                <c:pt idx="22">
                  <c:v>24</c:v>
                </c:pt>
                <c:pt idx="23">
                  <c:v>27</c:v>
                </c:pt>
                <c:pt idx="24">
                  <c:v>25</c:v>
                </c:pt>
                <c:pt idx="25">
                  <c:v>24</c:v>
                </c:pt>
                <c:pt idx="26">
                  <c:v>24</c:v>
                </c:pt>
                <c:pt idx="27">
                  <c:v>26</c:v>
                </c:pt>
                <c:pt idx="28">
                  <c:v>20</c:v>
                </c:pt>
                <c:pt idx="29">
                  <c:v>22</c:v>
                </c:pt>
                <c:pt idx="30">
                  <c:v>22</c:v>
                </c:pt>
                <c:pt idx="31">
                  <c:v>25</c:v>
                </c:pt>
                <c:pt idx="32">
                  <c:v>20</c:v>
                </c:pt>
                <c:pt idx="33">
                  <c:v>23</c:v>
                </c:pt>
                <c:pt idx="34">
                  <c:v>20</c:v>
                </c:pt>
                <c:pt idx="35">
                  <c:v>18</c:v>
                </c:pt>
                <c:pt idx="36">
                  <c:v>22</c:v>
                </c:pt>
                <c:pt idx="37">
                  <c:v>21</c:v>
                </c:pt>
                <c:pt idx="38">
                  <c:v>24</c:v>
                </c:pt>
                <c:pt idx="39">
                  <c:v>21</c:v>
                </c:pt>
                <c:pt idx="40">
                  <c:v>21</c:v>
                </c:pt>
                <c:pt idx="41">
                  <c:v>23</c:v>
                </c:pt>
                <c:pt idx="42">
                  <c:v>23</c:v>
                </c:pt>
                <c:pt idx="43">
                  <c:v>22</c:v>
                </c:pt>
                <c:pt idx="44">
                  <c:v>23</c:v>
                </c:pt>
                <c:pt idx="45">
                  <c:v>22</c:v>
                </c:pt>
                <c:pt idx="46">
                  <c:v>19</c:v>
                </c:pt>
                <c:pt idx="47">
                  <c:v>23</c:v>
                </c:pt>
                <c:pt idx="48">
                  <c:v>28</c:v>
                </c:pt>
                <c:pt idx="49">
                  <c:v>24</c:v>
                </c:pt>
                <c:pt idx="50">
                  <c:v>22</c:v>
                </c:pt>
                <c:pt idx="51">
                  <c:v>22</c:v>
                </c:pt>
                <c:pt idx="52">
                  <c:v>25</c:v>
                </c:pt>
                <c:pt idx="53">
                  <c:v>23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23</c:v>
                </c:pt>
                <c:pt idx="58">
                  <c:v>23</c:v>
                </c:pt>
                <c:pt idx="59">
                  <c:v>26</c:v>
                </c:pt>
                <c:pt idx="60">
                  <c:v>23</c:v>
                </c:pt>
                <c:pt idx="61">
                  <c:v>22</c:v>
                </c:pt>
                <c:pt idx="62">
                  <c:v>26</c:v>
                </c:pt>
                <c:pt idx="63">
                  <c:v>24</c:v>
                </c:pt>
                <c:pt idx="64">
                  <c:v>27</c:v>
                </c:pt>
                <c:pt idx="65">
                  <c:v>26</c:v>
                </c:pt>
                <c:pt idx="66">
                  <c:v>26</c:v>
                </c:pt>
                <c:pt idx="67">
                  <c:v>28</c:v>
                </c:pt>
                <c:pt idx="68">
                  <c:v>27</c:v>
                </c:pt>
                <c:pt idx="69">
                  <c:v>25</c:v>
                </c:pt>
                <c:pt idx="70">
                  <c:v>30</c:v>
                </c:pt>
                <c:pt idx="71">
                  <c:v>25</c:v>
                </c:pt>
                <c:pt idx="72">
                  <c:v>28</c:v>
                </c:pt>
                <c:pt idx="73">
                  <c:v>26</c:v>
                </c:pt>
                <c:pt idx="74">
                  <c:v>26</c:v>
                </c:pt>
                <c:pt idx="75">
                  <c:v>29</c:v>
                </c:pt>
                <c:pt idx="76">
                  <c:v>29</c:v>
                </c:pt>
                <c:pt idx="77">
                  <c:v>24</c:v>
                </c:pt>
                <c:pt idx="78">
                  <c:v>27</c:v>
                </c:pt>
                <c:pt idx="79">
                  <c:v>30</c:v>
                </c:pt>
                <c:pt idx="80">
                  <c:v>28</c:v>
                </c:pt>
                <c:pt idx="81">
                  <c:v>29</c:v>
                </c:pt>
                <c:pt idx="82">
                  <c:v>27</c:v>
                </c:pt>
                <c:pt idx="83">
                  <c:v>28</c:v>
                </c:pt>
                <c:pt idx="84">
                  <c:v>28</c:v>
                </c:pt>
                <c:pt idx="85">
                  <c:v>30</c:v>
                </c:pt>
                <c:pt idx="86">
                  <c:v>27</c:v>
                </c:pt>
                <c:pt idx="87">
                  <c:v>31</c:v>
                </c:pt>
                <c:pt idx="88">
                  <c:v>28</c:v>
                </c:pt>
                <c:pt idx="89">
                  <c:v>31</c:v>
                </c:pt>
                <c:pt idx="90">
                  <c:v>28</c:v>
                </c:pt>
                <c:pt idx="91">
                  <c:v>28</c:v>
                </c:pt>
                <c:pt idx="92">
                  <c:v>30</c:v>
                </c:pt>
                <c:pt idx="93">
                  <c:v>30</c:v>
                </c:pt>
                <c:pt idx="94">
                  <c:v>27</c:v>
                </c:pt>
                <c:pt idx="95">
                  <c:v>27</c:v>
                </c:pt>
                <c:pt idx="96">
                  <c:v>27</c:v>
                </c:pt>
                <c:pt idx="97">
                  <c:v>28</c:v>
                </c:pt>
                <c:pt idx="98">
                  <c:v>30</c:v>
                </c:pt>
                <c:pt idx="99">
                  <c:v>29</c:v>
                </c:pt>
                <c:pt idx="100">
                  <c:v>30</c:v>
                </c:pt>
                <c:pt idx="101">
                  <c:v>26</c:v>
                </c:pt>
                <c:pt idx="102">
                  <c:v>29</c:v>
                </c:pt>
                <c:pt idx="103">
                  <c:v>32</c:v>
                </c:pt>
                <c:pt idx="104">
                  <c:v>31</c:v>
                </c:pt>
                <c:pt idx="105">
                  <c:v>28</c:v>
                </c:pt>
                <c:pt idx="106">
                  <c:v>30</c:v>
                </c:pt>
                <c:pt idx="107">
                  <c:v>28</c:v>
                </c:pt>
                <c:pt idx="108">
                  <c:v>30</c:v>
                </c:pt>
                <c:pt idx="109">
                  <c:v>27</c:v>
                </c:pt>
                <c:pt idx="110">
                  <c:v>30</c:v>
                </c:pt>
                <c:pt idx="111">
                  <c:v>29</c:v>
                </c:pt>
                <c:pt idx="112">
                  <c:v>29</c:v>
                </c:pt>
                <c:pt idx="113">
                  <c:v>29</c:v>
                </c:pt>
                <c:pt idx="114">
                  <c:v>28</c:v>
                </c:pt>
                <c:pt idx="115">
                  <c:v>28</c:v>
                </c:pt>
                <c:pt idx="116">
                  <c:v>25</c:v>
                </c:pt>
                <c:pt idx="117">
                  <c:v>26</c:v>
                </c:pt>
                <c:pt idx="118">
                  <c:v>25</c:v>
                </c:pt>
                <c:pt idx="119">
                  <c:v>29</c:v>
                </c:pt>
                <c:pt idx="120">
                  <c:v>26</c:v>
                </c:pt>
                <c:pt idx="121">
                  <c:v>25</c:v>
                </c:pt>
                <c:pt idx="122">
                  <c:v>30</c:v>
                </c:pt>
                <c:pt idx="123">
                  <c:v>26</c:v>
                </c:pt>
                <c:pt idx="124">
                  <c:v>27</c:v>
                </c:pt>
                <c:pt idx="125">
                  <c:v>26</c:v>
                </c:pt>
                <c:pt idx="126">
                  <c:v>23</c:v>
                </c:pt>
                <c:pt idx="127">
                  <c:v>26</c:v>
                </c:pt>
                <c:pt idx="128">
                  <c:v>26</c:v>
                </c:pt>
                <c:pt idx="129">
                  <c:v>27</c:v>
                </c:pt>
                <c:pt idx="130">
                  <c:v>28</c:v>
                </c:pt>
                <c:pt idx="131">
                  <c:v>25</c:v>
                </c:pt>
                <c:pt idx="132">
                  <c:v>24</c:v>
                </c:pt>
                <c:pt idx="133">
                  <c:v>28</c:v>
                </c:pt>
                <c:pt idx="134">
                  <c:v>25</c:v>
                </c:pt>
                <c:pt idx="135">
                  <c:v>23</c:v>
                </c:pt>
                <c:pt idx="136">
                  <c:v>27</c:v>
                </c:pt>
                <c:pt idx="137">
                  <c:v>25</c:v>
                </c:pt>
                <c:pt idx="138">
                  <c:v>23</c:v>
                </c:pt>
                <c:pt idx="139">
                  <c:v>26</c:v>
                </c:pt>
                <c:pt idx="140">
                  <c:v>24</c:v>
                </c:pt>
                <c:pt idx="141">
                  <c:v>22</c:v>
                </c:pt>
                <c:pt idx="142">
                  <c:v>25</c:v>
                </c:pt>
                <c:pt idx="143">
                  <c:v>22</c:v>
                </c:pt>
                <c:pt idx="144">
                  <c:v>21</c:v>
                </c:pt>
                <c:pt idx="145">
                  <c:v>23</c:v>
                </c:pt>
                <c:pt idx="146">
                  <c:v>21</c:v>
                </c:pt>
                <c:pt idx="147">
                  <c:v>25</c:v>
                </c:pt>
                <c:pt idx="148">
                  <c:v>20</c:v>
                </c:pt>
                <c:pt idx="149">
                  <c:v>22</c:v>
                </c:pt>
                <c:pt idx="150">
                  <c:v>22</c:v>
                </c:pt>
                <c:pt idx="151">
                  <c:v>23</c:v>
                </c:pt>
                <c:pt idx="152">
                  <c:v>20</c:v>
                </c:pt>
                <c:pt idx="153">
                  <c:v>20</c:v>
                </c:pt>
                <c:pt idx="154">
                  <c:v>22</c:v>
                </c:pt>
                <c:pt idx="155">
                  <c:v>18</c:v>
                </c:pt>
                <c:pt idx="156">
                  <c:v>19</c:v>
                </c:pt>
                <c:pt idx="157">
                  <c:v>23</c:v>
                </c:pt>
                <c:pt idx="158">
                  <c:v>21</c:v>
                </c:pt>
                <c:pt idx="159">
                  <c:v>21</c:v>
                </c:pt>
                <c:pt idx="160">
                  <c:v>20</c:v>
                </c:pt>
                <c:pt idx="161">
                  <c:v>21</c:v>
                </c:pt>
                <c:pt idx="162">
                  <c:v>22</c:v>
                </c:pt>
                <c:pt idx="163">
                  <c:v>24</c:v>
                </c:pt>
                <c:pt idx="164">
                  <c:v>20</c:v>
                </c:pt>
                <c:pt idx="165">
                  <c:v>18</c:v>
                </c:pt>
                <c:pt idx="166">
                  <c:v>22</c:v>
                </c:pt>
                <c:pt idx="167">
                  <c:v>25</c:v>
                </c:pt>
                <c:pt idx="168">
                  <c:v>20</c:v>
                </c:pt>
                <c:pt idx="169">
                  <c:v>24</c:v>
                </c:pt>
                <c:pt idx="170">
                  <c:v>22</c:v>
                </c:pt>
                <c:pt idx="171">
                  <c:v>24</c:v>
                </c:pt>
                <c:pt idx="172">
                  <c:v>23</c:v>
                </c:pt>
                <c:pt idx="173">
                  <c:v>20</c:v>
                </c:pt>
                <c:pt idx="174">
                  <c:v>24</c:v>
                </c:pt>
                <c:pt idx="175">
                  <c:v>24</c:v>
                </c:pt>
                <c:pt idx="176">
                  <c:v>22</c:v>
                </c:pt>
                <c:pt idx="177">
                  <c:v>23</c:v>
                </c:pt>
                <c:pt idx="178">
                  <c:v>22</c:v>
                </c:pt>
                <c:pt idx="179">
                  <c:v>24</c:v>
                </c:pt>
                <c:pt idx="180">
                  <c:v>26</c:v>
                </c:pt>
                <c:pt idx="181">
                  <c:v>25</c:v>
                </c:pt>
                <c:pt idx="182">
                  <c:v>26</c:v>
                </c:pt>
                <c:pt idx="183">
                  <c:v>25</c:v>
                </c:pt>
                <c:pt idx="184">
                  <c:v>25</c:v>
                </c:pt>
                <c:pt idx="185">
                  <c:v>25</c:v>
                </c:pt>
                <c:pt idx="186">
                  <c:v>27</c:v>
                </c:pt>
                <c:pt idx="187">
                  <c:v>25</c:v>
                </c:pt>
                <c:pt idx="188">
                  <c:v>26</c:v>
                </c:pt>
                <c:pt idx="189">
                  <c:v>26</c:v>
                </c:pt>
                <c:pt idx="190">
                  <c:v>29</c:v>
                </c:pt>
                <c:pt idx="191">
                  <c:v>26</c:v>
                </c:pt>
                <c:pt idx="192">
                  <c:v>30</c:v>
                </c:pt>
                <c:pt idx="193">
                  <c:v>31</c:v>
                </c:pt>
                <c:pt idx="194">
                  <c:v>29</c:v>
                </c:pt>
                <c:pt idx="195">
                  <c:v>29</c:v>
                </c:pt>
                <c:pt idx="196">
                  <c:v>32</c:v>
                </c:pt>
                <c:pt idx="197">
                  <c:v>34</c:v>
                </c:pt>
                <c:pt idx="198">
                  <c:v>34</c:v>
                </c:pt>
                <c:pt idx="199">
                  <c:v>35</c:v>
                </c:pt>
                <c:pt idx="20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7A-47DD-9D69-A880417C7A25}"/>
            </c:ext>
          </c:extLst>
        </c:ser>
        <c:ser>
          <c:idx val="4"/>
          <c:order val="4"/>
          <c:tx>
            <c:strRef>
              <c:f>'-1iter rz diffM'!$E$1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diffM'!$E$2:$E$202</c:f>
              <c:numCache>
                <c:formatCode>General</c:formatCode>
                <c:ptCount val="201"/>
                <c:pt idx="0">
                  <c:v>33</c:v>
                </c:pt>
                <c:pt idx="1">
                  <c:v>34</c:v>
                </c:pt>
                <c:pt idx="2">
                  <c:v>35</c:v>
                </c:pt>
                <c:pt idx="3">
                  <c:v>32</c:v>
                </c:pt>
                <c:pt idx="4">
                  <c:v>35</c:v>
                </c:pt>
                <c:pt idx="5">
                  <c:v>34</c:v>
                </c:pt>
                <c:pt idx="6">
                  <c:v>35</c:v>
                </c:pt>
                <c:pt idx="7">
                  <c:v>28</c:v>
                </c:pt>
                <c:pt idx="8">
                  <c:v>30</c:v>
                </c:pt>
                <c:pt idx="9">
                  <c:v>30</c:v>
                </c:pt>
                <c:pt idx="10">
                  <c:v>32</c:v>
                </c:pt>
                <c:pt idx="11">
                  <c:v>32</c:v>
                </c:pt>
                <c:pt idx="12">
                  <c:v>26</c:v>
                </c:pt>
                <c:pt idx="13">
                  <c:v>26</c:v>
                </c:pt>
                <c:pt idx="14">
                  <c:v>27</c:v>
                </c:pt>
                <c:pt idx="15">
                  <c:v>27</c:v>
                </c:pt>
                <c:pt idx="16">
                  <c:v>26</c:v>
                </c:pt>
                <c:pt idx="17">
                  <c:v>26</c:v>
                </c:pt>
                <c:pt idx="18">
                  <c:v>28</c:v>
                </c:pt>
                <c:pt idx="19">
                  <c:v>26</c:v>
                </c:pt>
                <c:pt idx="20">
                  <c:v>25</c:v>
                </c:pt>
                <c:pt idx="21">
                  <c:v>26</c:v>
                </c:pt>
                <c:pt idx="22">
                  <c:v>20</c:v>
                </c:pt>
                <c:pt idx="23">
                  <c:v>26</c:v>
                </c:pt>
                <c:pt idx="24">
                  <c:v>22</c:v>
                </c:pt>
                <c:pt idx="25">
                  <c:v>24</c:v>
                </c:pt>
                <c:pt idx="26">
                  <c:v>20</c:v>
                </c:pt>
                <c:pt idx="27">
                  <c:v>22</c:v>
                </c:pt>
                <c:pt idx="28">
                  <c:v>25</c:v>
                </c:pt>
                <c:pt idx="29">
                  <c:v>24</c:v>
                </c:pt>
                <c:pt idx="30">
                  <c:v>22</c:v>
                </c:pt>
                <c:pt idx="31">
                  <c:v>23</c:v>
                </c:pt>
                <c:pt idx="32">
                  <c:v>21</c:v>
                </c:pt>
                <c:pt idx="33">
                  <c:v>24</c:v>
                </c:pt>
                <c:pt idx="34">
                  <c:v>21</c:v>
                </c:pt>
                <c:pt idx="35">
                  <c:v>20</c:v>
                </c:pt>
                <c:pt idx="36">
                  <c:v>24</c:v>
                </c:pt>
                <c:pt idx="37">
                  <c:v>23</c:v>
                </c:pt>
                <c:pt idx="38">
                  <c:v>21</c:v>
                </c:pt>
                <c:pt idx="39">
                  <c:v>20</c:v>
                </c:pt>
                <c:pt idx="40">
                  <c:v>18</c:v>
                </c:pt>
                <c:pt idx="41">
                  <c:v>21</c:v>
                </c:pt>
                <c:pt idx="42">
                  <c:v>19</c:v>
                </c:pt>
                <c:pt idx="43">
                  <c:v>22</c:v>
                </c:pt>
                <c:pt idx="44">
                  <c:v>21</c:v>
                </c:pt>
                <c:pt idx="45">
                  <c:v>23</c:v>
                </c:pt>
                <c:pt idx="46">
                  <c:v>21</c:v>
                </c:pt>
                <c:pt idx="47">
                  <c:v>23</c:v>
                </c:pt>
                <c:pt idx="48">
                  <c:v>21</c:v>
                </c:pt>
                <c:pt idx="49">
                  <c:v>22</c:v>
                </c:pt>
                <c:pt idx="50">
                  <c:v>21</c:v>
                </c:pt>
                <c:pt idx="51">
                  <c:v>19</c:v>
                </c:pt>
                <c:pt idx="52">
                  <c:v>22</c:v>
                </c:pt>
                <c:pt idx="53">
                  <c:v>24</c:v>
                </c:pt>
                <c:pt idx="54">
                  <c:v>22</c:v>
                </c:pt>
                <c:pt idx="55">
                  <c:v>20</c:v>
                </c:pt>
                <c:pt idx="56">
                  <c:v>20</c:v>
                </c:pt>
                <c:pt idx="57">
                  <c:v>23</c:v>
                </c:pt>
                <c:pt idx="58">
                  <c:v>22</c:v>
                </c:pt>
                <c:pt idx="59">
                  <c:v>27</c:v>
                </c:pt>
                <c:pt idx="60">
                  <c:v>20</c:v>
                </c:pt>
                <c:pt idx="61">
                  <c:v>20</c:v>
                </c:pt>
                <c:pt idx="62">
                  <c:v>22</c:v>
                </c:pt>
                <c:pt idx="63">
                  <c:v>21</c:v>
                </c:pt>
                <c:pt idx="64">
                  <c:v>22</c:v>
                </c:pt>
                <c:pt idx="65">
                  <c:v>22</c:v>
                </c:pt>
                <c:pt idx="66">
                  <c:v>26</c:v>
                </c:pt>
                <c:pt idx="67">
                  <c:v>26</c:v>
                </c:pt>
                <c:pt idx="68">
                  <c:v>22</c:v>
                </c:pt>
                <c:pt idx="69">
                  <c:v>25</c:v>
                </c:pt>
                <c:pt idx="70">
                  <c:v>23</c:v>
                </c:pt>
                <c:pt idx="71">
                  <c:v>27</c:v>
                </c:pt>
                <c:pt idx="72">
                  <c:v>25</c:v>
                </c:pt>
                <c:pt idx="73">
                  <c:v>26</c:v>
                </c:pt>
                <c:pt idx="74">
                  <c:v>27</c:v>
                </c:pt>
                <c:pt idx="75">
                  <c:v>26</c:v>
                </c:pt>
                <c:pt idx="76">
                  <c:v>23</c:v>
                </c:pt>
                <c:pt idx="77">
                  <c:v>24</c:v>
                </c:pt>
                <c:pt idx="78">
                  <c:v>27</c:v>
                </c:pt>
                <c:pt idx="79">
                  <c:v>27</c:v>
                </c:pt>
                <c:pt idx="80">
                  <c:v>25</c:v>
                </c:pt>
                <c:pt idx="81">
                  <c:v>27</c:v>
                </c:pt>
                <c:pt idx="82">
                  <c:v>26</c:v>
                </c:pt>
                <c:pt idx="83">
                  <c:v>26</c:v>
                </c:pt>
                <c:pt idx="84">
                  <c:v>28</c:v>
                </c:pt>
                <c:pt idx="85">
                  <c:v>25</c:v>
                </c:pt>
                <c:pt idx="86">
                  <c:v>27</c:v>
                </c:pt>
                <c:pt idx="87">
                  <c:v>30</c:v>
                </c:pt>
                <c:pt idx="88">
                  <c:v>25</c:v>
                </c:pt>
                <c:pt idx="89">
                  <c:v>26</c:v>
                </c:pt>
                <c:pt idx="90">
                  <c:v>25</c:v>
                </c:pt>
                <c:pt idx="91">
                  <c:v>22</c:v>
                </c:pt>
                <c:pt idx="92">
                  <c:v>26</c:v>
                </c:pt>
                <c:pt idx="93">
                  <c:v>26</c:v>
                </c:pt>
                <c:pt idx="94">
                  <c:v>26</c:v>
                </c:pt>
                <c:pt idx="95">
                  <c:v>26</c:v>
                </c:pt>
                <c:pt idx="96">
                  <c:v>28</c:v>
                </c:pt>
                <c:pt idx="97">
                  <c:v>29</c:v>
                </c:pt>
                <c:pt idx="98">
                  <c:v>25</c:v>
                </c:pt>
                <c:pt idx="99">
                  <c:v>29</c:v>
                </c:pt>
                <c:pt idx="100">
                  <c:v>25</c:v>
                </c:pt>
                <c:pt idx="101">
                  <c:v>22</c:v>
                </c:pt>
                <c:pt idx="102">
                  <c:v>26</c:v>
                </c:pt>
                <c:pt idx="103">
                  <c:v>26</c:v>
                </c:pt>
                <c:pt idx="104">
                  <c:v>26</c:v>
                </c:pt>
                <c:pt idx="105">
                  <c:v>27</c:v>
                </c:pt>
                <c:pt idx="106">
                  <c:v>25</c:v>
                </c:pt>
                <c:pt idx="107">
                  <c:v>28</c:v>
                </c:pt>
                <c:pt idx="108">
                  <c:v>29</c:v>
                </c:pt>
                <c:pt idx="109">
                  <c:v>27</c:v>
                </c:pt>
                <c:pt idx="110">
                  <c:v>25</c:v>
                </c:pt>
                <c:pt idx="111">
                  <c:v>28</c:v>
                </c:pt>
                <c:pt idx="112">
                  <c:v>26</c:v>
                </c:pt>
                <c:pt idx="113">
                  <c:v>24</c:v>
                </c:pt>
                <c:pt idx="114">
                  <c:v>24</c:v>
                </c:pt>
                <c:pt idx="115">
                  <c:v>25</c:v>
                </c:pt>
                <c:pt idx="116">
                  <c:v>22</c:v>
                </c:pt>
                <c:pt idx="117">
                  <c:v>25</c:v>
                </c:pt>
                <c:pt idx="118">
                  <c:v>22</c:v>
                </c:pt>
                <c:pt idx="119">
                  <c:v>28</c:v>
                </c:pt>
                <c:pt idx="120">
                  <c:v>28</c:v>
                </c:pt>
                <c:pt idx="121">
                  <c:v>25</c:v>
                </c:pt>
                <c:pt idx="122">
                  <c:v>25</c:v>
                </c:pt>
                <c:pt idx="123">
                  <c:v>25</c:v>
                </c:pt>
                <c:pt idx="124">
                  <c:v>22</c:v>
                </c:pt>
                <c:pt idx="125">
                  <c:v>24</c:v>
                </c:pt>
                <c:pt idx="126">
                  <c:v>30</c:v>
                </c:pt>
                <c:pt idx="127">
                  <c:v>26</c:v>
                </c:pt>
                <c:pt idx="128">
                  <c:v>24</c:v>
                </c:pt>
                <c:pt idx="129">
                  <c:v>25</c:v>
                </c:pt>
                <c:pt idx="130">
                  <c:v>23</c:v>
                </c:pt>
                <c:pt idx="131">
                  <c:v>22</c:v>
                </c:pt>
                <c:pt idx="132">
                  <c:v>24</c:v>
                </c:pt>
                <c:pt idx="133">
                  <c:v>24</c:v>
                </c:pt>
                <c:pt idx="134">
                  <c:v>24</c:v>
                </c:pt>
                <c:pt idx="135">
                  <c:v>23</c:v>
                </c:pt>
                <c:pt idx="136">
                  <c:v>24</c:v>
                </c:pt>
                <c:pt idx="137">
                  <c:v>22</c:v>
                </c:pt>
                <c:pt idx="138">
                  <c:v>24</c:v>
                </c:pt>
                <c:pt idx="139">
                  <c:v>20</c:v>
                </c:pt>
                <c:pt idx="140">
                  <c:v>23</c:v>
                </c:pt>
                <c:pt idx="141">
                  <c:v>21</c:v>
                </c:pt>
                <c:pt idx="142">
                  <c:v>23</c:v>
                </c:pt>
                <c:pt idx="143">
                  <c:v>20</c:v>
                </c:pt>
                <c:pt idx="144">
                  <c:v>22</c:v>
                </c:pt>
                <c:pt idx="145">
                  <c:v>21</c:v>
                </c:pt>
                <c:pt idx="146">
                  <c:v>22</c:v>
                </c:pt>
                <c:pt idx="147">
                  <c:v>21</c:v>
                </c:pt>
                <c:pt idx="148">
                  <c:v>20</c:v>
                </c:pt>
                <c:pt idx="149">
                  <c:v>21</c:v>
                </c:pt>
                <c:pt idx="150">
                  <c:v>22</c:v>
                </c:pt>
                <c:pt idx="151">
                  <c:v>22</c:v>
                </c:pt>
                <c:pt idx="152">
                  <c:v>21</c:v>
                </c:pt>
                <c:pt idx="153">
                  <c:v>19</c:v>
                </c:pt>
                <c:pt idx="154">
                  <c:v>21</c:v>
                </c:pt>
                <c:pt idx="155">
                  <c:v>22</c:v>
                </c:pt>
                <c:pt idx="156">
                  <c:v>20</c:v>
                </c:pt>
                <c:pt idx="157">
                  <c:v>21</c:v>
                </c:pt>
                <c:pt idx="158">
                  <c:v>17</c:v>
                </c:pt>
                <c:pt idx="159">
                  <c:v>21</c:v>
                </c:pt>
                <c:pt idx="160">
                  <c:v>20</c:v>
                </c:pt>
                <c:pt idx="161">
                  <c:v>20</c:v>
                </c:pt>
                <c:pt idx="162">
                  <c:v>22</c:v>
                </c:pt>
                <c:pt idx="163">
                  <c:v>20</c:v>
                </c:pt>
                <c:pt idx="164">
                  <c:v>22</c:v>
                </c:pt>
                <c:pt idx="165">
                  <c:v>21</c:v>
                </c:pt>
                <c:pt idx="166">
                  <c:v>22</c:v>
                </c:pt>
                <c:pt idx="167">
                  <c:v>19</c:v>
                </c:pt>
                <c:pt idx="168">
                  <c:v>20</c:v>
                </c:pt>
                <c:pt idx="169">
                  <c:v>22</c:v>
                </c:pt>
                <c:pt idx="170">
                  <c:v>22</c:v>
                </c:pt>
                <c:pt idx="171">
                  <c:v>22</c:v>
                </c:pt>
                <c:pt idx="172">
                  <c:v>22</c:v>
                </c:pt>
                <c:pt idx="173">
                  <c:v>24</c:v>
                </c:pt>
                <c:pt idx="174">
                  <c:v>23</c:v>
                </c:pt>
                <c:pt idx="175">
                  <c:v>21</c:v>
                </c:pt>
                <c:pt idx="176">
                  <c:v>26</c:v>
                </c:pt>
                <c:pt idx="177">
                  <c:v>21</c:v>
                </c:pt>
                <c:pt idx="178">
                  <c:v>24</c:v>
                </c:pt>
                <c:pt idx="179">
                  <c:v>23</c:v>
                </c:pt>
                <c:pt idx="180">
                  <c:v>25</c:v>
                </c:pt>
                <c:pt idx="181">
                  <c:v>25</c:v>
                </c:pt>
                <c:pt idx="182">
                  <c:v>21</c:v>
                </c:pt>
                <c:pt idx="183">
                  <c:v>28</c:v>
                </c:pt>
                <c:pt idx="184">
                  <c:v>23</c:v>
                </c:pt>
                <c:pt idx="185">
                  <c:v>28</c:v>
                </c:pt>
                <c:pt idx="186">
                  <c:v>29</c:v>
                </c:pt>
                <c:pt idx="187">
                  <c:v>28</c:v>
                </c:pt>
                <c:pt idx="188">
                  <c:v>28</c:v>
                </c:pt>
                <c:pt idx="189">
                  <c:v>26</c:v>
                </c:pt>
                <c:pt idx="190">
                  <c:v>32</c:v>
                </c:pt>
                <c:pt idx="191">
                  <c:v>29</c:v>
                </c:pt>
                <c:pt idx="192">
                  <c:v>30</c:v>
                </c:pt>
                <c:pt idx="193">
                  <c:v>32</c:v>
                </c:pt>
                <c:pt idx="194">
                  <c:v>32</c:v>
                </c:pt>
                <c:pt idx="195">
                  <c:v>31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7A-47DD-9D69-A880417C7A25}"/>
            </c:ext>
          </c:extLst>
        </c:ser>
        <c:ser>
          <c:idx val="5"/>
          <c:order val="5"/>
          <c:tx>
            <c:strRef>
              <c:f>'-1iter rz diffM'!$F$1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diffM'!$F$2:$F$202</c:f>
              <c:numCache>
                <c:formatCode>General</c:formatCode>
                <c:ptCount val="201"/>
                <c:pt idx="0">
                  <c:v>23</c:v>
                </c:pt>
                <c:pt idx="1">
                  <c:v>21</c:v>
                </c:pt>
                <c:pt idx="2">
                  <c:v>26</c:v>
                </c:pt>
                <c:pt idx="3">
                  <c:v>21</c:v>
                </c:pt>
                <c:pt idx="4">
                  <c:v>25</c:v>
                </c:pt>
                <c:pt idx="5">
                  <c:v>23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23</c:v>
                </c:pt>
                <c:pt idx="10">
                  <c:v>26</c:v>
                </c:pt>
                <c:pt idx="11">
                  <c:v>25</c:v>
                </c:pt>
                <c:pt idx="12">
                  <c:v>22</c:v>
                </c:pt>
                <c:pt idx="13">
                  <c:v>23</c:v>
                </c:pt>
                <c:pt idx="14">
                  <c:v>28</c:v>
                </c:pt>
                <c:pt idx="15">
                  <c:v>24</c:v>
                </c:pt>
                <c:pt idx="16">
                  <c:v>22</c:v>
                </c:pt>
                <c:pt idx="17">
                  <c:v>21</c:v>
                </c:pt>
                <c:pt idx="18">
                  <c:v>22</c:v>
                </c:pt>
                <c:pt idx="19">
                  <c:v>28</c:v>
                </c:pt>
                <c:pt idx="20">
                  <c:v>23</c:v>
                </c:pt>
                <c:pt idx="21">
                  <c:v>24</c:v>
                </c:pt>
                <c:pt idx="22">
                  <c:v>21</c:v>
                </c:pt>
                <c:pt idx="23">
                  <c:v>23</c:v>
                </c:pt>
                <c:pt idx="24">
                  <c:v>25</c:v>
                </c:pt>
                <c:pt idx="25">
                  <c:v>21</c:v>
                </c:pt>
                <c:pt idx="26">
                  <c:v>23</c:v>
                </c:pt>
                <c:pt idx="27">
                  <c:v>25</c:v>
                </c:pt>
                <c:pt idx="28">
                  <c:v>22</c:v>
                </c:pt>
                <c:pt idx="29">
                  <c:v>23</c:v>
                </c:pt>
                <c:pt idx="30">
                  <c:v>24</c:v>
                </c:pt>
                <c:pt idx="31">
                  <c:v>26</c:v>
                </c:pt>
                <c:pt idx="32">
                  <c:v>24</c:v>
                </c:pt>
                <c:pt idx="33">
                  <c:v>23</c:v>
                </c:pt>
                <c:pt idx="34">
                  <c:v>24</c:v>
                </c:pt>
                <c:pt idx="35">
                  <c:v>22</c:v>
                </c:pt>
                <c:pt idx="36">
                  <c:v>24</c:v>
                </c:pt>
                <c:pt idx="37">
                  <c:v>22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23</c:v>
                </c:pt>
                <c:pt idx="43">
                  <c:v>22</c:v>
                </c:pt>
                <c:pt idx="44">
                  <c:v>25</c:v>
                </c:pt>
                <c:pt idx="45">
                  <c:v>25</c:v>
                </c:pt>
                <c:pt idx="46">
                  <c:v>23</c:v>
                </c:pt>
                <c:pt idx="47">
                  <c:v>24</c:v>
                </c:pt>
                <c:pt idx="48">
                  <c:v>25</c:v>
                </c:pt>
                <c:pt idx="49">
                  <c:v>29</c:v>
                </c:pt>
                <c:pt idx="50">
                  <c:v>25</c:v>
                </c:pt>
                <c:pt idx="51">
                  <c:v>26</c:v>
                </c:pt>
                <c:pt idx="52">
                  <c:v>23</c:v>
                </c:pt>
                <c:pt idx="53">
                  <c:v>24</c:v>
                </c:pt>
                <c:pt idx="54">
                  <c:v>23</c:v>
                </c:pt>
                <c:pt idx="55">
                  <c:v>24</c:v>
                </c:pt>
                <c:pt idx="56">
                  <c:v>25</c:v>
                </c:pt>
                <c:pt idx="57">
                  <c:v>25</c:v>
                </c:pt>
                <c:pt idx="58">
                  <c:v>25</c:v>
                </c:pt>
                <c:pt idx="59">
                  <c:v>22</c:v>
                </c:pt>
                <c:pt idx="60">
                  <c:v>26</c:v>
                </c:pt>
                <c:pt idx="61">
                  <c:v>23</c:v>
                </c:pt>
                <c:pt idx="62">
                  <c:v>22</c:v>
                </c:pt>
                <c:pt idx="63">
                  <c:v>24</c:v>
                </c:pt>
                <c:pt idx="64">
                  <c:v>23</c:v>
                </c:pt>
                <c:pt idx="65">
                  <c:v>24</c:v>
                </c:pt>
                <c:pt idx="66">
                  <c:v>24</c:v>
                </c:pt>
                <c:pt idx="67">
                  <c:v>25</c:v>
                </c:pt>
                <c:pt idx="68">
                  <c:v>23</c:v>
                </c:pt>
                <c:pt idx="69">
                  <c:v>26</c:v>
                </c:pt>
                <c:pt idx="70">
                  <c:v>23</c:v>
                </c:pt>
                <c:pt idx="71">
                  <c:v>26</c:v>
                </c:pt>
                <c:pt idx="72">
                  <c:v>24</c:v>
                </c:pt>
                <c:pt idx="73">
                  <c:v>27</c:v>
                </c:pt>
                <c:pt idx="74">
                  <c:v>26</c:v>
                </c:pt>
                <c:pt idx="75">
                  <c:v>28</c:v>
                </c:pt>
                <c:pt idx="76">
                  <c:v>24</c:v>
                </c:pt>
                <c:pt idx="77">
                  <c:v>26</c:v>
                </c:pt>
                <c:pt idx="78">
                  <c:v>27</c:v>
                </c:pt>
                <c:pt idx="79">
                  <c:v>26</c:v>
                </c:pt>
                <c:pt idx="80">
                  <c:v>27</c:v>
                </c:pt>
                <c:pt idx="81">
                  <c:v>28</c:v>
                </c:pt>
                <c:pt idx="82">
                  <c:v>29</c:v>
                </c:pt>
                <c:pt idx="83">
                  <c:v>26</c:v>
                </c:pt>
                <c:pt idx="84">
                  <c:v>25</c:v>
                </c:pt>
                <c:pt idx="85">
                  <c:v>26</c:v>
                </c:pt>
                <c:pt idx="86">
                  <c:v>28</c:v>
                </c:pt>
                <c:pt idx="87">
                  <c:v>26</c:v>
                </c:pt>
                <c:pt idx="88">
                  <c:v>30</c:v>
                </c:pt>
                <c:pt idx="89">
                  <c:v>26</c:v>
                </c:pt>
                <c:pt idx="90">
                  <c:v>26</c:v>
                </c:pt>
                <c:pt idx="91">
                  <c:v>24</c:v>
                </c:pt>
                <c:pt idx="92">
                  <c:v>25</c:v>
                </c:pt>
                <c:pt idx="93">
                  <c:v>26</c:v>
                </c:pt>
                <c:pt idx="94">
                  <c:v>26</c:v>
                </c:pt>
                <c:pt idx="95">
                  <c:v>25</c:v>
                </c:pt>
                <c:pt idx="96">
                  <c:v>28</c:v>
                </c:pt>
                <c:pt idx="97">
                  <c:v>27</c:v>
                </c:pt>
                <c:pt idx="98">
                  <c:v>26</c:v>
                </c:pt>
                <c:pt idx="99">
                  <c:v>25</c:v>
                </c:pt>
                <c:pt idx="100">
                  <c:v>25</c:v>
                </c:pt>
                <c:pt idx="101">
                  <c:v>27</c:v>
                </c:pt>
                <c:pt idx="102">
                  <c:v>26</c:v>
                </c:pt>
                <c:pt idx="103">
                  <c:v>27</c:v>
                </c:pt>
                <c:pt idx="104">
                  <c:v>25</c:v>
                </c:pt>
                <c:pt idx="105">
                  <c:v>23</c:v>
                </c:pt>
                <c:pt idx="106">
                  <c:v>26</c:v>
                </c:pt>
                <c:pt idx="107">
                  <c:v>25</c:v>
                </c:pt>
                <c:pt idx="108">
                  <c:v>27</c:v>
                </c:pt>
                <c:pt idx="109">
                  <c:v>26</c:v>
                </c:pt>
                <c:pt idx="110">
                  <c:v>26</c:v>
                </c:pt>
                <c:pt idx="111">
                  <c:v>26</c:v>
                </c:pt>
                <c:pt idx="112">
                  <c:v>27</c:v>
                </c:pt>
                <c:pt idx="113">
                  <c:v>27</c:v>
                </c:pt>
                <c:pt idx="114">
                  <c:v>24</c:v>
                </c:pt>
                <c:pt idx="115">
                  <c:v>24</c:v>
                </c:pt>
                <c:pt idx="116">
                  <c:v>26</c:v>
                </c:pt>
                <c:pt idx="117">
                  <c:v>26</c:v>
                </c:pt>
                <c:pt idx="118">
                  <c:v>26</c:v>
                </c:pt>
                <c:pt idx="119">
                  <c:v>27</c:v>
                </c:pt>
                <c:pt idx="120">
                  <c:v>27</c:v>
                </c:pt>
                <c:pt idx="121">
                  <c:v>22</c:v>
                </c:pt>
                <c:pt idx="122">
                  <c:v>24</c:v>
                </c:pt>
                <c:pt idx="123">
                  <c:v>25</c:v>
                </c:pt>
                <c:pt idx="124">
                  <c:v>26</c:v>
                </c:pt>
                <c:pt idx="125">
                  <c:v>26</c:v>
                </c:pt>
                <c:pt idx="126">
                  <c:v>25</c:v>
                </c:pt>
                <c:pt idx="127">
                  <c:v>23</c:v>
                </c:pt>
                <c:pt idx="128">
                  <c:v>23</c:v>
                </c:pt>
                <c:pt idx="129">
                  <c:v>25</c:v>
                </c:pt>
                <c:pt idx="130">
                  <c:v>26</c:v>
                </c:pt>
                <c:pt idx="131">
                  <c:v>25</c:v>
                </c:pt>
                <c:pt idx="132">
                  <c:v>25</c:v>
                </c:pt>
                <c:pt idx="133">
                  <c:v>27</c:v>
                </c:pt>
                <c:pt idx="134">
                  <c:v>23</c:v>
                </c:pt>
                <c:pt idx="135">
                  <c:v>22</c:v>
                </c:pt>
                <c:pt idx="136">
                  <c:v>24</c:v>
                </c:pt>
                <c:pt idx="137">
                  <c:v>23</c:v>
                </c:pt>
                <c:pt idx="138">
                  <c:v>24</c:v>
                </c:pt>
                <c:pt idx="139">
                  <c:v>24</c:v>
                </c:pt>
                <c:pt idx="140">
                  <c:v>25</c:v>
                </c:pt>
                <c:pt idx="141">
                  <c:v>24</c:v>
                </c:pt>
                <c:pt idx="142">
                  <c:v>22</c:v>
                </c:pt>
                <c:pt idx="143">
                  <c:v>20</c:v>
                </c:pt>
                <c:pt idx="144">
                  <c:v>25</c:v>
                </c:pt>
                <c:pt idx="145">
                  <c:v>27</c:v>
                </c:pt>
                <c:pt idx="146">
                  <c:v>24</c:v>
                </c:pt>
                <c:pt idx="147">
                  <c:v>25</c:v>
                </c:pt>
                <c:pt idx="148">
                  <c:v>22</c:v>
                </c:pt>
                <c:pt idx="149">
                  <c:v>26</c:v>
                </c:pt>
                <c:pt idx="150">
                  <c:v>22</c:v>
                </c:pt>
                <c:pt idx="151">
                  <c:v>23</c:v>
                </c:pt>
                <c:pt idx="152">
                  <c:v>25</c:v>
                </c:pt>
                <c:pt idx="153">
                  <c:v>20</c:v>
                </c:pt>
                <c:pt idx="154">
                  <c:v>22</c:v>
                </c:pt>
                <c:pt idx="155">
                  <c:v>27</c:v>
                </c:pt>
                <c:pt idx="156">
                  <c:v>23</c:v>
                </c:pt>
                <c:pt idx="157">
                  <c:v>23</c:v>
                </c:pt>
                <c:pt idx="158">
                  <c:v>21</c:v>
                </c:pt>
                <c:pt idx="159">
                  <c:v>25</c:v>
                </c:pt>
                <c:pt idx="160">
                  <c:v>24</c:v>
                </c:pt>
                <c:pt idx="161">
                  <c:v>22</c:v>
                </c:pt>
                <c:pt idx="162">
                  <c:v>21</c:v>
                </c:pt>
                <c:pt idx="163">
                  <c:v>22</c:v>
                </c:pt>
                <c:pt idx="164">
                  <c:v>22</c:v>
                </c:pt>
                <c:pt idx="165">
                  <c:v>22</c:v>
                </c:pt>
                <c:pt idx="166">
                  <c:v>22</c:v>
                </c:pt>
                <c:pt idx="167">
                  <c:v>21</c:v>
                </c:pt>
                <c:pt idx="168">
                  <c:v>23</c:v>
                </c:pt>
                <c:pt idx="169">
                  <c:v>24</c:v>
                </c:pt>
                <c:pt idx="170">
                  <c:v>25</c:v>
                </c:pt>
                <c:pt idx="171">
                  <c:v>23</c:v>
                </c:pt>
                <c:pt idx="172">
                  <c:v>24</c:v>
                </c:pt>
                <c:pt idx="173">
                  <c:v>23</c:v>
                </c:pt>
                <c:pt idx="174">
                  <c:v>20</c:v>
                </c:pt>
                <c:pt idx="175">
                  <c:v>24</c:v>
                </c:pt>
                <c:pt idx="176">
                  <c:v>24</c:v>
                </c:pt>
                <c:pt idx="177">
                  <c:v>21</c:v>
                </c:pt>
                <c:pt idx="178">
                  <c:v>25</c:v>
                </c:pt>
                <c:pt idx="179">
                  <c:v>24</c:v>
                </c:pt>
                <c:pt idx="180">
                  <c:v>25</c:v>
                </c:pt>
                <c:pt idx="181">
                  <c:v>25</c:v>
                </c:pt>
                <c:pt idx="182">
                  <c:v>24</c:v>
                </c:pt>
                <c:pt idx="183">
                  <c:v>23</c:v>
                </c:pt>
                <c:pt idx="184">
                  <c:v>25</c:v>
                </c:pt>
                <c:pt idx="185">
                  <c:v>25</c:v>
                </c:pt>
                <c:pt idx="186">
                  <c:v>27</c:v>
                </c:pt>
                <c:pt idx="187">
                  <c:v>19</c:v>
                </c:pt>
                <c:pt idx="188">
                  <c:v>27</c:v>
                </c:pt>
                <c:pt idx="189">
                  <c:v>25</c:v>
                </c:pt>
                <c:pt idx="190">
                  <c:v>22</c:v>
                </c:pt>
                <c:pt idx="191">
                  <c:v>24</c:v>
                </c:pt>
                <c:pt idx="192">
                  <c:v>23</c:v>
                </c:pt>
                <c:pt idx="193">
                  <c:v>26</c:v>
                </c:pt>
                <c:pt idx="194">
                  <c:v>24</c:v>
                </c:pt>
                <c:pt idx="195">
                  <c:v>26</c:v>
                </c:pt>
                <c:pt idx="196">
                  <c:v>24</c:v>
                </c:pt>
                <c:pt idx="197">
                  <c:v>23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7A-47DD-9D69-A880417C7A25}"/>
            </c:ext>
          </c:extLst>
        </c:ser>
        <c:ser>
          <c:idx val="6"/>
          <c:order val="6"/>
          <c:tx>
            <c:strRef>
              <c:f>'-1iter rz diffM'!$G$1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diffM'!$G$2:$G$202</c:f>
              <c:numCache>
                <c:formatCode>General</c:formatCode>
                <c:ptCount val="201"/>
                <c:pt idx="0">
                  <c:v>25</c:v>
                </c:pt>
                <c:pt idx="1">
                  <c:v>22</c:v>
                </c:pt>
                <c:pt idx="2">
                  <c:v>25</c:v>
                </c:pt>
                <c:pt idx="3">
                  <c:v>26</c:v>
                </c:pt>
                <c:pt idx="4">
                  <c:v>29</c:v>
                </c:pt>
                <c:pt idx="5">
                  <c:v>23</c:v>
                </c:pt>
                <c:pt idx="6">
                  <c:v>30</c:v>
                </c:pt>
                <c:pt idx="7">
                  <c:v>26</c:v>
                </c:pt>
                <c:pt idx="8">
                  <c:v>23</c:v>
                </c:pt>
                <c:pt idx="9">
                  <c:v>26</c:v>
                </c:pt>
                <c:pt idx="10">
                  <c:v>23</c:v>
                </c:pt>
                <c:pt idx="11">
                  <c:v>25</c:v>
                </c:pt>
                <c:pt idx="12">
                  <c:v>26</c:v>
                </c:pt>
                <c:pt idx="13">
                  <c:v>26</c:v>
                </c:pt>
                <c:pt idx="14">
                  <c:v>25</c:v>
                </c:pt>
                <c:pt idx="15">
                  <c:v>23</c:v>
                </c:pt>
                <c:pt idx="16">
                  <c:v>24</c:v>
                </c:pt>
                <c:pt idx="17">
                  <c:v>24</c:v>
                </c:pt>
                <c:pt idx="18">
                  <c:v>25</c:v>
                </c:pt>
                <c:pt idx="19">
                  <c:v>27</c:v>
                </c:pt>
                <c:pt idx="20">
                  <c:v>26</c:v>
                </c:pt>
                <c:pt idx="21">
                  <c:v>27</c:v>
                </c:pt>
                <c:pt idx="22">
                  <c:v>23</c:v>
                </c:pt>
                <c:pt idx="23">
                  <c:v>27</c:v>
                </c:pt>
                <c:pt idx="24">
                  <c:v>26</c:v>
                </c:pt>
                <c:pt idx="25">
                  <c:v>24</c:v>
                </c:pt>
                <c:pt idx="26">
                  <c:v>23</c:v>
                </c:pt>
                <c:pt idx="27">
                  <c:v>22</c:v>
                </c:pt>
                <c:pt idx="28">
                  <c:v>27</c:v>
                </c:pt>
                <c:pt idx="29">
                  <c:v>25</c:v>
                </c:pt>
                <c:pt idx="30">
                  <c:v>24</c:v>
                </c:pt>
                <c:pt idx="31">
                  <c:v>24</c:v>
                </c:pt>
                <c:pt idx="32">
                  <c:v>24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25</c:v>
                </c:pt>
                <c:pt idx="38">
                  <c:v>24</c:v>
                </c:pt>
                <c:pt idx="39">
                  <c:v>24</c:v>
                </c:pt>
                <c:pt idx="40">
                  <c:v>19</c:v>
                </c:pt>
                <c:pt idx="41">
                  <c:v>23</c:v>
                </c:pt>
                <c:pt idx="42">
                  <c:v>26</c:v>
                </c:pt>
                <c:pt idx="43">
                  <c:v>22</c:v>
                </c:pt>
                <c:pt idx="44">
                  <c:v>23</c:v>
                </c:pt>
                <c:pt idx="45">
                  <c:v>22</c:v>
                </c:pt>
                <c:pt idx="46">
                  <c:v>24</c:v>
                </c:pt>
                <c:pt idx="47">
                  <c:v>23</c:v>
                </c:pt>
                <c:pt idx="48">
                  <c:v>26</c:v>
                </c:pt>
                <c:pt idx="49">
                  <c:v>25</c:v>
                </c:pt>
                <c:pt idx="50">
                  <c:v>23</c:v>
                </c:pt>
                <c:pt idx="51">
                  <c:v>24</c:v>
                </c:pt>
                <c:pt idx="52">
                  <c:v>28</c:v>
                </c:pt>
                <c:pt idx="53">
                  <c:v>24</c:v>
                </c:pt>
                <c:pt idx="54">
                  <c:v>26</c:v>
                </c:pt>
                <c:pt idx="55">
                  <c:v>24</c:v>
                </c:pt>
                <c:pt idx="56">
                  <c:v>23</c:v>
                </c:pt>
                <c:pt idx="57">
                  <c:v>25</c:v>
                </c:pt>
                <c:pt idx="58">
                  <c:v>25</c:v>
                </c:pt>
                <c:pt idx="59">
                  <c:v>25</c:v>
                </c:pt>
                <c:pt idx="60">
                  <c:v>22</c:v>
                </c:pt>
                <c:pt idx="61">
                  <c:v>21</c:v>
                </c:pt>
                <c:pt idx="62">
                  <c:v>25</c:v>
                </c:pt>
                <c:pt idx="63">
                  <c:v>24</c:v>
                </c:pt>
                <c:pt idx="64">
                  <c:v>24</c:v>
                </c:pt>
                <c:pt idx="65">
                  <c:v>23</c:v>
                </c:pt>
                <c:pt idx="66">
                  <c:v>26</c:v>
                </c:pt>
                <c:pt idx="67">
                  <c:v>24</c:v>
                </c:pt>
                <c:pt idx="68">
                  <c:v>23</c:v>
                </c:pt>
                <c:pt idx="69">
                  <c:v>27</c:v>
                </c:pt>
                <c:pt idx="70">
                  <c:v>26</c:v>
                </c:pt>
                <c:pt idx="71">
                  <c:v>26</c:v>
                </c:pt>
                <c:pt idx="72">
                  <c:v>28</c:v>
                </c:pt>
                <c:pt idx="73">
                  <c:v>28</c:v>
                </c:pt>
                <c:pt idx="74">
                  <c:v>26</c:v>
                </c:pt>
                <c:pt idx="75">
                  <c:v>26</c:v>
                </c:pt>
                <c:pt idx="76">
                  <c:v>25</c:v>
                </c:pt>
                <c:pt idx="77">
                  <c:v>27</c:v>
                </c:pt>
                <c:pt idx="78">
                  <c:v>22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25</c:v>
                </c:pt>
                <c:pt idx="83">
                  <c:v>28</c:v>
                </c:pt>
                <c:pt idx="84">
                  <c:v>22</c:v>
                </c:pt>
                <c:pt idx="85">
                  <c:v>27</c:v>
                </c:pt>
                <c:pt idx="86">
                  <c:v>24</c:v>
                </c:pt>
                <c:pt idx="87">
                  <c:v>26</c:v>
                </c:pt>
                <c:pt idx="88">
                  <c:v>24</c:v>
                </c:pt>
                <c:pt idx="89">
                  <c:v>25</c:v>
                </c:pt>
                <c:pt idx="90">
                  <c:v>25</c:v>
                </c:pt>
                <c:pt idx="91">
                  <c:v>29</c:v>
                </c:pt>
                <c:pt idx="92">
                  <c:v>25</c:v>
                </c:pt>
                <c:pt idx="93">
                  <c:v>28</c:v>
                </c:pt>
                <c:pt idx="94">
                  <c:v>28</c:v>
                </c:pt>
                <c:pt idx="95">
                  <c:v>26</c:v>
                </c:pt>
                <c:pt idx="96">
                  <c:v>27</c:v>
                </c:pt>
                <c:pt idx="97">
                  <c:v>24</c:v>
                </c:pt>
                <c:pt idx="98">
                  <c:v>28</c:v>
                </c:pt>
                <c:pt idx="99">
                  <c:v>26</c:v>
                </c:pt>
                <c:pt idx="100">
                  <c:v>26</c:v>
                </c:pt>
                <c:pt idx="101">
                  <c:v>25</c:v>
                </c:pt>
                <c:pt idx="102">
                  <c:v>26</c:v>
                </c:pt>
                <c:pt idx="103">
                  <c:v>25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23</c:v>
                </c:pt>
                <c:pt idx="108">
                  <c:v>29</c:v>
                </c:pt>
                <c:pt idx="109">
                  <c:v>25</c:v>
                </c:pt>
                <c:pt idx="110">
                  <c:v>27</c:v>
                </c:pt>
                <c:pt idx="111">
                  <c:v>28</c:v>
                </c:pt>
                <c:pt idx="112">
                  <c:v>27</c:v>
                </c:pt>
                <c:pt idx="113">
                  <c:v>26</c:v>
                </c:pt>
                <c:pt idx="114">
                  <c:v>23</c:v>
                </c:pt>
                <c:pt idx="115">
                  <c:v>23</c:v>
                </c:pt>
                <c:pt idx="116">
                  <c:v>30</c:v>
                </c:pt>
                <c:pt idx="117">
                  <c:v>22</c:v>
                </c:pt>
                <c:pt idx="118">
                  <c:v>25</c:v>
                </c:pt>
                <c:pt idx="119">
                  <c:v>26</c:v>
                </c:pt>
                <c:pt idx="120">
                  <c:v>23</c:v>
                </c:pt>
                <c:pt idx="121">
                  <c:v>23</c:v>
                </c:pt>
                <c:pt idx="122">
                  <c:v>27</c:v>
                </c:pt>
                <c:pt idx="123">
                  <c:v>26</c:v>
                </c:pt>
                <c:pt idx="124">
                  <c:v>26</c:v>
                </c:pt>
                <c:pt idx="125">
                  <c:v>24</c:v>
                </c:pt>
                <c:pt idx="126">
                  <c:v>27</c:v>
                </c:pt>
                <c:pt idx="127">
                  <c:v>26</c:v>
                </c:pt>
                <c:pt idx="128">
                  <c:v>24</c:v>
                </c:pt>
                <c:pt idx="129">
                  <c:v>28</c:v>
                </c:pt>
                <c:pt idx="130">
                  <c:v>25</c:v>
                </c:pt>
                <c:pt idx="131">
                  <c:v>23</c:v>
                </c:pt>
                <c:pt idx="132">
                  <c:v>25</c:v>
                </c:pt>
                <c:pt idx="133">
                  <c:v>27</c:v>
                </c:pt>
                <c:pt idx="134">
                  <c:v>25</c:v>
                </c:pt>
                <c:pt idx="135">
                  <c:v>23</c:v>
                </c:pt>
                <c:pt idx="136">
                  <c:v>27</c:v>
                </c:pt>
                <c:pt idx="137">
                  <c:v>25</c:v>
                </c:pt>
                <c:pt idx="138">
                  <c:v>24</c:v>
                </c:pt>
                <c:pt idx="139">
                  <c:v>22</c:v>
                </c:pt>
                <c:pt idx="140">
                  <c:v>24</c:v>
                </c:pt>
                <c:pt idx="141">
                  <c:v>22</c:v>
                </c:pt>
                <c:pt idx="142">
                  <c:v>24</c:v>
                </c:pt>
                <c:pt idx="143">
                  <c:v>22</c:v>
                </c:pt>
                <c:pt idx="144">
                  <c:v>22</c:v>
                </c:pt>
                <c:pt idx="145">
                  <c:v>24</c:v>
                </c:pt>
                <c:pt idx="146">
                  <c:v>24</c:v>
                </c:pt>
                <c:pt idx="147">
                  <c:v>24</c:v>
                </c:pt>
                <c:pt idx="148">
                  <c:v>23</c:v>
                </c:pt>
                <c:pt idx="149">
                  <c:v>24</c:v>
                </c:pt>
                <c:pt idx="150">
                  <c:v>25</c:v>
                </c:pt>
                <c:pt idx="151">
                  <c:v>23</c:v>
                </c:pt>
                <c:pt idx="152">
                  <c:v>21</c:v>
                </c:pt>
                <c:pt idx="153">
                  <c:v>23</c:v>
                </c:pt>
                <c:pt idx="154">
                  <c:v>25</c:v>
                </c:pt>
                <c:pt idx="155">
                  <c:v>23</c:v>
                </c:pt>
                <c:pt idx="156">
                  <c:v>22</c:v>
                </c:pt>
                <c:pt idx="157">
                  <c:v>25</c:v>
                </c:pt>
                <c:pt idx="158">
                  <c:v>22</c:v>
                </c:pt>
                <c:pt idx="159">
                  <c:v>22</c:v>
                </c:pt>
                <c:pt idx="160">
                  <c:v>24</c:v>
                </c:pt>
                <c:pt idx="161">
                  <c:v>23</c:v>
                </c:pt>
                <c:pt idx="162">
                  <c:v>21</c:v>
                </c:pt>
                <c:pt idx="163">
                  <c:v>23</c:v>
                </c:pt>
                <c:pt idx="164">
                  <c:v>23</c:v>
                </c:pt>
                <c:pt idx="165">
                  <c:v>20</c:v>
                </c:pt>
                <c:pt idx="166">
                  <c:v>22</c:v>
                </c:pt>
                <c:pt idx="167">
                  <c:v>23</c:v>
                </c:pt>
                <c:pt idx="168">
                  <c:v>27</c:v>
                </c:pt>
                <c:pt idx="169">
                  <c:v>22</c:v>
                </c:pt>
                <c:pt idx="170">
                  <c:v>23</c:v>
                </c:pt>
                <c:pt idx="171">
                  <c:v>22</c:v>
                </c:pt>
                <c:pt idx="172">
                  <c:v>25</c:v>
                </c:pt>
                <c:pt idx="173">
                  <c:v>25</c:v>
                </c:pt>
                <c:pt idx="174">
                  <c:v>23</c:v>
                </c:pt>
                <c:pt idx="175">
                  <c:v>23</c:v>
                </c:pt>
                <c:pt idx="176">
                  <c:v>26</c:v>
                </c:pt>
                <c:pt idx="177">
                  <c:v>22</c:v>
                </c:pt>
                <c:pt idx="178">
                  <c:v>30</c:v>
                </c:pt>
                <c:pt idx="179">
                  <c:v>24</c:v>
                </c:pt>
                <c:pt idx="180">
                  <c:v>29</c:v>
                </c:pt>
                <c:pt idx="181">
                  <c:v>25</c:v>
                </c:pt>
                <c:pt idx="182">
                  <c:v>24</c:v>
                </c:pt>
                <c:pt idx="183">
                  <c:v>26</c:v>
                </c:pt>
                <c:pt idx="184">
                  <c:v>22</c:v>
                </c:pt>
                <c:pt idx="185">
                  <c:v>24</c:v>
                </c:pt>
                <c:pt idx="186">
                  <c:v>22</c:v>
                </c:pt>
                <c:pt idx="187">
                  <c:v>22</c:v>
                </c:pt>
                <c:pt idx="188">
                  <c:v>25</c:v>
                </c:pt>
                <c:pt idx="189">
                  <c:v>25</c:v>
                </c:pt>
                <c:pt idx="190">
                  <c:v>21</c:v>
                </c:pt>
                <c:pt idx="191">
                  <c:v>24</c:v>
                </c:pt>
                <c:pt idx="192">
                  <c:v>27</c:v>
                </c:pt>
                <c:pt idx="193">
                  <c:v>28</c:v>
                </c:pt>
                <c:pt idx="194">
                  <c:v>25</c:v>
                </c:pt>
                <c:pt idx="195">
                  <c:v>23</c:v>
                </c:pt>
                <c:pt idx="196">
                  <c:v>22</c:v>
                </c:pt>
                <c:pt idx="197">
                  <c:v>28</c:v>
                </c:pt>
                <c:pt idx="198">
                  <c:v>25</c:v>
                </c:pt>
                <c:pt idx="199">
                  <c:v>26</c:v>
                </c:pt>
                <c:pt idx="200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87A-47DD-9D69-A880417C7A25}"/>
            </c:ext>
          </c:extLst>
        </c:ser>
        <c:ser>
          <c:idx val="7"/>
          <c:order val="7"/>
          <c:tx>
            <c:strRef>
              <c:f>'-1iter rz diffM'!$H$1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diffM'!$H$2:$H$202</c:f>
              <c:numCache>
                <c:formatCode>General</c:formatCode>
                <c:ptCount val="201"/>
                <c:pt idx="0">
                  <c:v>71</c:v>
                </c:pt>
                <c:pt idx="1">
                  <c:v>71</c:v>
                </c:pt>
                <c:pt idx="2">
                  <c:v>73</c:v>
                </c:pt>
                <c:pt idx="3">
                  <c:v>75</c:v>
                </c:pt>
                <c:pt idx="4">
                  <c:v>68</c:v>
                </c:pt>
                <c:pt idx="5">
                  <c:v>75</c:v>
                </c:pt>
                <c:pt idx="6">
                  <c:v>72</c:v>
                </c:pt>
                <c:pt idx="7">
                  <c:v>73</c:v>
                </c:pt>
                <c:pt idx="8">
                  <c:v>73</c:v>
                </c:pt>
                <c:pt idx="9">
                  <c:v>71</c:v>
                </c:pt>
                <c:pt idx="10">
                  <c:v>72</c:v>
                </c:pt>
                <c:pt idx="11">
                  <c:v>75</c:v>
                </c:pt>
                <c:pt idx="12">
                  <c:v>73</c:v>
                </c:pt>
                <c:pt idx="13">
                  <c:v>69</c:v>
                </c:pt>
                <c:pt idx="14">
                  <c:v>73</c:v>
                </c:pt>
                <c:pt idx="15">
                  <c:v>74</c:v>
                </c:pt>
                <c:pt idx="16">
                  <c:v>68</c:v>
                </c:pt>
                <c:pt idx="17">
                  <c:v>73</c:v>
                </c:pt>
                <c:pt idx="18">
                  <c:v>70</c:v>
                </c:pt>
                <c:pt idx="19">
                  <c:v>68</c:v>
                </c:pt>
                <c:pt idx="20">
                  <c:v>65</c:v>
                </c:pt>
                <c:pt idx="21">
                  <c:v>71</c:v>
                </c:pt>
                <c:pt idx="22">
                  <c:v>69</c:v>
                </c:pt>
                <c:pt idx="23">
                  <c:v>65</c:v>
                </c:pt>
                <c:pt idx="24">
                  <c:v>66</c:v>
                </c:pt>
                <c:pt idx="25">
                  <c:v>65</c:v>
                </c:pt>
                <c:pt idx="26">
                  <c:v>67</c:v>
                </c:pt>
                <c:pt idx="27">
                  <c:v>67</c:v>
                </c:pt>
                <c:pt idx="28">
                  <c:v>63</c:v>
                </c:pt>
                <c:pt idx="29">
                  <c:v>65</c:v>
                </c:pt>
                <c:pt idx="30">
                  <c:v>63</c:v>
                </c:pt>
                <c:pt idx="31">
                  <c:v>64</c:v>
                </c:pt>
                <c:pt idx="32">
                  <c:v>67</c:v>
                </c:pt>
                <c:pt idx="33">
                  <c:v>63</c:v>
                </c:pt>
                <c:pt idx="34">
                  <c:v>64</c:v>
                </c:pt>
                <c:pt idx="35">
                  <c:v>65</c:v>
                </c:pt>
                <c:pt idx="36">
                  <c:v>63</c:v>
                </c:pt>
                <c:pt idx="37">
                  <c:v>65</c:v>
                </c:pt>
                <c:pt idx="38">
                  <c:v>65</c:v>
                </c:pt>
                <c:pt idx="39">
                  <c:v>56</c:v>
                </c:pt>
                <c:pt idx="40">
                  <c:v>56</c:v>
                </c:pt>
                <c:pt idx="41">
                  <c:v>61</c:v>
                </c:pt>
                <c:pt idx="42">
                  <c:v>63</c:v>
                </c:pt>
                <c:pt idx="43">
                  <c:v>59</c:v>
                </c:pt>
                <c:pt idx="44">
                  <c:v>57</c:v>
                </c:pt>
                <c:pt idx="45">
                  <c:v>56</c:v>
                </c:pt>
                <c:pt idx="46">
                  <c:v>57</c:v>
                </c:pt>
                <c:pt idx="47">
                  <c:v>54</c:v>
                </c:pt>
                <c:pt idx="48">
                  <c:v>52</c:v>
                </c:pt>
                <c:pt idx="49">
                  <c:v>55</c:v>
                </c:pt>
                <c:pt idx="50">
                  <c:v>51</c:v>
                </c:pt>
                <c:pt idx="51">
                  <c:v>58</c:v>
                </c:pt>
                <c:pt idx="52">
                  <c:v>49</c:v>
                </c:pt>
                <c:pt idx="53">
                  <c:v>51</c:v>
                </c:pt>
                <c:pt idx="54">
                  <c:v>52</c:v>
                </c:pt>
                <c:pt idx="55">
                  <c:v>46</c:v>
                </c:pt>
                <c:pt idx="56">
                  <c:v>50</c:v>
                </c:pt>
                <c:pt idx="57">
                  <c:v>49</c:v>
                </c:pt>
                <c:pt idx="58">
                  <c:v>47</c:v>
                </c:pt>
                <c:pt idx="59">
                  <c:v>50</c:v>
                </c:pt>
                <c:pt idx="60">
                  <c:v>44</c:v>
                </c:pt>
                <c:pt idx="61">
                  <c:v>47</c:v>
                </c:pt>
                <c:pt idx="62">
                  <c:v>42</c:v>
                </c:pt>
                <c:pt idx="63">
                  <c:v>45</c:v>
                </c:pt>
                <c:pt idx="64">
                  <c:v>44</c:v>
                </c:pt>
                <c:pt idx="65">
                  <c:v>39</c:v>
                </c:pt>
                <c:pt idx="66">
                  <c:v>43</c:v>
                </c:pt>
                <c:pt idx="67">
                  <c:v>38</c:v>
                </c:pt>
                <c:pt idx="68">
                  <c:v>42</c:v>
                </c:pt>
                <c:pt idx="69">
                  <c:v>39</c:v>
                </c:pt>
                <c:pt idx="70">
                  <c:v>43</c:v>
                </c:pt>
                <c:pt idx="71">
                  <c:v>37</c:v>
                </c:pt>
                <c:pt idx="72">
                  <c:v>39</c:v>
                </c:pt>
                <c:pt idx="73">
                  <c:v>35</c:v>
                </c:pt>
                <c:pt idx="74">
                  <c:v>32</c:v>
                </c:pt>
                <c:pt idx="75">
                  <c:v>38</c:v>
                </c:pt>
                <c:pt idx="76">
                  <c:v>35</c:v>
                </c:pt>
                <c:pt idx="77">
                  <c:v>36</c:v>
                </c:pt>
                <c:pt idx="78">
                  <c:v>38</c:v>
                </c:pt>
                <c:pt idx="79">
                  <c:v>34</c:v>
                </c:pt>
                <c:pt idx="80">
                  <c:v>35</c:v>
                </c:pt>
                <c:pt idx="81">
                  <c:v>33</c:v>
                </c:pt>
                <c:pt idx="82">
                  <c:v>35</c:v>
                </c:pt>
                <c:pt idx="83">
                  <c:v>33</c:v>
                </c:pt>
                <c:pt idx="84">
                  <c:v>33</c:v>
                </c:pt>
                <c:pt idx="85">
                  <c:v>33</c:v>
                </c:pt>
                <c:pt idx="86">
                  <c:v>30</c:v>
                </c:pt>
                <c:pt idx="87">
                  <c:v>28</c:v>
                </c:pt>
                <c:pt idx="88">
                  <c:v>30</c:v>
                </c:pt>
                <c:pt idx="89">
                  <c:v>30</c:v>
                </c:pt>
                <c:pt idx="90">
                  <c:v>27</c:v>
                </c:pt>
                <c:pt idx="91">
                  <c:v>29</c:v>
                </c:pt>
                <c:pt idx="92">
                  <c:v>30</c:v>
                </c:pt>
                <c:pt idx="93">
                  <c:v>29</c:v>
                </c:pt>
                <c:pt idx="94">
                  <c:v>29</c:v>
                </c:pt>
                <c:pt idx="95">
                  <c:v>27</c:v>
                </c:pt>
                <c:pt idx="96">
                  <c:v>26</c:v>
                </c:pt>
                <c:pt idx="97">
                  <c:v>28</c:v>
                </c:pt>
                <c:pt idx="98">
                  <c:v>28</c:v>
                </c:pt>
                <c:pt idx="99">
                  <c:v>26</c:v>
                </c:pt>
                <c:pt idx="100">
                  <c:v>26</c:v>
                </c:pt>
                <c:pt idx="101">
                  <c:v>30</c:v>
                </c:pt>
                <c:pt idx="102">
                  <c:v>25</c:v>
                </c:pt>
                <c:pt idx="103">
                  <c:v>27</c:v>
                </c:pt>
                <c:pt idx="104">
                  <c:v>29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26</c:v>
                </c:pt>
                <c:pt idx="109">
                  <c:v>27</c:v>
                </c:pt>
                <c:pt idx="110">
                  <c:v>28</c:v>
                </c:pt>
                <c:pt idx="111">
                  <c:v>28</c:v>
                </c:pt>
                <c:pt idx="112">
                  <c:v>31</c:v>
                </c:pt>
                <c:pt idx="113">
                  <c:v>27</c:v>
                </c:pt>
                <c:pt idx="114">
                  <c:v>30</c:v>
                </c:pt>
                <c:pt idx="115">
                  <c:v>31</c:v>
                </c:pt>
                <c:pt idx="116">
                  <c:v>30</c:v>
                </c:pt>
                <c:pt idx="117">
                  <c:v>33</c:v>
                </c:pt>
                <c:pt idx="118">
                  <c:v>34</c:v>
                </c:pt>
                <c:pt idx="119">
                  <c:v>34</c:v>
                </c:pt>
                <c:pt idx="120">
                  <c:v>30</c:v>
                </c:pt>
                <c:pt idx="121">
                  <c:v>28</c:v>
                </c:pt>
                <c:pt idx="122">
                  <c:v>32</c:v>
                </c:pt>
                <c:pt idx="123">
                  <c:v>34</c:v>
                </c:pt>
                <c:pt idx="124">
                  <c:v>35</c:v>
                </c:pt>
                <c:pt idx="125">
                  <c:v>33</c:v>
                </c:pt>
                <c:pt idx="126">
                  <c:v>34</c:v>
                </c:pt>
                <c:pt idx="127">
                  <c:v>35</c:v>
                </c:pt>
                <c:pt idx="128">
                  <c:v>37</c:v>
                </c:pt>
                <c:pt idx="129">
                  <c:v>37</c:v>
                </c:pt>
                <c:pt idx="130">
                  <c:v>40</c:v>
                </c:pt>
                <c:pt idx="131">
                  <c:v>35</c:v>
                </c:pt>
                <c:pt idx="132">
                  <c:v>40</c:v>
                </c:pt>
                <c:pt idx="133">
                  <c:v>40</c:v>
                </c:pt>
                <c:pt idx="134">
                  <c:v>39</c:v>
                </c:pt>
                <c:pt idx="135">
                  <c:v>43</c:v>
                </c:pt>
                <c:pt idx="136">
                  <c:v>40</c:v>
                </c:pt>
                <c:pt idx="137">
                  <c:v>38</c:v>
                </c:pt>
                <c:pt idx="138">
                  <c:v>46</c:v>
                </c:pt>
                <c:pt idx="139">
                  <c:v>46</c:v>
                </c:pt>
                <c:pt idx="140">
                  <c:v>44</c:v>
                </c:pt>
                <c:pt idx="141">
                  <c:v>41</c:v>
                </c:pt>
                <c:pt idx="142">
                  <c:v>44</c:v>
                </c:pt>
                <c:pt idx="143">
                  <c:v>46</c:v>
                </c:pt>
                <c:pt idx="144">
                  <c:v>47</c:v>
                </c:pt>
                <c:pt idx="145">
                  <c:v>48</c:v>
                </c:pt>
                <c:pt idx="146">
                  <c:v>50</c:v>
                </c:pt>
                <c:pt idx="147">
                  <c:v>46</c:v>
                </c:pt>
                <c:pt idx="148">
                  <c:v>46</c:v>
                </c:pt>
                <c:pt idx="149">
                  <c:v>53</c:v>
                </c:pt>
                <c:pt idx="150">
                  <c:v>49</c:v>
                </c:pt>
                <c:pt idx="151">
                  <c:v>55</c:v>
                </c:pt>
                <c:pt idx="152">
                  <c:v>51</c:v>
                </c:pt>
                <c:pt idx="153">
                  <c:v>55</c:v>
                </c:pt>
                <c:pt idx="154">
                  <c:v>55</c:v>
                </c:pt>
                <c:pt idx="155">
                  <c:v>58</c:v>
                </c:pt>
                <c:pt idx="156">
                  <c:v>52</c:v>
                </c:pt>
                <c:pt idx="157">
                  <c:v>62</c:v>
                </c:pt>
                <c:pt idx="158">
                  <c:v>58</c:v>
                </c:pt>
                <c:pt idx="159">
                  <c:v>54</c:v>
                </c:pt>
                <c:pt idx="160">
                  <c:v>56</c:v>
                </c:pt>
                <c:pt idx="161">
                  <c:v>60</c:v>
                </c:pt>
                <c:pt idx="162">
                  <c:v>55</c:v>
                </c:pt>
                <c:pt idx="163">
                  <c:v>61</c:v>
                </c:pt>
                <c:pt idx="164">
                  <c:v>58</c:v>
                </c:pt>
                <c:pt idx="165">
                  <c:v>64</c:v>
                </c:pt>
                <c:pt idx="166">
                  <c:v>62</c:v>
                </c:pt>
                <c:pt idx="167">
                  <c:v>68</c:v>
                </c:pt>
                <c:pt idx="168">
                  <c:v>66</c:v>
                </c:pt>
                <c:pt idx="169">
                  <c:v>62</c:v>
                </c:pt>
                <c:pt idx="170">
                  <c:v>65</c:v>
                </c:pt>
                <c:pt idx="171">
                  <c:v>62</c:v>
                </c:pt>
                <c:pt idx="172">
                  <c:v>62</c:v>
                </c:pt>
                <c:pt idx="173">
                  <c:v>66</c:v>
                </c:pt>
                <c:pt idx="174">
                  <c:v>62</c:v>
                </c:pt>
                <c:pt idx="175">
                  <c:v>61</c:v>
                </c:pt>
                <c:pt idx="176">
                  <c:v>64</c:v>
                </c:pt>
                <c:pt idx="177">
                  <c:v>67</c:v>
                </c:pt>
                <c:pt idx="178">
                  <c:v>68</c:v>
                </c:pt>
                <c:pt idx="179">
                  <c:v>66</c:v>
                </c:pt>
                <c:pt idx="180">
                  <c:v>71</c:v>
                </c:pt>
                <c:pt idx="181">
                  <c:v>64</c:v>
                </c:pt>
                <c:pt idx="182">
                  <c:v>66</c:v>
                </c:pt>
                <c:pt idx="183">
                  <c:v>73</c:v>
                </c:pt>
                <c:pt idx="184">
                  <c:v>72</c:v>
                </c:pt>
                <c:pt idx="185">
                  <c:v>71</c:v>
                </c:pt>
                <c:pt idx="186">
                  <c:v>68</c:v>
                </c:pt>
                <c:pt idx="187">
                  <c:v>71</c:v>
                </c:pt>
                <c:pt idx="188">
                  <c:v>70</c:v>
                </c:pt>
                <c:pt idx="189">
                  <c:v>71</c:v>
                </c:pt>
                <c:pt idx="190">
                  <c:v>69</c:v>
                </c:pt>
                <c:pt idx="191">
                  <c:v>72</c:v>
                </c:pt>
                <c:pt idx="192">
                  <c:v>66</c:v>
                </c:pt>
                <c:pt idx="193">
                  <c:v>67</c:v>
                </c:pt>
                <c:pt idx="194">
                  <c:v>66</c:v>
                </c:pt>
                <c:pt idx="195">
                  <c:v>65</c:v>
                </c:pt>
                <c:pt idx="196">
                  <c:v>69</c:v>
                </c:pt>
                <c:pt idx="197">
                  <c:v>67</c:v>
                </c:pt>
                <c:pt idx="198">
                  <c:v>69</c:v>
                </c:pt>
                <c:pt idx="199">
                  <c:v>70</c:v>
                </c:pt>
                <c:pt idx="200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87A-47DD-9D69-A880417C7A25}"/>
            </c:ext>
          </c:extLst>
        </c:ser>
        <c:ser>
          <c:idx val="8"/>
          <c:order val="8"/>
          <c:tx>
            <c:strRef>
              <c:f>'-1iter rz diffM'!$I$1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diffM'!$I$2:$I$202</c:f>
              <c:numCache>
                <c:formatCode>General</c:formatCode>
                <c:ptCount val="201"/>
                <c:pt idx="0">
                  <c:v>141</c:v>
                </c:pt>
                <c:pt idx="1">
                  <c:v>148</c:v>
                </c:pt>
                <c:pt idx="2">
                  <c:v>143</c:v>
                </c:pt>
                <c:pt idx="3">
                  <c:v>141</c:v>
                </c:pt>
                <c:pt idx="4">
                  <c:v>139</c:v>
                </c:pt>
                <c:pt idx="5">
                  <c:v>139</c:v>
                </c:pt>
                <c:pt idx="6">
                  <c:v>141</c:v>
                </c:pt>
                <c:pt idx="7">
                  <c:v>147</c:v>
                </c:pt>
                <c:pt idx="8">
                  <c:v>140</c:v>
                </c:pt>
                <c:pt idx="9">
                  <c:v>147</c:v>
                </c:pt>
                <c:pt idx="10">
                  <c:v>131</c:v>
                </c:pt>
                <c:pt idx="11">
                  <c:v>134</c:v>
                </c:pt>
                <c:pt idx="12">
                  <c:v>140</c:v>
                </c:pt>
                <c:pt idx="13">
                  <c:v>143</c:v>
                </c:pt>
                <c:pt idx="14">
                  <c:v>140</c:v>
                </c:pt>
                <c:pt idx="15">
                  <c:v>136</c:v>
                </c:pt>
                <c:pt idx="16">
                  <c:v>138</c:v>
                </c:pt>
                <c:pt idx="17">
                  <c:v>131</c:v>
                </c:pt>
                <c:pt idx="18">
                  <c:v>139</c:v>
                </c:pt>
                <c:pt idx="19">
                  <c:v>131</c:v>
                </c:pt>
                <c:pt idx="20">
                  <c:v>129</c:v>
                </c:pt>
                <c:pt idx="21">
                  <c:v>128</c:v>
                </c:pt>
                <c:pt idx="22">
                  <c:v>135</c:v>
                </c:pt>
                <c:pt idx="23">
                  <c:v>129</c:v>
                </c:pt>
                <c:pt idx="24">
                  <c:v>128</c:v>
                </c:pt>
                <c:pt idx="25">
                  <c:v>137</c:v>
                </c:pt>
                <c:pt idx="26">
                  <c:v>128</c:v>
                </c:pt>
                <c:pt idx="27">
                  <c:v>127</c:v>
                </c:pt>
                <c:pt idx="28">
                  <c:v>131</c:v>
                </c:pt>
                <c:pt idx="29">
                  <c:v>123</c:v>
                </c:pt>
                <c:pt idx="30">
                  <c:v>128</c:v>
                </c:pt>
                <c:pt idx="31">
                  <c:v>126</c:v>
                </c:pt>
                <c:pt idx="32">
                  <c:v>121</c:v>
                </c:pt>
                <c:pt idx="33">
                  <c:v>117</c:v>
                </c:pt>
                <c:pt idx="34">
                  <c:v>115</c:v>
                </c:pt>
                <c:pt idx="35">
                  <c:v>115</c:v>
                </c:pt>
                <c:pt idx="36">
                  <c:v>107</c:v>
                </c:pt>
                <c:pt idx="37">
                  <c:v>114</c:v>
                </c:pt>
                <c:pt idx="38">
                  <c:v>108</c:v>
                </c:pt>
                <c:pt idx="39">
                  <c:v>111</c:v>
                </c:pt>
                <c:pt idx="40">
                  <c:v>116</c:v>
                </c:pt>
                <c:pt idx="41">
                  <c:v>107</c:v>
                </c:pt>
                <c:pt idx="42">
                  <c:v>110</c:v>
                </c:pt>
                <c:pt idx="43">
                  <c:v>103</c:v>
                </c:pt>
                <c:pt idx="44">
                  <c:v>105</c:v>
                </c:pt>
                <c:pt idx="45">
                  <c:v>100</c:v>
                </c:pt>
                <c:pt idx="46">
                  <c:v>97</c:v>
                </c:pt>
                <c:pt idx="47">
                  <c:v>95</c:v>
                </c:pt>
                <c:pt idx="48">
                  <c:v>94</c:v>
                </c:pt>
                <c:pt idx="49">
                  <c:v>92</c:v>
                </c:pt>
                <c:pt idx="50">
                  <c:v>91</c:v>
                </c:pt>
                <c:pt idx="51">
                  <c:v>91</c:v>
                </c:pt>
                <c:pt idx="52">
                  <c:v>93</c:v>
                </c:pt>
                <c:pt idx="53">
                  <c:v>85</c:v>
                </c:pt>
                <c:pt idx="54">
                  <c:v>85</c:v>
                </c:pt>
                <c:pt idx="55">
                  <c:v>82</c:v>
                </c:pt>
                <c:pt idx="56">
                  <c:v>83</c:v>
                </c:pt>
                <c:pt idx="57">
                  <c:v>80</c:v>
                </c:pt>
                <c:pt idx="58">
                  <c:v>79</c:v>
                </c:pt>
                <c:pt idx="59">
                  <c:v>76</c:v>
                </c:pt>
                <c:pt idx="60">
                  <c:v>75</c:v>
                </c:pt>
                <c:pt idx="61">
                  <c:v>72</c:v>
                </c:pt>
                <c:pt idx="62">
                  <c:v>73</c:v>
                </c:pt>
                <c:pt idx="63">
                  <c:v>70</c:v>
                </c:pt>
                <c:pt idx="64">
                  <c:v>68</c:v>
                </c:pt>
                <c:pt idx="65">
                  <c:v>63</c:v>
                </c:pt>
                <c:pt idx="66">
                  <c:v>67</c:v>
                </c:pt>
                <c:pt idx="67">
                  <c:v>63</c:v>
                </c:pt>
                <c:pt idx="68">
                  <c:v>60</c:v>
                </c:pt>
                <c:pt idx="69">
                  <c:v>54</c:v>
                </c:pt>
                <c:pt idx="70">
                  <c:v>58</c:v>
                </c:pt>
                <c:pt idx="71">
                  <c:v>52</c:v>
                </c:pt>
                <c:pt idx="72">
                  <c:v>56</c:v>
                </c:pt>
                <c:pt idx="73">
                  <c:v>51</c:v>
                </c:pt>
                <c:pt idx="74">
                  <c:v>53</c:v>
                </c:pt>
                <c:pt idx="75">
                  <c:v>51</c:v>
                </c:pt>
                <c:pt idx="76">
                  <c:v>48</c:v>
                </c:pt>
                <c:pt idx="77">
                  <c:v>48</c:v>
                </c:pt>
                <c:pt idx="78">
                  <c:v>47</c:v>
                </c:pt>
                <c:pt idx="79">
                  <c:v>43</c:v>
                </c:pt>
                <c:pt idx="80">
                  <c:v>46</c:v>
                </c:pt>
                <c:pt idx="81">
                  <c:v>45</c:v>
                </c:pt>
                <c:pt idx="82">
                  <c:v>42</c:v>
                </c:pt>
                <c:pt idx="83">
                  <c:v>43</c:v>
                </c:pt>
                <c:pt idx="84">
                  <c:v>41</c:v>
                </c:pt>
                <c:pt idx="85">
                  <c:v>38</c:v>
                </c:pt>
                <c:pt idx="86">
                  <c:v>42</c:v>
                </c:pt>
                <c:pt idx="87">
                  <c:v>40</c:v>
                </c:pt>
                <c:pt idx="88">
                  <c:v>37</c:v>
                </c:pt>
                <c:pt idx="89">
                  <c:v>34</c:v>
                </c:pt>
                <c:pt idx="90">
                  <c:v>37</c:v>
                </c:pt>
                <c:pt idx="91">
                  <c:v>36</c:v>
                </c:pt>
                <c:pt idx="92">
                  <c:v>34</c:v>
                </c:pt>
                <c:pt idx="93">
                  <c:v>37</c:v>
                </c:pt>
                <c:pt idx="94">
                  <c:v>34</c:v>
                </c:pt>
                <c:pt idx="95">
                  <c:v>31</c:v>
                </c:pt>
                <c:pt idx="96">
                  <c:v>33</c:v>
                </c:pt>
                <c:pt idx="97">
                  <c:v>35</c:v>
                </c:pt>
                <c:pt idx="98">
                  <c:v>33</c:v>
                </c:pt>
                <c:pt idx="99">
                  <c:v>32</c:v>
                </c:pt>
                <c:pt idx="100">
                  <c:v>35</c:v>
                </c:pt>
                <c:pt idx="101">
                  <c:v>34</c:v>
                </c:pt>
                <c:pt idx="102">
                  <c:v>34</c:v>
                </c:pt>
                <c:pt idx="103">
                  <c:v>36</c:v>
                </c:pt>
                <c:pt idx="104">
                  <c:v>35</c:v>
                </c:pt>
                <c:pt idx="105">
                  <c:v>36</c:v>
                </c:pt>
                <c:pt idx="106">
                  <c:v>36</c:v>
                </c:pt>
                <c:pt idx="107">
                  <c:v>32</c:v>
                </c:pt>
                <c:pt idx="108">
                  <c:v>36</c:v>
                </c:pt>
                <c:pt idx="109">
                  <c:v>35</c:v>
                </c:pt>
                <c:pt idx="110">
                  <c:v>39</c:v>
                </c:pt>
                <c:pt idx="111">
                  <c:v>40</c:v>
                </c:pt>
                <c:pt idx="112">
                  <c:v>38</c:v>
                </c:pt>
                <c:pt idx="113">
                  <c:v>37</c:v>
                </c:pt>
                <c:pt idx="114">
                  <c:v>40</c:v>
                </c:pt>
                <c:pt idx="115">
                  <c:v>44</c:v>
                </c:pt>
                <c:pt idx="116">
                  <c:v>40</c:v>
                </c:pt>
                <c:pt idx="117">
                  <c:v>43</c:v>
                </c:pt>
                <c:pt idx="118">
                  <c:v>45</c:v>
                </c:pt>
                <c:pt idx="119">
                  <c:v>44</c:v>
                </c:pt>
                <c:pt idx="120">
                  <c:v>48</c:v>
                </c:pt>
                <c:pt idx="121">
                  <c:v>42</c:v>
                </c:pt>
                <c:pt idx="122">
                  <c:v>45</c:v>
                </c:pt>
                <c:pt idx="123">
                  <c:v>47</c:v>
                </c:pt>
                <c:pt idx="124">
                  <c:v>56</c:v>
                </c:pt>
                <c:pt idx="125">
                  <c:v>51</c:v>
                </c:pt>
                <c:pt idx="126">
                  <c:v>57</c:v>
                </c:pt>
                <c:pt idx="127">
                  <c:v>58</c:v>
                </c:pt>
                <c:pt idx="128">
                  <c:v>56</c:v>
                </c:pt>
                <c:pt idx="129">
                  <c:v>54</c:v>
                </c:pt>
                <c:pt idx="130">
                  <c:v>58</c:v>
                </c:pt>
                <c:pt idx="131">
                  <c:v>58</c:v>
                </c:pt>
                <c:pt idx="132">
                  <c:v>62</c:v>
                </c:pt>
                <c:pt idx="133">
                  <c:v>65</c:v>
                </c:pt>
                <c:pt idx="134">
                  <c:v>66</c:v>
                </c:pt>
                <c:pt idx="135">
                  <c:v>63</c:v>
                </c:pt>
                <c:pt idx="136">
                  <c:v>66</c:v>
                </c:pt>
                <c:pt idx="137">
                  <c:v>70</c:v>
                </c:pt>
                <c:pt idx="138">
                  <c:v>69</c:v>
                </c:pt>
                <c:pt idx="139">
                  <c:v>73</c:v>
                </c:pt>
                <c:pt idx="140">
                  <c:v>76</c:v>
                </c:pt>
                <c:pt idx="141">
                  <c:v>73</c:v>
                </c:pt>
                <c:pt idx="142">
                  <c:v>80</c:v>
                </c:pt>
                <c:pt idx="143">
                  <c:v>81</c:v>
                </c:pt>
                <c:pt idx="144">
                  <c:v>83</c:v>
                </c:pt>
                <c:pt idx="145">
                  <c:v>87</c:v>
                </c:pt>
                <c:pt idx="146">
                  <c:v>82</c:v>
                </c:pt>
                <c:pt idx="147">
                  <c:v>92</c:v>
                </c:pt>
                <c:pt idx="148">
                  <c:v>87</c:v>
                </c:pt>
                <c:pt idx="149">
                  <c:v>88</c:v>
                </c:pt>
                <c:pt idx="150">
                  <c:v>95</c:v>
                </c:pt>
                <c:pt idx="151">
                  <c:v>97</c:v>
                </c:pt>
                <c:pt idx="152">
                  <c:v>97</c:v>
                </c:pt>
                <c:pt idx="153">
                  <c:v>98</c:v>
                </c:pt>
                <c:pt idx="154">
                  <c:v>95</c:v>
                </c:pt>
                <c:pt idx="155">
                  <c:v>101</c:v>
                </c:pt>
                <c:pt idx="156">
                  <c:v>100</c:v>
                </c:pt>
                <c:pt idx="157">
                  <c:v>104</c:v>
                </c:pt>
                <c:pt idx="158">
                  <c:v>110</c:v>
                </c:pt>
                <c:pt idx="159">
                  <c:v>110</c:v>
                </c:pt>
                <c:pt idx="160">
                  <c:v>111</c:v>
                </c:pt>
                <c:pt idx="161">
                  <c:v>109</c:v>
                </c:pt>
                <c:pt idx="162">
                  <c:v>115</c:v>
                </c:pt>
                <c:pt idx="163">
                  <c:v>118</c:v>
                </c:pt>
                <c:pt idx="164">
                  <c:v>120</c:v>
                </c:pt>
                <c:pt idx="165">
                  <c:v>119</c:v>
                </c:pt>
                <c:pt idx="166">
                  <c:v>124</c:v>
                </c:pt>
                <c:pt idx="167">
                  <c:v>120</c:v>
                </c:pt>
                <c:pt idx="168">
                  <c:v>125</c:v>
                </c:pt>
                <c:pt idx="169">
                  <c:v>119</c:v>
                </c:pt>
                <c:pt idx="170">
                  <c:v>124</c:v>
                </c:pt>
                <c:pt idx="171">
                  <c:v>129</c:v>
                </c:pt>
                <c:pt idx="172">
                  <c:v>127</c:v>
                </c:pt>
                <c:pt idx="173">
                  <c:v>127</c:v>
                </c:pt>
                <c:pt idx="174">
                  <c:v>128</c:v>
                </c:pt>
                <c:pt idx="175">
                  <c:v>123</c:v>
                </c:pt>
                <c:pt idx="176">
                  <c:v>134</c:v>
                </c:pt>
                <c:pt idx="177">
                  <c:v>138</c:v>
                </c:pt>
                <c:pt idx="178">
                  <c:v>131</c:v>
                </c:pt>
                <c:pt idx="179">
                  <c:v>139</c:v>
                </c:pt>
                <c:pt idx="180">
                  <c:v>131</c:v>
                </c:pt>
                <c:pt idx="181">
                  <c:v>139</c:v>
                </c:pt>
                <c:pt idx="182">
                  <c:v>144</c:v>
                </c:pt>
                <c:pt idx="183">
                  <c:v>136</c:v>
                </c:pt>
                <c:pt idx="184">
                  <c:v>137</c:v>
                </c:pt>
                <c:pt idx="185">
                  <c:v>135</c:v>
                </c:pt>
                <c:pt idx="186">
                  <c:v>139</c:v>
                </c:pt>
                <c:pt idx="187">
                  <c:v>144</c:v>
                </c:pt>
                <c:pt idx="188">
                  <c:v>136</c:v>
                </c:pt>
                <c:pt idx="189">
                  <c:v>138</c:v>
                </c:pt>
                <c:pt idx="190">
                  <c:v>143</c:v>
                </c:pt>
                <c:pt idx="191">
                  <c:v>143</c:v>
                </c:pt>
                <c:pt idx="192">
                  <c:v>136</c:v>
                </c:pt>
                <c:pt idx="193">
                  <c:v>141</c:v>
                </c:pt>
                <c:pt idx="194">
                  <c:v>142</c:v>
                </c:pt>
                <c:pt idx="195">
                  <c:v>137</c:v>
                </c:pt>
                <c:pt idx="196">
                  <c:v>144</c:v>
                </c:pt>
                <c:pt idx="197">
                  <c:v>132</c:v>
                </c:pt>
                <c:pt idx="198">
                  <c:v>143</c:v>
                </c:pt>
                <c:pt idx="199">
                  <c:v>138</c:v>
                </c:pt>
                <c:pt idx="200">
                  <c:v>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87A-47DD-9D69-A880417C7A25}"/>
            </c:ext>
          </c:extLst>
        </c:ser>
        <c:ser>
          <c:idx val="9"/>
          <c:order val="9"/>
          <c:tx>
            <c:strRef>
              <c:f>'-1iter rz diffM'!$J$1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diffM'!$J$2:$J$202</c:f>
              <c:numCache>
                <c:formatCode>General</c:formatCode>
                <c:ptCount val="201"/>
                <c:pt idx="0">
                  <c:v>91</c:v>
                </c:pt>
                <c:pt idx="1">
                  <c:v>87</c:v>
                </c:pt>
                <c:pt idx="2">
                  <c:v>87</c:v>
                </c:pt>
                <c:pt idx="3">
                  <c:v>91</c:v>
                </c:pt>
                <c:pt idx="4">
                  <c:v>93</c:v>
                </c:pt>
                <c:pt idx="5">
                  <c:v>98</c:v>
                </c:pt>
                <c:pt idx="6">
                  <c:v>95</c:v>
                </c:pt>
                <c:pt idx="7">
                  <c:v>100</c:v>
                </c:pt>
                <c:pt idx="8">
                  <c:v>102</c:v>
                </c:pt>
                <c:pt idx="9">
                  <c:v>104</c:v>
                </c:pt>
                <c:pt idx="10">
                  <c:v>105</c:v>
                </c:pt>
                <c:pt idx="11">
                  <c:v>112</c:v>
                </c:pt>
                <c:pt idx="12">
                  <c:v>110</c:v>
                </c:pt>
                <c:pt idx="13">
                  <c:v>115</c:v>
                </c:pt>
                <c:pt idx="14">
                  <c:v>121</c:v>
                </c:pt>
                <c:pt idx="15">
                  <c:v>122</c:v>
                </c:pt>
                <c:pt idx="16">
                  <c:v>126</c:v>
                </c:pt>
                <c:pt idx="17">
                  <c:v>129</c:v>
                </c:pt>
                <c:pt idx="18">
                  <c:v>128</c:v>
                </c:pt>
                <c:pt idx="19">
                  <c:v>131</c:v>
                </c:pt>
                <c:pt idx="20">
                  <c:v>132</c:v>
                </c:pt>
                <c:pt idx="21">
                  <c:v>136</c:v>
                </c:pt>
                <c:pt idx="22">
                  <c:v>140</c:v>
                </c:pt>
                <c:pt idx="23">
                  <c:v>143</c:v>
                </c:pt>
                <c:pt idx="24">
                  <c:v>150</c:v>
                </c:pt>
                <c:pt idx="25">
                  <c:v>151</c:v>
                </c:pt>
                <c:pt idx="26">
                  <c:v>147</c:v>
                </c:pt>
                <c:pt idx="27">
                  <c:v>154</c:v>
                </c:pt>
                <c:pt idx="28">
                  <c:v>154</c:v>
                </c:pt>
                <c:pt idx="29">
                  <c:v>163</c:v>
                </c:pt>
                <c:pt idx="30">
                  <c:v>162</c:v>
                </c:pt>
                <c:pt idx="31">
                  <c:v>165</c:v>
                </c:pt>
                <c:pt idx="32">
                  <c:v>171</c:v>
                </c:pt>
                <c:pt idx="33">
                  <c:v>171</c:v>
                </c:pt>
                <c:pt idx="34">
                  <c:v>177</c:v>
                </c:pt>
                <c:pt idx="35">
                  <c:v>182</c:v>
                </c:pt>
                <c:pt idx="36">
                  <c:v>187</c:v>
                </c:pt>
                <c:pt idx="37">
                  <c:v>183</c:v>
                </c:pt>
                <c:pt idx="38">
                  <c:v>191</c:v>
                </c:pt>
                <c:pt idx="39">
                  <c:v>198</c:v>
                </c:pt>
                <c:pt idx="40">
                  <c:v>209</c:v>
                </c:pt>
                <c:pt idx="41">
                  <c:v>197</c:v>
                </c:pt>
                <c:pt idx="42">
                  <c:v>194</c:v>
                </c:pt>
                <c:pt idx="43">
                  <c:v>212</c:v>
                </c:pt>
                <c:pt idx="44">
                  <c:v>208</c:v>
                </c:pt>
                <c:pt idx="45">
                  <c:v>210</c:v>
                </c:pt>
                <c:pt idx="46">
                  <c:v>219</c:v>
                </c:pt>
                <c:pt idx="47">
                  <c:v>225</c:v>
                </c:pt>
                <c:pt idx="48">
                  <c:v>213</c:v>
                </c:pt>
                <c:pt idx="49">
                  <c:v>216</c:v>
                </c:pt>
                <c:pt idx="50">
                  <c:v>221</c:v>
                </c:pt>
                <c:pt idx="51">
                  <c:v>228</c:v>
                </c:pt>
                <c:pt idx="52">
                  <c:v>229</c:v>
                </c:pt>
                <c:pt idx="53">
                  <c:v>236</c:v>
                </c:pt>
                <c:pt idx="54">
                  <c:v>242</c:v>
                </c:pt>
                <c:pt idx="55">
                  <c:v>237</c:v>
                </c:pt>
                <c:pt idx="56">
                  <c:v>246</c:v>
                </c:pt>
                <c:pt idx="57">
                  <c:v>246</c:v>
                </c:pt>
                <c:pt idx="58">
                  <c:v>256</c:v>
                </c:pt>
                <c:pt idx="59">
                  <c:v>251</c:v>
                </c:pt>
                <c:pt idx="60">
                  <c:v>258</c:v>
                </c:pt>
                <c:pt idx="61">
                  <c:v>261</c:v>
                </c:pt>
                <c:pt idx="62">
                  <c:v>259</c:v>
                </c:pt>
                <c:pt idx="63">
                  <c:v>263</c:v>
                </c:pt>
                <c:pt idx="64">
                  <c:v>261</c:v>
                </c:pt>
                <c:pt idx="65">
                  <c:v>274</c:v>
                </c:pt>
                <c:pt idx="66">
                  <c:v>267</c:v>
                </c:pt>
                <c:pt idx="67">
                  <c:v>272</c:v>
                </c:pt>
                <c:pt idx="68">
                  <c:v>274</c:v>
                </c:pt>
                <c:pt idx="69">
                  <c:v>276</c:v>
                </c:pt>
                <c:pt idx="70">
                  <c:v>274</c:v>
                </c:pt>
                <c:pt idx="71">
                  <c:v>276</c:v>
                </c:pt>
                <c:pt idx="72">
                  <c:v>273</c:v>
                </c:pt>
                <c:pt idx="73">
                  <c:v>280</c:v>
                </c:pt>
                <c:pt idx="74">
                  <c:v>286</c:v>
                </c:pt>
                <c:pt idx="75">
                  <c:v>282</c:v>
                </c:pt>
                <c:pt idx="76">
                  <c:v>287</c:v>
                </c:pt>
                <c:pt idx="77">
                  <c:v>289</c:v>
                </c:pt>
                <c:pt idx="78">
                  <c:v>292</c:v>
                </c:pt>
                <c:pt idx="79">
                  <c:v>294</c:v>
                </c:pt>
                <c:pt idx="80">
                  <c:v>300</c:v>
                </c:pt>
                <c:pt idx="81">
                  <c:v>286</c:v>
                </c:pt>
                <c:pt idx="82">
                  <c:v>303</c:v>
                </c:pt>
                <c:pt idx="83">
                  <c:v>300</c:v>
                </c:pt>
                <c:pt idx="84">
                  <c:v>302</c:v>
                </c:pt>
                <c:pt idx="85">
                  <c:v>298</c:v>
                </c:pt>
                <c:pt idx="86">
                  <c:v>303</c:v>
                </c:pt>
                <c:pt idx="87">
                  <c:v>299</c:v>
                </c:pt>
                <c:pt idx="88">
                  <c:v>301</c:v>
                </c:pt>
                <c:pt idx="89">
                  <c:v>307</c:v>
                </c:pt>
                <c:pt idx="90">
                  <c:v>312</c:v>
                </c:pt>
                <c:pt idx="91">
                  <c:v>311</c:v>
                </c:pt>
                <c:pt idx="92">
                  <c:v>305</c:v>
                </c:pt>
                <c:pt idx="93">
                  <c:v>304</c:v>
                </c:pt>
                <c:pt idx="94">
                  <c:v>307</c:v>
                </c:pt>
                <c:pt idx="95">
                  <c:v>316</c:v>
                </c:pt>
                <c:pt idx="96">
                  <c:v>316</c:v>
                </c:pt>
                <c:pt idx="97">
                  <c:v>308</c:v>
                </c:pt>
                <c:pt idx="98">
                  <c:v>316</c:v>
                </c:pt>
                <c:pt idx="99">
                  <c:v>316</c:v>
                </c:pt>
                <c:pt idx="100">
                  <c:v>309</c:v>
                </c:pt>
                <c:pt idx="101">
                  <c:v>310</c:v>
                </c:pt>
                <c:pt idx="102">
                  <c:v>314</c:v>
                </c:pt>
                <c:pt idx="103">
                  <c:v>310</c:v>
                </c:pt>
                <c:pt idx="104">
                  <c:v>301</c:v>
                </c:pt>
                <c:pt idx="105">
                  <c:v>309</c:v>
                </c:pt>
                <c:pt idx="106">
                  <c:v>307</c:v>
                </c:pt>
                <c:pt idx="107">
                  <c:v>309</c:v>
                </c:pt>
                <c:pt idx="108">
                  <c:v>305</c:v>
                </c:pt>
                <c:pt idx="109">
                  <c:v>318</c:v>
                </c:pt>
                <c:pt idx="110">
                  <c:v>301</c:v>
                </c:pt>
                <c:pt idx="111">
                  <c:v>301</c:v>
                </c:pt>
                <c:pt idx="112">
                  <c:v>300</c:v>
                </c:pt>
                <c:pt idx="113">
                  <c:v>305</c:v>
                </c:pt>
                <c:pt idx="114">
                  <c:v>307</c:v>
                </c:pt>
                <c:pt idx="115">
                  <c:v>308</c:v>
                </c:pt>
                <c:pt idx="116">
                  <c:v>306</c:v>
                </c:pt>
                <c:pt idx="117">
                  <c:v>302</c:v>
                </c:pt>
                <c:pt idx="118">
                  <c:v>304</c:v>
                </c:pt>
                <c:pt idx="119">
                  <c:v>296</c:v>
                </c:pt>
                <c:pt idx="120">
                  <c:v>296</c:v>
                </c:pt>
                <c:pt idx="121">
                  <c:v>304</c:v>
                </c:pt>
                <c:pt idx="122">
                  <c:v>301</c:v>
                </c:pt>
                <c:pt idx="123">
                  <c:v>291</c:v>
                </c:pt>
                <c:pt idx="124">
                  <c:v>291</c:v>
                </c:pt>
                <c:pt idx="125">
                  <c:v>296</c:v>
                </c:pt>
                <c:pt idx="126">
                  <c:v>282</c:v>
                </c:pt>
                <c:pt idx="127">
                  <c:v>282</c:v>
                </c:pt>
                <c:pt idx="128">
                  <c:v>270</c:v>
                </c:pt>
                <c:pt idx="129">
                  <c:v>278</c:v>
                </c:pt>
                <c:pt idx="130">
                  <c:v>270</c:v>
                </c:pt>
                <c:pt idx="131">
                  <c:v>276</c:v>
                </c:pt>
                <c:pt idx="132">
                  <c:v>279</c:v>
                </c:pt>
                <c:pt idx="133">
                  <c:v>256</c:v>
                </c:pt>
                <c:pt idx="134">
                  <c:v>250</c:v>
                </c:pt>
                <c:pt idx="135">
                  <c:v>265</c:v>
                </c:pt>
                <c:pt idx="136">
                  <c:v>260</c:v>
                </c:pt>
                <c:pt idx="137">
                  <c:v>272</c:v>
                </c:pt>
                <c:pt idx="138">
                  <c:v>254</c:v>
                </c:pt>
                <c:pt idx="139">
                  <c:v>267</c:v>
                </c:pt>
                <c:pt idx="140">
                  <c:v>250</c:v>
                </c:pt>
                <c:pt idx="141">
                  <c:v>254</c:v>
                </c:pt>
                <c:pt idx="142">
                  <c:v>246</c:v>
                </c:pt>
                <c:pt idx="143">
                  <c:v>249</c:v>
                </c:pt>
                <c:pt idx="144">
                  <c:v>246</c:v>
                </c:pt>
                <c:pt idx="145">
                  <c:v>235</c:v>
                </c:pt>
                <c:pt idx="146">
                  <c:v>231</c:v>
                </c:pt>
                <c:pt idx="147">
                  <c:v>227</c:v>
                </c:pt>
                <c:pt idx="148">
                  <c:v>235</c:v>
                </c:pt>
                <c:pt idx="149">
                  <c:v>222</c:v>
                </c:pt>
                <c:pt idx="150">
                  <c:v>223</c:v>
                </c:pt>
                <c:pt idx="151">
                  <c:v>213</c:v>
                </c:pt>
                <c:pt idx="152">
                  <c:v>226</c:v>
                </c:pt>
                <c:pt idx="153">
                  <c:v>212</c:v>
                </c:pt>
                <c:pt idx="154">
                  <c:v>204</c:v>
                </c:pt>
                <c:pt idx="155">
                  <c:v>207</c:v>
                </c:pt>
                <c:pt idx="156">
                  <c:v>205</c:v>
                </c:pt>
                <c:pt idx="157">
                  <c:v>202</c:v>
                </c:pt>
                <c:pt idx="158">
                  <c:v>199</c:v>
                </c:pt>
                <c:pt idx="159">
                  <c:v>195</c:v>
                </c:pt>
                <c:pt idx="160">
                  <c:v>187</c:v>
                </c:pt>
                <c:pt idx="161">
                  <c:v>193</c:v>
                </c:pt>
                <c:pt idx="162">
                  <c:v>184</c:v>
                </c:pt>
                <c:pt idx="163">
                  <c:v>181</c:v>
                </c:pt>
                <c:pt idx="164">
                  <c:v>169</c:v>
                </c:pt>
                <c:pt idx="165">
                  <c:v>183</c:v>
                </c:pt>
                <c:pt idx="166">
                  <c:v>171</c:v>
                </c:pt>
                <c:pt idx="167">
                  <c:v>170</c:v>
                </c:pt>
                <c:pt idx="168">
                  <c:v>172</c:v>
                </c:pt>
                <c:pt idx="169">
                  <c:v>161</c:v>
                </c:pt>
                <c:pt idx="170">
                  <c:v>165</c:v>
                </c:pt>
                <c:pt idx="171">
                  <c:v>157</c:v>
                </c:pt>
                <c:pt idx="172">
                  <c:v>155</c:v>
                </c:pt>
                <c:pt idx="173">
                  <c:v>154</c:v>
                </c:pt>
                <c:pt idx="174">
                  <c:v>156</c:v>
                </c:pt>
                <c:pt idx="175">
                  <c:v>147</c:v>
                </c:pt>
                <c:pt idx="176">
                  <c:v>136</c:v>
                </c:pt>
                <c:pt idx="177">
                  <c:v>142</c:v>
                </c:pt>
                <c:pt idx="178">
                  <c:v>134</c:v>
                </c:pt>
                <c:pt idx="179">
                  <c:v>131</c:v>
                </c:pt>
                <c:pt idx="180">
                  <c:v>130</c:v>
                </c:pt>
                <c:pt idx="181">
                  <c:v>128</c:v>
                </c:pt>
                <c:pt idx="182">
                  <c:v>125</c:v>
                </c:pt>
                <c:pt idx="183">
                  <c:v>123</c:v>
                </c:pt>
                <c:pt idx="184">
                  <c:v>120</c:v>
                </c:pt>
                <c:pt idx="185">
                  <c:v>119</c:v>
                </c:pt>
                <c:pt idx="186">
                  <c:v>116</c:v>
                </c:pt>
                <c:pt idx="187">
                  <c:v>115</c:v>
                </c:pt>
                <c:pt idx="188">
                  <c:v>110</c:v>
                </c:pt>
                <c:pt idx="189">
                  <c:v>105</c:v>
                </c:pt>
                <c:pt idx="190">
                  <c:v>107</c:v>
                </c:pt>
                <c:pt idx="191">
                  <c:v>104</c:v>
                </c:pt>
                <c:pt idx="192">
                  <c:v>107</c:v>
                </c:pt>
                <c:pt idx="193">
                  <c:v>95</c:v>
                </c:pt>
                <c:pt idx="194">
                  <c:v>90</c:v>
                </c:pt>
                <c:pt idx="195">
                  <c:v>92</c:v>
                </c:pt>
                <c:pt idx="196">
                  <c:v>99</c:v>
                </c:pt>
                <c:pt idx="197">
                  <c:v>91</c:v>
                </c:pt>
                <c:pt idx="198">
                  <c:v>85</c:v>
                </c:pt>
                <c:pt idx="199">
                  <c:v>87</c:v>
                </c:pt>
                <c:pt idx="200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87A-47DD-9D69-A880417C7A25}"/>
            </c:ext>
          </c:extLst>
        </c:ser>
        <c:ser>
          <c:idx val="10"/>
          <c:order val="10"/>
          <c:tx>
            <c:strRef>
              <c:f>'-1iter rz diffM'!$K$1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diffM'!$K$2:$K$202</c:f>
              <c:numCache>
                <c:formatCode>General</c:formatCode>
                <c:ptCount val="201"/>
                <c:pt idx="0">
                  <c:v>83</c:v>
                </c:pt>
                <c:pt idx="1">
                  <c:v>83</c:v>
                </c:pt>
                <c:pt idx="2">
                  <c:v>84</c:v>
                </c:pt>
                <c:pt idx="3">
                  <c:v>91</c:v>
                </c:pt>
                <c:pt idx="4">
                  <c:v>90</c:v>
                </c:pt>
                <c:pt idx="5">
                  <c:v>89</c:v>
                </c:pt>
                <c:pt idx="6">
                  <c:v>99</c:v>
                </c:pt>
                <c:pt idx="7">
                  <c:v>94</c:v>
                </c:pt>
                <c:pt idx="8">
                  <c:v>98</c:v>
                </c:pt>
                <c:pt idx="9">
                  <c:v>100</c:v>
                </c:pt>
                <c:pt idx="10">
                  <c:v>106</c:v>
                </c:pt>
                <c:pt idx="11">
                  <c:v>104</c:v>
                </c:pt>
                <c:pt idx="12">
                  <c:v>112</c:v>
                </c:pt>
                <c:pt idx="13">
                  <c:v>113</c:v>
                </c:pt>
                <c:pt idx="14">
                  <c:v>111</c:v>
                </c:pt>
                <c:pt idx="15">
                  <c:v>114</c:v>
                </c:pt>
                <c:pt idx="16">
                  <c:v>123</c:v>
                </c:pt>
                <c:pt idx="17">
                  <c:v>123</c:v>
                </c:pt>
                <c:pt idx="18">
                  <c:v>124</c:v>
                </c:pt>
                <c:pt idx="19">
                  <c:v>124</c:v>
                </c:pt>
                <c:pt idx="20">
                  <c:v>133</c:v>
                </c:pt>
                <c:pt idx="21">
                  <c:v>127</c:v>
                </c:pt>
                <c:pt idx="22">
                  <c:v>138</c:v>
                </c:pt>
                <c:pt idx="23">
                  <c:v>144</c:v>
                </c:pt>
                <c:pt idx="24">
                  <c:v>142</c:v>
                </c:pt>
                <c:pt idx="25">
                  <c:v>141</c:v>
                </c:pt>
                <c:pt idx="26">
                  <c:v>152</c:v>
                </c:pt>
                <c:pt idx="27">
                  <c:v>153</c:v>
                </c:pt>
                <c:pt idx="28">
                  <c:v>156</c:v>
                </c:pt>
                <c:pt idx="29">
                  <c:v>154</c:v>
                </c:pt>
                <c:pt idx="30">
                  <c:v>154</c:v>
                </c:pt>
                <c:pt idx="31">
                  <c:v>158</c:v>
                </c:pt>
                <c:pt idx="32">
                  <c:v>166</c:v>
                </c:pt>
                <c:pt idx="33">
                  <c:v>164</c:v>
                </c:pt>
                <c:pt idx="34">
                  <c:v>174</c:v>
                </c:pt>
                <c:pt idx="35">
                  <c:v>183</c:v>
                </c:pt>
                <c:pt idx="36">
                  <c:v>165</c:v>
                </c:pt>
                <c:pt idx="37">
                  <c:v>179</c:v>
                </c:pt>
                <c:pt idx="38">
                  <c:v>175</c:v>
                </c:pt>
                <c:pt idx="39">
                  <c:v>184</c:v>
                </c:pt>
                <c:pt idx="40">
                  <c:v>197</c:v>
                </c:pt>
                <c:pt idx="41">
                  <c:v>196</c:v>
                </c:pt>
                <c:pt idx="42">
                  <c:v>195</c:v>
                </c:pt>
                <c:pt idx="43">
                  <c:v>193</c:v>
                </c:pt>
                <c:pt idx="44">
                  <c:v>200</c:v>
                </c:pt>
                <c:pt idx="45">
                  <c:v>198</c:v>
                </c:pt>
                <c:pt idx="46">
                  <c:v>211</c:v>
                </c:pt>
                <c:pt idx="47">
                  <c:v>210</c:v>
                </c:pt>
                <c:pt idx="48">
                  <c:v>207</c:v>
                </c:pt>
                <c:pt idx="49">
                  <c:v>212</c:v>
                </c:pt>
                <c:pt idx="50">
                  <c:v>215</c:v>
                </c:pt>
                <c:pt idx="51">
                  <c:v>220</c:v>
                </c:pt>
                <c:pt idx="52">
                  <c:v>219</c:v>
                </c:pt>
                <c:pt idx="53">
                  <c:v>226</c:v>
                </c:pt>
                <c:pt idx="54">
                  <c:v>227</c:v>
                </c:pt>
                <c:pt idx="55">
                  <c:v>240</c:v>
                </c:pt>
                <c:pt idx="56">
                  <c:v>231</c:v>
                </c:pt>
                <c:pt idx="57">
                  <c:v>231</c:v>
                </c:pt>
                <c:pt idx="58">
                  <c:v>234</c:v>
                </c:pt>
                <c:pt idx="59">
                  <c:v>239</c:v>
                </c:pt>
                <c:pt idx="60">
                  <c:v>254</c:v>
                </c:pt>
                <c:pt idx="61">
                  <c:v>254</c:v>
                </c:pt>
                <c:pt idx="62">
                  <c:v>246</c:v>
                </c:pt>
                <c:pt idx="63">
                  <c:v>261</c:v>
                </c:pt>
                <c:pt idx="64">
                  <c:v>252</c:v>
                </c:pt>
                <c:pt idx="65">
                  <c:v>258</c:v>
                </c:pt>
                <c:pt idx="66">
                  <c:v>250</c:v>
                </c:pt>
                <c:pt idx="67">
                  <c:v>260</c:v>
                </c:pt>
                <c:pt idx="68">
                  <c:v>259</c:v>
                </c:pt>
                <c:pt idx="69">
                  <c:v>265</c:v>
                </c:pt>
                <c:pt idx="70">
                  <c:v>263</c:v>
                </c:pt>
                <c:pt idx="71">
                  <c:v>280</c:v>
                </c:pt>
                <c:pt idx="72">
                  <c:v>271</c:v>
                </c:pt>
                <c:pt idx="73">
                  <c:v>277</c:v>
                </c:pt>
                <c:pt idx="74">
                  <c:v>268</c:v>
                </c:pt>
                <c:pt idx="75">
                  <c:v>277</c:v>
                </c:pt>
                <c:pt idx="76">
                  <c:v>282</c:v>
                </c:pt>
                <c:pt idx="77">
                  <c:v>276</c:v>
                </c:pt>
                <c:pt idx="78">
                  <c:v>284</c:v>
                </c:pt>
                <c:pt idx="79">
                  <c:v>279</c:v>
                </c:pt>
                <c:pt idx="80">
                  <c:v>283</c:v>
                </c:pt>
                <c:pt idx="81">
                  <c:v>283</c:v>
                </c:pt>
                <c:pt idx="82">
                  <c:v>285</c:v>
                </c:pt>
                <c:pt idx="83">
                  <c:v>291</c:v>
                </c:pt>
                <c:pt idx="84">
                  <c:v>294</c:v>
                </c:pt>
                <c:pt idx="85">
                  <c:v>296</c:v>
                </c:pt>
                <c:pt idx="86">
                  <c:v>290</c:v>
                </c:pt>
                <c:pt idx="87">
                  <c:v>286</c:v>
                </c:pt>
                <c:pt idx="88">
                  <c:v>294</c:v>
                </c:pt>
                <c:pt idx="89">
                  <c:v>300</c:v>
                </c:pt>
                <c:pt idx="90">
                  <c:v>303</c:v>
                </c:pt>
                <c:pt idx="91">
                  <c:v>292</c:v>
                </c:pt>
                <c:pt idx="92">
                  <c:v>292</c:v>
                </c:pt>
                <c:pt idx="93">
                  <c:v>291</c:v>
                </c:pt>
                <c:pt idx="94">
                  <c:v>301</c:v>
                </c:pt>
                <c:pt idx="95">
                  <c:v>309</c:v>
                </c:pt>
                <c:pt idx="96">
                  <c:v>291</c:v>
                </c:pt>
                <c:pt idx="97">
                  <c:v>295</c:v>
                </c:pt>
                <c:pt idx="98">
                  <c:v>298</c:v>
                </c:pt>
                <c:pt idx="99">
                  <c:v>307</c:v>
                </c:pt>
                <c:pt idx="100">
                  <c:v>302</c:v>
                </c:pt>
                <c:pt idx="101">
                  <c:v>303</c:v>
                </c:pt>
                <c:pt idx="102">
                  <c:v>295</c:v>
                </c:pt>
                <c:pt idx="103">
                  <c:v>285</c:v>
                </c:pt>
                <c:pt idx="104">
                  <c:v>303</c:v>
                </c:pt>
                <c:pt idx="105">
                  <c:v>306</c:v>
                </c:pt>
                <c:pt idx="106">
                  <c:v>305</c:v>
                </c:pt>
                <c:pt idx="107">
                  <c:v>300</c:v>
                </c:pt>
                <c:pt idx="108">
                  <c:v>296</c:v>
                </c:pt>
                <c:pt idx="109">
                  <c:v>295</c:v>
                </c:pt>
                <c:pt idx="110">
                  <c:v>288</c:v>
                </c:pt>
                <c:pt idx="111">
                  <c:v>294</c:v>
                </c:pt>
                <c:pt idx="112">
                  <c:v>285</c:v>
                </c:pt>
                <c:pt idx="113">
                  <c:v>303</c:v>
                </c:pt>
                <c:pt idx="114">
                  <c:v>290</c:v>
                </c:pt>
                <c:pt idx="115">
                  <c:v>286</c:v>
                </c:pt>
                <c:pt idx="116">
                  <c:v>289</c:v>
                </c:pt>
                <c:pt idx="117">
                  <c:v>296</c:v>
                </c:pt>
                <c:pt idx="118">
                  <c:v>287</c:v>
                </c:pt>
                <c:pt idx="119">
                  <c:v>286</c:v>
                </c:pt>
                <c:pt idx="120">
                  <c:v>287</c:v>
                </c:pt>
                <c:pt idx="121">
                  <c:v>294</c:v>
                </c:pt>
                <c:pt idx="122">
                  <c:v>281</c:v>
                </c:pt>
                <c:pt idx="123">
                  <c:v>280</c:v>
                </c:pt>
                <c:pt idx="124">
                  <c:v>274</c:v>
                </c:pt>
                <c:pt idx="125">
                  <c:v>278</c:v>
                </c:pt>
                <c:pt idx="126">
                  <c:v>274</c:v>
                </c:pt>
                <c:pt idx="127">
                  <c:v>280</c:v>
                </c:pt>
                <c:pt idx="128">
                  <c:v>271</c:v>
                </c:pt>
                <c:pt idx="129">
                  <c:v>264</c:v>
                </c:pt>
                <c:pt idx="130">
                  <c:v>270</c:v>
                </c:pt>
                <c:pt idx="131">
                  <c:v>277</c:v>
                </c:pt>
                <c:pt idx="132">
                  <c:v>260</c:v>
                </c:pt>
                <c:pt idx="133">
                  <c:v>259</c:v>
                </c:pt>
                <c:pt idx="134">
                  <c:v>258</c:v>
                </c:pt>
                <c:pt idx="135">
                  <c:v>264</c:v>
                </c:pt>
                <c:pt idx="136">
                  <c:v>248</c:v>
                </c:pt>
                <c:pt idx="137">
                  <c:v>249</c:v>
                </c:pt>
                <c:pt idx="138">
                  <c:v>250</c:v>
                </c:pt>
                <c:pt idx="139">
                  <c:v>248</c:v>
                </c:pt>
                <c:pt idx="140">
                  <c:v>246</c:v>
                </c:pt>
                <c:pt idx="141">
                  <c:v>242</c:v>
                </c:pt>
                <c:pt idx="142">
                  <c:v>247</c:v>
                </c:pt>
                <c:pt idx="143">
                  <c:v>245</c:v>
                </c:pt>
                <c:pt idx="144">
                  <c:v>226</c:v>
                </c:pt>
                <c:pt idx="145">
                  <c:v>234</c:v>
                </c:pt>
                <c:pt idx="146">
                  <c:v>232</c:v>
                </c:pt>
                <c:pt idx="147">
                  <c:v>228</c:v>
                </c:pt>
                <c:pt idx="148">
                  <c:v>231</c:v>
                </c:pt>
                <c:pt idx="149">
                  <c:v>225</c:v>
                </c:pt>
                <c:pt idx="150">
                  <c:v>224</c:v>
                </c:pt>
                <c:pt idx="151">
                  <c:v>209</c:v>
                </c:pt>
                <c:pt idx="152">
                  <c:v>210</c:v>
                </c:pt>
                <c:pt idx="153">
                  <c:v>219</c:v>
                </c:pt>
                <c:pt idx="154">
                  <c:v>209</c:v>
                </c:pt>
                <c:pt idx="155">
                  <c:v>205</c:v>
                </c:pt>
                <c:pt idx="156">
                  <c:v>206</c:v>
                </c:pt>
                <c:pt idx="157">
                  <c:v>193</c:v>
                </c:pt>
                <c:pt idx="158">
                  <c:v>202</c:v>
                </c:pt>
                <c:pt idx="159">
                  <c:v>195</c:v>
                </c:pt>
                <c:pt idx="160">
                  <c:v>195</c:v>
                </c:pt>
                <c:pt idx="161">
                  <c:v>188</c:v>
                </c:pt>
                <c:pt idx="162">
                  <c:v>187</c:v>
                </c:pt>
                <c:pt idx="163">
                  <c:v>188</c:v>
                </c:pt>
                <c:pt idx="164">
                  <c:v>177</c:v>
                </c:pt>
                <c:pt idx="165">
                  <c:v>179</c:v>
                </c:pt>
                <c:pt idx="166">
                  <c:v>169</c:v>
                </c:pt>
                <c:pt idx="167">
                  <c:v>174</c:v>
                </c:pt>
                <c:pt idx="168">
                  <c:v>162</c:v>
                </c:pt>
                <c:pt idx="169">
                  <c:v>161</c:v>
                </c:pt>
                <c:pt idx="170">
                  <c:v>161</c:v>
                </c:pt>
                <c:pt idx="171">
                  <c:v>156</c:v>
                </c:pt>
                <c:pt idx="172">
                  <c:v>160</c:v>
                </c:pt>
                <c:pt idx="173">
                  <c:v>150</c:v>
                </c:pt>
                <c:pt idx="174">
                  <c:v>145</c:v>
                </c:pt>
                <c:pt idx="175">
                  <c:v>144</c:v>
                </c:pt>
                <c:pt idx="176">
                  <c:v>144</c:v>
                </c:pt>
                <c:pt idx="177">
                  <c:v>140</c:v>
                </c:pt>
                <c:pt idx="178">
                  <c:v>135</c:v>
                </c:pt>
                <c:pt idx="179">
                  <c:v>136</c:v>
                </c:pt>
                <c:pt idx="180">
                  <c:v>125</c:v>
                </c:pt>
                <c:pt idx="181">
                  <c:v>131</c:v>
                </c:pt>
                <c:pt idx="182">
                  <c:v>126</c:v>
                </c:pt>
                <c:pt idx="183">
                  <c:v>120</c:v>
                </c:pt>
                <c:pt idx="184">
                  <c:v>120</c:v>
                </c:pt>
                <c:pt idx="185">
                  <c:v>114</c:v>
                </c:pt>
                <c:pt idx="186">
                  <c:v>116</c:v>
                </c:pt>
                <c:pt idx="187">
                  <c:v>113</c:v>
                </c:pt>
                <c:pt idx="188">
                  <c:v>110</c:v>
                </c:pt>
                <c:pt idx="189">
                  <c:v>115</c:v>
                </c:pt>
                <c:pt idx="190">
                  <c:v>108</c:v>
                </c:pt>
                <c:pt idx="191">
                  <c:v>102</c:v>
                </c:pt>
                <c:pt idx="192">
                  <c:v>99</c:v>
                </c:pt>
                <c:pt idx="193">
                  <c:v>95</c:v>
                </c:pt>
                <c:pt idx="194">
                  <c:v>100</c:v>
                </c:pt>
                <c:pt idx="195">
                  <c:v>95</c:v>
                </c:pt>
                <c:pt idx="196">
                  <c:v>90</c:v>
                </c:pt>
                <c:pt idx="197">
                  <c:v>85</c:v>
                </c:pt>
                <c:pt idx="198">
                  <c:v>85</c:v>
                </c:pt>
                <c:pt idx="199">
                  <c:v>85</c:v>
                </c:pt>
                <c:pt idx="200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87A-47DD-9D69-A880417C7A25}"/>
            </c:ext>
          </c:extLst>
        </c:ser>
        <c:ser>
          <c:idx val="11"/>
          <c:order val="11"/>
          <c:tx>
            <c:strRef>
              <c:f>'-1iter rz diffM'!$L$1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diffM'!$L$2:$L$202</c:f>
              <c:numCache>
                <c:formatCode>General</c:formatCode>
                <c:ptCount val="201"/>
                <c:pt idx="0">
                  <c:v>36</c:v>
                </c:pt>
                <c:pt idx="1">
                  <c:v>33</c:v>
                </c:pt>
                <c:pt idx="2">
                  <c:v>31</c:v>
                </c:pt>
                <c:pt idx="3">
                  <c:v>29</c:v>
                </c:pt>
                <c:pt idx="4">
                  <c:v>32</c:v>
                </c:pt>
                <c:pt idx="5">
                  <c:v>29</c:v>
                </c:pt>
                <c:pt idx="6">
                  <c:v>30</c:v>
                </c:pt>
                <c:pt idx="7">
                  <c:v>30</c:v>
                </c:pt>
                <c:pt idx="8">
                  <c:v>31</c:v>
                </c:pt>
                <c:pt idx="9">
                  <c:v>26</c:v>
                </c:pt>
                <c:pt idx="10">
                  <c:v>30</c:v>
                </c:pt>
                <c:pt idx="11">
                  <c:v>26</c:v>
                </c:pt>
                <c:pt idx="12">
                  <c:v>29</c:v>
                </c:pt>
                <c:pt idx="13">
                  <c:v>28</c:v>
                </c:pt>
                <c:pt idx="14">
                  <c:v>25</c:v>
                </c:pt>
                <c:pt idx="15">
                  <c:v>28</c:v>
                </c:pt>
                <c:pt idx="16">
                  <c:v>24</c:v>
                </c:pt>
                <c:pt idx="17">
                  <c:v>27</c:v>
                </c:pt>
                <c:pt idx="18">
                  <c:v>24</c:v>
                </c:pt>
                <c:pt idx="19">
                  <c:v>28</c:v>
                </c:pt>
                <c:pt idx="20">
                  <c:v>26</c:v>
                </c:pt>
                <c:pt idx="21">
                  <c:v>26</c:v>
                </c:pt>
                <c:pt idx="22">
                  <c:v>24</c:v>
                </c:pt>
                <c:pt idx="23">
                  <c:v>24</c:v>
                </c:pt>
                <c:pt idx="24">
                  <c:v>23</c:v>
                </c:pt>
                <c:pt idx="25">
                  <c:v>21</c:v>
                </c:pt>
                <c:pt idx="26">
                  <c:v>26</c:v>
                </c:pt>
                <c:pt idx="27">
                  <c:v>23</c:v>
                </c:pt>
                <c:pt idx="28">
                  <c:v>25</c:v>
                </c:pt>
                <c:pt idx="29">
                  <c:v>21</c:v>
                </c:pt>
                <c:pt idx="30">
                  <c:v>25</c:v>
                </c:pt>
                <c:pt idx="31">
                  <c:v>25</c:v>
                </c:pt>
                <c:pt idx="32">
                  <c:v>26</c:v>
                </c:pt>
                <c:pt idx="33">
                  <c:v>23</c:v>
                </c:pt>
                <c:pt idx="34">
                  <c:v>23</c:v>
                </c:pt>
                <c:pt idx="35">
                  <c:v>22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22</c:v>
                </c:pt>
                <c:pt idx="40">
                  <c:v>22</c:v>
                </c:pt>
                <c:pt idx="41">
                  <c:v>23</c:v>
                </c:pt>
                <c:pt idx="42">
                  <c:v>23</c:v>
                </c:pt>
                <c:pt idx="43">
                  <c:v>25</c:v>
                </c:pt>
                <c:pt idx="44">
                  <c:v>23</c:v>
                </c:pt>
                <c:pt idx="45">
                  <c:v>25</c:v>
                </c:pt>
                <c:pt idx="46">
                  <c:v>25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23</c:v>
                </c:pt>
                <c:pt idx="52">
                  <c:v>27</c:v>
                </c:pt>
                <c:pt idx="53">
                  <c:v>25</c:v>
                </c:pt>
                <c:pt idx="54">
                  <c:v>26</c:v>
                </c:pt>
                <c:pt idx="55">
                  <c:v>27</c:v>
                </c:pt>
                <c:pt idx="56">
                  <c:v>25</c:v>
                </c:pt>
                <c:pt idx="57">
                  <c:v>22</c:v>
                </c:pt>
                <c:pt idx="58">
                  <c:v>25</c:v>
                </c:pt>
                <c:pt idx="59">
                  <c:v>28</c:v>
                </c:pt>
                <c:pt idx="60">
                  <c:v>24</c:v>
                </c:pt>
                <c:pt idx="61">
                  <c:v>26</c:v>
                </c:pt>
                <c:pt idx="62">
                  <c:v>27</c:v>
                </c:pt>
                <c:pt idx="63">
                  <c:v>25</c:v>
                </c:pt>
                <c:pt idx="64">
                  <c:v>28</c:v>
                </c:pt>
                <c:pt idx="65">
                  <c:v>28</c:v>
                </c:pt>
                <c:pt idx="66">
                  <c:v>32</c:v>
                </c:pt>
                <c:pt idx="67">
                  <c:v>29</c:v>
                </c:pt>
                <c:pt idx="68">
                  <c:v>26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29</c:v>
                </c:pt>
                <c:pt idx="74">
                  <c:v>31</c:v>
                </c:pt>
                <c:pt idx="75">
                  <c:v>29</c:v>
                </c:pt>
                <c:pt idx="76">
                  <c:v>30</c:v>
                </c:pt>
                <c:pt idx="77">
                  <c:v>30</c:v>
                </c:pt>
                <c:pt idx="78">
                  <c:v>32</c:v>
                </c:pt>
                <c:pt idx="79">
                  <c:v>31</c:v>
                </c:pt>
                <c:pt idx="80">
                  <c:v>33</c:v>
                </c:pt>
                <c:pt idx="81">
                  <c:v>32</c:v>
                </c:pt>
                <c:pt idx="82">
                  <c:v>31</c:v>
                </c:pt>
                <c:pt idx="83">
                  <c:v>30</c:v>
                </c:pt>
                <c:pt idx="84">
                  <c:v>27</c:v>
                </c:pt>
                <c:pt idx="85">
                  <c:v>33</c:v>
                </c:pt>
                <c:pt idx="86">
                  <c:v>31</c:v>
                </c:pt>
                <c:pt idx="87">
                  <c:v>34</c:v>
                </c:pt>
                <c:pt idx="88">
                  <c:v>34</c:v>
                </c:pt>
                <c:pt idx="89">
                  <c:v>30</c:v>
                </c:pt>
                <c:pt idx="90">
                  <c:v>29</c:v>
                </c:pt>
                <c:pt idx="91">
                  <c:v>33</c:v>
                </c:pt>
                <c:pt idx="92">
                  <c:v>37</c:v>
                </c:pt>
                <c:pt idx="93">
                  <c:v>34</c:v>
                </c:pt>
                <c:pt idx="94">
                  <c:v>31</c:v>
                </c:pt>
                <c:pt idx="95">
                  <c:v>27</c:v>
                </c:pt>
                <c:pt idx="96">
                  <c:v>34</c:v>
                </c:pt>
                <c:pt idx="97">
                  <c:v>31</c:v>
                </c:pt>
                <c:pt idx="98">
                  <c:v>32</c:v>
                </c:pt>
                <c:pt idx="99">
                  <c:v>32</c:v>
                </c:pt>
                <c:pt idx="100">
                  <c:v>34</c:v>
                </c:pt>
                <c:pt idx="101">
                  <c:v>34</c:v>
                </c:pt>
                <c:pt idx="102">
                  <c:v>33</c:v>
                </c:pt>
                <c:pt idx="103">
                  <c:v>36</c:v>
                </c:pt>
                <c:pt idx="104">
                  <c:v>28</c:v>
                </c:pt>
                <c:pt idx="105">
                  <c:v>35</c:v>
                </c:pt>
                <c:pt idx="106">
                  <c:v>35</c:v>
                </c:pt>
                <c:pt idx="107">
                  <c:v>32</c:v>
                </c:pt>
                <c:pt idx="108">
                  <c:v>35</c:v>
                </c:pt>
                <c:pt idx="109">
                  <c:v>30</c:v>
                </c:pt>
                <c:pt idx="110">
                  <c:v>36</c:v>
                </c:pt>
                <c:pt idx="111">
                  <c:v>35</c:v>
                </c:pt>
                <c:pt idx="112">
                  <c:v>37</c:v>
                </c:pt>
                <c:pt idx="113">
                  <c:v>36</c:v>
                </c:pt>
                <c:pt idx="114">
                  <c:v>33</c:v>
                </c:pt>
                <c:pt idx="115">
                  <c:v>30</c:v>
                </c:pt>
                <c:pt idx="116">
                  <c:v>32</c:v>
                </c:pt>
                <c:pt idx="117">
                  <c:v>32</c:v>
                </c:pt>
                <c:pt idx="118">
                  <c:v>32</c:v>
                </c:pt>
                <c:pt idx="119">
                  <c:v>30</c:v>
                </c:pt>
                <c:pt idx="120">
                  <c:v>28</c:v>
                </c:pt>
                <c:pt idx="121">
                  <c:v>28</c:v>
                </c:pt>
                <c:pt idx="122">
                  <c:v>30</c:v>
                </c:pt>
                <c:pt idx="123">
                  <c:v>32</c:v>
                </c:pt>
                <c:pt idx="124">
                  <c:v>30</c:v>
                </c:pt>
                <c:pt idx="125">
                  <c:v>29</c:v>
                </c:pt>
                <c:pt idx="126">
                  <c:v>30</c:v>
                </c:pt>
                <c:pt idx="127">
                  <c:v>31</c:v>
                </c:pt>
                <c:pt idx="128">
                  <c:v>30</c:v>
                </c:pt>
                <c:pt idx="129">
                  <c:v>30</c:v>
                </c:pt>
                <c:pt idx="130">
                  <c:v>28</c:v>
                </c:pt>
                <c:pt idx="131">
                  <c:v>28</c:v>
                </c:pt>
                <c:pt idx="132">
                  <c:v>31</c:v>
                </c:pt>
                <c:pt idx="133">
                  <c:v>31</c:v>
                </c:pt>
                <c:pt idx="134">
                  <c:v>34</c:v>
                </c:pt>
                <c:pt idx="135">
                  <c:v>29</c:v>
                </c:pt>
                <c:pt idx="136">
                  <c:v>29</c:v>
                </c:pt>
                <c:pt idx="137">
                  <c:v>30</c:v>
                </c:pt>
                <c:pt idx="138">
                  <c:v>28</c:v>
                </c:pt>
                <c:pt idx="139">
                  <c:v>25</c:v>
                </c:pt>
                <c:pt idx="140">
                  <c:v>26</c:v>
                </c:pt>
                <c:pt idx="141">
                  <c:v>30</c:v>
                </c:pt>
                <c:pt idx="142">
                  <c:v>26</c:v>
                </c:pt>
                <c:pt idx="143">
                  <c:v>23</c:v>
                </c:pt>
                <c:pt idx="144">
                  <c:v>26</c:v>
                </c:pt>
                <c:pt idx="145">
                  <c:v>25</c:v>
                </c:pt>
                <c:pt idx="146">
                  <c:v>27</c:v>
                </c:pt>
                <c:pt idx="147">
                  <c:v>27</c:v>
                </c:pt>
                <c:pt idx="148">
                  <c:v>24</c:v>
                </c:pt>
                <c:pt idx="149">
                  <c:v>27</c:v>
                </c:pt>
                <c:pt idx="150">
                  <c:v>23</c:v>
                </c:pt>
                <c:pt idx="151">
                  <c:v>29</c:v>
                </c:pt>
                <c:pt idx="152">
                  <c:v>23</c:v>
                </c:pt>
                <c:pt idx="153">
                  <c:v>25</c:v>
                </c:pt>
                <c:pt idx="154">
                  <c:v>26</c:v>
                </c:pt>
                <c:pt idx="155">
                  <c:v>25</c:v>
                </c:pt>
                <c:pt idx="156">
                  <c:v>27</c:v>
                </c:pt>
                <c:pt idx="157">
                  <c:v>26</c:v>
                </c:pt>
                <c:pt idx="158">
                  <c:v>23</c:v>
                </c:pt>
                <c:pt idx="159">
                  <c:v>27</c:v>
                </c:pt>
                <c:pt idx="160">
                  <c:v>26</c:v>
                </c:pt>
                <c:pt idx="161">
                  <c:v>26</c:v>
                </c:pt>
                <c:pt idx="162">
                  <c:v>25</c:v>
                </c:pt>
                <c:pt idx="163">
                  <c:v>23</c:v>
                </c:pt>
                <c:pt idx="164">
                  <c:v>29</c:v>
                </c:pt>
                <c:pt idx="165">
                  <c:v>23</c:v>
                </c:pt>
                <c:pt idx="166">
                  <c:v>25</c:v>
                </c:pt>
                <c:pt idx="167">
                  <c:v>23</c:v>
                </c:pt>
                <c:pt idx="168">
                  <c:v>23</c:v>
                </c:pt>
                <c:pt idx="169">
                  <c:v>29</c:v>
                </c:pt>
                <c:pt idx="170">
                  <c:v>24</c:v>
                </c:pt>
                <c:pt idx="171">
                  <c:v>26</c:v>
                </c:pt>
                <c:pt idx="172">
                  <c:v>29</c:v>
                </c:pt>
                <c:pt idx="173">
                  <c:v>25</c:v>
                </c:pt>
                <c:pt idx="174">
                  <c:v>26</c:v>
                </c:pt>
                <c:pt idx="175">
                  <c:v>26</c:v>
                </c:pt>
                <c:pt idx="176">
                  <c:v>31</c:v>
                </c:pt>
                <c:pt idx="177">
                  <c:v>26</c:v>
                </c:pt>
                <c:pt idx="178">
                  <c:v>27</c:v>
                </c:pt>
                <c:pt idx="179">
                  <c:v>26</c:v>
                </c:pt>
                <c:pt idx="180">
                  <c:v>29</c:v>
                </c:pt>
                <c:pt idx="181">
                  <c:v>27</c:v>
                </c:pt>
                <c:pt idx="182">
                  <c:v>25</c:v>
                </c:pt>
                <c:pt idx="183">
                  <c:v>27</c:v>
                </c:pt>
                <c:pt idx="184">
                  <c:v>29</c:v>
                </c:pt>
                <c:pt idx="185">
                  <c:v>31</c:v>
                </c:pt>
                <c:pt idx="186">
                  <c:v>28</c:v>
                </c:pt>
                <c:pt idx="187">
                  <c:v>30</c:v>
                </c:pt>
                <c:pt idx="188">
                  <c:v>32</c:v>
                </c:pt>
                <c:pt idx="189">
                  <c:v>31</c:v>
                </c:pt>
                <c:pt idx="190">
                  <c:v>32</c:v>
                </c:pt>
                <c:pt idx="191">
                  <c:v>32</c:v>
                </c:pt>
                <c:pt idx="192">
                  <c:v>31</c:v>
                </c:pt>
                <c:pt idx="193">
                  <c:v>31</c:v>
                </c:pt>
                <c:pt idx="194">
                  <c:v>33</c:v>
                </c:pt>
                <c:pt idx="195">
                  <c:v>32</c:v>
                </c:pt>
                <c:pt idx="196">
                  <c:v>32</c:v>
                </c:pt>
                <c:pt idx="197">
                  <c:v>37</c:v>
                </c:pt>
                <c:pt idx="198">
                  <c:v>32</c:v>
                </c:pt>
                <c:pt idx="199">
                  <c:v>34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87A-47DD-9D69-A880417C7A25}"/>
            </c:ext>
          </c:extLst>
        </c:ser>
        <c:ser>
          <c:idx val="12"/>
          <c:order val="12"/>
          <c:tx>
            <c:strRef>
              <c:f>'-1iter rz diffM'!$M$1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diffM'!$M$2:$M$202</c:f>
              <c:numCache>
                <c:formatCode>General</c:formatCode>
                <c:ptCount val="201"/>
                <c:pt idx="0">
                  <c:v>34</c:v>
                </c:pt>
                <c:pt idx="1">
                  <c:v>33</c:v>
                </c:pt>
                <c:pt idx="2">
                  <c:v>30</c:v>
                </c:pt>
                <c:pt idx="3">
                  <c:v>34</c:v>
                </c:pt>
                <c:pt idx="4">
                  <c:v>32</c:v>
                </c:pt>
                <c:pt idx="5">
                  <c:v>31</c:v>
                </c:pt>
                <c:pt idx="6">
                  <c:v>31</c:v>
                </c:pt>
                <c:pt idx="7">
                  <c:v>29</c:v>
                </c:pt>
                <c:pt idx="8">
                  <c:v>30</c:v>
                </c:pt>
                <c:pt idx="9">
                  <c:v>28</c:v>
                </c:pt>
                <c:pt idx="10">
                  <c:v>28</c:v>
                </c:pt>
                <c:pt idx="11">
                  <c:v>31</c:v>
                </c:pt>
                <c:pt idx="12">
                  <c:v>27</c:v>
                </c:pt>
                <c:pt idx="13">
                  <c:v>28</c:v>
                </c:pt>
                <c:pt idx="14">
                  <c:v>27</c:v>
                </c:pt>
                <c:pt idx="15">
                  <c:v>26</c:v>
                </c:pt>
                <c:pt idx="16">
                  <c:v>22</c:v>
                </c:pt>
                <c:pt idx="17">
                  <c:v>24</c:v>
                </c:pt>
                <c:pt idx="18">
                  <c:v>25</c:v>
                </c:pt>
                <c:pt idx="19">
                  <c:v>28</c:v>
                </c:pt>
                <c:pt idx="20">
                  <c:v>26</c:v>
                </c:pt>
                <c:pt idx="21">
                  <c:v>28</c:v>
                </c:pt>
                <c:pt idx="22">
                  <c:v>22</c:v>
                </c:pt>
                <c:pt idx="23">
                  <c:v>25</c:v>
                </c:pt>
                <c:pt idx="24">
                  <c:v>25</c:v>
                </c:pt>
                <c:pt idx="25">
                  <c:v>17</c:v>
                </c:pt>
                <c:pt idx="26">
                  <c:v>22</c:v>
                </c:pt>
                <c:pt idx="27">
                  <c:v>24</c:v>
                </c:pt>
                <c:pt idx="28">
                  <c:v>22</c:v>
                </c:pt>
                <c:pt idx="29">
                  <c:v>21</c:v>
                </c:pt>
                <c:pt idx="30">
                  <c:v>24</c:v>
                </c:pt>
                <c:pt idx="31">
                  <c:v>23</c:v>
                </c:pt>
                <c:pt idx="32">
                  <c:v>22</c:v>
                </c:pt>
                <c:pt idx="33">
                  <c:v>26</c:v>
                </c:pt>
                <c:pt idx="34">
                  <c:v>22</c:v>
                </c:pt>
                <c:pt idx="35">
                  <c:v>19</c:v>
                </c:pt>
                <c:pt idx="36">
                  <c:v>22</c:v>
                </c:pt>
                <c:pt idx="37">
                  <c:v>21</c:v>
                </c:pt>
                <c:pt idx="38">
                  <c:v>18</c:v>
                </c:pt>
                <c:pt idx="39">
                  <c:v>20</c:v>
                </c:pt>
                <c:pt idx="40">
                  <c:v>16</c:v>
                </c:pt>
                <c:pt idx="41">
                  <c:v>19</c:v>
                </c:pt>
                <c:pt idx="42">
                  <c:v>21</c:v>
                </c:pt>
                <c:pt idx="43">
                  <c:v>19</c:v>
                </c:pt>
                <c:pt idx="44">
                  <c:v>21</c:v>
                </c:pt>
                <c:pt idx="45">
                  <c:v>21</c:v>
                </c:pt>
                <c:pt idx="46">
                  <c:v>20</c:v>
                </c:pt>
                <c:pt idx="47">
                  <c:v>21</c:v>
                </c:pt>
                <c:pt idx="48">
                  <c:v>22</c:v>
                </c:pt>
                <c:pt idx="49">
                  <c:v>23</c:v>
                </c:pt>
                <c:pt idx="50">
                  <c:v>22</c:v>
                </c:pt>
                <c:pt idx="51">
                  <c:v>19</c:v>
                </c:pt>
                <c:pt idx="52">
                  <c:v>24</c:v>
                </c:pt>
                <c:pt idx="53">
                  <c:v>20</c:v>
                </c:pt>
                <c:pt idx="54">
                  <c:v>21</c:v>
                </c:pt>
                <c:pt idx="55">
                  <c:v>21</c:v>
                </c:pt>
                <c:pt idx="56">
                  <c:v>21</c:v>
                </c:pt>
                <c:pt idx="57">
                  <c:v>24</c:v>
                </c:pt>
                <c:pt idx="58">
                  <c:v>24</c:v>
                </c:pt>
                <c:pt idx="59">
                  <c:v>23</c:v>
                </c:pt>
                <c:pt idx="60">
                  <c:v>22</c:v>
                </c:pt>
                <c:pt idx="61">
                  <c:v>21</c:v>
                </c:pt>
                <c:pt idx="62">
                  <c:v>21</c:v>
                </c:pt>
                <c:pt idx="63">
                  <c:v>20</c:v>
                </c:pt>
                <c:pt idx="64">
                  <c:v>23</c:v>
                </c:pt>
                <c:pt idx="65">
                  <c:v>20</c:v>
                </c:pt>
                <c:pt idx="66">
                  <c:v>23</c:v>
                </c:pt>
                <c:pt idx="67">
                  <c:v>22</c:v>
                </c:pt>
                <c:pt idx="68">
                  <c:v>26</c:v>
                </c:pt>
                <c:pt idx="69">
                  <c:v>25</c:v>
                </c:pt>
                <c:pt idx="70">
                  <c:v>25</c:v>
                </c:pt>
                <c:pt idx="71">
                  <c:v>25</c:v>
                </c:pt>
                <c:pt idx="72">
                  <c:v>23</c:v>
                </c:pt>
                <c:pt idx="73">
                  <c:v>24</c:v>
                </c:pt>
                <c:pt idx="74">
                  <c:v>26</c:v>
                </c:pt>
                <c:pt idx="75">
                  <c:v>24</c:v>
                </c:pt>
                <c:pt idx="76">
                  <c:v>26</c:v>
                </c:pt>
                <c:pt idx="77">
                  <c:v>24</c:v>
                </c:pt>
                <c:pt idx="78">
                  <c:v>25</c:v>
                </c:pt>
                <c:pt idx="79">
                  <c:v>27</c:v>
                </c:pt>
                <c:pt idx="80">
                  <c:v>24</c:v>
                </c:pt>
                <c:pt idx="81">
                  <c:v>28</c:v>
                </c:pt>
                <c:pt idx="82">
                  <c:v>25</c:v>
                </c:pt>
                <c:pt idx="83">
                  <c:v>25</c:v>
                </c:pt>
                <c:pt idx="84">
                  <c:v>28</c:v>
                </c:pt>
                <c:pt idx="85">
                  <c:v>25</c:v>
                </c:pt>
                <c:pt idx="86">
                  <c:v>30</c:v>
                </c:pt>
                <c:pt idx="87">
                  <c:v>28</c:v>
                </c:pt>
                <c:pt idx="88">
                  <c:v>30</c:v>
                </c:pt>
                <c:pt idx="89">
                  <c:v>27</c:v>
                </c:pt>
                <c:pt idx="90">
                  <c:v>27</c:v>
                </c:pt>
                <c:pt idx="91">
                  <c:v>29</c:v>
                </c:pt>
                <c:pt idx="92">
                  <c:v>29</c:v>
                </c:pt>
                <c:pt idx="93">
                  <c:v>29</c:v>
                </c:pt>
                <c:pt idx="94">
                  <c:v>29</c:v>
                </c:pt>
                <c:pt idx="95">
                  <c:v>27</c:v>
                </c:pt>
                <c:pt idx="96">
                  <c:v>26</c:v>
                </c:pt>
                <c:pt idx="97">
                  <c:v>30</c:v>
                </c:pt>
                <c:pt idx="98">
                  <c:v>26</c:v>
                </c:pt>
                <c:pt idx="99">
                  <c:v>24</c:v>
                </c:pt>
                <c:pt idx="100">
                  <c:v>27</c:v>
                </c:pt>
                <c:pt idx="101">
                  <c:v>27</c:v>
                </c:pt>
                <c:pt idx="102">
                  <c:v>29</c:v>
                </c:pt>
                <c:pt idx="103">
                  <c:v>29</c:v>
                </c:pt>
                <c:pt idx="104">
                  <c:v>30</c:v>
                </c:pt>
                <c:pt idx="105">
                  <c:v>25</c:v>
                </c:pt>
                <c:pt idx="106">
                  <c:v>25</c:v>
                </c:pt>
                <c:pt idx="107">
                  <c:v>27</c:v>
                </c:pt>
                <c:pt idx="108">
                  <c:v>29</c:v>
                </c:pt>
                <c:pt idx="109">
                  <c:v>27</c:v>
                </c:pt>
                <c:pt idx="110">
                  <c:v>28</c:v>
                </c:pt>
                <c:pt idx="111">
                  <c:v>29</c:v>
                </c:pt>
                <c:pt idx="112">
                  <c:v>28</c:v>
                </c:pt>
                <c:pt idx="113">
                  <c:v>25</c:v>
                </c:pt>
                <c:pt idx="114">
                  <c:v>29</c:v>
                </c:pt>
                <c:pt idx="115">
                  <c:v>26</c:v>
                </c:pt>
                <c:pt idx="116">
                  <c:v>27</c:v>
                </c:pt>
                <c:pt idx="117">
                  <c:v>27</c:v>
                </c:pt>
                <c:pt idx="118">
                  <c:v>27</c:v>
                </c:pt>
                <c:pt idx="119">
                  <c:v>29</c:v>
                </c:pt>
                <c:pt idx="120">
                  <c:v>27</c:v>
                </c:pt>
                <c:pt idx="121">
                  <c:v>26</c:v>
                </c:pt>
                <c:pt idx="122">
                  <c:v>23</c:v>
                </c:pt>
                <c:pt idx="123">
                  <c:v>27</c:v>
                </c:pt>
                <c:pt idx="124">
                  <c:v>23</c:v>
                </c:pt>
                <c:pt idx="125">
                  <c:v>22</c:v>
                </c:pt>
                <c:pt idx="126">
                  <c:v>25</c:v>
                </c:pt>
                <c:pt idx="127">
                  <c:v>22</c:v>
                </c:pt>
                <c:pt idx="128">
                  <c:v>25</c:v>
                </c:pt>
                <c:pt idx="129">
                  <c:v>24</c:v>
                </c:pt>
                <c:pt idx="130">
                  <c:v>26</c:v>
                </c:pt>
                <c:pt idx="131">
                  <c:v>23</c:v>
                </c:pt>
                <c:pt idx="132">
                  <c:v>24</c:v>
                </c:pt>
                <c:pt idx="133">
                  <c:v>25</c:v>
                </c:pt>
                <c:pt idx="134">
                  <c:v>26</c:v>
                </c:pt>
                <c:pt idx="135">
                  <c:v>25</c:v>
                </c:pt>
                <c:pt idx="136">
                  <c:v>25</c:v>
                </c:pt>
                <c:pt idx="137">
                  <c:v>21</c:v>
                </c:pt>
                <c:pt idx="138">
                  <c:v>25</c:v>
                </c:pt>
                <c:pt idx="139">
                  <c:v>20</c:v>
                </c:pt>
                <c:pt idx="140">
                  <c:v>24</c:v>
                </c:pt>
                <c:pt idx="141">
                  <c:v>22</c:v>
                </c:pt>
                <c:pt idx="142">
                  <c:v>23</c:v>
                </c:pt>
                <c:pt idx="143">
                  <c:v>21</c:v>
                </c:pt>
                <c:pt idx="144">
                  <c:v>24</c:v>
                </c:pt>
                <c:pt idx="145">
                  <c:v>23</c:v>
                </c:pt>
                <c:pt idx="146">
                  <c:v>24</c:v>
                </c:pt>
                <c:pt idx="147">
                  <c:v>25</c:v>
                </c:pt>
                <c:pt idx="148">
                  <c:v>21</c:v>
                </c:pt>
                <c:pt idx="149">
                  <c:v>23</c:v>
                </c:pt>
                <c:pt idx="150">
                  <c:v>23</c:v>
                </c:pt>
                <c:pt idx="151">
                  <c:v>22</c:v>
                </c:pt>
                <c:pt idx="152">
                  <c:v>23</c:v>
                </c:pt>
                <c:pt idx="153">
                  <c:v>21</c:v>
                </c:pt>
                <c:pt idx="154">
                  <c:v>23</c:v>
                </c:pt>
                <c:pt idx="155">
                  <c:v>22</c:v>
                </c:pt>
                <c:pt idx="156">
                  <c:v>21</c:v>
                </c:pt>
                <c:pt idx="157">
                  <c:v>19</c:v>
                </c:pt>
                <c:pt idx="158">
                  <c:v>19</c:v>
                </c:pt>
                <c:pt idx="159">
                  <c:v>26</c:v>
                </c:pt>
                <c:pt idx="160">
                  <c:v>23</c:v>
                </c:pt>
                <c:pt idx="161">
                  <c:v>23</c:v>
                </c:pt>
                <c:pt idx="162">
                  <c:v>21</c:v>
                </c:pt>
                <c:pt idx="163">
                  <c:v>21</c:v>
                </c:pt>
                <c:pt idx="164">
                  <c:v>22</c:v>
                </c:pt>
                <c:pt idx="165">
                  <c:v>21</c:v>
                </c:pt>
                <c:pt idx="166">
                  <c:v>24</c:v>
                </c:pt>
                <c:pt idx="167">
                  <c:v>20</c:v>
                </c:pt>
                <c:pt idx="168">
                  <c:v>19</c:v>
                </c:pt>
                <c:pt idx="169">
                  <c:v>24</c:v>
                </c:pt>
                <c:pt idx="170">
                  <c:v>23</c:v>
                </c:pt>
                <c:pt idx="171">
                  <c:v>24</c:v>
                </c:pt>
                <c:pt idx="172">
                  <c:v>22</c:v>
                </c:pt>
                <c:pt idx="173">
                  <c:v>22</c:v>
                </c:pt>
                <c:pt idx="174">
                  <c:v>23</c:v>
                </c:pt>
                <c:pt idx="175">
                  <c:v>25</c:v>
                </c:pt>
                <c:pt idx="176">
                  <c:v>23</c:v>
                </c:pt>
                <c:pt idx="177">
                  <c:v>25</c:v>
                </c:pt>
                <c:pt idx="178">
                  <c:v>25</c:v>
                </c:pt>
                <c:pt idx="179">
                  <c:v>23</c:v>
                </c:pt>
                <c:pt idx="180">
                  <c:v>24</c:v>
                </c:pt>
                <c:pt idx="181">
                  <c:v>25</c:v>
                </c:pt>
                <c:pt idx="182">
                  <c:v>25</c:v>
                </c:pt>
                <c:pt idx="183">
                  <c:v>24</c:v>
                </c:pt>
                <c:pt idx="184">
                  <c:v>25</c:v>
                </c:pt>
                <c:pt idx="185">
                  <c:v>29</c:v>
                </c:pt>
                <c:pt idx="186">
                  <c:v>28</c:v>
                </c:pt>
                <c:pt idx="187">
                  <c:v>31</c:v>
                </c:pt>
                <c:pt idx="188">
                  <c:v>28</c:v>
                </c:pt>
                <c:pt idx="189">
                  <c:v>32</c:v>
                </c:pt>
                <c:pt idx="190">
                  <c:v>29</c:v>
                </c:pt>
                <c:pt idx="191">
                  <c:v>29</c:v>
                </c:pt>
                <c:pt idx="192">
                  <c:v>32</c:v>
                </c:pt>
                <c:pt idx="193">
                  <c:v>29</c:v>
                </c:pt>
                <c:pt idx="194">
                  <c:v>33</c:v>
                </c:pt>
                <c:pt idx="195">
                  <c:v>32</c:v>
                </c:pt>
                <c:pt idx="196">
                  <c:v>31</c:v>
                </c:pt>
                <c:pt idx="197">
                  <c:v>36</c:v>
                </c:pt>
                <c:pt idx="198">
                  <c:v>35</c:v>
                </c:pt>
                <c:pt idx="199">
                  <c:v>34</c:v>
                </c:pt>
                <c:pt idx="20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87A-47DD-9D69-A880417C7A25}"/>
            </c:ext>
          </c:extLst>
        </c:ser>
        <c:ser>
          <c:idx val="13"/>
          <c:order val="13"/>
          <c:tx>
            <c:strRef>
              <c:f>'-1iter rz diffM'!$N$1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diffM'!$N$2:$N$202</c:f>
              <c:numCache>
                <c:formatCode>General</c:formatCode>
                <c:ptCount val="201"/>
                <c:pt idx="0">
                  <c:v>25</c:v>
                </c:pt>
                <c:pt idx="1">
                  <c:v>25</c:v>
                </c:pt>
                <c:pt idx="2">
                  <c:v>26</c:v>
                </c:pt>
                <c:pt idx="3">
                  <c:v>23</c:v>
                </c:pt>
                <c:pt idx="4">
                  <c:v>25</c:v>
                </c:pt>
                <c:pt idx="5">
                  <c:v>29</c:v>
                </c:pt>
                <c:pt idx="6">
                  <c:v>27</c:v>
                </c:pt>
                <c:pt idx="7">
                  <c:v>24</c:v>
                </c:pt>
                <c:pt idx="8">
                  <c:v>24</c:v>
                </c:pt>
                <c:pt idx="9">
                  <c:v>25</c:v>
                </c:pt>
                <c:pt idx="10">
                  <c:v>23</c:v>
                </c:pt>
                <c:pt idx="11">
                  <c:v>27</c:v>
                </c:pt>
                <c:pt idx="12">
                  <c:v>26</c:v>
                </c:pt>
                <c:pt idx="13">
                  <c:v>23</c:v>
                </c:pt>
                <c:pt idx="14">
                  <c:v>23</c:v>
                </c:pt>
                <c:pt idx="15">
                  <c:v>24</c:v>
                </c:pt>
                <c:pt idx="16">
                  <c:v>24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26</c:v>
                </c:pt>
                <c:pt idx="21">
                  <c:v>23</c:v>
                </c:pt>
                <c:pt idx="22">
                  <c:v>24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25</c:v>
                </c:pt>
                <c:pt idx="27">
                  <c:v>25</c:v>
                </c:pt>
                <c:pt idx="28">
                  <c:v>23</c:v>
                </c:pt>
                <c:pt idx="29">
                  <c:v>29</c:v>
                </c:pt>
                <c:pt idx="30">
                  <c:v>26</c:v>
                </c:pt>
                <c:pt idx="31">
                  <c:v>24</c:v>
                </c:pt>
                <c:pt idx="32">
                  <c:v>21</c:v>
                </c:pt>
                <c:pt idx="33">
                  <c:v>27</c:v>
                </c:pt>
                <c:pt idx="34">
                  <c:v>26</c:v>
                </c:pt>
                <c:pt idx="35">
                  <c:v>25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21</c:v>
                </c:pt>
                <c:pt idx="40">
                  <c:v>23</c:v>
                </c:pt>
                <c:pt idx="41">
                  <c:v>26</c:v>
                </c:pt>
                <c:pt idx="42">
                  <c:v>26</c:v>
                </c:pt>
                <c:pt idx="43">
                  <c:v>25</c:v>
                </c:pt>
                <c:pt idx="44">
                  <c:v>26</c:v>
                </c:pt>
                <c:pt idx="45">
                  <c:v>27</c:v>
                </c:pt>
                <c:pt idx="46">
                  <c:v>24</c:v>
                </c:pt>
                <c:pt idx="47">
                  <c:v>23</c:v>
                </c:pt>
                <c:pt idx="48">
                  <c:v>26</c:v>
                </c:pt>
                <c:pt idx="49">
                  <c:v>23</c:v>
                </c:pt>
                <c:pt idx="50">
                  <c:v>26</c:v>
                </c:pt>
                <c:pt idx="51">
                  <c:v>29</c:v>
                </c:pt>
                <c:pt idx="52">
                  <c:v>29</c:v>
                </c:pt>
                <c:pt idx="53">
                  <c:v>24</c:v>
                </c:pt>
                <c:pt idx="54">
                  <c:v>25</c:v>
                </c:pt>
                <c:pt idx="55">
                  <c:v>27</c:v>
                </c:pt>
                <c:pt idx="56">
                  <c:v>25</c:v>
                </c:pt>
                <c:pt idx="57">
                  <c:v>27</c:v>
                </c:pt>
                <c:pt idx="58">
                  <c:v>27</c:v>
                </c:pt>
                <c:pt idx="59">
                  <c:v>28</c:v>
                </c:pt>
                <c:pt idx="60">
                  <c:v>25</c:v>
                </c:pt>
                <c:pt idx="61">
                  <c:v>28</c:v>
                </c:pt>
                <c:pt idx="62">
                  <c:v>25</c:v>
                </c:pt>
                <c:pt idx="63">
                  <c:v>27</c:v>
                </c:pt>
                <c:pt idx="64">
                  <c:v>26</c:v>
                </c:pt>
                <c:pt idx="65">
                  <c:v>25</c:v>
                </c:pt>
                <c:pt idx="66">
                  <c:v>29</c:v>
                </c:pt>
                <c:pt idx="67">
                  <c:v>29</c:v>
                </c:pt>
                <c:pt idx="68">
                  <c:v>28</c:v>
                </c:pt>
                <c:pt idx="69">
                  <c:v>27</c:v>
                </c:pt>
                <c:pt idx="70">
                  <c:v>28</c:v>
                </c:pt>
                <c:pt idx="71">
                  <c:v>23</c:v>
                </c:pt>
                <c:pt idx="72">
                  <c:v>33</c:v>
                </c:pt>
                <c:pt idx="73">
                  <c:v>27</c:v>
                </c:pt>
                <c:pt idx="74">
                  <c:v>30</c:v>
                </c:pt>
                <c:pt idx="75">
                  <c:v>28</c:v>
                </c:pt>
                <c:pt idx="76">
                  <c:v>29</c:v>
                </c:pt>
                <c:pt idx="77">
                  <c:v>31</c:v>
                </c:pt>
                <c:pt idx="78">
                  <c:v>29</c:v>
                </c:pt>
                <c:pt idx="79">
                  <c:v>25</c:v>
                </c:pt>
                <c:pt idx="80">
                  <c:v>26</c:v>
                </c:pt>
                <c:pt idx="81">
                  <c:v>33</c:v>
                </c:pt>
                <c:pt idx="82">
                  <c:v>29</c:v>
                </c:pt>
                <c:pt idx="83">
                  <c:v>28</c:v>
                </c:pt>
                <c:pt idx="84">
                  <c:v>26</c:v>
                </c:pt>
                <c:pt idx="85">
                  <c:v>30</c:v>
                </c:pt>
                <c:pt idx="86">
                  <c:v>29</c:v>
                </c:pt>
                <c:pt idx="87">
                  <c:v>29</c:v>
                </c:pt>
                <c:pt idx="88">
                  <c:v>29</c:v>
                </c:pt>
                <c:pt idx="89">
                  <c:v>28</c:v>
                </c:pt>
                <c:pt idx="90">
                  <c:v>29</c:v>
                </c:pt>
                <c:pt idx="91">
                  <c:v>31</c:v>
                </c:pt>
                <c:pt idx="92">
                  <c:v>30</c:v>
                </c:pt>
                <c:pt idx="93">
                  <c:v>27</c:v>
                </c:pt>
                <c:pt idx="94">
                  <c:v>29</c:v>
                </c:pt>
                <c:pt idx="95">
                  <c:v>30</c:v>
                </c:pt>
                <c:pt idx="96">
                  <c:v>27</c:v>
                </c:pt>
                <c:pt idx="97">
                  <c:v>29</c:v>
                </c:pt>
                <c:pt idx="98">
                  <c:v>29</c:v>
                </c:pt>
                <c:pt idx="99">
                  <c:v>28</c:v>
                </c:pt>
                <c:pt idx="100">
                  <c:v>31</c:v>
                </c:pt>
                <c:pt idx="101">
                  <c:v>31</c:v>
                </c:pt>
                <c:pt idx="102">
                  <c:v>28</c:v>
                </c:pt>
                <c:pt idx="103">
                  <c:v>28</c:v>
                </c:pt>
                <c:pt idx="104">
                  <c:v>32</c:v>
                </c:pt>
                <c:pt idx="105">
                  <c:v>28</c:v>
                </c:pt>
                <c:pt idx="106">
                  <c:v>29</c:v>
                </c:pt>
                <c:pt idx="107">
                  <c:v>32</c:v>
                </c:pt>
                <c:pt idx="108">
                  <c:v>28</c:v>
                </c:pt>
                <c:pt idx="109">
                  <c:v>28</c:v>
                </c:pt>
                <c:pt idx="110">
                  <c:v>29</c:v>
                </c:pt>
                <c:pt idx="111">
                  <c:v>29</c:v>
                </c:pt>
                <c:pt idx="112">
                  <c:v>29</c:v>
                </c:pt>
                <c:pt idx="113">
                  <c:v>28</c:v>
                </c:pt>
                <c:pt idx="114">
                  <c:v>26</c:v>
                </c:pt>
                <c:pt idx="115">
                  <c:v>28</c:v>
                </c:pt>
                <c:pt idx="116">
                  <c:v>31</c:v>
                </c:pt>
                <c:pt idx="117">
                  <c:v>26</c:v>
                </c:pt>
                <c:pt idx="118">
                  <c:v>27</c:v>
                </c:pt>
                <c:pt idx="119">
                  <c:v>27</c:v>
                </c:pt>
                <c:pt idx="120">
                  <c:v>27</c:v>
                </c:pt>
                <c:pt idx="121">
                  <c:v>27</c:v>
                </c:pt>
                <c:pt idx="122">
                  <c:v>27</c:v>
                </c:pt>
                <c:pt idx="123">
                  <c:v>27</c:v>
                </c:pt>
                <c:pt idx="124">
                  <c:v>27</c:v>
                </c:pt>
                <c:pt idx="125">
                  <c:v>31</c:v>
                </c:pt>
                <c:pt idx="126">
                  <c:v>28</c:v>
                </c:pt>
                <c:pt idx="127">
                  <c:v>29</c:v>
                </c:pt>
                <c:pt idx="128">
                  <c:v>31</c:v>
                </c:pt>
                <c:pt idx="129">
                  <c:v>29</c:v>
                </c:pt>
                <c:pt idx="130">
                  <c:v>28</c:v>
                </c:pt>
                <c:pt idx="131">
                  <c:v>26</c:v>
                </c:pt>
                <c:pt idx="132">
                  <c:v>29</c:v>
                </c:pt>
                <c:pt idx="133">
                  <c:v>27</c:v>
                </c:pt>
                <c:pt idx="134">
                  <c:v>28</c:v>
                </c:pt>
                <c:pt idx="135">
                  <c:v>23</c:v>
                </c:pt>
                <c:pt idx="136">
                  <c:v>28</c:v>
                </c:pt>
                <c:pt idx="137">
                  <c:v>27</c:v>
                </c:pt>
                <c:pt idx="138">
                  <c:v>26</c:v>
                </c:pt>
                <c:pt idx="139">
                  <c:v>25</c:v>
                </c:pt>
                <c:pt idx="140">
                  <c:v>27</c:v>
                </c:pt>
                <c:pt idx="141">
                  <c:v>27</c:v>
                </c:pt>
                <c:pt idx="142">
                  <c:v>25</c:v>
                </c:pt>
                <c:pt idx="143">
                  <c:v>27</c:v>
                </c:pt>
                <c:pt idx="144">
                  <c:v>27</c:v>
                </c:pt>
                <c:pt idx="145">
                  <c:v>25</c:v>
                </c:pt>
                <c:pt idx="146">
                  <c:v>23</c:v>
                </c:pt>
                <c:pt idx="147">
                  <c:v>25</c:v>
                </c:pt>
                <c:pt idx="148">
                  <c:v>24</c:v>
                </c:pt>
                <c:pt idx="149">
                  <c:v>23</c:v>
                </c:pt>
                <c:pt idx="150">
                  <c:v>22</c:v>
                </c:pt>
                <c:pt idx="151">
                  <c:v>23</c:v>
                </c:pt>
                <c:pt idx="152">
                  <c:v>27</c:v>
                </c:pt>
                <c:pt idx="153">
                  <c:v>24</c:v>
                </c:pt>
                <c:pt idx="154">
                  <c:v>26</c:v>
                </c:pt>
                <c:pt idx="155">
                  <c:v>25</c:v>
                </c:pt>
                <c:pt idx="156">
                  <c:v>26</c:v>
                </c:pt>
                <c:pt idx="157">
                  <c:v>26</c:v>
                </c:pt>
                <c:pt idx="158">
                  <c:v>23</c:v>
                </c:pt>
                <c:pt idx="159">
                  <c:v>23</c:v>
                </c:pt>
                <c:pt idx="160">
                  <c:v>24</c:v>
                </c:pt>
                <c:pt idx="161">
                  <c:v>23</c:v>
                </c:pt>
                <c:pt idx="162">
                  <c:v>23</c:v>
                </c:pt>
                <c:pt idx="163">
                  <c:v>22</c:v>
                </c:pt>
                <c:pt idx="164">
                  <c:v>26</c:v>
                </c:pt>
                <c:pt idx="165">
                  <c:v>22</c:v>
                </c:pt>
                <c:pt idx="166">
                  <c:v>21</c:v>
                </c:pt>
                <c:pt idx="167">
                  <c:v>24</c:v>
                </c:pt>
                <c:pt idx="168">
                  <c:v>24</c:v>
                </c:pt>
                <c:pt idx="169">
                  <c:v>25</c:v>
                </c:pt>
                <c:pt idx="170">
                  <c:v>23</c:v>
                </c:pt>
                <c:pt idx="171">
                  <c:v>21</c:v>
                </c:pt>
                <c:pt idx="172">
                  <c:v>23</c:v>
                </c:pt>
                <c:pt idx="173">
                  <c:v>27</c:v>
                </c:pt>
                <c:pt idx="174">
                  <c:v>23</c:v>
                </c:pt>
                <c:pt idx="175">
                  <c:v>24</c:v>
                </c:pt>
                <c:pt idx="176">
                  <c:v>27</c:v>
                </c:pt>
                <c:pt idx="177">
                  <c:v>22</c:v>
                </c:pt>
                <c:pt idx="178">
                  <c:v>23</c:v>
                </c:pt>
                <c:pt idx="179">
                  <c:v>24</c:v>
                </c:pt>
                <c:pt idx="180">
                  <c:v>25</c:v>
                </c:pt>
                <c:pt idx="181">
                  <c:v>24</c:v>
                </c:pt>
                <c:pt idx="182">
                  <c:v>25</c:v>
                </c:pt>
                <c:pt idx="183">
                  <c:v>25</c:v>
                </c:pt>
                <c:pt idx="184">
                  <c:v>22</c:v>
                </c:pt>
                <c:pt idx="185">
                  <c:v>24</c:v>
                </c:pt>
                <c:pt idx="186">
                  <c:v>21</c:v>
                </c:pt>
                <c:pt idx="187">
                  <c:v>22</c:v>
                </c:pt>
                <c:pt idx="188">
                  <c:v>25</c:v>
                </c:pt>
                <c:pt idx="189">
                  <c:v>22</c:v>
                </c:pt>
                <c:pt idx="190">
                  <c:v>21</c:v>
                </c:pt>
                <c:pt idx="191">
                  <c:v>22</c:v>
                </c:pt>
                <c:pt idx="192">
                  <c:v>25</c:v>
                </c:pt>
                <c:pt idx="193">
                  <c:v>25</c:v>
                </c:pt>
                <c:pt idx="194">
                  <c:v>23</c:v>
                </c:pt>
                <c:pt idx="195">
                  <c:v>23</c:v>
                </c:pt>
                <c:pt idx="196">
                  <c:v>25</c:v>
                </c:pt>
                <c:pt idx="197">
                  <c:v>28</c:v>
                </c:pt>
                <c:pt idx="198">
                  <c:v>25</c:v>
                </c:pt>
                <c:pt idx="199">
                  <c:v>23</c:v>
                </c:pt>
                <c:pt idx="200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87A-47DD-9D69-A880417C7A25}"/>
            </c:ext>
          </c:extLst>
        </c:ser>
        <c:ser>
          <c:idx val="14"/>
          <c:order val="14"/>
          <c:tx>
            <c:strRef>
              <c:f>'-1iter rz diffM'!$O$1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diffM'!$O$2:$O$202</c:f>
              <c:numCache>
                <c:formatCode>General</c:formatCode>
                <c:ptCount val="201"/>
                <c:pt idx="0">
                  <c:v>26</c:v>
                </c:pt>
                <c:pt idx="1">
                  <c:v>23</c:v>
                </c:pt>
                <c:pt idx="2">
                  <c:v>26</c:v>
                </c:pt>
                <c:pt idx="3">
                  <c:v>27</c:v>
                </c:pt>
                <c:pt idx="4">
                  <c:v>30</c:v>
                </c:pt>
                <c:pt idx="5">
                  <c:v>25</c:v>
                </c:pt>
                <c:pt idx="6">
                  <c:v>27</c:v>
                </c:pt>
                <c:pt idx="7">
                  <c:v>25</c:v>
                </c:pt>
                <c:pt idx="8">
                  <c:v>27</c:v>
                </c:pt>
                <c:pt idx="9">
                  <c:v>26</c:v>
                </c:pt>
                <c:pt idx="10">
                  <c:v>27</c:v>
                </c:pt>
                <c:pt idx="11">
                  <c:v>25</c:v>
                </c:pt>
                <c:pt idx="12">
                  <c:v>29</c:v>
                </c:pt>
                <c:pt idx="13">
                  <c:v>23</c:v>
                </c:pt>
                <c:pt idx="14">
                  <c:v>22</c:v>
                </c:pt>
                <c:pt idx="15">
                  <c:v>27</c:v>
                </c:pt>
                <c:pt idx="16">
                  <c:v>26</c:v>
                </c:pt>
                <c:pt idx="17">
                  <c:v>28</c:v>
                </c:pt>
                <c:pt idx="18">
                  <c:v>26</c:v>
                </c:pt>
                <c:pt idx="19">
                  <c:v>29</c:v>
                </c:pt>
                <c:pt idx="20">
                  <c:v>26</c:v>
                </c:pt>
                <c:pt idx="21">
                  <c:v>31</c:v>
                </c:pt>
                <c:pt idx="22">
                  <c:v>26</c:v>
                </c:pt>
                <c:pt idx="23">
                  <c:v>29</c:v>
                </c:pt>
                <c:pt idx="24">
                  <c:v>27</c:v>
                </c:pt>
                <c:pt idx="25">
                  <c:v>23</c:v>
                </c:pt>
                <c:pt idx="26">
                  <c:v>24</c:v>
                </c:pt>
                <c:pt idx="27">
                  <c:v>24</c:v>
                </c:pt>
                <c:pt idx="28">
                  <c:v>26</c:v>
                </c:pt>
                <c:pt idx="29">
                  <c:v>28</c:v>
                </c:pt>
                <c:pt idx="30">
                  <c:v>26</c:v>
                </c:pt>
                <c:pt idx="31">
                  <c:v>27</c:v>
                </c:pt>
                <c:pt idx="32">
                  <c:v>25</c:v>
                </c:pt>
                <c:pt idx="33">
                  <c:v>29</c:v>
                </c:pt>
                <c:pt idx="34">
                  <c:v>27</c:v>
                </c:pt>
                <c:pt idx="35">
                  <c:v>25</c:v>
                </c:pt>
                <c:pt idx="36">
                  <c:v>28</c:v>
                </c:pt>
                <c:pt idx="37">
                  <c:v>28</c:v>
                </c:pt>
                <c:pt idx="38">
                  <c:v>24</c:v>
                </c:pt>
                <c:pt idx="39">
                  <c:v>26</c:v>
                </c:pt>
                <c:pt idx="40">
                  <c:v>27</c:v>
                </c:pt>
                <c:pt idx="41">
                  <c:v>25</c:v>
                </c:pt>
                <c:pt idx="42">
                  <c:v>27</c:v>
                </c:pt>
                <c:pt idx="43">
                  <c:v>26</c:v>
                </c:pt>
                <c:pt idx="44">
                  <c:v>25</c:v>
                </c:pt>
                <c:pt idx="45">
                  <c:v>29</c:v>
                </c:pt>
                <c:pt idx="46">
                  <c:v>26</c:v>
                </c:pt>
                <c:pt idx="47">
                  <c:v>29</c:v>
                </c:pt>
                <c:pt idx="48">
                  <c:v>28</c:v>
                </c:pt>
                <c:pt idx="49">
                  <c:v>27</c:v>
                </c:pt>
                <c:pt idx="50">
                  <c:v>29</c:v>
                </c:pt>
                <c:pt idx="51">
                  <c:v>28</c:v>
                </c:pt>
                <c:pt idx="52">
                  <c:v>27</c:v>
                </c:pt>
                <c:pt idx="53">
                  <c:v>28</c:v>
                </c:pt>
                <c:pt idx="54">
                  <c:v>25</c:v>
                </c:pt>
                <c:pt idx="55">
                  <c:v>29</c:v>
                </c:pt>
                <c:pt idx="56">
                  <c:v>25</c:v>
                </c:pt>
                <c:pt idx="57">
                  <c:v>29</c:v>
                </c:pt>
                <c:pt idx="58">
                  <c:v>30</c:v>
                </c:pt>
                <c:pt idx="59">
                  <c:v>29</c:v>
                </c:pt>
                <c:pt idx="60">
                  <c:v>27</c:v>
                </c:pt>
                <c:pt idx="61">
                  <c:v>25</c:v>
                </c:pt>
                <c:pt idx="62">
                  <c:v>30</c:v>
                </c:pt>
                <c:pt idx="63">
                  <c:v>26</c:v>
                </c:pt>
                <c:pt idx="64">
                  <c:v>30</c:v>
                </c:pt>
                <c:pt idx="65">
                  <c:v>30</c:v>
                </c:pt>
                <c:pt idx="66">
                  <c:v>29</c:v>
                </c:pt>
                <c:pt idx="67">
                  <c:v>29</c:v>
                </c:pt>
                <c:pt idx="68">
                  <c:v>33</c:v>
                </c:pt>
                <c:pt idx="69">
                  <c:v>29</c:v>
                </c:pt>
                <c:pt idx="70">
                  <c:v>28</c:v>
                </c:pt>
                <c:pt idx="71">
                  <c:v>28</c:v>
                </c:pt>
                <c:pt idx="72">
                  <c:v>29</c:v>
                </c:pt>
                <c:pt idx="73">
                  <c:v>29</c:v>
                </c:pt>
                <c:pt idx="74">
                  <c:v>30</c:v>
                </c:pt>
                <c:pt idx="75">
                  <c:v>29</c:v>
                </c:pt>
                <c:pt idx="76">
                  <c:v>35</c:v>
                </c:pt>
                <c:pt idx="77">
                  <c:v>34</c:v>
                </c:pt>
                <c:pt idx="78">
                  <c:v>30</c:v>
                </c:pt>
                <c:pt idx="79">
                  <c:v>27</c:v>
                </c:pt>
                <c:pt idx="80">
                  <c:v>32</c:v>
                </c:pt>
                <c:pt idx="81">
                  <c:v>31</c:v>
                </c:pt>
                <c:pt idx="82">
                  <c:v>29</c:v>
                </c:pt>
                <c:pt idx="83">
                  <c:v>29</c:v>
                </c:pt>
                <c:pt idx="84">
                  <c:v>30</c:v>
                </c:pt>
                <c:pt idx="85">
                  <c:v>33</c:v>
                </c:pt>
                <c:pt idx="86">
                  <c:v>32</c:v>
                </c:pt>
                <c:pt idx="87">
                  <c:v>33</c:v>
                </c:pt>
                <c:pt idx="88">
                  <c:v>29</c:v>
                </c:pt>
                <c:pt idx="89">
                  <c:v>31</c:v>
                </c:pt>
                <c:pt idx="90">
                  <c:v>31</c:v>
                </c:pt>
                <c:pt idx="91">
                  <c:v>28</c:v>
                </c:pt>
                <c:pt idx="92">
                  <c:v>30</c:v>
                </c:pt>
                <c:pt idx="93">
                  <c:v>34</c:v>
                </c:pt>
                <c:pt idx="94">
                  <c:v>31</c:v>
                </c:pt>
                <c:pt idx="95">
                  <c:v>32</c:v>
                </c:pt>
                <c:pt idx="96">
                  <c:v>34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30</c:v>
                </c:pt>
                <c:pt idx="101">
                  <c:v>31</c:v>
                </c:pt>
                <c:pt idx="102">
                  <c:v>35</c:v>
                </c:pt>
                <c:pt idx="103">
                  <c:v>33</c:v>
                </c:pt>
                <c:pt idx="104">
                  <c:v>31</c:v>
                </c:pt>
                <c:pt idx="105">
                  <c:v>29</c:v>
                </c:pt>
                <c:pt idx="106">
                  <c:v>29</c:v>
                </c:pt>
                <c:pt idx="107">
                  <c:v>32</c:v>
                </c:pt>
                <c:pt idx="108">
                  <c:v>31</c:v>
                </c:pt>
                <c:pt idx="109">
                  <c:v>30</c:v>
                </c:pt>
                <c:pt idx="110">
                  <c:v>30</c:v>
                </c:pt>
                <c:pt idx="111">
                  <c:v>31</c:v>
                </c:pt>
                <c:pt idx="112">
                  <c:v>30</c:v>
                </c:pt>
                <c:pt idx="113">
                  <c:v>29</c:v>
                </c:pt>
                <c:pt idx="114">
                  <c:v>29</c:v>
                </c:pt>
                <c:pt idx="115">
                  <c:v>32</c:v>
                </c:pt>
                <c:pt idx="116">
                  <c:v>31</c:v>
                </c:pt>
                <c:pt idx="117">
                  <c:v>25</c:v>
                </c:pt>
                <c:pt idx="118">
                  <c:v>29</c:v>
                </c:pt>
                <c:pt idx="119">
                  <c:v>30</c:v>
                </c:pt>
                <c:pt idx="120">
                  <c:v>31</c:v>
                </c:pt>
                <c:pt idx="121">
                  <c:v>30</c:v>
                </c:pt>
                <c:pt idx="122">
                  <c:v>33</c:v>
                </c:pt>
                <c:pt idx="123">
                  <c:v>30</c:v>
                </c:pt>
                <c:pt idx="124">
                  <c:v>28</c:v>
                </c:pt>
                <c:pt idx="125">
                  <c:v>28</c:v>
                </c:pt>
                <c:pt idx="126">
                  <c:v>31</c:v>
                </c:pt>
                <c:pt idx="127">
                  <c:v>28</c:v>
                </c:pt>
                <c:pt idx="128">
                  <c:v>30</c:v>
                </c:pt>
                <c:pt idx="129">
                  <c:v>28</c:v>
                </c:pt>
                <c:pt idx="130">
                  <c:v>30</c:v>
                </c:pt>
                <c:pt idx="131">
                  <c:v>29</c:v>
                </c:pt>
                <c:pt idx="132">
                  <c:v>27</c:v>
                </c:pt>
                <c:pt idx="133">
                  <c:v>30</c:v>
                </c:pt>
                <c:pt idx="134">
                  <c:v>33</c:v>
                </c:pt>
                <c:pt idx="135">
                  <c:v>30</c:v>
                </c:pt>
                <c:pt idx="136">
                  <c:v>31</c:v>
                </c:pt>
                <c:pt idx="137">
                  <c:v>28</c:v>
                </c:pt>
                <c:pt idx="138">
                  <c:v>29</c:v>
                </c:pt>
                <c:pt idx="139">
                  <c:v>26</c:v>
                </c:pt>
                <c:pt idx="140">
                  <c:v>28</c:v>
                </c:pt>
                <c:pt idx="141">
                  <c:v>30</c:v>
                </c:pt>
                <c:pt idx="142">
                  <c:v>28</c:v>
                </c:pt>
                <c:pt idx="143">
                  <c:v>30</c:v>
                </c:pt>
                <c:pt idx="144">
                  <c:v>28</c:v>
                </c:pt>
                <c:pt idx="145">
                  <c:v>29</c:v>
                </c:pt>
                <c:pt idx="146">
                  <c:v>30</c:v>
                </c:pt>
                <c:pt idx="147">
                  <c:v>26</c:v>
                </c:pt>
                <c:pt idx="148">
                  <c:v>26</c:v>
                </c:pt>
                <c:pt idx="149">
                  <c:v>28</c:v>
                </c:pt>
                <c:pt idx="150">
                  <c:v>27</c:v>
                </c:pt>
                <c:pt idx="151">
                  <c:v>30</c:v>
                </c:pt>
                <c:pt idx="152">
                  <c:v>28</c:v>
                </c:pt>
                <c:pt idx="153">
                  <c:v>26</c:v>
                </c:pt>
                <c:pt idx="154">
                  <c:v>25</c:v>
                </c:pt>
                <c:pt idx="155">
                  <c:v>25</c:v>
                </c:pt>
                <c:pt idx="156">
                  <c:v>29</c:v>
                </c:pt>
                <c:pt idx="157">
                  <c:v>28</c:v>
                </c:pt>
                <c:pt idx="158">
                  <c:v>24</c:v>
                </c:pt>
                <c:pt idx="159">
                  <c:v>25</c:v>
                </c:pt>
                <c:pt idx="160">
                  <c:v>24</c:v>
                </c:pt>
                <c:pt idx="161">
                  <c:v>28</c:v>
                </c:pt>
                <c:pt idx="162">
                  <c:v>25</c:v>
                </c:pt>
                <c:pt idx="163">
                  <c:v>28</c:v>
                </c:pt>
                <c:pt idx="164">
                  <c:v>33</c:v>
                </c:pt>
                <c:pt idx="165">
                  <c:v>25</c:v>
                </c:pt>
                <c:pt idx="166">
                  <c:v>26</c:v>
                </c:pt>
                <c:pt idx="167">
                  <c:v>23</c:v>
                </c:pt>
                <c:pt idx="168">
                  <c:v>27</c:v>
                </c:pt>
                <c:pt idx="169">
                  <c:v>25</c:v>
                </c:pt>
                <c:pt idx="170">
                  <c:v>29</c:v>
                </c:pt>
                <c:pt idx="171">
                  <c:v>26</c:v>
                </c:pt>
                <c:pt idx="172">
                  <c:v>25</c:v>
                </c:pt>
                <c:pt idx="173">
                  <c:v>26</c:v>
                </c:pt>
                <c:pt idx="174">
                  <c:v>28</c:v>
                </c:pt>
                <c:pt idx="175">
                  <c:v>23</c:v>
                </c:pt>
                <c:pt idx="176">
                  <c:v>26</c:v>
                </c:pt>
                <c:pt idx="177">
                  <c:v>22</c:v>
                </c:pt>
                <c:pt idx="178">
                  <c:v>28</c:v>
                </c:pt>
                <c:pt idx="179">
                  <c:v>26</c:v>
                </c:pt>
                <c:pt idx="180">
                  <c:v>26</c:v>
                </c:pt>
                <c:pt idx="181">
                  <c:v>27</c:v>
                </c:pt>
                <c:pt idx="182">
                  <c:v>27</c:v>
                </c:pt>
                <c:pt idx="183">
                  <c:v>29</c:v>
                </c:pt>
                <c:pt idx="184">
                  <c:v>24</c:v>
                </c:pt>
                <c:pt idx="185">
                  <c:v>25</c:v>
                </c:pt>
                <c:pt idx="186">
                  <c:v>26</c:v>
                </c:pt>
                <c:pt idx="187">
                  <c:v>24</c:v>
                </c:pt>
                <c:pt idx="188">
                  <c:v>25</c:v>
                </c:pt>
                <c:pt idx="189">
                  <c:v>25</c:v>
                </c:pt>
                <c:pt idx="190">
                  <c:v>25</c:v>
                </c:pt>
                <c:pt idx="191">
                  <c:v>24</c:v>
                </c:pt>
                <c:pt idx="192">
                  <c:v>28</c:v>
                </c:pt>
                <c:pt idx="193">
                  <c:v>27</c:v>
                </c:pt>
                <c:pt idx="194">
                  <c:v>26</c:v>
                </c:pt>
                <c:pt idx="195">
                  <c:v>27</c:v>
                </c:pt>
                <c:pt idx="196">
                  <c:v>27</c:v>
                </c:pt>
                <c:pt idx="197">
                  <c:v>25</c:v>
                </c:pt>
                <c:pt idx="198">
                  <c:v>26</c:v>
                </c:pt>
                <c:pt idx="199">
                  <c:v>26</c:v>
                </c:pt>
                <c:pt idx="200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587A-47DD-9D69-A880417C7A25}"/>
            </c:ext>
          </c:extLst>
        </c:ser>
        <c:ser>
          <c:idx val="15"/>
          <c:order val="15"/>
          <c:tx>
            <c:strRef>
              <c:f>'-1iter rz diffM'!$P$1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rz diffM'!$P$2:$P$202</c:f>
              <c:numCache>
                <c:formatCode>General</c:formatCode>
                <c:ptCount val="201"/>
                <c:pt idx="0">
                  <c:v>72</c:v>
                </c:pt>
                <c:pt idx="1">
                  <c:v>67</c:v>
                </c:pt>
                <c:pt idx="2">
                  <c:v>71</c:v>
                </c:pt>
                <c:pt idx="3">
                  <c:v>67</c:v>
                </c:pt>
                <c:pt idx="4">
                  <c:v>71</c:v>
                </c:pt>
                <c:pt idx="5">
                  <c:v>67</c:v>
                </c:pt>
                <c:pt idx="6">
                  <c:v>71</c:v>
                </c:pt>
                <c:pt idx="7">
                  <c:v>70</c:v>
                </c:pt>
                <c:pt idx="8">
                  <c:v>74</c:v>
                </c:pt>
                <c:pt idx="9">
                  <c:v>69</c:v>
                </c:pt>
                <c:pt idx="10">
                  <c:v>70</c:v>
                </c:pt>
                <c:pt idx="11">
                  <c:v>68</c:v>
                </c:pt>
                <c:pt idx="12">
                  <c:v>72</c:v>
                </c:pt>
                <c:pt idx="13">
                  <c:v>70</c:v>
                </c:pt>
                <c:pt idx="14">
                  <c:v>64</c:v>
                </c:pt>
                <c:pt idx="15">
                  <c:v>69</c:v>
                </c:pt>
                <c:pt idx="16">
                  <c:v>72</c:v>
                </c:pt>
                <c:pt idx="17">
                  <c:v>71</c:v>
                </c:pt>
                <c:pt idx="18">
                  <c:v>68</c:v>
                </c:pt>
                <c:pt idx="19">
                  <c:v>69</c:v>
                </c:pt>
                <c:pt idx="20">
                  <c:v>67</c:v>
                </c:pt>
                <c:pt idx="21">
                  <c:v>67</c:v>
                </c:pt>
                <c:pt idx="22">
                  <c:v>67</c:v>
                </c:pt>
                <c:pt idx="23">
                  <c:v>68</c:v>
                </c:pt>
                <c:pt idx="24">
                  <c:v>69</c:v>
                </c:pt>
                <c:pt idx="25">
                  <c:v>65</c:v>
                </c:pt>
                <c:pt idx="26">
                  <c:v>64</c:v>
                </c:pt>
                <c:pt idx="27">
                  <c:v>61</c:v>
                </c:pt>
                <c:pt idx="28">
                  <c:v>65</c:v>
                </c:pt>
                <c:pt idx="29">
                  <c:v>65</c:v>
                </c:pt>
                <c:pt idx="30">
                  <c:v>66</c:v>
                </c:pt>
                <c:pt idx="31">
                  <c:v>62</c:v>
                </c:pt>
                <c:pt idx="32">
                  <c:v>65</c:v>
                </c:pt>
                <c:pt idx="33">
                  <c:v>63</c:v>
                </c:pt>
                <c:pt idx="34">
                  <c:v>63</c:v>
                </c:pt>
                <c:pt idx="35">
                  <c:v>60</c:v>
                </c:pt>
                <c:pt idx="36">
                  <c:v>67</c:v>
                </c:pt>
                <c:pt idx="37">
                  <c:v>62</c:v>
                </c:pt>
                <c:pt idx="38">
                  <c:v>62</c:v>
                </c:pt>
                <c:pt idx="39">
                  <c:v>55</c:v>
                </c:pt>
                <c:pt idx="40">
                  <c:v>58</c:v>
                </c:pt>
                <c:pt idx="41">
                  <c:v>59</c:v>
                </c:pt>
                <c:pt idx="42">
                  <c:v>57</c:v>
                </c:pt>
                <c:pt idx="43">
                  <c:v>58</c:v>
                </c:pt>
                <c:pt idx="44">
                  <c:v>56</c:v>
                </c:pt>
                <c:pt idx="45">
                  <c:v>57</c:v>
                </c:pt>
                <c:pt idx="46">
                  <c:v>51</c:v>
                </c:pt>
                <c:pt idx="47">
                  <c:v>51</c:v>
                </c:pt>
                <c:pt idx="48">
                  <c:v>52</c:v>
                </c:pt>
                <c:pt idx="49">
                  <c:v>52</c:v>
                </c:pt>
                <c:pt idx="50">
                  <c:v>51</c:v>
                </c:pt>
                <c:pt idx="51">
                  <c:v>51</c:v>
                </c:pt>
                <c:pt idx="52">
                  <c:v>49</c:v>
                </c:pt>
                <c:pt idx="53">
                  <c:v>49</c:v>
                </c:pt>
                <c:pt idx="54">
                  <c:v>51</c:v>
                </c:pt>
                <c:pt idx="55">
                  <c:v>52</c:v>
                </c:pt>
                <c:pt idx="56">
                  <c:v>50</c:v>
                </c:pt>
                <c:pt idx="57">
                  <c:v>50</c:v>
                </c:pt>
                <c:pt idx="58">
                  <c:v>45</c:v>
                </c:pt>
                <c:pt idx="59">
                  <c:v>47</c:v>
                </c:pt>
                <c:pt idx="60">
                  <c:v>47</c:v>
                </c:pt>
                <c:pt idx="61">
                  <c:v>45</c:v>
                </c:pt>
                <c:pt idx="62">
                  <c:v>45</c:v>
                </c:pt>
                <c:pt idx="63">
                  <c:v>43</c:v>
                </c:pt>
                <c:pt idx="64">
                  <c:v>41</c:v>
                </c:pt>
                <c:pt idx="65">
                  <c:v>41</c:v>
                </c:pt>
                <c:pt idx="66">
                  <c:v>43</c:v>
                </c:pt>
                <c:pt idx="67">
                  <c:v>39</c:v>
                </c:pt>
                <c:pt idx="68">
                  <c:v>40</c:v>
                </c:pt>
                <c:pt idx="69">
                  <c:v>38</c:v>
                </c:pt>
                <c:pt idx="70">
                  <c:v>41</c:v>
                </c:pt>
                <c:pt idx="71">
                  <c:v>39</c:v>
                </c:pt>
                <c:pt idx="72">
                  <c:v>36</c:v>
                </c:pt>
                <c:pt idx="73">
                  <c:v>34</c:v>
                </c:pt>
                <c:pt idx="74">
                  <c:v>37</c:v>
                </c:pt>
                <c:pt idx="75">
                  <c:v>33</c:v>
                </c:pt>
                <c:pt idx="76">
                  <c:v>34</c:v>
                </c:pt>
                <c:pt idx="77">
                  <c:v>34</c:v>
                </c:pt>
                <c:pt idx="78">
                  <c:v>34</c:v>
                </c:pt>
                <c:pt idx="79">
                  <c:v>36</c:v>
                </c:pt>
                <c:pt idx="80">
                  <c:v>30</c:v>
                </c:pt>
                <c:pt idx="81">
                  <c:v>32</c:v>
                </c:pt>
                <c:pt idx="82">
                  <c:v>28</c:v>
                </c:pt>
                <c:pt idx="83">
                  <c:v>33</c:v>
                </c:pt>
                <c:pt idx="84">
                  <c:v>29</c:v>
                </c:pt>
                <c:pt idx="85">
                  <c:v>31</c:v>
                </c:pt>
                <c:pt idx="86">
                  <c:v>28</c:v>
                </c:pt>
                <c:pt idx="87">
                  <c:v>30</c:v>
                </c:pt>
                <c:pt idx="88">
                  <c:v>30</c:v>
                </c:pt>
                <c:pt idx="89">
                  <c:v>29</c:v>
                </c:pt>
                <c:pt idx="90">
                  <c:v>30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  <c:pt idx="94">
                  <c:v>29</c:v>
                </c:pt>
                <c:pt idx="95">
                  <c:v>28</c:v>
                </c:pt>
                <c:pt idx="96">
                  <c:v>28</c:v>
                </c:pt>
                <c:pt idx="97">
                  <c:v>29</c:v>
                </c:pt>
                <c:pt idx="98">
                  <c:v>29</c:v>
                </c:pt>
                <c:pt idx="99">
                  <c:v>24</c:v>
                </c:pt>
                <c:pt idx="100">
                  <c:v>27</c:v>
                </c:pt>
                <c:pt idx="101">
                  <c:v>27</c:v>
                </c:pt>
                <c:pt idx="102">
                  <c:v>28</c:v>
                </c:pt>
                <c:pt idx="103">
                  <c:v>31</c:v>
                </c:pt>
                <c:pt idx="104">
                  <c:v>27</c:v>
                </c:pt>
                <c:pt idx="105">
                  <c:v>28</c:v>
                </c:pt>
                <c:pt idx="106">
                  <c:v>24</c:v>
                </c:pt>
                <c:pt idx="107">
                  <c:v>28</c:v>
                </c:pt>
                <c:pt idx="108">
                  <c:v>28</c:v>
                </c:pt>
                <c:pt idx="109">
                  <c:v>27</c:v>
                </c:pt>
                <c:pt idx="110">
                  <c:v>31</c:v>
                </c:pt>
                <c:pt idx="111">
                  <c:v>26</c:v>
                </c:pt>
                <c:pt idx="112">
                  <c:v>31</c:v>
                </c:pt>
                <c:pt idx="113">
                  <c:v>30</c:v>
                </c:pt>
                <c:pt idx="114">
                  <c:v>30</c:v>
                </c:pt>
                <c:pt idx="115">
                  <c:v>32</c:v>
                </c:pt>
                <c:pt idx="116">
                  <c:v>28</c:v>
                </c:pt>
                <c:pt idx="117">
                  <c:v>31</c:v>
                </c:pt>
                <c:pt idx="118">
                  <c:v>31</c:v>
                </c:pt>
                <c:pt idx="119">
                  <c:v>30</c:v>
                </c:pt>
                <c:pt idx="120">
                  <c:v>30</c:v>
                </c:pt>
                <c:pt idx="121">
                  <c:v>34</c:v>
                </c:pt>
                <c:pt idx="122">
                  <c:v>33</c:v>
                </c:pt>
                <c:pt idx="123">
                  <c:v>34</c:v>
                </c:pt>
                <c:pt idx="124">
                  <c:v>36</c:v>
                </c:pt>
                <c:pt idx="125">
                  <c:v>33</c:v>
                </c:pt>
                <c:pt idx="126">
                  <c:v>34</c:v>
                </c:pt>
                <c:pt idx="127">
                  <c:v>34</c:v>
                </c:pt>
                <c:pt idx="128">
                  <c:v>36</c:v>
                </c:pt>
                <c:pt idx="129">
                  <c:v>39</c:v>
                </c:pt>
                <c:pt idx="130">
                  <c:v>34</c:v>
                </c:pt>
                <c:pt idx="131">
                  <c:v>42</c:v>
                </c:pt>
                <c:pt idx="132">
                  <c:v>36</c:v>
                </c:pt>
                <c:pt idx="133">
                  <c:v>40</c:v>
                </c:pt>
                <c:pt idx="134">
                  <c:v>39</c:v>
                </c:pt>
                <c:pt idx="135">
                  <c:v>42</c:v>
                </c:pt>
                <c:pt idx="136">
                  <c:v>42</c:v>
                </c:pt>
                <c:pt idx="137">
                  <c:v>41</c:v>
                </c:pt>
                <c:pt idx="138">
                  <c:v>41</c:v>
                </c:pt>
                <c:pt idx="139">
                  <c:v>43</c:v>
                </c:pt>
                <c:pt idx="140">
                  <c:v>44</c:v>
                </c:pt>
                <c:pt idx="141">
                  <c:v>45</c:v>
                </c:pt>
                <c:pt idx="142">
                  <c:v>43</c:v>
                </c:pt>
                <c:pt idx="143">
                  <c:v>46</c:v>
                </c:pt>
                <c:pt idx="144">
                  <c:v>47</c:v>
                </c:pt>
                <c:pt idx="145">
                  <c:v>45</c:v>
                </c:pt>
                <c:pt idx="146">
                  <c:v>53</c:v>
                </c:pt>
                <c:pt idx="147">
                  <c:v>46</c:v>
                </c:pt>
                <c:pt idx="148">
                  <c:v>55</c:v>
                </c:pt>
                <c:pt idx="149">
                  <c:v>52</c:v>
                </c:pt>
                <c:pt idx="150">
                  <c:v>54</c:v>
                </c:pt>
                <c:pt idx="151">
                  <c:v>56</c:v>
                </c:pt>
                <c:pt idx="152">
                  <c:v>52</c:v>
                </c:pt>
                <c:pt idx="153">
                  <c:v>54</c:v>
                </c:pt>
                <c:pt idx="154">
                  <c:v>52</c:v>
                </c:pt>
                <c:pt idx="155">
                  <c:v>58</c:v>
                </c:pt>
                <c:pt idx="156">
                  <c:v>55</c:v>
                </c:pt>
                <c:pt idx="157">
                  <c:v>56</c:v>
                </c:pt>
                <c:pt idx="158">
                  <c:v>58</c:v>
                </c:pt>
                <c:pt idx="159">
                  <c:v>57</c:v>
                </c:pt>
                <c:pt idx="160">
                  <c:v>61</c:v>
                </c:pt>
                <c:pt idx="161">
                  <c:v>59</c:v>
                </c:pt>
                <c:pt idx="162">
                  <c:v>58</c:v>
                </c:pt>
                <c:pt idx="163">
                  <c:v>57</c:v>
                </c:pt>
                <c:pt idx="164">
                  <c:v>59</c:v>
                </c:pt>
                <c:pt idx="165">
                  <c:v>59</c:v>
                </c:pt>
                <c:pt idx="166">
                  <c:v>59</c:v>
                </c:pt>
                <c:pt idx="167">
                  <c:v>62</c:v>
                </c:pt>
                <c:pt idx="168">
                  <c:v>57</c:v>
                </c:pt>
                <c:pt idx="169">
                  <c:v>62</c:v>
                </c:pt>
                <c:pt idx="170">
                  <c:v>61</c:v>
                </c:pt>
                <c:pt idx="171">
                  <c:v>64</c:v>
                </c:pt>
                <c:pt idx="172">
                  <c:v>66</c:v>
                </c:pt>
                <c:pt idx="173">
                  <c:v>64</c:v>
                </c:pt>
                <c:pt idx="174">
                  <c:v>64</c:v>
                </c:pt>
                <c:pt idx="175">
                  <c:v>71</c:v>
                </c:pt>
                <c:pt idx="176">
                  <c:v>66</c:v>
                </c:pt>
                <c:pt idx="177">
                  <c:v>69</c:v>
                </c:pt>
                <c:pt idx="178">
                  <c:v>63</c:v>
                </c:pt>
                <c:pt idx="179">
                  <c:v>68</c:v>
                </c:pt>
                <c:pt idx="180">
                  <c:v>67</c:v>
                </c:pt>
                <c:pt idx="181">
                  <c:v>69</c:v>
                </c:pt>
                <c:pt idx="182">
                  <c:v>71</c:v>
                </c:pt>
                <c:pt idx="183">
                  <c:v>71</c:v>
                </c:pt>
                <c:pt idx="184">
                  <c:v>69</c:v>
                </c:pt>
                <c:pt idx="185">
                  <c:v>66</c:v>
                </c:pt>
                <c:pt idx="186">
                  <c:v>68</c:v>
                </c:pt>
                <c:pt idx="187">
                  <c:v>66</c:v>
                </c:pt>
                <c:pt idx="188">
                  <c:v>69</c:v>
                </c:pt>
                <c:pt idx="189">
                  <c:v>67</c:v>
                </c:pt>
                <c:pt idx="190">
                  <c:v>70</c:v>
                </c:pt>
                <c:pt idx="191">
                  <c:v>70</c:v>
                </c:pt>
                <c:pt idx="192">
                  <c:v>67</c:v>
                </c:pt>
                <c:pt idx="193">
                  <c:v>74</c:v>
                </c:pt>
                <c:pt idx="194">
                  <c:v>66</c:v>
                </c:pt>
                <c:pt idx="195">
                  <c:v>70</c:v>
                </c:pt>
                <c:pt idx="196">
                  <c:v>66</c:v>
                </c:pt>
                <c:pt idx="197">
                  <c:v>67</c:v>
                </c:pt>
                <c:pt idx="198">
                  <c:v>72</c:v>
                </c:pt>
                <c:pt idx="199">
                  <c:v>69</c:v>
                </c:pt>
                <c:pt idx="200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87A-47DD-9D69-A880417C7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951871"/>
        <c:axId val="755959551"/>
      </c:lineChart>
      <c:catAx>
        <c:axId val="75595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55959551"/>
        <c:crosses val="autoZero"/>
        <c:auto val="1"/>
        <c:lblAlgn val="ctr"/>
        <c:lblOffset val="100"/>
        <c:noMultiLvlLbl val="0"/>
      </c:catAx>
      <c:valAx>
        <c:axId val="75595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55951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+1 iter rz diffM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'+1 iter rz diffM'!$A$1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diffM'!$A$2:$A$202</c:f>
              <c:numCache>
                <c:formatCode>General</c:formatCode>
                <c:ptCount val="201"/>
                <c:pt idx="0">
                  <c:v>108</c:v>
                </c:pt>
                <c:pt idx="1">
                  <c:v>108</c:v>
                </c:pt>
                <c:pt idx="2">
                  <c:v>105</c:v>
                </c:pt>
                <c:pt idx="3">
                  <c:v>100</c:v>
                </c:pt>
                <c:pt idx="4">
                  <c:v>101</c:v>
                </c:pt>
                <c:pt idx="5">
                  <c:v>101</c:v>
                </c:pt>
                <c:pt idx="6">
                  <c:v>103</c:v>
                </c:pt>
                <c:pt idx="7">
                  <c:v>94</c:v>
                </c:pt>
                <c:pt idx="8">
                  <c:v>93</c:v>
                </c:pt>
                <c:pt idx="9">
                  <c:v>94</c:v>
                </c:pt>
                <c:pt idx="10">
                  <c:v>99</c:v>
                </c:pt>
                <c:pt idx="11">
                  <c:v>89</c:v>
                </c:pt>
                <c:pt idx="12">
                  <c:v>88</c:v>
                </c:pt>
                <c:pt idx="13">
                  <c:v>86</c:v>
                </c:pt>
                <c:pt idx="14">
                  <c:v>87</c:v>
                </c:pt>
                <c:pt idx="15">
                  <c:v>86</c:v>
                </c:pt>
                <c:pt idx="16">
                  <c:v>85</c:v>
                </c:pt>
                <c:pt idx="17">
                  <c:v>82</c:v>
                </c:pt>
                <c:pt idx="18">
                  <c:v>78</c:v>
                </c:pt>
                <c:pt idx="19">
                  <c:v>77</c:v>
                </c:pt>
                <c:pt idx="20">
                  <c:v>78</c:v>
                </c:pt>
                <c:pt idx="21">
                  <c:v>75</c:v>
                </c:pt>
                <c:pt idx="22">
                  <c:v>71</c:v>
                </c:pt>
                <c:pt idx="23">
                  <c:v>67</c:v>
                </c:pt>
                <c:pt idx="24">
                  <c:v>69</c:v>
                </c:pt>
                <c:pt idx="25">
                  <c:v>65</c:v>
                </c:pt>
                <c:pt idx="26">
                  <c:v>65</c:v>
                </c:pt>
                <c:pt idx="27">
                  <c:v>68</c:v>
                </c:pt>
                <c:pt idx="28">
                  <c:v>60</c:v>
                </c:pt>
                <c:pt idx="29">
                  <c:v>68</c:v>
                </c:pt>
                <c:pt idx="30">
                  <c:v>61</c:v>
                </c:pt>
                <c:pt idx="31">
                  <c:v>62</c:v>
                </c:pt>
                <c:pt idx="32">
                  <c:v>57</c:v>
                </c:pt>
                <c:pt idx="33">
                  <c:v>58</c:v>
                </c:pt>
                <c:pt idx="34">
                  <c:v>53</c:v>
                </c:pt>
                <c:pt idx="35">
                  <c:v>56</c:v>
                </c:pt>
                <c:pt idx="36">
                  <c:v>54</c:v>
                </c:pt>
                <c:pt idx="37">
                  <c:v>55</c:v>
                </c:pt>
                <c:pt idx="38">
                  <c:v>52</c:v>
                </c:pt>
                <c:pt idx="39">
                  <c:v>53</c:v>
                </c:pt>
                <c:pt idx="40">
                  <c:v>51</c:v>
                </c:pt>
                <c:pt idx="41">
                  <c:v>50</c:v>
                </c:pt>
                <c:pt idx="42">
                  <c:v>49</c:v>
                </c:pt>
                <c:pt idx="43">
                  <c:v>49</c:v>
                </c:pt>
                <c:pt idx="44">
                  <c:v>49</c:v>
                </c:pt>
                <c:pt idx="45">
                  <c:v>48</c:v>
                </c:pt>
                <c:pt idx="46">
                  <c:v>48</c:v>
                </c:pt>
                <c:pt idx="47">
                  <c:v>48</c:v>
                </c:pt>
                <c:pt idx="48">
                  <c:v>46</c:v>
                </c:pt>
                <c:pt idx="49">
                  <c:v>47</c:v>
                </c:pt>
                <c:pt idx="50">
                  <c:v>45</c:v>
                </c:pt>
                <c:pt idx="51">
                  <c:v>48</c:v>
                </c:pt>
                <c:pt idx="52">
                  <c:v>49</c:v>
                </c:pt>
                <c:pt idx="53">
                  <c:v>49</c:v>
                </c:pt>
                <c:pt idx="54">
                  <c:v>45</c:v>
                </c:pt>
                <c:pt idx="55">
                  <c:v>48</c:v>
                </c:pt>
                <c:pt idx="56">
                  <c:v>49</c:v>
                </c:pt>
                <c:pt idx="57">
                  <c:v>47</c:v>
                </c:pt>
                <c:pt idx="58">
                  <c:v>43</c:v>
                </c:pt>
                <c:pt idx="59">
                  <c:v>47</c:v>
                </c:pt>
                <c:pt idx="60">
                  <c:v>48</c:v>
                </c:pt>
                <c:pt idx="61">
                  <c:v>47</c:v>
                </c:pt>
                <c:pt idx="62">
                  <c:v>46</c:v>
                </c:pt>
                <c:pt idx="63">
                  <c:v>44</c:v>
                </c:pt>
                <c:pt idx="64">
                  <c:v>43</c:v>
                </c:pt>
                <c:pt idx="65">
                  <c:v>42</c:v>
                </c:pt>
                <c:pt idx="66">
                  <c:v>47</c:v>
                </c:pt>
                <c:pt idx="67">
                  <c:v>47</c:v>
                </c:pt>
                <c:pt idx="68">
                  <c:v>49</c:v>
                </c:pt>
                <c:pt idx="69">
                  <c:v>47</c:v>
                </c:pt>
                <c:pt idx="70">
                  <c:v>51</c:v>
                </c:pt>
                <c:pt idx="71">
                  <c:v>48</c:v>
                </c:pt>
                <c:pt idx="72">
                  <c:v>51</c:v>
                </c:pt>
                <c:pt idx="73">
                  <c:v>47</c:v>
                </c:pt>
                <c:pt idx="74">
                  <c:v>48</c:v>
                </c:pt>
                <c:pt idx="75">
                  <c:v>48</c:v>
                </c:pt>
                <c:pt idx="76">
                  <c:v>50</c:v>
                </c:pt>
                <c:pt idx="77">
                  <c:v>50</c:v>
                </c:pt>
                <c:pt idx="78">
                  <c:v>52</c:v>
                </c:pt>
                <c:pt idx="79">
                  <c:v>50</c:v>
                </c:pt>
                <c:pt idx="80">
                  <c:v>52</c:v>
                </c:pt>
                <c:pt idx="81">
                  <c:v>51</c:v>
                </c:pt>
                <c:pt idx="82">
                  <c:v>50</c:v>
                </c:pt>
                <c:pt idx="83">
                  <c:v>48</c:v>
                </c:pt>
                <c:pt idx="84">
                  <c:v>50</c:v>
                </c:pt>
                <c:pt idx="85">
                  <c:v>51</c:v>
                </c:pt>
                <c:pt idx="86">
                  <c:v>48</c:v>
                </c:pt>
                <c:pt idx="87">
                  <c:v>52</c:v>
                </c:pt>
                <c:pt idx="88">
                  <c:v>48</c:v>
                </c:pt>
                <c:pt idx="89">
                  <c:v>54</c:v>
                </c:pt>
                <c:pt idx="90">
                  <c:v>53</c:v>
                </c:pt>
                <c:pt idx="91">
                  <c:v>51</c:v>
                </c:pt>
                <c:pt idx="92">
                  <c:v>50</c:v>
                </c:pt>
                <c:pt idx="93">
                  <c:v>54</c:v>
                </c:pt>
                <c:pt idx="94">
                  <c:v>49</c:v>
                </c:pt>
                <c:pt idx="95">
                  <c:v>50</c:v>
                </c:pt>
                <c:pt idx="96">
                  <c:v>54</c:v>
                </c:pt>
                <c:pt idx="97">
                  <c:v>55</c:v>
                </c:pt>
                <c:pt idx="98">
                  <c:v>55</c:v>
                </c:pt>
                <c:pt idx="99">
                  <c:v>50</c:v>
                </c:pt>
                <c:pt idx="100">
                  <c:v>51</c:v>
                </c:pt>
                <c:pt idx="101">
                  <c:v>54</c:v>
                </c:pt>
                <c:pt idx="102">
                  <c:v>51</c:v>
                </c:pt>
                <c:pt idx="103">
                  <c:v>54</c:v>
                </c:pt>
                <c:pt idx="104">
                  <c:v>53</c:v>
                </c:pt>
                <c:pt idx="105">
                  <c:v>52</c:v>
                </c:pt>
                <c:pt idx="106">
                  <c:v>51</c:v>
                </c:pt>
                <c:pt idx="107">
                  <c:v>50</c:v>
                </c:pt>
                <c:pt idx="108">
                  <c:v>56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52</c:v>
                </c:pt>
                <c:pt idx="113">
                  <c:v>53</c:v>
                </c:pt>
                <c:pt idx="114">
                  <c:v>56</c:v>
                </c:pt>
                <c:pt idx="115">
                  <c:v>48</c:v>
                </c:pt>
                <c:pt idx="116">
                  <c:v>50</c:v>
                </c:pt>
                <c:pt idx="117">
                  <c:v>51</c:v>
                </c:pt>
                <c:pt idx="118">
                  <c:v>50</c:v>
                </c:pt>
                <c:pt idx="119">
                  <c:v>51</c:v>
                </c:pt>
                <c:pt idx="120">
                  <c:v>51</c:v>
                </c:pt>
                <c:pt idx="121">
                  <c:v>54</c:v>
                </c:pt>
                <c:pt idx="122">
                  <c:v>49</c:v>
                </c:pt>
                <c:pt idx="123">
                  <c:v>49</c:v>
                </c:pt>
                <c:pt idx="124">
                  <c:v>51</c:v>
                </c:pt>
                <c:pt idx="125">
                  <c:v>46</c:v>
                </c:pt>
                <c:pt idx="126">
                  <c:v>47</c:v>
                </c:pt>
                <c:pt idx="127">
                  <c:v>43</c:v>
                </c:pt>
                <c:pt idx="128">
                  <c:v>47</c:v>
                </c:pt>
                <c:pt idx="129">
                  <c:v>50</c:v>
                </c:pt>
                <c:pt idx="130">
                  <c:v>44</c:v>
                </c:pt>
                <c:pt idx="131">
                  <c:v>45</c:v>
                </c:pt>
                <c:pt idx="132">
                  <c:v>49</c:v>
                </c:pt>
                <c:pt idx="133">
                  <c:v>47</c:v>
                </c:pt>
                <c:pt idx="134">
                  <c:v>50</c:v>
                </c:pt>
                <c:pt idx="135">
                  <c:v>49</c:v>
                </c:pt>
                <c:pt idx="136">
                  <c:v>49</c:v>
                </c:pt>
                <c:pt idx="137">
                  <c:v>48</c:v>
                </c:pt>
                <c:pt idx="138">
                  <c:v>47</c:v>
                </c:pt>
                <c:pt idx="139">
                  <c:v>48</c:v>
                </c:pt>
                <c:pt idx="140">
                  <c:v>45</c:v>
                </c:pt>
                <c:pt idx="141">
                  <c:v>43</c:v>
                </c:pt>
                <c:pt idx="142">
                  <c:v>47</c:v>
                </c:pt>
                <c:pt idx="143">
                  <c:v>46</c:v>
                </c:pt>
                <c:pt idx="144">
                  <c:v>43</c:v>
                </c:pt>
                <c:pt idx="145">
                  <c:v>43</c:v>
                </c:pt>
                <c:pt idx="146">
                  <c:v>43</c:v>
                </c:pt>
                <c:pt idx="147">
                  <c:v>47</c:v>
                </c:pt>
                <c:pt idx="148">
                  <c:v>51</c:v>
                </c:pt>
                <c:pt idx="149">
                  <c:v>48</c:v>
                </c:pt>
                <c:pt idx="150">
                  <c:v>48</c:v>
                </c:pt>
                <c:pt idx="151">
                  <c:v>44</c:v>
                </c:pt>
                <c:pt idx="152">
                  <c:v>46</c:v>
                </c:pt>
                <c:pt idx="153">
                  <c:v>44</c:v>
                </c:pt>
                <c:pt idx="154">
                  <c:v>50</c:v>
                </c:pt>
                <c:pt idx="155">
                  <c:v>52</c:v>
                </c:pt>
                <c:pt idx="156">
                  <c:v>47</c:v>
                </c:pt>
                <c:pt idx="157">
                  <c:v>49</c:v>
                </c:pt>
                <c:pt idx="158">
                  <c:v>48</c:v>
                </c:pt>
                <c:pt idx="159">
                  <c:v>47</c:v>
                </c:pt>
                <c:pt idx="160">
                  <c:v>45</c:v>
                </c:pt>
                <c:pt idx="161">
                  <c:v>54</c:v>
                </c:pt>
                <c:pt idx="162">
                  <c:v>53</c:v>
                </c:pt>
                <c:pt idx="163">
                  <c:v>50</c:v>
                </c:pt>
                <c:pt idx="164">
                  <c:v>52</c:v>
                </c:pt>
                <c:pt idx="165">
                  <c:v>56</c:v>
                </c:pt>
                <c:pt idx="166">
                  <c:v>59</c:v>
                </c:pt>
                <c:pt idx="167">
                  <c:v>52</c:v>
                </c:pt>
                <c:pt idx="168">
                  <c:v>60</c:v>
                </c:pt>
                <c:pt idx="169">
                  <c:v>58</c:v>
                </c:pt>
                <c:pt idx="170">
                  <c:v>61</c:v>
                </c:pt>
                <c:pt idx="171">
                  <c:v>61</c:v>
                </c:pt>
                <c:pt idx="172">
                  <c:v>64</c:v>
                </c:pt>
                <c:pt idx="173">
                  <c:v>63</c:v>
                </c:pt>
                <c:pt idx="174">
                  <c:v>65</c:v>
                </c:pt>
                <c:pt idx="175">
                  <c:v>72</c:v>
                </c:pt>
                <c:pt idx="176">
                  <c:v>65</c:v>
                </c:pt>
                <c:pt idx="177">
                  <c:v>68</c:v>
                </c:pt>
                <c:pt idx="178">
                  <c:v>72</c:v>
                </c:pt>
                <c:pt idx="179">
                  <c:v>74</c:v>
                </c:pt>
                <c:pt idx="180">
                  <c:v>75</c:v>
                </c:pt>
                <c:pt idx="181">
                  <c:v>74</c:v>
                </c:pt>
                <c:pt idx="182">
                  <c:v>76</c:v>
                </c:pt>
                <c:pt idx="183">
                  <c:v>80</c:v>
                </c:pt>
                <c:pt idx="184">
                  <c:v>82</c:v>
                </c:pt>
                <c:pt idx="185">
                  <c:v>87</c:v>
                </c:pt>
                <c:pt idx="186">
                  <c:v>86</c:v>
                </c:pt>
                <c:pt idx="187">
                  <c:v>82</c:v>
                </c:pt>
                <c:pt idx="188">
                  <c:v>89</c:v>
                </c:pt>
                <c:pt idx="189">
                  <c:v>88</c:v>
                </c:pt>
                <c:pt idx="190">
                  <c:v>90</c:v>
                </c:pt>
                <c:pt idx="191">
                  <c:v>90</c:v>
                </c:pt>
                <c:pt idx="192">
                  <c:v>93</c:v>
                </c:pt>
                <c:pt idx="193">
                  <c:v>91</c:v>
                </c:pt>
                <c:pt idx="194">
                  <c:v>95</c:v>
                </c:pt>
                <c:pt idx="195">
                  <c:v>103</c:v>
                </c:pt>
                <c:pt idx="196">
                  <c:v>105</c:v>
                </c:pt>
                <c:pt idx="197">
                  <c:v>106</c:v>
                </c:pt>
                <c:pt idx="198">
                  <c:v>105</c:v>
                </c:pt>
                <c:pt idx="199">
                  <c:v>106</c:v>
                </c:pt>
                <c:pt idx="200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98-4E9E-9537-442C4D03B5E9}"/>
            </c:ext>
          </c:extLst>
        </c:ser>
        <c:ser>
          <c:idx val="1"/>
          <c:order val="1"/>
          <c:tx>
            <c:strRef>
              <c:f>'+1 iter rz diffM'!$B$1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diffM'!$B$2:$B$202</c:f>
              <c:numCache>
                <c:formatCode>General</c:formatCode>
                <c:ptCount val="201"/>
                <c:pt idx="0">
                  <c:v>79</c:v>
                </c:pt>
                <c:pt idx="1">
                  <c:v>76</c:v>
                </c:pt>
                <c:pt idx="2">
                  <c:v>77</c:v>
                </c:pt>
                <c:pt idx="3">
                  <c:v>83</c:v>
                </c:pt>
                <c:pt idx="4">
                  <c:v>78</c:v>
                </c:pt>
                <c:pt idx="5">
                  <c:v>74</c:v>
                </c:pt>
                <c:pt idx="6">
                  <c:v>80</c:v>
                </c:pt>
                <c:pt idx="7">
                  <c:v>79</c:v>
                </c:pt>
                <c:pt idx="8">
                  <c:v>78</c:v>
                </c:pt>
                <c:pt idx="9">
                  <c:v>77</c:v>
                </c:pt>
                <c:pt idx="10">
                  <c:v>79</c:v>
                </c:pt>
                <c:pt idx="11">
                  <c:v>76</c:v>
                </c:pt>
                <c:pt idx="12">
                  <c:v>78</c:v>
                </c:pt>
                <c:pt idx="13">
                  <c:v>80</c:v>
                </c:pt>
                <c:pt idx="14">
                  <c:v>79</c:v>
                </c:pt>
                <c:pt idx="15">
                  <c:v>75</c:v>
                </c:pt>
                <c:pt idx="16">
                  <c:v>74</c:v>
                </c:pt>
                <c:pt idx="17">
                  <c:v>81</c:v>
                </c:pt>
                <c:pt idx="18">
                  <c:v>74</c:v>
                </c:pt>
                <c:pt idx="19">
                  <c:v>73</c:v>
                </c:pt>
                <c:pt idx="20">
                  <c:v>76</c:v>
                </c:pt>
                <c:pt idx="21">
                  <c:v>79</c:v>
                </c:pt>
                <c:pt idx="22">
                  <c:v>78</c:v>
                </c:pt>
                <c:pt idx="23">
                  <c:v>74</c:v>
                </c:pt>
                <c:pt idx="24">
                  <c:v>78</c:v>
                </c:pt>
                <c:pt idx="25">
                  <c:v>75</c:v>
                </c:pt>
                <c:pt idx="26">
                  <c:v>69</c:v>
                </c:pt>
                <c:pt idx="27">
                  <c:v>75</c:v>
                </c:pt>
                <c:pt idx="28">
                  <c:v>73</c:v>
                </c:pt>
                <c:pt idx="29">
                  <c:v>73</c:v>
                </c:pt>
                <c:pt idx="30">
                  <c:v>78</c:v>
                </c:pt>
                <c:pt idx="31">
                  <c:v>72</c:v>
                </c:pt>
                <c:pt idx="32">
                  <c:v>76</c:v>
                </c:pt>
                <c:pt idx="33">
                  <c:v>73</c:v>
                </c:pt>
                <c:pt idx="34">
                  <c:v>69</c:v>
                </c:pt>
                <c:pt idx="35">
                  <c:v>73</c:v>
                </c:pt>
                <c:pt idx="36">
                  <c:v>68</c:v>
                </c:pt>
                <c:pt idx="37">
                  <c:v>71</c:v>
                </c:pt>
                <c:pt idx="38">
                  <c:v>71</c:v>
                </c:pt>
                <c:pt idx="39">
                  <c:v>73</c:v>
                </c:pt>
                <c:pt idx="40">
                  <c:v>73</c:v>
                </c:pt>
                <c:pt idx="41">
                  <c:v>73</c:v>
                </c:pt>
                <c:pt idx="42">
                  <c:v>71</c:v>
                </c:pt>
                <c:pt idx="43">
                  <c:v>71</c:v>
                </c:pt>
                <c:pt idx="44">
                  <c:v>75</c:v>
                </c:pt>
                <c:pt idx="45">
                  <c:v>73</c:v>
                </c:pt>
                <c:pt idx="46">
                  <c:v>74</c:v>
                </c:pt>
                <c:pt idx="47">
                  <c:v>74</c:v>
                </c:pt>
                <c:pt idx="48">
                  <c:v>71</c:v>
                </c:pt>
                <c:pt idx="49">
                  <c:v>72</c:v>
                </c:pt>
                <c:pt idx="50">
                  <c:v>74</c:v>
                </c:pt>
                <c:pt idx="51">
                  <c:v>71</c:v>
                </c:pt>
                <c:pt idx="52">
                  <c:v>63</c:v>
                </c:pt>
                <c:pt idx="53">
                  <c:v>68</c:v>
                </c:pt>
                <c:pt idx="54">
                  <c:v>67</c:v>
                </c:pt>
                <c:pt idx="55">
                  <c:v>67</c:v>
                </c:pt>
                <c:pt idx="56">
                  <c:v>72</c:v>
                </c:pt>
                <c:pt idx="57">
                  <c:v>70</c:v>
                </c:pt>
                <c:pt idx="58">
                  <c:v>70</c:v>
                </c:pt>
                <c:pt idx="59">
                  <c:v>71</c:v>
                </c:pt>
                <c:pt idx="60">
                  <c:v>76</c:v>
                </c:pt>
                <c:pt idx="61">
                  <c:v>69</c:v>
                </c:pt>
                <c:pt idx="62">
                  <c:v>66</c:v>
                </c:pt>
                <c:pt idx="63">
                  <c:v>64</c:v>
                </c:pt>
                <c:pt idx="64">
                  <c:v>68</c:v>
                </c:pt>
                <c:pt idx="65">
                  <c:v>70</c:v>
                </c:pt>
                <c:pt idx="66">
                  <c:v>69</c:v>
                </c:pt>
                <c:pt idx="67">
                  <c:v>69</c:v>
                </c:pt>
                <c:pt idx="68">
                  <c:v>67</c:v>
                </c:pt>
                <c:pt idx="69">
                  <c:v>68</c:v>
                </c:pt>
                <c:pt idx="70">
                  <c:v>68</c:v>
                </c:pt>
                <c:pt idx="71">
                  <c:v>71</c:v>
                </c:pt>
                <c:pt idx="72">
                  <c:v>66</c:v>
                </c:pt>
                <c:pt idx="73">
                  <c:v>68</c:v>
                </c:pt>
                <c:pt idx="74">
                  <c:v>71</c:v>
                </c:pt>
                <c:pt idx="75">
                  <c:v>66</c:v>
                </c:pt>
                <c:pt idx="76">
                  <c:v>67</c:v>
                </c:pt>
                <c:pt idx="77">
                  <c:v>68</c:v>
                </c:pt>
                <c:pt idx="78">
                  <c:v>66</c:v>
                </c:pt>
                <c:pt idx="79">
                  <c:v>66</c:v>
                </c:pt>
                <c:pt idx="80">
                  <c:v>63</c:v>
                </c:pt>
                <c:pt idx="81">
                  <c:v>65</c:v>
                </c:pt>
                <c:pt idx="82">
                  <c:v>61</c:v>
                </c:pt>
                <c:pt idx="83">
                  <c:v>61</c:v>
                </c:pt>
                <c:pt idx="84">
                  <c:v>61</c:v>
                </c:pt>
                <c:pt idx="85">
                  <c:v>62</c:v>
                </c:pt>
                <c:pt idx="86">
                  <c:v>64</c:v>
                </c:pt>
                <c:pt idx="87">
                  <c:v>63</c:v>
                </c:pt>
                <c:pt idx="88">
                  <c:v>60</c:v>
                </c:pt>
                <c:pt idx="89">
                  <c:v>59</c:v>
                </c:pt>
                <c:pt idx="90">
                  <c:v>66</c:v>
                </c:pt>
                <c:pt idx="91">
                  <c:v>65</c:v>
                </c:pt>
                <c:pt idx="92">
                  <c:v>61</c:v>
                </c:pt>
                <c:pt idx="93">
                  <c:v>56</c:v>
                </c:pt>
                <c:pt idx="94">
                  <c:v>60</c:v>
                </c:pt>
                <c:pt idx="95">
                  <c:v>62</c:v>
                </c:pt>
                <c:pt idx="96">
                  <c:v>58</c:v>
                </c:pt>
                <c:pt idx="97">
                  <c:v>60</c:v>
                </c:pt>
                <c:pt idx="98">
                  <c:v>63</c:v>
                </c:pt>
                <c:pt idx="99">
                  <c:v>59</c:v>
                </c:pt>
                <c:pt idx="100">
                  <c:v>52</c:v>
                </c:pt>
                <c:pt idx="101">
                  <c:v>60</c:v>
                </c:pt>
                <c:pt idx="102">
                  <c:v>59</c:v>
                </c:pt>
                <c:pt idx="103">
                  <c:v>64</c:v>
                </c:pt>
                <c:pt idx="104">
                  <c:v>68</c:v>
                </c:pt>
                <c:pt idx="105">
                  <c:v>56</c:v>
                </c:pt>
                <c:pt idx="106">
                  <c:v>59</c:v>
                </c:pt>
                <c:pt idx="107">
                  <c:v>63</c:v>
                </c:pt>
                <c:pt idx="108">
                  <c:v>61</c:v>
                </c:pt>
                <c:pt idx="109">
                  <c:v>59</c:v>
                </c:pt>
                <c:pt idx="110">
                  <c:v>58</c:v>
                </c:pt>
                <c:pt idx="111">
                  <c:v>62</c:v>
                </c:pt>
                <c:pt idx="112">
                  <c:v>62</c:v>
                </c:pt>
                <c:pt idx="113">
                  <c:v>58</c:v>
                </c:pt>
                <c:pt idx="114">
                  <c:v>60</c:v>
                </c:pt>
                <c:pt idx="115">
                  <c:v>62</c:v>
                </c:pt>
                <c:pt idx="116">
                  <c:v>64</c:v>
                </c:pt>
                <c:pt idx="117">
                  <c:v>63</c:v>
                </c:pt>
                <c:pt idx="118">
                  <c:v>64</c:v>
                </c:pt>
                <c:pt idx="119">
                  <c:v>59</c:v>
                </c:pt>
                <c:pt idx="120">
                  <c:v>63</c:v>
                </c:pt>
                <c:pt idx="121">
                  <c:v>68</c:v>
                </c:pt>
                <c:pt idx="122">
                  <c:v>66</c:v>
                </c:pt>
                <c:pt idx="123">
                  <c:v>62</c:v>
                </c:pt>
                <c:pt idx="124">
                  <c:v>66</c:v>
                </c:pt>
                <c:pt idx="125">
                  <c:v>65</c:v>
                </c:pt>
                <c:pt idx="126">
                  <c:v>65</c:v>
                </c:pt>
                <c:pt idx="127">
                  <c:v>64</c:v>
                </c:pt>
                <c:pt idx="128">
                  <c:v>63</c:v>
                </c:pt>
                <c:pt idx="129">
                  <c:v>63</c:v>
                </c:pt>
                <c:pt idx="130">
                  <c:v>67</c:v>
                </c:pt>
                <c:pt idx="131">
                  <c:v>67</c:v>
                </c:pt>
                <c:pt idx="132">
                  <c:v>68</c:v>
                </c:pt>
                <c:pt idx="133">
                  <c:v>73</c:v>
                </c:pt>
                <c:pt idx="134">
                  <c:v>72</c:v>
                </c:pt>
                <c:pt idx="135">
                  <c:v>65</c:v>
                </c:pt>
                <c:pt idx="136">
                  <c:v>66</c:v>
                </c:pt>
                <c:pt idx="137">
                  <c:v>70</c:v>
                </c:pt>
                <c:pt idx="138">
                  <c:v>72</c:v>
                </c:pt>
                <c:pt idx="139">
                  <c:v>69</c:v>
                </c:pt>
                <c:pt idx="140">
                  <c:v>71</c:v>
                </c:pt>
                <c:pt idx="141">
                  <c:v>72</c:v>
                </c:pt>
                <c:pt idx="142">
                  <c:v>72</c:v>
                </c:pt>
                <c:pt idx="143">
                  <c:v>71</c:v>
                </c:pt>
                <c:pt idx="144">
                  <c:v>73</c:v>
                </c:pt>
                <c:pt idx="145">
                  <c:v>69</c:v>
                </c:pt>
                <c:pt idx="146">
                  <c:v>70</c:v>
                </c:pt>
                <c:pt idx="147">
                  <c:v>69</c:v>
                </c:pt>
                <c:pt idx="148">
                  <c:v>68</c:v>
                </c:pt>
                <c:pt idx="149">
                  <c:v>70</c:v>
                </c:pt>
                <c:pt idx="150">
                  <c:v>69</c:v>
                </c:pt>
                <c:pt idx="151">
                  <c:v>73</c:v>
                </c:pt>
                <c:pt idx="152">
                  <c:v>68</c:v>
                </c:pt>
                <c:pt idx="153">
                  <c:v>76</c:v>
                </c:pt>
                <c:pt idx="154">
                  <c:v>69</c:v>
                </c:pt>
                <c:pt idx="155">
                  <c:v>75</c:v>
                </c:pt>
                <c:pt idx="156">
                  <c:v>69</c:v>
                </c:pt>
                <c:pt idx="157">
                  <c:v>74</c:v>
                </c:pt>
                <c:pt idx="158">
                  <c:v>70</c:v>
                </c:pt>
                <c:pt idx="159">
                  <c:v>74</c:v>
                </c:pt>
                <c:pt idx="160">
                  <c:v>74</c:v>
                </c:pt>
                <c:pt idx="161">
                  <c:v>70</c:v>
                </c:pt>
                <c:pt idx="162">
                  <c:v>71</c:v>
                </c:pt>
                <c:pt idx="163">
                  <c:v>75</c:v>
                </c:pt>
                <c:pt idx="164">
                  <c:v>72</c:v>
                </c:pt>
                <c:pt idx="165">
                  <c:v>71</c:v>
                </c:pt>
                <c:pt idx="166">
                  <c:v>73</c:v>
                </c:pt>
                <c:pt idx="167">
                  <c:v>79</c:v>
                </c:pt>
                <c:pt idx="168">
                  <c:v>76</c:v>
                </c:pt>
                <c:pt idx="169">
                  <c:v>75</c:v>
                </c:pt>
                <c:pt idx="170">
                  <c:v>73</c:v>
                </c:pt>
                <c:pt idx="171">
                  <c:v>76</c:v>
                </c:pt>
                <c:pt idx="172">
                  <c:v>79</c:v>
                </c:pt>
                <c:pt idx="173">
                  <c:v>72</c:v>
                </c:pt>
                <c:pt idx="174">
                  <c:v>76</c:v>
                </c:pt>
                <c:pt idx="175">
                  <c:v>74</c:v>
                </c:pt>
                <c:pt idx="176">
                  <c:v>75</c:v>
                </c:pt>
                <c:pt idx="177">
                  <c:v>75</c:v>
                </c:pt>
                <c:pt idx="178">
                  <c:v>77</c:v>
                </c:pt>
                <c:pt idx="179">
                  <c:v>76</c:v>
                </c:pt>
                <c:pt idx="180">
                  <c:v>79</c:v>
                </c:pt>
                <c:pt idx="181">
                  <c:v>74</c:v>
                </c:pt>
                <c:pt idx="182">
                  <c:v>78</c:v>
                </c:pt>
                <c:pt idx="183">
                  <c:v>80</c:v>
                </c:pt>
                <c:pt idx="184">
                  <c:v>73</c:v>
                </c:pt>
                <c:pt idx="185">
                  <c:v>85</c:v>
                </c:pt>
                <c:pt idx="186">
                  <c:v>77</c:v>
                </c:pt>
                <c:pt idx="187">
                  <c:v>71</c:v>
                </c:pt>
                <c:pt idx="188">
                  <c:v>75</c:v>
                </c:pt>
                <c:pt idx="189">
                  <c:v>74</c:v>
                </c:pt>
                <c:pt idx="190">
                  <c:v>79</c:v>
                </c:pt>
                <c:pt idx="191">
                  <c:v>78</c:v>
                </c:pt>
                <c:pt idx="192">
                  <c:v>77</c:v>
                </c:pt>
                <c:pt idx="193">
                  <c:v>80</c:v>
                </c:pt>
                <c:pt idx="194">
                  <c:v>76</c:v>
                </c:pt>
                <c:pt idx="195">
                  <c:v>79</c:v>
                </c:pt>
                <c:pt idx="196">
                  <c:v>80</c:v>
                </c:pt>
                <c:pt idx="197">
                  <c:v>83</c:v>
                </c:pt>
                <c:pt idx="198">
                  <c:v>85</c:v>
                </c:pt>
                <c:pt idx="199">
                  <c:v>75</c:v>
                </c:pt>
                <c:pt idx="200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98-4E9E-9537-442C4D03B5E9}"/>
            </c:ext>
          </c:extLst>
        </c:ser>
        <c:ser>
          <c:idx val="2"/>
          <c:order val="2"/>
          <c:tx>
            <c:strRef>
              <c:f>'+1 iter rz diffM'!$C$1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diffM'!$C$2:$C$202</c:f>
              <c:numCache>
                <c:formatCode>General</c:formatCode>
                <c:ptCount val="201"/>
                <c:pt idx="0">
                  <c:v>75</c:v>
                </c:pt>
                <c:pt idx="1">
                  <c:v>76</c:v>
                </c:pt>
                <c:pt idx="2">
                  <c:v>75</c:v>
                </c:pt>
                <c:pt idx="3">
                  <c:v>75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71</c:v>
                </c:pt>
                <c:pt idx="8">
                  <c:v>73</c:v>
                </c:pt>
                <c:pt idx="9">
                  <c:v>75</c:v>
                </c:pt>
                <c:pt idx="10">
                  <c:v>74</c:v>
                </c:pt>
                <c:pt idx="11">
                  <c:v>74</c:v>
                </c:pt>
                <c:pt idx="12">
                  <c:v>80</c:v>
                </c:pt>
                <c:pt idx="13">
                  <c:v>72</c:v>
                </c:pt>
                <c:pt idx="14">
                  <c:v>74</c:v>
                </c:pt>
                <c:pt idx="15">
                  <c:v>73</c:v>
                </c:pt>
                <c:pt idx="16">
                  <c:v>74</c:v>
                </c:pt>
                <c:pt idx="17">
                  <c:v>76</c:v>
                </c:pt>
                <c:pt idx="18">
                  <c:v>78</c:v>
                </c:pt>
                <c:pt idx="19">
                  <c:v>73</c:v>
                </c:pt>
                <c:pt idx="20">
                  <c:v>69</c:v>
                </c:pt>
                <c:pt idx="21">
                  <c:v>70</c:v>
                </c:pt>
                <c:pt idx="22">
                  <c:v>75</c:v>
                </c:pt>
                <c:pt idx="23">
                  <c:v>71</c:v>
                </c:pt>
                <c:pt idx="24">
                  <c:v>74</c:v>
                </c:pt>
                <c:pt idx="25">
                  <c:v>78</c:v>
                </c:pt>
                <c:pt idx="26">
                  <c:v>67</c:v>
                </c:pt>
                <c:pt idx="27">
                  <c:v>72</c:v>
                </c:pt>
                <c:pt idx="28">
                  <c:v>72</c:v>
                </c:pt>
                <c:pt idx="29">
                  <c:v>74</c:v>
                </c:pt>
                <c:pt idx="30">
                  <c:v>75</c:v>
                </c:pt>
                <c:pt idx="31">
                  <c:v>70</c:v>
                </c:pt>
                <c:pt idx="32">
                  <c:v>71</c:v>
                </c:pt>
                <c:pt idx="33">
                  <c:v>70</c:v>
                </c:pt>
                <c:pt idx="34">
                  <c:v>71</c:v>
                </c:pt>
                <c:pt idx="35">
                  <c:v>73</c:v>
                </c:pt>
                <c:pt idx="36">
                  <c:v>71</c:v>
                </c:pt>
                <c:pt idx="37">
                  <c:v>69</c:v>
                </c:pt>
                <c:pt idx="38">
                  <c:v>75</c:v>
                </c:pt>
                <c:pt idx="39">
                  <c:v>73</c:v>
                </c:pt>
                <c:pt idx="40">
                  <c:v>72</c:v>
                </c:pt>
                <c:pt idx="41">
                  <c:v>71</c:v>
                </c:pt>
                <c:pt idx="42">
                  <c:v>67</c:v>
                </c:pt>
                <c:pt idx="43">
                  <c:v>66</c:v>
                </c:pt>
                <c:pt idx="44">
                  <c:v>71</c:v>
                </c:pt>
                <c:pt idx="45">
                  <c:v>70</c:v>
                </c:pt>
                <c:pt idx="46">
                  <c:v>66</c:v>
                </c:pt>
                <c:pt idx="47">
                  <c:v>72</c:v>
                </c:pt>
                <c:pt idx="48">
                  <c:v>69</c:v>
                </c:pt>
                <c:pt idx="49">
                  <c:v>70</c:v>
                </c:pt>
                <c:pt idx="50">
                  <c:v>70</c:v>
                </c:pt>
                <c:pt idx="51">
                  <c:v>68</c:v>
                </c:pt>
                <c:pt idx="52">
                  <c:v>73</c:v>
                </c:pt>
                <c:pt idx="53">
                  <c:v>68</c:v>
                </c:pt>
                <c:pt idx="54">
                  <c:v>69</c:v>
                </c:pt>
                <c:pt idx="55">
                  <c:v>68</c:v>
                </c:pt>
                <c:pt idx="56">
                  <c:v>70</c:v>
                </c:pt>
                <c:pt idx="57">
                  <c:v>69</c:v>
                </c:pt>
                <c:pt idx="58">
                  <c:v>67</c:v>
                </c:pt>
                <c:pt idx="59">
                  <c:v>71</c:v>
                </c:pt>
                <c:pt idx="60">
                  <c:v>67</c:v>
                </c:pt>
                <c:pt idx="61">
                  <c:v>69</c:v>
                </c:pt>
                <c:pt idx="62">
                  <c:v>70</c:v>
                </c:pt>
                <c:pt idx="63">
                  <c:v>62</c:v>
                </c:pt>
                <c:pt idx="64">
                  <c:v>67</c:v>
                </c:pt>
                <c:pt idx="65">
                  <c:v>66</c:v>
                </c:pt>
                <c:pt idx="66">
                  <c:v>68</c:v>
                </c:pt>
                <c:pt idx="67">
                  <c:v>66</c:v>
                </c:pt>
                <c:pt idx="68">
                  <c:v>71</c:v>
                </c:pt>
                <c:pt idx="69">
                  <c:v>68</c:v>
                </c:pt>
                <c:pt idx="70">
                  <c:v>70</c:v>
                </c:pt>
                <c:pt idx="71">
                  <c:v>68</c:v>
                </c:pt>
                <c:pt idx="72">
                  <c:v>62</c:v>
                </c:pt>
                <c:pt idx="73">
                  <c:v>66</c:v>
                </c:pt>
                <c:pt idx="74">
                  <c:v>66</c:v>
                </c:pt>
                <c:pt idx="75">
                  <c:v>61</c:v>
                </c:pt>
                <c:pt idx="76">
                  <c:v>65</c:v>
                </c:pt>
                <c:pt idx="77">
                  <c:v>62</c:v>
                </c:pt>
                <c:pt idx="78">
                  <c:v>66</c:v>
                </c:pt>
                <c:pt idx="79">
                  <c:v>68</c:v>
                </c:pt>
                <c:pt idx="80">
                  <c:v>62</c:v>
                </c:pt>
                <c:pt idx="81">
                  <c:v>63</c:v>
                </c:pt>
                <c:pt idx="82">
                  <c:v>65</c:v>
                </c:pt>
                <c:pt idx="83">
                  <c:v>61</c:v>
                </c:pt>
                <c:pt idx="84">
                  <c:v>62</c:v>
                </c:pt>
                <c:pt idx="85">
                  <c:v>63</c:v>
                </c:pt>
                <c:pt idx="86">
                  <c:v>59</c:v>
                </c:pt>
                <c:pt idx="87">
                  <c:v>59</c:v>
                </c:pt>
                <c:pt idx="88">
                  <c:v>56</c:v>
                </c:pt>
                <c:pt idx="89">
                  <c:v>61</c:v>
                </c:pt>
                <c:pt idx="90">
                  <c:v>59</c:v>
                </c:pt>
                <c:pt idx="91">
                  <c:v>59</c:v>
                </c:pt>
                <c:pt idx="92">
                  <c:v>62</c:v>
                </c:pt>
                <c:pt idx="93">
                  <c:v>62</c:v>
                </c:pt>
                <c:pt idx="94">
                  <c:v>59</c:v>
                </c:pt>
                <c:pt idx="95">
                  <c:v>64</c:v>
                </c:pt>
                <c:pt idx="96">
                  <c:v>64</c:v>
                </c:pt>
                <c:pt idx="97">
                  <c:v>64</c:v>
                </c:pt>
                <c:pt idx="98">
                  <c:v>61</c:v>
                </c:pt>
                <c:pt idx="99">
                  <c:v>59</c:v>
                </c:pt>
                <c:pt idx="100">
                  <c:v>60</c:v>
                </c:pt>
                <c:pt idx="101">
                  <c:v>62</c:v>
                </c:pt>
                <c:pt idx="102">
                  <c:v>62</c:v>
                </c:pt>
                <c:pt idx="103">
                  <c:v>61</c:v>
                </c:pt>
                <c:pt idx="104">
                  <c:v>62</c:v>
                </c:pt>
                <c:pt idx="105">
                  <c:v>63</c:v>
                </c:pt>
                <c:pt idx="106">
                  <c:v>61</c:v>
                </c:pt>
                <c:pt idx="107">
                  <c:v>60</c:v>
                </c:pt>
                <c:pt idx="108">
                  <c:v>62</c:v>
                </c:pt>
                <c:pt idx="109">
                  <c:v>62</c:v>
                </c:pt>
                <c:pt idx="110">
                  <c:v>62</c:v>
                </c:pt>
                <c:pt idx="111">
                  <c:v>65</c:v>
                </c:pt>
                <c:pt idx="112">
                  <c:v>61</c:v>
                </c:pt>
                <c:pt idx="113">
                  <c:v>67</c:v>
                </c:pt>
                <c:pt idx="114">
                  <c:v>63</c:v>
                </c:pt>
                <c:pt idx="115">
                  <c:v>64</c:v>
                </c:pt>
                <c:pt idx="116">
                  <c:v>62</c:v>
                </c:pt>
                <c:pt idx="117">
                  <c:v>59</c:v>
                </c:pt>
                <c:pt idx="118">
                  <c:v>62</c:v>
                </c:pt>
                <c:pt idx="119">
                  <c:v>63</c:v>
                </c:pt>
                <c:pt idx="120">
                  <c:v>63</c:v>
                </c:pt>
                <c:pt idx="121">
                  <c:v>66</c:v>
                </c:pt>
                <c:pt idx="122">
                  <c:v>66</c:v>
                </c:pt>
                <c:pt idx="123">
                  <c:v>69</c:v>
                </c:pt>
                <c:pt idx="124">
                  <c:v>61</c:v>
                </c:pt>
                <c:pt idx="125">
                  <c:v>60</c:v>
                </c:pt>
                <c:pt idx="126">
                  <c:v>67</c:v>
                </c:pt>
                <c:pt idx="127">
                  <c:v>65</c:v>
                </c:pt>
                <c:pt idx="128">
                  <c:v>64</c:v>
                </c:pt>
                <c:pt idx="129">
                  <c:v>62</c:v>
                </c:pt>
                <c:pt idx="130">
                  <c:v>62</c:v>
                </c:pt>
                <c:pt idx="131">
                  <c:v>67</c:v>
                </c:pt>
                <c:pt idx="132">
                  <c:v>68</c:v>
                </c:pt>
                <c:pt idx="133">
                  <c:v>69</c:v>
                </c:pt>
                <c:pt idx="134">
                  <c:v>66</c:v>
                </c:pt>
                <c:pt idx="135">
                  <c:v>61</c:v>
                </c:pt>
                <c:pt idx="136">
                  <c:v>69</c:v>
                </c:pt>
                <c:pt idx="137">
                  <c:v>68</c:v>
                </c:pt>
                <c:pt idx="138">
                  <c:v>67</c:v>
                </c:pt>
                <c:pt idx="139">
                  <c:v>69</c:v>
                </c:pt>
                <c:pt idx="140">
                  <c:v>67</c:v>
                </c:pt>
                <c:pt idx="141">
                  <c:v>71</c:v>
                </c:pt>
                <c:pt idx="142">
                  <c:v>73</c:v>
                </c:pt>
                <c:pt idx="143">
                  <c:v>68</c:v>
                </c:pt>
                <c:pt idx="144">
                  <c:v>69</c:v>
                </c:pt>
                <c:pt idx="145">
                  <c:v>71</c:v>
                </c:pt>
                <c:pt idx="146">
                  <c:v>71</c:v>
                </c:pt>
                <c:pt idx="147">
                  <c:v>71</c:v>
                </c:pt>
                <c:pt idx="148">
                  <c:v>68</c:v>
                </c:pt>
                <c:pt idx="149">
                  <c:v>69</c:v>
                </c:pt>
                <c:pt idx="150">
                  <c:v>73</c:v>
                </c:pt>
                <c:pt idx="151">
                  <c:v>70</c:v>
                </c:pt>
                <c:pt idx="152">
                  <c:v>69</c:v>
                </c:pt>
                <c:pt idx="153">
                  <c:v>72</c:v>
                </c:pt>
                <c:pt idx="154">
                  <c:v>74</c:v>
                </c:pt>
                <c:pt idx="155">
                  <c:v>68</c:v>
                </c:pt>
                <c:pt idx="156">
                  <c:v>71</c:v>
                </c:pt>
                <c:pt idx="157">
                  <c:v>74</c:v>
                </c:pt>
                <c:pt idx="158">
                  <c:v>70</c:v>
                </c:pt>
                <c:pt idx="159">
                  <c:v>69</c:v>
                </c:pt>
                <c:pt idx="160">
                  <c:v>74</c:v>
                </c:pt>
                <c:pt idx="161">
                  <c:v>73</c:v>
                </c:pt>
                <c:pt idx="162">
                  <c:v>70</c:v>
                </c:pt>
                <c:pt idx="163">
                  <c:v>74</c:v>
                </c:pt>
                <c:pt idx="164">
                  <c:v>70</c:v>
                </c:pt>
                <c:pt idx="165">
                  <c:v>74</c:v>
                </c:pt>
                <c:pt idx="166">
                  <c:v>76</c:v>
                </c:pt>
                <c:pt idx="167">
                  <c:v>68</c:v>
                </c:pt>
                <c:pt idx="168">
                  <c:v>74</c:v>
                </c:pt>
                <c:pt idx="169">
                  <c:v>72</c:v>
                </c:pt>
                <c:pt idx="170">
                  <c:v>74</c:v>
                </c:pt>
                <c:pt idx="171">
                  <c:v>73</c:v>
                </c:pt>
                <c:pt idx="172">
                  <c:v>77</c:v>
                </c:pt>
                <c:pt idx="173">
                  <c:v>73</c:v>
                </c:pt>
                <c:pt idx="174">
                  <c:v>75</c:v>
                </c:pt>
                <c:pt idx="175">
                  <c:v>71</c:v>
                </c:pt>
                <c:pt idx="176">
                  <c:v>75</c:v>
                </c:pt>
                <c:pt idx="177">
                  <c:v>77</c:v>
                </c:pt>
                <c:pt idx="178">
                  <c:v>75</c:v>
                </c:pt>
                <c:pt idx="179">
                  <c:v>75</c:v>
                </c:pt>
                <c:pt idx="180">
                  <c:v>73</c:v>
                </c:pt>
                <c:pt idx="181">
                  <c:v>73</c:v>
                </c:pt>
                <c:pt idx="182">
                  <c:v>73</c:v>
                </c:pt>
                <c:pt idx="183">
                  <c:v>74</c:v>
                </c:pt>
                <c:pt idx="184">
                  <c:v>76</c:v>
                </c:pt>
                <c:pt idx="185">
                  <c:v>77</c:v>
                </c:pt>
                <c:pt idx="186">
                  <c:v>78</c:v>
                </c:pt>
                <c:pt idx="187">
                  <c:v>78</c:v>
                </c:pt>
                <c:pt idx="188">
                  <c:v>78</c:v>
                </c:pt>
                <c:pt idx="189">
                  <c:v>80</c:v>
                </c:pt>
                <c:pt idx="190">
                  <c:v>73</c:v>
                </c:pt>
                <c:pt idx="191">
                  <c:v>79</c:v>
                </c:pt>
                <c:pt idx="192">
                  <c:v>79</c:v>
                </c:pt>
                <c:pt idx="193">
                  <c:v>77</c:v>
                </c:pt>
                <c:pt idx="194">
                  <c:v>77</c:v>
                </c:pt>
                <c:pt idx="195">
                  <c:v>82</c:v>
                </c:pt>
                <c:pt idx="196">
                  <c:v>77</c:v>
                </c:pt>
                <c:pt idx="197">
                  <c:v>79</c:v>
                </c:pt>
                <c:pt idx="198">
                  <c:v>79</c:v>
                </c:pt>
                <c:pt idx="199">
                  <c:v>76</c:v>
                </c:pt>
                <c:pt idx="200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98-4E9E-9537-442C4D03B5E9}"/>
            </c:ext>
          </c:extLst>
        </c:ser>
        <c:ser>
          <c:idx val="3"/>
          <c:order val="3"/>
          <c:tx>
            <c:strRef>
              <c:f>'+1 iter rz diffM'!$D$1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diffM'!$D$2:$D$202</c:f>
              <c:numCache>
                <c:formatCode>General</c:formatCode>
                <c:ptCount val="201"/>
                <c:pt idx="0">
                  <c:v>43</c:v>
                </c:pt>
                <c:pt idx="1">
                  <c:v>43</c:v>
                </c:pt>
                <c:pt idx="2">
                  <c:v>43</c:v>
                </c:pt>
                <c:pt idx="3">
                  <c:v>45</c:v>
                </c:pt>
                <c:pt idx="4">
                  <c:v>44</c:v>
                </c:pt>
                <c:pt idx="5">
                  <c:v>42</c:v>
                </c:pt>
                <c:pt idx="6">
                  <c:v>50</c:v>
                </c:pt>
                <c:pt idx="7">
                  <c:v>49</c:v>
                </c:pt>
                <c:pt idx="8">
                  <c:v>50</c:v>
                </c:pt>
                <c:pt idx="9">
                  <c:v>50</c:v>
                </c:pt>
                <c:pt idx="10">
                  <c:v>45</c:v>
                </c:pt>
                <c:pt idx="11">
                  <c:v>50</c:v>
                </c:pt>
                <c:pt idx="12">
                  <c:v>46</c:v>
                </c:pt>
                <c:pt idx="13">
                  <c:v>52</c:v>
                </c:pt>
                <c:pt idx="14">
                  <c:v>50</c:v>
                </c:pt>
                <c:pt idx="15">
                  <c:v>53</c:v>
                </c:pt>
                <c:pt idx="16">
                  <c:v>48</c:v>
                </c:pt>
                <c:pt idx="17">
                  <c:v>49</c:v>
                </c:pt>
                <c:pt idx="18">
                  <c:v>55</c:v>
                </c:pt>
                <c:pt idx="19">
                  <c:v>51</c:v>
                </c:pt>
                <c:pt idx="20">
                  <c:v>55</c:v>
                </c:pt>
                <c:pt idx="21">
                  <c:v>57</c:v>
                </c:pt>
                <c:pt idx="22">
                  <c:v>57</c:v>
                </c:pt>
                <c:pt idx="23">
                  <c:v>57</c:v>
                </c:pt>
                <c:pt idx="24">
                  <c:v>53</c:v>
                </c:pt>
                <c:pt idx="25">
                  <c:v>58</c:v>
                </c:pt>
                <c:pt idx="26">
                  <c:v>57</c:v>
                </c:pt>
                <c:pt idx="27">
                  <c:v>56</c:v>
                </c:pt>
                <c:pt idx="28">
                  <c:v>59</c:v>
                </c:pt>
                <c:pt idx="29">
                  <c:v>59</c:v>
                </c:pt>
                <c:pt idx="30">
                  <c:v>59</c:v>
                </c:pt>
                <c:pt idx="31">
                  <c:v>55</c:v>
                </c:pt>
                <c:pt idx="32">
                  <c:v>59</c:v>
                </c:pt>
                <c:pt idx="33">
                  <c:v>60</c:v>
                </c:pt>
                <c:pt idx="34">
                  <c:v>67</c:v>
                </c:pt>
                <c:pt idx="35">
                  <c:v>60</c:v>
                </c:pt>
                <c:pt idx="36">
                  <c:v>59</c:v>
                </c:pt>
                <c:pt idx="37">
                  <c:v>61</c:v>
                </c:pt>
                <c:pt idx="38">
                  <c:v>60</c:v>
                </c:pt>
                <c:pt idx="39">
                  <c:v>64</c:v>
                </c:pt>
                <c:pt idx="40">
                  <c:v>63</c:v>
                </c:pt>
                <c:pt idx="41">
                  <c:v>61</c:v>
                </c:pt>
                <c:pt idx="42">
                  <c:v>68</c:v>
                </c:pt>
                <c:pt idx="43">
                  <c:v>63</c:v>
                </c:pt>
                <c:pt idx="44">
                  <c:v>64</c:v>
                </c:pt>
                <c:pt idx="45">
                  <c:v>60</c:v>
                </c:pt>
                <c:pt idx="46">
                  <c:v>65</c:v>
                </c:pt>
                <c:pt idx="47">
                  <c:v>65</c:v>
                </c:pt>
                <c:pt idx="48">
                  <c:v>67</c:v>
                </c:pt>
                <c:pt idx="49">
                  <c:v>65</c:v>
                </c:pt>
                <c:pt idx="50">
                  <c:v>61</c:v>
                </c:pt>
                <c:pt idx="51">
                  <c:v>66</c:v>
                </c:pt>
                <c:pt idx="52">
                  <c:v>63</c:v>
                </c:pt>
                <c:pt idx="53">
                  <c:v>62</c:v>
                </c:pt>
                <c:pt idx="54">
                  <c:v>67</c:v>
                </c:pt>
                <c:pt idx="55">
                  <c:v>65</c:v>
                </c:pt>
                <c:pt idx="56">
                  <c:v>64</c:v>
                </c:pt>
                <c:pt idx="57">
                  <c:v>67</c:v>
                </c:pt>
                <c:pt idx="58">
                  <c:v>68</c:v>
                </c:pt>
                <c:pt idx="59">
                  <c:v>66</c:v>
                </c:pt>
                <c:pt idx="60">
                  <c:v>64</c:v>
                </c:pt>
                <c:pt idx="61">
                  <c:v>63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61</c:v>
                </c:pt>
                <c:pt idx="66">
                  <c:v>64</c:v>
                </c:pt>
                <c:pt idx="67">
                  <c:v>64</c:v>
                </c:pt>
                <c:pt idx="68">
                  <c:v>62</c:v>
                </c:pt>
                <c:pt idx="69">
                  <c:v>63</c:v>
                </c:pt>
                <c:pt idx="70">
                  <c:v>59</c:v>
                </c:pt>
                <c:pt idx="71">
                  <c:v>66</c:v>
                </c:pt>
                <c:pt idx="72">
                  <c:v>62</c:v>
                </c:pt>
                <c:pt idx="73">
                  <c:v>61</c:v>
                </c:pt>
                <c:pt idx="74">
                  <c:v>56</c:v>
                </c:pt>
                <c:pt idx="75">
                  <c:v>59</c:v>
                </c:pt>
                <c:pt idx="76">
                  <c:v>53</c:v>
                </c:pt>
                <c:pt idx="77">
                  <c:v>59</c:v>
                </c:pt>
                <c:pt idx="78">
                  <c:v>60</c:v>
                </c:pt>
                <c:pt idx="79">
                  <c:v>60</c:v>
                </c:pt>
                <c:pt idx="80">
                  <c:v>59</c:v>
                </c:pt>
                <c:pt idx="81">
                  <c:v>56</c:v>
                </c:pt>
                <c:pt idx="82">
                  <c:v>57</c:v>
                </c:pt>
                <c:pt idx="83">
                  <c:v>52</c:v>
                </c:pt>
                <c:pt idx="84">
                  <c:v>55</c:v>
                </c:pt>
                <c:pt idx="85">
                  <c:v>55</c:v>
                </c:pt>
                <c:pt idx="86">
                  <c:v>52</c:v>
                </c:pt>
                <c:pt idx="87">
                  <c:v>55</c:v>
                </c:pt>
                <c:pt idx="88">
                  <c:v>56</c:v>
                </c:pt>
                <c:pt idx="89">
                  <c:v>53</c:v>
                </c:pt>
                <c:pt idx="90">
                  <c:v>54</c:v>
                </c:pt>
                <c:pt idx="91">
                  <c:v>53</c:v>
                </c:pt>
                <c:pt idx="92">
                  <c:v>49</c:v>
                </c:pt>
                <c:pt idx="93">
                  <c:v>51</c:v>
                </c:pt>
                <c:pt idx="94">
                  <c:v>50</c:v>
                </c:pt>
                <c:pt idx="95">
                  <c:v>52</c:v>
                </c:pt>
                <c:pt idx="96">
                  <c:v>51</c:v>
                </c:pt>
                <c:pt idx="97">
                  <c:v>56</c:v>
                </c:pt>
                <c:pt idx="98">
                  <c:v>54</c:v>
                </c:pt>
                <c:pt idx="99">
                  <c:v>51</c:v>
                </c:pt>
                <c:pt idx="100">
                  <c:v>55</c:v>
                </c:pt>
                <c:pt idx="101">
                  <c:v>50</c:v>
                </c:pt>
                <c:pt idx="102">
                  <c:v>50</c:v>
                </c:pt>
                <c:pt idx="103">
                  <c:v>53</c:v>
                </c:pt>
                <c:pt idx="104">
                  <c:v>52</c:v>
                </c:pt>
                <c:pt idx="105">
                  <c:v>50</c:v>
                </c:pt>
                <c:pt idx="106">
                  <c:v>56</c:v>
                </c:pt>
                <c:pt idx="107">
                  <c:v>56</c:v>
                </c:pt>
                <c:pt idx="108">
                  <c:v>54</c:v>
                </c:pt>
                <c:pt idx="109">
                  <c:v>51</c:v>
                </c:pt>
                <c:pt idx="110">
                  <c:v>53</c:v>
                </c:pt>
                <c:pt idx="111">
                  <c:v>53</c:v>
                </c:pt>
                <c:pt idx="112">
                  <c:v>53</c:v>
                </c:pt>
                <c:pt idx="113">
                  <c:v>56</c:v>
                </c:pt>
                <c:pt idx="114">
                  <c:v>53</c:v>
                </c:pt>
                <c:pt idx="115">
                  <c:v>56</c:v>
                </c:pt>
                <c:pt idx="116">
                  <c:v>52</c:v>
                </c:pt>
                <c:pt idx="117">
                  <c:v>54</c:v>
                </c:pt>
                <c:pt idx="118">
                  <c:v>56</c:v>
                </c:pt>
                <c:pt idx="119">
                  <c:v>55</c:v>
                </c:pt>
                <c:pt idx="120">
                  <c:v>56</c:v>
                </c:pt>
                <c:pt idx="121">
                  <c:v>55</c:v>
                </c:pt>
                <c:pt idx="122">
                  <c:v>57</c:v>
                </c:pt>
                <c:pt idx="123">
                  <c:v>58</c:v>
                </c:pt>
                <c:pt idx="124">
                  <c:v>55</c:v>
                </c:pt>
                <c:pt idx="125">
                  <c:v>59</c:v>
                </c:pt>
                <c:pt idx="126">
                  <c:v>61</c:v>
                </c:pt>
                <c:pt idx="127">
                  <c:v>62</c:v>
                </c:pt>
                <c:pt idx="128">
                  <c:v>61</c:v>
                </c:pt>
                <c:pt idx="129">
                  <c:v>60</c:v>
                </c:pt>
                <c:pt idx="130">
                  <c:v>57</c:v>
                </c:pt>
                <c:pt idx="131">
                  <c:v>64</c:v>
                </c:pt>
                <c:pt idx="132">
                  <c:v>64</c:v>
                </c:pt>
                <c:pt idx="133">
                  <c:v>63</c:v>
                </c:pt>
                <c:pt idx="134">
                  <c:v>62</c:v>
                </c:pt>
                <c:pt idx="135">
                  <c:v>63</c:v>
                </c:pt>
                <c:pt idx="136">
                  <c:v>65</c:v>
                </c:pt>
                <c:pt idx="137">
                  <c:v>61</c:v>
                </c:pt>
                <c:pt idx="138">
                  <c:v>64</c:v>
                </c:pt>
                <c:pt idx="139">
                  <c:v>63</c:v>
                </c:pt>
                <c:pt idx="140">
                  <c:v>62</c:v>
                </c:pt>
                <c:pt idx="141">
                  <c:v>63</c:v>
                </c:pt>
                <c:pt idx="142">
                  <c:v>63</c:v>
                </c:pt>
                <c:pt idx="143">
                  <c:v>60</c:v>
                </c:pt>
                <c:pt idx="144">
                  <c:v>59</c:v>
                </c:pt>
                <c:pt idx="145">
                  <c:v>67</c:v>
                </c:pt>
                <c:pt idx="146">
                  <c:v>62</c:v>
                </c:pt>
                <c:pt idx="147">
                  <c:v>63</c:v>
                </c:pt>
                <c:pt idx="148">
                  <c:v>63</c:v>
                </c:pt>
                <c:pt idx="149">
                  <c:v>65</c:v>
                </c:pt>
                <c:pt idx="150">
                  <c:v>65</c:v>
                </c:pt>
                <c:pt idx="151">
                  <c:v>66</c:v>
                </c:pt>
                <c:pt idx="152">
                  <c:v>59</c:v>
                </c:pt>
                <c:pt idx="153">
                  <c:v>66</c:v>
                </c:pt>
                <c:pt idx="154">
                  <c:v>61</c:v>
                </c:pt>
                <c:pt idx="155">
                  <c:v>62</c:v>
                </c:pt>
                <c:pt idx="156">
                  <c:v>62</c:v>
                </c:pt>
                <c:pt idx="157">
                  <c:v>66</c:v>
                </c:pt>
                <c:pt idx="158">
                  <c:v>62</c:v>
                </c:pt>
                <c:pt idx="159">
                  <c:v>56</c:v>
                </c:pt>
                <c:pt idx="160">
                  <c:v>58</c:v>
                </c:pt>
                <c:pt idx="161">
                  <c:v>61</c:v>
                </c:pt>
                <c:pt idx="162">
                  <c:v>59</c:v>
                </c:pt>
                <c:pt idx="163">
                  <c:v>58</c:v>
                </c:pt>
                <c:pt idx="164">
                  <c:v>57</c:v>
                </c:pt>
                <c:pt idx="165">
                  <c:v>60</c:v>
                </c:pt>
                <c:pt idx="166">
                  <c:v>59</c:v>
                </c:pt>
                <c:pt idx="167">
                  <c:v>58</c:v>
                </c:pt>
                <c:pt idx="168">
                  <c:v>56</c:v>
                </c:pt>
                <c:pt idx="169">
                  <c:v>55</c:v>
                </c:pt>
                <c:pt idx="170">
                  <c:v>59</c:v>
                </c:pt>
                <c:pt idx="171">
                  <c:v>55</c:v>
                </c:pt>
                <c:pt idx="172">
                  <c:v>57</c:v>
                </c:pt>
                <c:pt idx="173">
                  <c:v>56</c:v>
                </c:pt>
                <c:pt idx="174">
                  <c:v>53</c:v>
                </c:pt>
                <c:pt idx="175">
                  <c:v>55</c:v>
                </c:pt>
                <c:pt idx="176">
                  <c:v>53</c:v>
                </c:pt>
                <c:pt idx="177">
                  <c:v>55</c:v>
                </c:pt>
                <c:pt idx="178">
                  <c:v>53</c:v>
                </c:pt>
                <c:pt idx="179">
                  <c:v>56</c:v>
                </c:pt>
                <c:pt idx="180">
                  <c:v>53</c:v>
                </c:pt>
                <c:pt idx="181">
                  <c:v>52</c:v>
                </c:pt>
                <c:pt idx="182">
                  <c:v>51</c:v>
                </c:pt>
                <c:pt idx="183">
                  <c:v>51</c:v>
                </c:pt>
                <c:pt idx="184">
                  <c:v>49</c:v>
                </c:pt>
                <c:pt idx="185">
                  <c:v>50</c:v>
                </c:pt>
                <c:pt idx="186">
                  <c:v>46</c:v>
                </c:pt>
                <c:pt idx="187">
                  <c:v>49</c:v>
                </c:pt>
                <c:pt idx="188">
                  <c:v>50</c:v>
                </c:pt>
                <c:pt idx="189">
                  <c:v>49</c:v>
                </c:pt>
                <c:pt idx="190">
                  <c:v>50</c:v>
                </c:pt>
                <c:pt idx="191">
                  <c:v>45</c:v>
                </c:pt>
                <c:pt idx="192">
                  <c:v>47</c:v>
                </c:pt>
                <c:pt idx="193">
                  <c:v>46</c:v>
                </c:pt>
                <c:pt idx="194">
                  <c:v>48</c:v>
                </c:pt>
                <c:pt idx="195">
                  <c:v>43</c:v>
                </c:pt>
                <c:pt idx="196">
                  <c:v>46</c:v>
                </c:pt>
                <c:pt idx="197">
                  <c:v>41</c:v>
                </c:pt>
                <c:pt idx="198">
                  <c:v>41</c:v>
                </c:pt>
                <c:pt idx="199">
                  <c:v>44</c:v>
                </c:pt>
                <c:pt idx="200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98-4E9E-9537-442C4D03B5E9}"/>
            </c:ext>
          </c:extLst>
        </c:ser>
        <c:ser>
          <c:idx val="4"/>
          <c:order val="4"/>
          <c:tx>
            <c:strRef>
              <c:f>'+1 iter rz diffM'!$E$1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diffM'!$E$2:$E$202</c:f>
              <c:numCache>
                <c:formatCode>General</c:formatCode>
                <c:ptCount val="201"/>
                <c:pt idx="0">
                  <c:v>51</c:v>
                </c:pt>
                <c:pt idx="1">
                  <c:v>47</c:v>
                </c:pt>
                <c:pt idx="2">
                  <c:v>53</c:v>
                </c:pt>
                <c:pt idx="3">
                  <c:v>46</c:v>
                </c:pt>
                <c:pt idx="4">
                  <c:v>49</c:v>
                </c:pt>
                <c:pt idx="5">
                  <c:v>48</c:v>
                </c:pt>
                <c:pt idx="6">
                  <c:v>48</c:v>
                </c:pt>
                <c:pt idx="7">
                  <c:v>52</c:v>
                </c:pt>
                <c:pt idx="8">
                  <c:v>49</c:v>
                </c:pt>
                <c:pt idx="9">
                  <c:v>47</c:v>
                </c:pt>
                <c:pt idx="10">
                  <c:v>55</c:v>
                </c:pt>
                <c:pt idx="11">
                  <c:v>53</c:v>
                </c:pt>
                <c:pt idx="12">
                  <c:v>50</c:v>
                </c:pt>
                <c:pt idx="13">
                  <c:v>51</c:v>
                </c:pt>
                <c:pt idx="14">
                  <c:v>54</c:v>
                </c:pt>
                <c:pt idx="15">
                  <c:v>53</c:v>
                </c:pt>
                <c:pt idx="16">
                  <c:v>55</c:v>
                </c:pt>
                <c:pt idx="17">
                  <c:v>54</c:v>
                </c:pt>
                <c:pt idx="18">
                  <c:v>53</c:v>
                </c:pt>
                <c:pt idx="19">
                  <c:v>55</c:v>
                </c:pt>
                <c:pt idx="20">
                  <c:v>57</c:v>
                </c:pt>
                <c:pt idx="21">
                  <c:v>54</c:v>
                </c:pt>
                <c:pt idx="22">
                  <c:v>57</c:v>
                </c:pt>
                <c:pt idx="23">
                  <c:v>59</c:v>
                </c:pt>
                <c:pt idx="24">
                  <c:v>53</c:v>
                </c:pt>
                <c:pt idx="25">
                  <c:v>57</c:v>
                </c:pt>
                <c:pt idx="26">
                  <c:v>57</c:v>
                </c:pt>
                <c:pt idx="27">
                  <c:v>59</c:v>
                </c:pt>
                <c:pt idx="28">
                  <c:v>57</c:v>
                </c:pt>
                <c:pt idx="29">
                  <c:v>54</c:v>
                </c:pt>
                <c:pt idx="30">
                  <c:v>57</c:v>
                </c:pt>
                <c:pt idx="31">
                  <c:v>58</c:v>
                </c:pt>
                <c:pt idx="32">
                  <c:v>53</c:v>
                </c:pt>
                <c:pt idx="33">
                  <c:v>56</c:v>
                </c:pt>
                <c:pt idx="34">
                  <c:v>58</c:v>
                </c:pt>
                <c:pt idx="35">
                  <c:v>62</c:v>
                </c:pt>
                <c:pt idx="36">
                  <c:v>58</c:v>
                </c:pt>
                <c:pt idx="37">
                  <c:v>58</c:v>
                </c:pt>
                <c:pt idx="38">
                  <c:v>61</c:v>
                </c:pt>
                <c:pt idx="39">
                  <c:v>64</c:v>
                </c:pt>
                <c:pt idx="40">
                  <c:v>59</c:v>
                </c:pt>
                <c:pt idx="41">
                  <c:v>63</c:v>
                </c:pt>
                <c:pt idx="42">
                  <c:v>63</c:v>
                </c:pt>
                <c:pt idx="43">
                  <c:v>62</c:v>
                </c:pt>
                <c:pt idx="44">
                  <c:v>62</c:v>
                </c:pt>
                <c:pt idx="45">
                  <c:v>62</c:v>
                </c:pt>
                <c:pt idx="46">
                  <c:v>60</c:v>
                </c:pt>
                <c:pt idx="47">
                  <c:v>58</c:v>
                </c:pt>
                <c:pt idx="48">
                  <c:v>58</c:v>
                </c:pt>
                <c:pt idx="49">
                  <c:v>63</c:v>
                </c:pt>
                <c:pt idx="50">
                  <c:v>67</c:v>
                </c:pt>
                <c:pt idx="51">
                  <c:v>60</c:v>
                </c:pt>
                <c:pt idx="52">
                  <c:v>62</c:v>
                </c:pt>
                <c:pt idx="53">
                  <c:v>61</c:v>
                </c:pt>
                <c:pt idx="54">
                  <c:v>60</c:v>
                </c:pt>
                <c:pt idx="55">
                  <c:v>62</c:v>
                </c:pt>
                <c:pt idx="56">
                  <c:v>63</c:v>
                </c:pt>
                <c:pt idx="57">
                  <c:v>63</c:v>
                </c:pt>
                <c:pt idx="58">
                  <c:v>57</c:v>
                </c:pt>
                <c:pt idx="59">
                  <c:v>60</c:v>
                </c:pt>
                <c:pt idx="60">
                  <c:v>56</c:v>
                </c:pt>
                <c:pt idx="61">
                  <c:v>58</c:v>
                </c:pt>
                <c:pt idx="62">
                  <c:v>59</c:v>
                </c:pt>
                <c:pt idx="63">
                  <c:v>64</c:v>
                </c:pt>
                <c:pt idx="64">
                  <c:v>56</c:v>
                </c:pt>
                <c:pt idx="65">
                  <c:v>60</c:v>
                </c:pt>
                <c:pt idx="66">
                  <c:v>59</c:v>
                </c:pt>
                <c:pt idx="67">
                  <c:v>54</c:v>
                </c:pt>
                <c:pt idx="68">
                  <c:v>55</c:v>
                </c:pt>
                <c:pt idx="69">
                  <c:v>58</c:v>
                </c:pt>
                <c:pt idx="70">
                  <c:v>54</c:v>
                </c:pt>
                <c:pt idx="71">
                  <c:v>59</c:v>
                </c:pt>
                <c:pt idx="72">
                  <c:v>55</c:v>
                </c:pt>
                <c:pt idx="73">
                  <c:v>50</c:v>
                </c:pt>
                <c:pt idx="74">
                  <c:v>54</c:v>
                </c:pt>
                <c:pt idx="75">
                  <c:v>51</c:v>
                </c:pt>
                <c:pt idx="76">
                  <c:v>57</c:v>
                </c:pt>
                <c:pt idx="77">
                  <c:v>50</c:v>
                </c:pt>
                <c:pt idx="78">
                  <c:v>53</c:v>
                </c:pt>
                <c:pt idx="79">
                  <c:v>53</c:v>
                </c:pt>
                <c:pt idx="80">
                  <c:v>50</c:v>
                </c:pt>
                <c:pt idx="81">
                  <c:v>52</c:v>
                </c:pt>
                <c:pt idx="82">
                  <c:v>53</c:v>
                </c:pt>
                <c:pt idx="83">
                  <c:v>52</c:v>
                </c:pt>
                <c:pt idx="84">
                  <c:v>50</c:v>
                </c:pt>
                <c:pt idx="85">
                  <c:v>52</c:v>
                </c:pt>
                <c:pt idx="86">
                  <c:v>47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45</c:v>
                </c:pt>
                <c:pt idx="91">
                  <c:v>48</c:v>
                </c:pt>
                <c:pt idx="92">
                  <c:v>47</c:v>
                </c:pt>
                <c:pt idx="93">
                  <c:v>46</c:v>
                </c:pt>
                <c:pt idx="94">
                  <c:v>48</c:v>
                </c:pt>
                <c:pt idx="95">
                  <c:v>46</c:v>
                </c:pt>
                <c:pt idx="96">
                  <c:v>45</c:v>
                </c:pt>
                <c:pt idx="97">
                  <c:v>47</c:v>
                </c:pt>
                <c:pt idx="98">
                  <c:v>46</c:v>
                </c:pt>
                <c:pt idx="99">
                  <c:v>50</c:v>
                </c:pt>
                <c:pt idx="100">
                  <c:v>47</c:v>
                </c:pt>
                <c:pt idx="101">
                  <c:v>45</c:v>
                </c:pt>
                <c:pt idx="102">
                  <c:v>49</c:v>
                </c:pt>
                <c:pt idx="103">
                  <c:v>44</c:v>
                </c:pt>
                <c:pt idx="104">
                  <c:v>47</c:v>
                </c:pt>
                <c:pt idx="105">
                  <c:v>46</c:v>
                </c:pt>
                <c:pt idx="106">
                  <c:v>43</c:v>
                </c:pt>
                <c:pt idx="107">
                  <c:v>47</c:v>
                </c:pt>
                <c:pt idx="108">
                  <c:v>45</c:v>
                </c:pt>
                <c:pt idx="109">
                  <c:v>47</c:v>
                </c:pt>
                <c:pt idx="110">
                  <c:v>53</c:v>
                </c:pt>
                <c:pt idx="111">
                  <c:v>47</c:v>
                </c:pt>
                <c:pt idx="112">
                  <c:v>49</c:v>
                </c:pt>
                <c:pt idx="113">
                  <c:v>49</c:v>
                </c:pt>
                <c:pt idx="114">
                  <c:v>50</c:v>
                </c:pt>
                <c:pt idx="115">
                  <c:v>48</c:v>
                </c:pt>
                <c:pt idx="116">
                  <c:v>51</c:v>
                </c:pt>
                <c:pt idx="117">
                  <c:v>49</c:v>
                </c:pt>
                <c:pt idx="118">
                  <c:v>50</c:v>
                </c:pt>
                <c:pt idx="119">
                  <c:v>48</c:v>
                </c:pt>
                <c:pt idx="120">
                  <c:v>51</c:v>
                </c:pt>
                <c:pt idx="121">
                  <c:v>50</c:v>
                </c:pt>
                <c:pt idx="122">
                  <c:v>54</c:v>
                </c:pt>
                <c:pt idx="123">
                  <c:v>54</c:v>
                </c:pt>
                <c:pt idx="124">
                  <c:v>55</c:v>
                </c:pt>
                <c:pt idx="125">
                  <c:v>56</c:v>
                </c:pt>
                <c:pt idx="126">
                  <c:v>50</c:v>
                </c:pt>
                <c:pt idx="127">
                  <c:v>53</c:v>
                </c:pt>
                <c:pt idx="128">
                  <c:v>55</c:v>
                </c:pt>
                <c:pt idx="129">
                  <c:v>58</c:v>
                </c:pt>
                <c:pt idx="130">
                  <c:v>59</c:v>
                </c:pt>
                <c:pt idx="131">
                  <c:v>62</c:v>
                </c:pt>
                <c:pt idx="132">
                  <c:v>58</c:v>
                </c:pt>
                <c:pt idx="133">
                  <c:v>57</c:v>
                </c:pt>
                <c:pt idx="134">
                  <c:v>57</c:v>
                </c:pt>
                <c:pt idx="135">
                  <c:v>60</c:v>
                </c:pt>
                <c:pt idx="136">
                  <c:v>62</c:v>
                </c:pt>
                <c:pt idx="137">
                  <c:v>56</c:v>
                </c:pt>
                <c:pt idx="138">
                  <c:v>59</c:v>
                </c:pt>
                <c:pt idx="139">
                  <c:v>61</c:v>
                </c:pt>
                <c:pt idx="140">
                  <c:v>61</c:v>
                </c:pt>
                <c:pt idx="141">
                  <c:v>60</c:v>
                </c:pt>
                <c:pt idx="142">
                  <c:v>58</c:v>
                </c:pt>
                <c:pt idx="143">
                  <c:v>62</c:v>
                </c:pt>
                <c:pt idx="144">
                  <c:v>61</c:v>
                </c:pt>
                <c:pt idx="145">
                  <c:v>61</c:v>
                </c:pt>
                <c:pt idx="146">
                  <c:v>58</c:v>
                </c:pt>
                <c:pt idx="147">
                  <c:v>60</c:v>
                </c:pt>
                <c:pt idx="148">
                  <c:v>65</c:v>
                </c:pt>
                <c:pt idx="149">
                  <c:v>58</c:v>
                </c:pt>
                <c:pt idx="150">
                  <c:v>60</c:v>
                </c:pt>
                <c:pt idx="151">
                  <c:v>63</c:v>
                </c:pt>
                <c:pt idx="152">
                  <c:v>68</c:v>
                </c:pt>
                <c:pt idx="153">
                  <c:v>64</c:v>
                </c:pt>
                <c:pt idx="154">
                  <c:v>56</c:v>
                </c:pt>
                <c:pt idx="155">
                  <c:v>62</c:v>
                </c:pt>
                <c:pt idx="156">
                  <c:v>61</c:v>
                </c:pt>
                <c:pt idx="157">
                  <c:v>61</c:v>
                </c:pt>
                <c:pt idx="158">
                  <c:v>64</c:v>
                </c:pt>
                <c:pt idx="159">
                  <c:v>63</c:v>
                </c:pt>
                <c:pt idx="160">
                  <c:v>60</c:v>
                </c:pt>
                <c:pt idx="161">
                  <c:v>58</c:v>
                </c:pt>
                <c:pt idx="162">
                  <c:v>63</c:v>
                </c:pt>
                <c:pt idx="163">
                  <c:v>60</c:v>
                </c:pt>
                <c:pt idx="164">
                  <c:v>67</c:v>
                </c:pt>
                <c:pt idx="165">
                  <c:v>61</c:v>
                </c:pt>
                <c:pt idx="166">
                  <c:v>58</c:v>
                </c:pt>
                <c:pt idx="167">
                  <c:v>61</c:v>
                </c:pt>
                <c:pt idx="168">
                  <c:v>59</c:v>
                </c:pt>
                <c:pt idx="169">
                  <c:v>60</c:v>
                </c:pt>
                <c:pt idx="170">
                  <c:v>55</c:v>
                </c:pt>
                <c:pt idx="171">
                  <c:v>63</c:v>
                </c:pt>
                <c:pt idx="172">
                  <c:v>58</c:v>
                </c:pt>
                <c:pt idx="173">
                  <c:v>55</c:v>
                </c:pt>
                <c:pt idx="174">
                  <c:v>57</c:v>
                </c:pt>
                <c:pt idx="175">
                  <c:v>61</c:v>
                </c:pt>
                <c:pt idx="176">
                  <c:v>58</c:v>
                </c:pt>
                <c:pt idx="177">
                  <c:v>55</c:v>
                </c:pt>
                <c:pt idx="178">
                  <c:v>56</c:v>
                </c:pt>
                <c:pt idx="179">
                  <c:v>54</c:v>
                </c:pt>
                <c:pt idx="180">
                  <c:v>56</c:v>
                </c:pt>
                <c:pt idx="181">
                  <c:v>54</c:v>
                </c:pt>
                <c:pt idx="182">
                  <c:v>55</c:v>
                </c:pt>
                <c:pt idx="183">
                  <c:v>50</c:v>
                </c:pt>
                <c:pt idx="184">
                  <c:v>58</c:v>
                </c:pt>
                <c:pt idx="185">
                  <c:v>55</c:v>
                </c:pt>
                <c:pt idx="186">
                  <c:v>50</c:v>
                </c:pt>
                <c:pt idx="187">
                  <c:v>55</c:v>
                </c:pt>
                <c:pt idx="188">
                  <c:v>53</c:v>
                </c:pt>
                <c:pt idx="189">
                  <c:v>50</c:v>
                </c:pt>
                <c:pt idx="190">
                  <c:v>51</c:v>
                </c:pt>
                <c:pt idx="191">
                  <c:v>51</c:v>
                </c:pt>
                <c:pt idx="192">
                  <c:v>49</c:v>
                </c:pt>
                <c:pt idx="193">
                  <c:v>53</c:v>
                </c:pt>
                <c:pt idx="194">
                  <c:v>57</c:v>
                </c:pt>
                <c:pt idx="195">
                  <c:v>48</c:v>
                </c:pt>
                <c:pt idx="196">
                  <c:v>49</c:v>
                </c:pt>
                <c:pt idx="197">
                  <c:v>51</c:v>
                </c:pt>
                <c:pt idx="198">
                  <c:v>49</c:v>
                </c:pt>
                <c:pt idx="199">
                  <c:v>51</c:v>
                </c:pt>
                <c:pt idx="200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98-4E9E-9537-442C4D03B5E9}"/>
            </c:ext>
          </c:extLst>
        </c:ser>
        <c:ser>
          <c:idx val="5"/>
          <c:order val="5"/>
          <c:tx>
            <c:strRef>
              <c:f>'+1 iter rz diffM'!$F$1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diffM'!$F$2:$F$202</c:f>
              <c:numCache>
                <c:formatCode>General</c:formatCode>
                <c:ptCount val="201"/>
                <c:pt idx="0">
                  <c:v>78</c:v>
                </c:pt>
                <c:pt idx="1">
                  <c:v>75</c:v>
                </c:pt>
                <c:pt idx="2">
                  <c:v>79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73</c:v>
                </c:pt>
                <c:pt idx="7">
                  <c:v>77</c:v>
                </c:pt>
                <c:pt idx="8">
                  <c:v>71</c:v>
                </c:pt>
                <c:pt idx="9">
                  <c:v>70</c:v>
                </c:pt>
                <c:pt idx="10">
                  <c:v>67</c:v>
                </c:pt>
                <c:pt idx="11">
                  <c:v>68</c:v>
                </c:pt>
                <c:pt idx="12">
                  <c:v>71</c:v>
                </c:pt>
                <c:pt idx="13">
                  <c:v>71</c:v>
                </c:pt>
                <c:pt idx="14">
                  <c:v>68</c:v>
                </c:pt>
                <c:pt idx="15">
                  <c:v>64</c:v>
                </c:pt>
                <c:pt idx="16">
                  <c:v>61</c:v>
                </c:pt>
                <c:pt idx="17">
                  <c:v>63</c:v>
                </c:pt>
                <c:pt idx="18">
                  <c:v>59</c:v>
                </c:pt>
                <c:pt idx="19">
                  <c:v>60</c:v>
                </c:pt>
                <c:pt idx="20">
                  <c:v>56</c:v>
                </c:pt>
                <c:pt idx="21">
                  <c:v>57</c:v>
                </c:pt>
                <c:pt idx="22">
                  <c:v>51</c:v>
                </c:pt>
                <c:pt idx="23">
                  <c:v>51</c:v>
                </c:pt>
                <c:pt idx="24">
                  <c:v>50</c:v>
                </c:pt>
                <c:pt idx="25">
                  <c:v>54</c:v>
                </c:pt>
                <c:pt idx="26">
                  <c:v>52</c:v>
                </c:pt>
                <c:pt idx="27">
                  <c:v>48</c:v>
                </c:pt>
                <c:pt idx="28">
                  <c:v>50</c:v>
                </c:pt>
                <c:pt idx="29">
                  <c:v>44</c:v>
                </c:pt>
                <c:pt idx="30">
                  <c:v>48</c:v>
                </c:pt>
                <c:pt idx="31">
                  <c:v>50</c:v>
                </c:pt>
                <c:pt idx="32">
                  <c:v>47</c:v>
                </c:pt>
                <c:pt idx="33">
                  <c:v>44</c:v>
                </c:pt>
                <c:pt idx="34">
                  <c:v>46</c:v>
                </c:pt>
                <c:pt idx="35">
                  <c:v>47</c:v>
                </c:pt>
                <c:pt idx="36">
                  <c:v>41</c:v>
                </c:pt>
                <c:pt idx="37">
                  <c:v>42</c:v>
                </c:pt>
                <c:pt idx="38">
                  <c:v>41</c:v>
                </c:pt>
                <c:pt idx="39">
                  <c:v>38</c:v>
                </c:pt>
                <c:pt idx="40">
                  <c:v>46</c:v>
                </c:pt>
                <c:pt idx="41">
                  <c:v>45</c:v>
                </c:pt>
                <c:pt idx="42">
                  <c:v>41</c:v>
                </c:pt>
                <c:pt idx="43">
                  <c:v>46</c:v>
                </c:pt>
                <c:pt idx="44">
                  <c:v>40</c:v>
                </c:pt>
                <c:pt idx="45">
                  <c:v>41</c:v>
                </c:pt>
                <c:pt idx="46">
                  <c:v>39</c:v>
                </c:pt>
                <c:pt idx="47">
                  <c:v>40</c:v>
                </c:pt>
                <c:pt idx="48">
                  <c:v>45</c:v>
                </c:pt>
                <c:pt idx="49">
                  <c:v>39</c:v>
                </c:pt>
                <c:pt idx="50">
                  <c:v>39</c:v>
                </c:pt>
                <c:pt idx="51">
                  <c:v>46</c:v>
                </c:pt>
                <c:pt idx="52">
                  <c:v>43</c:v>
                </c:pt>
                <c:pt idx="53">
                  <c:v>42</c:v>
                </c:pt>
                <c:pt idx="54">
                  <c:v>45</c:v>
                </c:pt>
                <c:pt idx="55">
                  <c:v>46</c:v>
                </c:pt>
                <c:pt idx="56">
                  <c:v>41</c:v>
                </c:pt>
                <c:pt idx="57">
                  <c:v>44</c:v>
                </c:pt>
                <c:pt idx="58">
                  <c:v>47</c:v>
                </c:pt>
                <c:pt idx="59">
                  <c:v>46</c:v>
                </c:pt>
                <c:pt idx="60">
                  <c:v>46</c:v>
                </c:pt>
                <c:pt idx="61">
                  <c:v>44</c:v>
                </c:pt>
                <c:pt idx="62">
                  <c:v>49</c:v>
                </c:pt>
                <c:pt idx="63">
                  <c:v>47</c:v>
                </c:pt>
                <c:pt idx="64">
                  <c:v>45</c:v>
                </c:pt>
                <c:pt idx="65">
                  <c:v>45</c:v>
                </c:pt>
                <c:pt idx="66">
                  <c:v>50</c:v>
                </c:pt>
                <c:pt idx="67">
                  <c:v>50</c:v>
                </c:pt>
                <c:pt idx="68">
                  <c:v>48</c:v>
                </c:pt>
                <c:pt idx="69">
                  <c:v>49</c:v>
                </c:pt>
                <c:pt idx="70">
                  <c:v>49</c:v>
                </c:pt>
                <c:pt idx="71">
                  <c:v>48</c:v>
                </c:pt>
                <c:pt idx="72">
                  <c:v>53</c:v>
                </c:pt>
                <c:pt idx="73">
                  <c:v>48</c:v>
                </c:pt>
                <c:pt idx="74">
                  <c:v>53</c:v>
                </c:pt>
                <c:pt idx="75">
                  <c:v>54</c:v>
                </c:pt>
                <c:pt idx="76">
                  <c:v>54</c:v>
                </c:pt>
                <c:pt idx="77">
                  <c:v>53</c:v>
                </c:pt>
                <c:pt idx="78">
                  <c:v>50</c:v>
                </c:pt>
                <c:pt idx="79">
                  <c:v>50</c:v>
                </c:pt>
                <c:pt idx="80">
                  <c:v>54</c:v>
                </c:pt>
                <c:pt idx="81">
                  <c:v>48</c:v>
                </c:pt>
                <c:pt idx="82">
                  <c:v>55</c:v>
                </c:pt>
                <c:pt idx="83">
                  <c:v>52</c:v>
                </c:pt>
                <c:pt idx="84">
                  <c:v>52</c:v>
                </c:pt>
                <c:pt idx="85">
                  <c:v>48</c:v>
                </c:pt>
                <c:pt idx="86">
                  <c:v>51</c:v>
                </c:pt>
                <c:pt idx="87">
                  <c:v>54</c:v>
                </c:pt>
                <c:pt idx="88">
                  <c:v>57</c:v>
                </c:pt>
                <c:pt idx="89">
                  <c:v>53</c:v>
                </c:pt>
                <c:pt idx="90">
                  <c:v>52</c:v>
                </c:pt>
                <c:pt idx="91">
                  <c:v>56</c:v>
                </c:pt>
                <c:pt idx="92">
                  <c:v>52</c:v>
                </c:pt>
                <c:pt idx="93">
                  <c:v>55</c:v>
                </c:pt>
                <c:pt idx="94">
                  <c:v>50</c:v>
                </c:pt>
                <c:pt idx="95">
                  <c:v>51</c:v>
                </c:pt>
                <c:pt idx="96">
                  <c:v>52</c:v>
                </c:pt>
                <c:pt idx="97">
                  <c:v>51</c:v>
                </c:pt>
                <c:pt idx="98">
                  <c:v>51</c:v>
                </c:pt>
                <c:pt idx="99">
                  <c:v>52</c:v>
                </c:pt>
                <c:pt idx="100">
                  <c:v>51</c:v>
                </c:pt>
                <c:pt idx="101">
                  <c:v>47</c:v>
                </c:pt>
                <c:pt idx="102">
                  <c:v>51</c:v>
                </c:pt>
                <c:pt idx="103">
                  <c:v>50</c:v>
                </c:pt>
                <c:pt idx="104">
                  <c:v>52</c:v>
                </c:pt>
                <c:pt idx="105">
                  <c:v>51</c:v>
                </c:pt>
                <c:pt idx="106">
                  <c:v>55</c:v>
                </c:pt>
                <c:pt idx="107">
                  <c:v>51</c:v>
                </c:pt>
                <c:pt idx="108">
                  <c:v>49</c:v>
                </c:pt>
                <c:pt idx="109">
                  <c:v>49</c:v>
                </c:pt>
                <c:pt idx="110">
                  <c:v>52</c:v>
                </c:pt>
                <c:pt idx="111">
                  <c:v>52</c:v>
                </c:pt>
                <c:pt idx="112">
                  <c:v>54</c:v>
                </c:pt>
                <c:pt idx="113">
                  <c:v>52</c:v>
                </c:pt>
                <c:pt idx="114">
                  <c:v>52</c:v>
                </c:pt>
                <c:pt idx="115">
                  <c:v>47</c:v>
                </c:pt>
                <c:pt idx="116">
                  <c:v>53</c:v>
                </c:pt>
                <c:pt idx="117">
                  <c:v>56</c:v>
                </c:pt>
                <c:pt idx="118">
                  <c:v>52</c:v>
                </c:pt>
                <c:pt idx="119">
                  <c:v>55</c:v>
                </c:pt>
                <c:pt idx="120">
                  <c:v>49</c:v>
                </c:pt>
                <c:pt idx="121">
                  <c:v>50</c:v>
                </c:pt>
                <c:pt idx="122">
                  <c:v>49</c:v>
                </c:pt>
                <c:pt idx="123">
                  <c:v>49</c:v>
                </c:pt>
                <c:pt idx="124">
                  <c:v>51</c:v>
                </c:pt>
                <c:pt idx="125">
                  <c:v>48</c:v>
                </c:pt>
                <c:pt idx="126">
                  <c:v>51</c:v>
                </c:pt>
                <c:pt idx="127">
                  <c:v>53</c:v>
                </c:pt>
                <c:pt idx="128">
                  <c:v>51</c:v>
                </c:pt>
                <c:pt idx="129">
                  <c:v>51</c:v>
                </c:pt>
                <c:pt idx="130">
                  <c:v>50</c:v>
                </c:pt>
                <c:pt idx="131">
                  <c:v>51</c:v>
                </c:pt>
                <c:pt idx="132">
                  <c:v>49</c:v>
                </c:pt>
                <c:pt idx="133">
                  <c:v>54</c:v>
                </c:pt>
                <c:pt idx="134">
                  <c:v>47</c:v>
                </c:pt>
                <c:pt idx="135">
                  <c:v>49</c:v>
                </c:pt>
                <c:pt idx="136">
                  <c:v>46</c:v>
                </c:pt>
                <c:pt idx="137">
                  <c:v>50</c:v>
                </c:pt>
                <c:pt idx="138">
                  <c:v>44</c:v>
                </c:pt>
                <c:pt idx="139">
                  <c:v>45</c:v>
                </c:pt>
                <c:pt idx="140">
                  <c:v>49</c:v>
                </c:pt>
                <c:pt idx="141">
                  <c:v>45</c:v>
                </c:pt>
                <c:pt idx="142">
                  <c:v>46</c:v>
                </c:pt>
                <c:pt idx="143">
                  <c:v>46</c:v>
                </c:pt>
                <c:pt idx="144">
                  <c:v>43</c:v>
                </c:pt>
                <c:pt idx="145">
                  <c:v>43</c:v>
                </c:pt>
                <c:pt idx="146">
                  <c:v>45</c:v>
                </c:pt>
                <c:pt idx="147">
                  <c:v>43</c:v>
                </c:pt>
                <c:pt idx="148">
                  <c:v>42</c:v>
                </c:pt>
                <c:pt idx="149">
                  <c:v>42</c:v>
                </c:pt>
                <c:pt idx="150">
                  <c:v>41</c:v>
                </c:pt>
                <c:pt idx="151">
                  <c:v>45</c:v>
                </c:pt>
                <c:pt idx="152">
                  <c:v>45</c:v>
                </c:pt>
                <c:pt idx="153">
                  <c:v>40</c:v>
                </c:pt>
                <c:pt idx="154">
                  <c:v>44</c:v>
                </c:pt>
                <c:pt idx="155">
                  <c:v>39</c:v>
                </c:pt>
                <c:pt idx="156">
                  <c:v>45</c:v>
                </c:pt>
                <c:pt idx="157">
                  <c:v>43</c:v>
                </c:pt>
                <c:pt idx="158">
                  <c:v>39</c:v>
                </c:pt>
                <c:pt idx="159">
                  <c:v>40</c:v>
                </c:pt>
                <c:pt idx="160">
                  <c:v>45</c:v>
                </c:pt>
                <c:pt idx="161">
                  <c:v>45</c:v>
                </c:pt>
                <c:pt idx="162">
                  <c:v>42</c:v>
                </c:pt>
                <c:pt idx="163">
                  <c:v>39</c:v>
                </c:pt>
                <c:pt idx="164">
                  <c:v>45</c:v>
                </c:pt>
                <c:pt idx="165">
                  <c:v>39</c:v>
                </c:pt>
                <c:pt idx="166">
                  <c:v>43</c:v>
                </c:pt>
                <c:pt idx="167">
                  <c:v>43</c:v>
                </c:pt>
                <c:pt idx="168">
                  <c:v>43</c:v>
                </c:pt>
                <c:pt idx="169">
                  <c:v>47</c:v>
                </c:pt>
                <c:pt idx="170">
                  <c:v>44</c:v>
                </c:pt>
                <c:pt idx="171">
                  <c:v>48</c:v>
                </c:pt>
                <c:pt idx="172">
                  <c:v>42</c:v>
                </c:pt>
                <c:pt idx="173">
                  <c:v>48</c:v>
                </c:pt>
                <c:pt idx="174">
                  <c:v>47</c:v>
                </c:pt>
                <c:pt idx="175">
                  <c:v>52</c:v>
                </c:pt>
                <c:pt idx="176">
                  <c:v>50</c:v>
                </c:pt>
                <c:pt idx="177">
                  <c:v>51</c:v>
                </c:pt>
                <c:pt idx="178">
                  <c:v>57</c:v>
                </c:pt>
                <c:pt idx="179">
                  <c:v>57</c:v>
                </c:pt>
                <c:pt idx="180">
                  <c:v>59</c:v>
                </c:pt>
                <c:pt idx="181">
                  <c:v>62</c:v>
                </c:pt>
                <c:pt idx="182">
                  <c:v>60</c:v>
                </c:pt>
                <c:pt idx="183">
                  <c:v>59</c:v>
                </c:pt>
                <c:pt idx="184">
                  <c:v>64</c:v>
                </c:pt>
                <c:pt idx="185">
                  <c:v>59</c:v>
                </c:pt>
                <c:pt idx="186">
                  <c:v>62</c:v>
                </c:pt>
                <c:pt idx="187">
                  <c:v>65</c:v>
                </c:pt>
                <c:pt idx="188">
                  <c:v>67</c:v>
                </c:pt>
                <c:pt idx="189">
                  <c:v>64</c:v>
                </c:pt>
                <c:pt idx="190">
                  <c:v>73</c:v>
                </c:pt>
                <c:pt idx="191">
                  <c:v>71</c:v>
                </c:pt>
                <c:pt idx="192">
                  <c:v>73</c:v>
                </c:pt>
                <c:pt idx="193">
                  <c:v>69</c:v>
                </c:pt>
                <c:pt idx="194">
                  <c:v>72</c:v>
                </c:pt>
                <c:pt idx="195">
                  <c:v>71</c:v>
                </c:pt>
                <c:pt idx="196">
                  <c:v>69</c:v>
                </c:pt>
                <c:pt idx="197">
                  <c:v>71</c:v>
                </c:pt>
                <c:pt idx="198">
                  <c:v>75</c:v>
                </c:pt>
                <c:pt idx="199">
                  <c:v>74</c:v>
                </c:pt>
                <c:pt idx="200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98-4E9E-9537-442C4D03B5E9}"/>
            </c:ext>
          </c:extLst>
        </c:ser>
        <c:ser>
          <c:idx val="6"/>
          <c:order val="6"/>
          <c:tx>
            <c:strRef>
              <c:f>'+1 iter rz diffM'!$G$1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diffM'!$G$2:$G$202</c:f>
              <c:numCache>
                <c:formatCode>General</c:formatCode>
                <c:ptCount val="201"/>
                <c:pt idx="0">
                  <c:v>70</c:v>
                </c:pt>
                <c:pt idx="1">
                  <c:v>76</c:v>
                </c:pt>
                <c:pt idx="2">
                  <c:v>72</c:v>
                </c:pt>
                <c:pt idx="3">
                  <c:v>73</c:v>
                </c:pt>
                <c:pt idx="4">
                  <c:v>73</c:v>
                </c:pt>
                <c:pt idx="5">
                  <c:v>74</c:v>
                </c:pt>
                <c:pt idx="6">
                  <c:v>66</c:v>
                </c:pt>
                <c:pt idx="7">
                  <c:v>76</c:v>
                </c:pt>
                <c:pt idx="8">
                  <c:v>72</c:v>
                </c:pt>
                <c:pt idx="9">
                  <c:v>64</c:v>
                </c:pt>
                <c:pt idx="10">
                  <c:v>69</c:v>
                </c:pt>
                <c:pt idx="11">
                  <c:v>68</c:v>
                </c:pt>
                <c:pt idx="12">
                  <c:v>71</c:v>
                </c:pt>
                <c:pt idx="13">
                  <c:v>61</c:v>
                </c:pt>
                <c:pt idx="14">
                  <c:v>57</c:v>
                </c:pt>
                <c:pt idx="15">
                  <c:v>59</c:v>
                </c:pt>
                <c:pt idx="16">
                  <c:v>60</c:v>
                </c:pt>
                <c:pt idx="17">
                  <c:v>61</c:v>
                </c:pt>
                <c:pt idx="18">
                  <c:v>66</c:v>
                </c:pt>
                <c:pt idx="19">
                  <c:v>57</c:v>
                </c:pt>
                <c:pt idx="20">
                  <c:v>54</c:v>
                </c:pt>
                <c:pt idx="21">
                  <c:v>52</c:v>
                </c:pt>
                <c:pt idx="22">
                  <c:v>53</c:v>
                </c:pt>
                <c:pt idx="23">
                  <c:v>57</c:v>
                </c:pt>
                <c:pt idx="24">
                  <c:v>52</c:v>
                </c:pt>
                <c:pt idx="25">
                  <c:v>50</c:v>
                </c:pt>
                <c:pt idx="26">
                  <c:v>49</c:v>
                </c:pt>
                <c:pt idx="27">
                  <c:v>48</c:v>
                </c:pt>
                <c:pt idx="28">
                  <c:v>52</c:v>
                </c:pt>
                <c:pt idx="29">
                  <c:v>43</c:v>
                </c:pt>
                <c:pt idx="30">
                  <c:v>47</c:v>
                </c:pt>
                <c:pt idx="31">
                  <c:v>47</c:v>
                </c:pt>
                <c:pt idx="32">
                  <c:v>45</c:v>
                </c:pt>
                <c:pt idx="33">
                  <c:v>45</c:v>
                </c:pt>
                <c:pt idx="34">
                  <c:v>42</c:v>
                </c:pt>
                <c:pt idx="35">
                  <c:v>49</c:v>
                </c:pt>
                <c:pt idx="36">
                  <c:v>44</c:v>
                </c:pt>
                <c:pt idx="37">
                  <c:v>40</c:v>
                </c:pt>
                <c:pt idx="38">
                  <c:v>44</c:v>
                </c:pt>
                <c:pt idx="39">
                  <c:v>41</c:v>
                </c:pt>
                <c:pt idx="40">
                  <c:v>38</c:v>
                </c:pt>
                <c:pt idx="41">
                  <c:v>41</c:v>
                </c:pt>
                <c:pt idx="42">
                  <c:v>44</c:v>
                </c:pt>
                <c:pt idx="43">
                  <c:v>47</c:v>
                </c:pt>
                <c:pt idx="44">
                  <c:v>40</c:v>
                </c:pt>
                <c:pt idx="45">
                  <c:v>40</c:v>
                </c:pt>
                <c:pt idx="46">
                  <c:v>41</c:v>
                </c:pt>
                <c:pt idx="47">
                  <c:v>39</c:v>
                </c:pt>
                <c:pt idx="48">
                  <c:v>44</c:v>
                </c:pt>
                <c:pt idx="49">
                  <c:v>41</c:v>
                </c:pt>
                <c:pt idx="50">
                  <c:v>44</c:v>
                </c:pt>
                <c:pt idx="51">
                  <c:v>45</c:v>
                </c:pt>
                <c:pt idx="52">
                  <c:v>42</c:v>
                </c:pt>
                <c:pt idx="53">
                  <c:v>41</c:v>
                </c:pt>
                <c:pt idx="54">
                  <c:v>49</c:v>
                </c:pt>
                <c:pt idx="55">
                  <c:v>43</c:v>
                </c:pt>
                <c:pt idx="56">
                  <c:v>46</c:v>
                </c:pt>
                <c:pt idx="57">
                  <c:v>44</c:v>
                </c:pt>
                <c:pt idx="58">
                  <c:v>45</c:v>
                </c:pt>
                <c:pt idx="59">
                  <c:v>47</c:v>
                </c:pt>
                <c:pt idx="60">
                  <c:v>45</c:v>
                </c:pt>
                <c:pt idx="61">
                  <c:v>50</c:v>
                </c:pt>
                <c:pt idx="62">
                  <c:v>47</c:v>
                </c:pt>
                <c:pt idx="63">
                  <c:v>51</c:v>
                </c:pt>
                <c:pt idx="64">
                  <c:v>46</c:v>
                </c:pt>
                <c:pt idx="65">
                  <c:v>50</c:v>
                </c:pt>
                <c:pt idx="66">
                  <c:v>50</c:v>
                </c:pt>
                <c:pt idx="67">
                  <c:v>54</c:v>
                </c:pt>
                <c:pt idx="68">
                  <c:v>52</c:v>
                </c:pt>
                <c:pt idx="69">
                  <c:v>47</c:v>
                </c:pt>
                <c:pt idx="70">
                  <c:v>53</c:v>
                </c:pt>
                <c:pt idx="71">
                  <c:v>48</c:v>
                </c:pt>
                <c:pt idx="72">
                  <c:v>52</c:v>
                </c:pt>
                <c:pt idx="73">
                  <c:v>52</c:v>
                </c:pt>
                <c:pt idx="74">
                  <c:v>48</c:v>
                </c:pt>
                <c:pt idx="75">
                  <c:v>56</c:v>
                </c:pt>
                <c:pt idx="76">
                  <c:v>51</c:v>
                </c:pt>
                <c:pt idx="77">
                  <c:v>51</c:v>
                </c:pt>
                <c:pt idx="78">
                  <c:v>50</c:v>
                </c:pt>
                <c:pt idx="79">
                  <c:v>48</c:v>
                </c:pt>
                <c:pt idx="80">
                  <c:v>54</c:v>
                </c:pt>
                <c:pt idx="81">
                  <c:v>50</c:v>
                </c:pt>
                <c:pt idx="82">
                  <c:v>50</c:v>
                </c:pt>
                <c:pt idx="83">
                  <c:v>49</c:v>
                </c:pt>
                <c:pt idx="84">
                  <c:v>52</c:v>
                </c:pt>
                <c:pt idx="85">
                  <c:v>48</c:v>
                </c:pt>
                <c:pt idx="86">
                  <c:v>57</c:v>
                </c:pt>
                <c:pt idx="87">
                  <c:v>55</c:v>
                </c:pt>
                <c:pt idx="88">
                  <c:v>55</c:v>
                </c:pt>
                <c:pt idx="89">
                  <c:v>50</c:v>
                </c:pt>
                <c:pt idx="90">
                  <c:v>55</c:v>
                </c:pt>
                <c:pt idx="91">
                  <c:v>53</c:v>
                </c:pt>
                <c:pt idx="92">
                  <c:v>52</c:v>
                </c:pt>
                <c:pt idx="93">
                  <c:v>54</c:v>
                </c:pt>
                <c:pt idx="94">
                  <c:v>53</c:v>
                </c:pt>
                <c:pt idx="95">
                  <c:v>53</c:v>
                </c:pt>
                <c:pt idx="96">
                  <c:v>52</c:v>
                </c:pt>
                <c:pt idx="97">
                  <c:v>47</c:v>
                </c:pt>
                <c:pt idx="98">
                  <c:v>50</c:v>
                </c:pt>
                <c:pt idx="99">
                  <c:v>53</c:v>
                </c:pt>
                <c:pt idx="100">
                  <c:v>52</c:v>
                </c:pt>
                <c:pt idx="101">
                  <c:v>53</c:v>
                </c:pt>
                <c:pt idx="102">
                  <c:v>52</c:v>
                </c:pt>
                <c:pt idx="103">
                  <c:v>56</c:v>
                </c:pt>
                <c:pt idx="104">
                  <c:v>53</c:v>
                </c:pt>
                <c:pt idx="105">
                  <c:v>51</c:v>
                </c:pt>
                <c:pt idx="106">
                  <c:v>52</c:v>
                </c:pt>
                <c:pt idx="107">
                  <c:v>50</c:v>
                </c:pt>
                <c:pt idx="108">
                  <c:v>55</c:v>
                </c:pt>
                <c:pt idx="109">
                  <c:v>53</c:v>
                </c:pt>
                <c:pt idx="110">
                  <c:v>50</c:v>
                </c:pt>
                <c:pt idx="111">
                  <c:v>52</c:v>
                </c:pt>
                <c:pt idx="112">
                  <c:v>55</c:v>
                </c:pt>
                <c:pt idx="113">
                  <c:v>51</c:v>
                </c:pt>
                <c:pt idx="114">
                  <c:v>52</c:v>
                </c:pt>
                <c:pt idx="115">
                  <c:v>53</c:v>
                </c:pt>
                <c:pt idx="116">
                  <c:v>55</c:v>
                </c:pt>
                <c:pt idx="117">
                  <c:v>50</c:v>
                </c:pt>
                <c:pt idx="118">
                  <c:v>55</c:v>
                </c:pt>
                <c:pt idx="119">
                  <c:v>55</c:v>
                </c:pt>
                <c:pt idx="120">
                  <c:v>54</c:v>
                </c:pt>
                <c:pt idx="121">
                  <c:v>50</c:v>
                </c:pt>
                <c:pt idx="122">
                  <c:v>52</c:v>
                </c:pt>
                <c:pt idx="123">
                  <c:v>49</c:v>
                </c:pt>
                <c:pt idx="124">
                  <c:v>50</c:v>
                </c:pt>
                <c:pt idx="125">
                  <c:v>52</c:v>
                </c:pt>
                <c:pt idx="126">
                  <c:v>57</c:v>
                </c:pt>
                <c:pt idx="127">
                  <c:v>53</c:v>
                </c:pt>
                <c:pt idx="128">
                  <c:v>51</c:v>
                </c:pt>
                <c:pt idx="129">
                  <c:v>54</c:v>
                </c:pt>
                <c:pt idx="130">
                  <c:v>50</c:v>
                </c:pt>
                <c:pt idx="131">
                  <c:v>49</c:v>
                </c:pt>
                <c:pt idx="132">
                  <c:v>51</c:v>
                </c:pt>
                <c:pt idx="133">
                  <c:v>53</c:v>
                </c:pt>
                <c:pt idx="134">
                  <c:v>49</c:v>
                </c:pt>
                <c:pt idx="135">
                  <c:v>50</c:v>
                </c:pt>
                <c:pt idx="136">
                  <c:v>53</c:v>
                </c:pt>
                <c:pt idx="137">
                  <c:v>50</c:v>
                </c:pt>
                <c:pt idx="138">
                  <c:v>46</c:v>
                </c:pt>
                <c:pt idx="139">
                  <c:v>45</c:v>
                </c:pt>
                <c:pt idx="140">
                  <c:v>49</c:v>
                </c:pt>
                <c:pt idx="141">
                  <c:v>48</c:v>
                </c:pt>
                <c:pt idx="142">
                  <c:v>46</c:v>
                </c:pt>
                <c:pt idx="143">
                  <c:v>54</c:v>
                </c:pt>
                <c:pt idx="144">
                  <c:v>46</c:v>
                </c:pt>
                <c:pt idx="145">
                  <c:v>49</c:v>
                </c:pt>
                <c:pt idx="146">
                  <c:v>44</c:v>
                </c:pt>
                <c:pt idx="147">
                  <c:v>47</c:v>
                </c:pt>
                <c:pt idx="148">
                  <c:v>46</c:v>
                </c:pt>
                <c:pt idx="149">
                  <c:v>42</c:v>
                </c:pt>
                <c:pt idx="150">
                  <c:v>44</c:v>
                </c:pt>
                <c:pt idx="151">
                  <c:v>44</c:v>
                </c:pt>
                <c:pt idx="152">
                  <c:v>52</c:v>
                </c:pt>
                <c:pt idx="153">
                  <c:v>39</c:v>
                </c:pt>
                <c:pt idx="154">
                  <c:v>44</c:v>
                </c:pt>
                <c:pt idx="155">
                  <c:v>43</c:v>
                </c:pt>
                <c:pt idx="156">
                  <c:v>41</c:v>
                </c:pt>
                <c:pt idx="157">
                  <c:v>40</c:v>
                </c:pt>
                <c:pt idx="158">
                  <c:v>43</c:v>
                </c:pt>
                <c:pt idx="159">
                  <c:v>42</c:v>
                </c:pt>
                <c:pt idx="160">
                  <c:v>46</c:v>
                </c:pt>
                <c:pt idx="161">
                  <c:v>45</c:v>
                </c:pt>
                <c:pt idx="162">
                  <c:v>40</c:v>
                </c:pt>
                <c:pt idx="163">
                  <c:v>44</c:v>
                </c:pt>
                <c:pt idx="164">
                  <c:v>43</c:v>
                </c:pt>
                <c:pt idx="165">
                  <c:v>43</c:v>
                </c:pt>
                <c:pt idx="166">
                  <c:v>41</c:v>
                </c:pt>
                <c:pt idx="167">
                  <c:v>45</c:v>
                </c:pt>
                <c:pt idx="168">
                  <c:v>48</c:v>
                </c:pt>
                <c:pt idx="169">
                  <c:v>48</c:v>
                </c:pt>
                <c:pt idx="170">
                  <c:v>48</c:v>
                </c:pt>
                <c:pt idx="171">
                  <c:v>45</c:v>
                </c:pt>
                <c:pt idx="172">
                  <c:v>47</c:v>
                </c:pt>
                <c:pt idx="173">
                  <c:v>50</c:v>
                </c:pt>
                <c:pt idx="174">
                  <c:v>50</c:v>
                </c:pt>
                <c:pt idx="175">
                  <c:v>49</c:v>
                </c:pt>
                <c:pt idx="176">
                  <c:v>53</c:v>
                </c:pt>
                <c:pt idx="177">
                  <c:v>53</c:v>
                </c:pt>
                <c:pt idx="178">
                  <c:v>54</c:v>
                </c:pt>
                <c:pt idx="179">
                  <c:v>58</c:v>
                </c:pt>
                <c:pt idx="180">
                  <c:v>56</c:v>
                </c:pt>
                <c:pt idx="181">
                  <c:v>64</c:v>
                </c:pt>
                <c:pt idx="182">
                  <c:v>63</c:v>
                </c:pt>
                <c:pt idx="183">
                  <c:v>61</c:v>
                </c:pt>
                <c:pt idx="184">
                  <c:v>62</c:v>
                </c:pt>
                <c:pt idx="185">
                  <c:v>62</c:v>
                </c:pt>
                <c:pt idx="186">
                  <c:v>66</c:v>
                </c:pt>
                <c:pt idx="187">
                  <c:v>68</c:v>
                </c:pt>
                <c:pt idx="188">
                  <c:v>68</c:v>
                </c:pt>
                <c:pt idx="189">
                  <c:v>65</c:v>
                </c:pt>
                <c:pt idx="190">
                  <c:v>68</c:v>
                </c:pt>
                <c:pt idx="191">
                  <c:v>74</c:v>
                </c:pt>
                <c:pt idx="192">
                  <c:v>76</c:v>
                </c:pt>
                <c:pt idx="193">
                  <c:v>69</c:v>
                </c:pt>
                <c:pt idx="194">
                  <c:v>70</c:v>
                </c:pt>
                <c:pt idx="195">
                  <c:v>75</c:v>
                </c:pt>
                <c:pt idx="196">
                  <c:v>72</c:v>
                </c:pt>
                <c:pt idx="197">
                  <c:v>72</c:v>
                </c:pt>
                <c:pt idx="198">
                  <c:v>72</c:v>
                </c:pt>
                <c:pt idx="199">
                  <c:v>75</c:v>
                </c:pt>
                <c:pt idx="200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198-4E9E-9537-442C4D03B5E9}"/>
            </c:ext>
          </c:extLst>
        </c:ser>
        <c:ser>
          <c:idx val="7"/>
          <c:order val="7"/>
          <c:tx>
            <c:strRef>
              <c:f>'+1 iter rz diffM'!$H$1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diffM'!$H$2:$H$202</c:f>
              <c:numCache>
                <c:formatCode>General</c:formatCode>
                <c:ptCount val="201"/>
                <c:pt idx="0">
                  <c:v>36</c:v>
                </c:pt>
                <c:pt idx="1">
                  <c:v>34</c:v>
                </c:pt>
                <c:pt idx="2">
                  <c:v>38</c:v>
                </c:pt>
                <c:pt idx="3">
                  <c:v>36</c:v>
                </c:pt>
                <c:pt idx="4">
                  <c:v>39</c:v>
                </c:pt>
                <c:pt idx="5">
                  <c:v>46</c:v>
                </c:pt>
                <c:pt idx="6">
                  <c:v>38</c:v>
                </c:pt>
                <c:pt idx="7">
                  <c:v>41</c:v>
                </c:pt>
                <c:pt idx="8">
                  <c:v>39</c:v>
                </c:pt>
                <c:pt idx="9">
                  <c:v>44</c:v>
                </c:pt>
                <c:pt idx="10">
                  <c:v>46</c:v>
                </c:pt>
                <c:pt idx="11">
                  <c:v>46</c:v>
                </c:pt>
                <c:pt idx="12">
                  <c:v>48</c:v>
                </c:pt>
                <c:pt idx="13">
                  <c:v>51</c:v>
                </c:pt>
                <c:pt idx="14">
                  <c:v>53</c:v>
                </c:pt>
                <c:pt idx="15">
                  <c:v>53</c:v>
                </c:pt>
                <c:pt idx="16">
                  <c:v>55</c:v>
                </c:pt>
                <c:pt idx="17">
                  <c:v>53</c:v>
                </c:pt>
                <c:pt idx="18">
                  <c:v>57</c:v>
                </c:pt>
                <c:pt idx="19">
                  <c:v>58</c:v>
                </c:pt>
                <c:pt idx="20">
                  <c:v>64</c:v>
                </c:pt>
                <c:pt idx="21">
                  <c:v>67</c:v>
                </c:pt>
                <c:pt idx="22">
                  <c:v>69</c:v>
                </c:pt>
                <c:pt idx="23">
                  <c:v>67</c:v>
                </c:pt>
                <c:pt idx="24">
                  <c:v>71</c:v>
                </c:pt>
                <c:pt idx="25">
                  <c:v>72</c:v>
                </c:pt>
                <c:pt idx="26">
                  <c:v>70</c:v>
                </c:pt>
                <c:pt idx="27">
                  <c:v>73</c:v>
                </c:pt>
                <c:pt idx="28">
                  <c:v>69</c:v>
                </c:pt>
                <c:pt idx="29">
                  <c:v>70</c:v>
                </c:pt>
                <c:pt idx="30">
                  <c:v>72</c:v>
                </c:pt>
                <c:pt idx="31">
                  <c:v>75</c:v>
                </c:pt>
                <c:pt idx="32">
                  <c:v>77</c:v>
                </c:pt>
                <c:pt idx="33">
                  <c:v>76</c:v>
                </c:pt>
                <c:pt idx="34">
                  <c:v>78</c:v>
                </c:pt>
                <c:pt idx="35">
                  <c:v>75</c:v>
                </c:pt>
                <c:pt idx="36">
                  <c:v>74</c:v>
                </c:pt>
                <c:pt idx="37">
                  <c:v>77</c:v>
                </c:pt>
                <c:pt idx="38">
                  <c:v>79</c:v>
                </c:pt>
                <c:pt idx="39">
                  <c:v>77</c:v>
                </c:pt>
                <c:pt idx="40">
                  <c:v>75</c:v>
                </c:pt>
                <c:pt idx="41">
                  <c:v>73</c:v>
                </c:pt>
                <c:pt idx="42">
                  <c:v>71</c:v>
                </c:pt>
                <c:pt idx="43">
                  <c:v>75</c:v>
                </c:pt>
                <c:pt idx="44">
                  <c:v>73</c:v>
                </c:pt>
                <c:pt idx="45">
                  <c:v>74</c:v>
                </c:pt>
                <c:pt idx="46">
                  <c:v>72</c:v>
                </c:pt>
                <c:pt idx="47">
                  <c:v>67</c:v>
                </c:pt>
                <c:pt idx="48">
                  <c:v>67</c:v>
                </c:pt>
                <c:pt idx="49">
                  <c:v>70</c:v>
                </c:pt>
                <c:pt idx="50">
                  <c:v>64</c:v>
                </c:pt>
                <c:pt idx="51">
                  <c:v>61</c:v>
                </c:pt>
                <c:pt idx="52">
                  <c:v>60</c:v>
                </c:pt>
                <c:pt idx="53">
                  <c:v>58</c:v>
                </c:pt>
                <c:pt idx="54">
                  <c:v>61</c:v>
                </c:pt>
                <c:pt idx="55">
                  <c:v>60</c:v>
                </c:pt>
                <c:pt idx="56">
                  <c:v>62</c:v>
                </c:pt>
                <c:pt idx="57">
                  <c:v>57</c:v>
                </c:pt>
                <c:pt idx="58">
                  <c:v>57</c:v>
                </c:pt>
                <c:pt idx="59">
                  <c:v>51</c:v>
                </c:pt>
                <c:pt idx="60">
                  <c:v>52</c:v>
                </c:pt>
                <c:pt idx="61">
                  <c:v>51</c:v>
                </c:pt>
                <c:pt idx="62">
                  <c:v>47</c:v>
                </c:pt>
                <c:pt idx="63">
                  <c:v>52</c:v>
                </c:pt>
                <c:pt idx="64">
                  <c:v>47</c:v>
                </c:pt>
                <c:pt idx="65">
                  <c:v>42</c:v>
                </c:pt>
                <c:pt idx="66">
                  <c:v>45</c:v>
                </c:pt>
                <c:pt idx="67">
                  <c:v>43</c:v>
                </c:pt>
                <c:pt idx="68">
                  <c:v>44</c:v>
                </c:pt>
                <c:pt idx="69">
                  <c:v>41</c:v>
                </c:pt>
                <c:pt idx="70">
                  <c:v>43</c:v>
                </c:pt>
                <c:pt idx="71">
                  <c:v>43</c:v>
                </c:pt>
                <c:pt idx="72">
                  <c:v>42</c:v>
                </c:pt>
                <c:pt idx="73">
                  <c:v>38</c:v>
                </c:pt>
                <c:pt idx="74">
                  <c:v>41</c:v>
                </c:pt>
                <c:pt idx="75">
                  <c:v>46</c:v>
                </c:pt>
                <c:pt idx="76">
                  <c:v>40</c:v>
                </c:pt>
                <c:pt idx="77">
                  <c:v>43</c:v>
                </c:pt>
                <c:pt idx="78">
                  <c:v>44</c:v>
                </c:pt>
                <c:pt idx="79">
                  <c:v>43</c:v>
                </c:pt>
                <c:pt idx="80">
                  <c:v>44</c:v>
                </c:pt>
                <c:pt idx="81">
                  <c:v>45</c:v>
                </c:pt>
                <c:pt idx="82">
                  <c:v>40</c:v>
                </c:pt>
                <c:pt idx="83">
                  <c:v>42</c:v>
                </c:pt>
                <c:pt idx="84">
                  <c:v>42</c:v>
                </c:pt>
                <c:pt idx="85">
                  <c:v>41</c:v>
                </c:pt>
                <c:pt idx="86">
                  <c:v>47</c:v>
                </c:pt>
                <c:pt idx="87">
                  <c:v>43</c:v>
                </c:pt>
                <c:pt idx="88">
                  <c:v>44</c:v>
                </c:pt>
                <c:pt idx="89">
                  <c:v>48</c:v>
                </c:pt>
                <c:pt idx="90">
                  <c:v>42</c:v>
                </c:pt>
                <c:pt idx="91">
                  <c:v>46</c:v>
                </c:pt>
                <c:pt idx="92">
                  <c:v>46</c:v>
                </c:pt>
                <c:pt idx="93">
                  <c:v>41</c:v>
                </c:pt>
                <c:pt idx="94">
                  <c:v>46</c:v>
                </c:pt>
                <c:pt idx="95">
                  <c:v>48</c:v>
                </c:pt>
                <c:pt idx="96">
                  <c:v>45</c:v>
                </c:pt>
                <c:pt idx="97">
                  <c:v>47</c:v>
                </c:pt>
                <c:pt idx="98">
                  <c:v>43</c:v>
                </c:pt>
                <c:pt idx="99">
                  <c:v>48</c:v>
                </c:pt>
                <c:pt idx="100">
                  <c:v>45</c:v>
                </c:pt>
                <c:pt idx="101">
                  <c:v>44</c:v>
                </c:pt>
                <c:pt idx="102">
                  <c:v>48</c:v>
                </c:pt>
                <c:pt idx="103">
                  <c:v>44</c:v>
                </c:pt>
                <c:pt idx="104">
                  <c:v>45</c:v>
                </c:pt>
                <c:pt idx="105">
                  <c:v>47</c:v>
                </c:pt>
                <c:pt idx="106">
                  <c:v>44</c:v>
                </c:pt>
                <c:pt idx="107">
                  <c:v>44</c:v>
                </c:pt>
                <c:pt idx="108">
                  <c:v>46</c:v>
                </c:pt>
                <c:pt idx="109">
                  <c:v>49</c:v>
                </c:pt>
                <c:pt idx="110">
                  <c:v>41</c:v>
                </c:pt>
                <c:pt idx="111">
                  <c:v>43</c:v>
                </c:pt>
                <c:pt idx="112">
                  <c:v>39</c:v>
                </c:pt>
                <c:pt idx="113">
                  <c:v>45</c:v>
                </c:pt>
                <c:pt idx="114">
                  <c:v>43</c:v>
                </c:pt>
                <c:pt idx="115">
                  <c:v>42</c:v>
                </c:pt>
                <c:pt idx="116">
                  <c:v>43</c:v>
                </c:pt>
                <c:pt idx="117">
                  <c:v>44</c:v>
                </c:pt>
                <c:pt idx="118">
                  <c:v>42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41</c:v>
                </c:pt>
                <c:pt idx="123">
                  <c:v>43</c:v>
                </c:pt>
                <c:pt idx="124">
                  <c:v>41</c:v>
                </c:pt>
                <c:pt idx="125">
                  <c:v>39</c:v>
                </c:pt>
                <c:pt idx="126">
                  <c:v>40</c:v>
                </c:pt>
                <c:pt idx="127">
                  <c:v>41</c:v>
                </c:pt>
                <c:pt idx="128">
                  <c:v>41</c:v>
                </c:pt>
                <c:pt idx="129">
                  <c:v>43</c:v>
                </c:pt>
                <c:pt idx="130">
                  <c:v>42</c:v>
                </c:pt>
                <c:pt idx="131">
                  <c:v>41</c:v>
                </c:pt>
                <c:pt idx="132">
                  <c:v>43</c:v>
                </c:pt>
                <c:pt idx="133">
                  <c:v>43</c:v>
                </c:pt>
                <c:pt idx="134">
                  <c:v>45</c:v>
                </c:pt>
                <c:pt idx="135">
                  <c:v>43</c:v>
                </c:pt>
                <c:pt idx="136">
                  <c:v>49</c:v>
                </c:pt>
                <c:pt idx="137">
                  <c:v>46</c:v>
                </c:pt>
                <c:pt idx="138">
                  <c:v>53</c:v>
                </c:pt>
                <c:pt idx="139">
                  <c:v>51</c:v>
                </c:pt>
                <c:pt idx="140">
                  <c:v>53</c:v>
                </c:pt>
                <c:pt idx="141">
                  <c:v>53</c:v>
                </c:pt>
                <c:pt idx="142">
                  <c:v>52</c:v>
                </c:pt>
                <c:pt idx="143">
                  <c:v>55</c:v>
                </c:pt>
                <c:pt idx="144">
                  <c:v>57</c:v>
                </c:pt>
                <c:pt idx="145">
                  <c:v>59</c:v>
                </c:pt>
                <c:pt idx="146">
                  <c:v>61</c:v>
                </c:pt>
                <c:pt idx="147">
                  <c:v>59</c:v>
                </c:pt>
                <c:pt idx="148">
                  <c:v>63</c:v>
                </c:pt>
                <c:pt idx="149">
                  <c:v>59</c:v>
                </c:pt>
                <c:pt idx="150">
                  <c:v>67</c:v>
                </c:pt>
                <c:pt idx="151">
                  <c:v>66</c:v>
                </c:pt>
                <c:pt idx="152">
                  <c:v>65</c:v>
                </c:pt>
                <c:pt idx="153">
                  <c:v>68</c:v>
                </c:pt>
                <c:pt idx="154">
                  <c:v>71</c:v>
                </c:pt>
                <c:pt idx="155">
                  <c:v>71</c:v>
                </c:pt>
                <c:pt idx="156">
                  <c:v>68</c:v>
                </c:pt>
                <c:pt idx="157">
                  <c:v>71</c:v>
                </c:pt>
                <c:pt idx="158">
                  <c:v>76</c:v>
                </c:pt>
                <c:pt idx="159">
                  <c:v>79</c:v>
                </c:pt>
                <c:pt idx="160">
                  <c:v>76</c:v>
                </c:pt>
                <c:pt idx="161">
                  <c:v>71</c:v>
                </c:pt>
                <c:pt idx="162">
                  <c:v>76</c:v>
                </c:pt>
                <c:pt idx="163">
                  <c:v>76</c:v>
                </c:pt>
                <c:pt idx="164">
                  <c:v>79</c:v>
                </c:pt>
                <c:pt idx="165">
                  <c:v>83</c:v>
                </c:pt>
                <c:pt idx="166">
                  <c:v>75</c:v>
                </c:pt>
                <c:pt idx="167">
                  <c:v>77</c:v>
                </c:pt>
                <c:pt idx="168">
                  <c:v>73</c:v>
                </c:pt>
                <c:pt idx="169">
                  <c:v>70</c:v>
                </c:pt>
                <c:pt idx="170">
                  <c:v>72</c:v>
                </c:pt>
                <c:pt idx="171">
                  <c:v>75</c:v>
                </c:pt>
                <c:pt idx="172">
                  <c:v>71</c:v>
                </c:pt>
                <c:pt idx="173">
                  <c:v>70</c:v>
                </c:pt>
                <c:pt idx="174">
                  <c:v>66</c:v>
                </c:pt>
                <c:pt idx="175">
                  <c:v>67</c:v>
                </c:pt>
                <c:pt idx="176">
                  <c:v>66</c:v>
                </c:pt>
                <c:pt idx="177">
                  <c:v>65</c:v>
                </c:pt>
                <c:pt idx="178">
                  <c:v>66</c:v>
                </c:pt>
                <c:pt idx="179">
                  <c:v>57</c:v>
                </c:pt>
                <c:pt idx="180">
                  <c:v>61</c:v>
                </c:pt>
                <c:pt idx="181">
                  <c:v>59</c:v>
                </c:pt>
                <c:pt idx="182">
                  <c:v>55</c:v>
                </c:pt>
                <c:pt idx="183">
                  <c:v>57</c:v>
                </c:pt>
                <c:pt idx="184">
                  <c:v>54</c:v>
                </c:pt>
                <c:pt idx="185">
                  <c:v>52</c:v>
                </c:pt>
                <c:pt idx="186">
                  <c:v>50</c:v>
                </c:pt>
                <c:pt idx="187">
                  <c:v>46</c:v>
                </c:pt>
                <c:pt idx="188">
                  <c:v>43</c:v>
                </c:pt>
                <c:pt idx="189">
                  <c:v>42</c:v>
                </c:pt>
                <c:pt idx="190">
                  <c:v>44</c:v>
                </c:pt>
                <c:pt idx="191">
                  <c:v>42</c:v>
                </c:pt>
                <c:pt idx="192">
                  <c:v>38</c:v>
                </c:pt>
                <c:pt idx="193">
                  <c:v>41</c:v>
                </c:pt>
                <c:pt idx="194">
                  <c:v>39</c:v>
                </c:pt>
                <c:pt idx="195">
                  <c:v>36</c:v>
                </c:pt>
                <c:pt idx="196">
                  <c:v>37</c:v>
                </c:pt>
                <c:pt idx="197">
                  <c:v>40</c:v>
                </c:pt>
                <c:pt idx="198">
                  <c:v>34</c:v>
                </c:pt>
                <c:pt idx="199">
                  <c:v>37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198-4E9E-9537-442C4D03B5E9}"/>
            </c:ext>
          </c:extLst>
        </c:ser>
        <c:ser>
          <c:idx val="8"/>
          <c:order val="8"/>
          <c:tx>
            <c:strRef>
              <c:f>'+1 iter rz diffM'!$I$1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diffM'!$I$2:$I$202</c:f>
              <c:numCache>
                <c:formatCode>General</c:formatCode>
                <c:ptCount val="201"/>
                <c:pt idx="0">
                  <c:v>105</c:v>
                </c:pt>
                <c:pt idx="1">
                  <c:v>105</c:v>
                </c:pt>
                <c:pt idx="2">
                  <c:v>99</c:v>
                </c:pt>
                <c:pt idx="3">
                  <c:v>110</c:v>
                </c:pt>
                <c:pt idx="4">
                  <c:v>103</c:v>
                </c:pt>
                <c:pt idx="5">
                  <c:v>102</c:v>
                </c:pt>
                <c:pt idx="6">
                  <c:v>97</c:v>
                </c:pt>
                <c:pt idx="7">
                  <c:v>92</c:v>
                </c:pt>
                <c:pt idx="8">
                  <c:v>95</c:v>
                </c:pt>
                <c:pt idx="9">
                  <c:v>95</c:v>
                </c:pt>
                <c:pt idx="10">
                  <c:v>92</c:v>
                </c:pt>
                <c:pt idx="11">
                  <c:v>88</c:v>
                </c:pt>
                <c:pt idx="12">
                  <c:v>89</c:v>
                </c:pt>
                <c:pt idx="13">
                  <c:v>83</c:v>
                </c:pt>
                <c:pt idx="14">
                  <c:v>83</c:v>
                </c:pt>
                <c:pt idx="15">
                  <c:v>86</c:v>
                </c:pt>
                <c:pt idx="16">
                  <c:v>83</c:v>
                </c:pt>
                <c:pt idx="17">
                  <c:v>82</c:v>
                </c:pt>
                <c:pt idx="18">
                  <c:v>74</c:v>
                </c:pt>
                <c:pt idx="19">
                  <c:v>74</c:v>
                </c:pt>
                <c:pt idx="20">
                  <c:v>77</c:v>
                </c:pt>
                <c:pt idx="21">
                  <c:v>75</c:v>
                </c:pt>
                <c:pt idx="22">
                  <c:v>70</c:v>
                </c:pt>
                <c:pt idx="23">
                  <c:v>72</c:v>
                </c:pt>
                <c:pt idx="24">
                  <c:v>72</c:v>
                </c:pt>
                <c:pt idx="25">
                  <c:v>64</c:v>
                </c:pt>
                <c:pt idx="26">
                  <c:v>66</c:v>
                </c:pt>
                <c:pt idx="27">
                  <c:v>67</c:v>
                </c:pt>
                <c:pt idx="28">
                  <c:v>67</c:v>
                </c:pt>
                <c:pt idx="29">
                  <c:v>58</c:v>
                </c:pt>
                <c:pt idx="30">
                  <c:v>59</c:v>
                </c:pt>
                <c:pt idx="31">
                  <c:v>63</c:v>
                </c:pt>
                <c:pt idx="32">
                  <c:v>61</c:v>
                </c:pt>
                <c:pt idx="33">
                  <c:v>59</c:v>
                </c:pt>
                <c:pt idx="34">
                  <c:v>60</c:v>
                </c:pt>
                <c:pt idx="35">
                  <c:v>57</c:v>
                </c:pt>
                <c:pt idx="36">
                  <c:v>57</c:v>
                </c:pt>
                <c:pt idx="37">
                  <c:v>57</c:v>
                </c:pt>
                <c:pt idx="38">
                  <c:v>56</c:v>
                </c:pt>
                <c:pt idx="39">
                  <c:v>53</c:v>
                </c:pt>
                <c:pt idx="40">
                  <c:v>52</c:v>
                </c:pt>
                <c:pt idx="41">
                  <c:v>55</c:v>
                </c:pt>
                <c:pt idx="42">
                  <c:v>50</c:v>
                </c:pt>
                <c:pt idx="43">
                  <c:v>52</c:v>
                </c:pt>
                <c:pt idx="44">
                  <c:v>55</c:v>
                </c:pt>
                <c:pt idx="45">
                  <c:v>54</c:v>
                </c:pt>
                <c:pt idx="46">
                  <c:v>52</c:v>
                </c:pt>
                <c:pt idx="47">
                  <c:v>50</c:v>
                </c:pt>
                <c:pt idx="48">
                  <c:v>51</c:v>
                </c:pt>
                <c:pt idx="49">
                  <c:v>48</c:v>
                </c:pt>
                <c:pt idx="50">
                  <c:v>51</c:v>
                </c:pt>
                <c:pt idx="51">
                  <c:v>56</c:v>
                </c:pt>
                <c:pt idx="52">
                  <c:v>49</c:v>
                </c:pt>
                <c:pt idx="53">
                  <c:v>52</c:v>
                </c:pt>
                <c:pt idx="54">
                  <c:v>55</c:v>
                </c:pt>
                <c:pt idx="55">
                  <c:v>55</c:v>
                </c:pt>
                <c:pt idx="56">
                  <c:v>51</c:v>
                </c:pt>
                <c:pt idx="57">
                  <c:v>52</c:v>
                </c:pt>
                <c:pt idx="58">
                  <c:v>51</c:v>
                </c:pt>
                <c:pt idx="59">
                  <c:v>50</c:v>
                </c:pt>
                <c:pt idx="60">
                  <c:v>55</c:v>
                </c:pt>
                <c:pt idx="61">
                  <c:v>57</c:v>
                </c:pt>
                <c:pt idx="62">
                  <c:v>50</c:v>
                </c:pt>
                <c:pt idx="63">
                  <c:v>50</c:v>
                </c:pt>
                <c:pt idx="64">
                  <c:v>51</c:v>
                </c:pt>
                <c:pt idx="65">
                  <c:v>51</c:v>
                </c:pt>
                <c:pt idx="66">
                  <c:v>55</c:v>
                </c:pt>
                <c:pt idx="67">
                  <c:v>54</c:v>
                </c:pt>
                <c:pt idx="68">
                  <c:v>59</c:v>
                </c:pt>
                <c:pt idx="69">
                  <c:v>57</c:v>
                </c:pt>
                <c:pt idx="70">
                  <c:v>58</c:v>
                </c:pt>
                <c:pt idx="71">
                  <c:v>53</c:v>
                </c:pt>
                <c:pt idx="72">
                  <c:v>56</c:v>
                </c:pt>
                <c:pt idx="73">
                  <c:v>57</c:v>
                </c:pt>
                <c:pt idx="74">
                  <c:v>54</c:v>
                </c:pt>
                <c:pt idx="75">
                  <c:v>59</c:v>
                </c:pt>
                <c:pt idx="76">
                  <c:v>58</c:v>
                </c:pt>
                <c:pt idx="77">
                  <c:v>58</c:v>
                </c:pt>
                <c:pt idx="78">
                  <c:v>58</c:v>
                </c:pt>
                <c:pt idx="79">
                  <c:v>59</c:v>
                </c:pt>
                <c:pt idx="80">
                  <c:v>59</c:v>
                </c:pt>
                <c:pt idx="81">
                  <c:v>61</c:v>
                </c:pt>
                <c:pt idx="82">
                  <c:v>59</c:v>
                </c:pt>
                <c:pt idx="83">
                  <c:v>62</c:v>
                </c:pt>
                <c:pt idx="84">
                  <c:v>57</c:v>
                </c:pt>
                <c:pt idx="85">
                  <c:v>60</c:v>
                </c:pt>
                <c:pt idx="86">
                  <c:v>60</c:v>
                </c:pt>
                <c:pt idx="87">
                  <c:v>57</c:v>
                </c:pt>
                <c:pt idx="88">
                  <c:v>61</c:v>
                </c:pt>
                <c:pt idx="89">
                  <c:v>63</c:v>
                </c:pt>
                <c:pt idx="90">
                  <c:v>64</c:v>
                </c:pt>
                <c:pt idx="91">
                  <c:v>63</c:v>
                </c:pt>
                <c:pt idx="92">
                  <c:v>61</c:v>
                </c:pt>
                <c:pt idx="93">
                  <c:v>66</c:v>
                </c:pt>
                <c:pt idx="94">
                  <c:v>61</c:v>
                </c:pt>
                <c:pt idx="95">
                  <c:v>61</c:v>
                </c:pt>
                <c:pt idx="96">
                  <c:v>60</c:v>
                </c:pt>
                <c:pt idx="97">
                  <c:v>65</c:v>
                </c:pt>
                <c:pt idx="98">
                  <c:v>60</c:v>
                </c:pt>
                <c:pt idx="99">
                  <c:v>62</c:v>
                </c:pt>
                <c:pt idx="100">
                  <c:v>61</c:v>
                </c:pt>
                <c:pt idx="101">
                  <c:v>58</c:v>
                </c:pt>
                <c:pt idx="102">
                  <c:v>60</c:v>
                </c:pt>
                <c:pt idx="103">
                  <c:v>61</c:v>
                </c:pt>
                <c:pt idx="104">
                  <c:v>62</c:v>
                </c:pt>
                <c:pt idx="105">
                  <c:v>59</c:v>
                </c:pt>
                <c:pt idx="106">
                  <c:v>62</c:v>
                </c:pt>
                <c:pt idx="107">
                  <c:v>60</c:v>
                </c:pt>
                <c:pt idx="108">
                  <c:v>63</c:v>
                </c:pt>
                <c:pt idx="109">
                  <c:v>60</c:v>
                </c:pt>
                <c:pt idx="110">
                  <c:v>58</c:v>
                </c:pt>
                <c:pt idx="111">
                  <c:v>60</c:v>
                </c:pt>
                <c:pt idx="112">
                  <c:v>59</c:v>
                </c:pt>
                <c:pt idx="113">
                  <c:v>63</c:v>
                </c:pt>
                <c:pt idx="114">
                  <c:v>60</c:v>
                </c:pt>
                <c:pt idx="115">
                  <c:v>59</c:v>
                </c:pt>
                <c:pt idx="116">
                  <c:v>61</c:v>
                </c:pt>
                <c:pt idx="117">
                  <c:v>64</c:v>
                </c:pt>
                <c:pt idx="118">
                  <c:v>58</c:v>
                </c:pt>
                <c:pt idx="119">
                  <c:v>58</c:v>
                </c:pt>
                <c:pt idx="120">
                  <c:v>62</c:v>
                </c:pt>
                <c:pt idx="121">
                  <c:v>62</c:v>
                </c:pt>
                <c:pt idx="122">
                  <c:v>55</c:v>
                </c:pt>
                <c:pt idx="123">
                  <c:v>58</c:v>
                </c:pt>
                <c:pt idx="124">
                  <c:v>58</c:v>
                </c:pt>
                <c:pt idx="125">
                  <c:v>57</c:v>
                </c:pt>
                <c:pt idx="126">
                  <c:v>54</c:v>
                </c:pt>
                <c:pt idx="127">
                  <c:v>57</c:v>
                </c:pt>
                <c:pt idx="128">
                  <c:v>51</c:v>
                </c:pt>
                <c:pt idx="129">
                  <c:v>55</c:v>
                </c:pt>
                <c:pt idx="130">
                  <c:v>54</c:v>
                </c:pt>
                <c:pt idx="131">
                  <c:v>55</c:v>
                </c:pt>
                <c:pt idx="132">
                  <c:v>55</c:v>
                </c:pt>
                <c:pt idx="133">
                  <c:v>53</c:v>
                </c:pt>
                <c:pt idx="134">
                  <c:v>53</c:v>
                </c:pt>
                <c:pt idx="135">
                  <c:v>55</c:v>
                </c:pt>
                <c:pt idx="136">
                  <c:v>53</c:v>
                </c:pt>
                <c:pt idx="137">
                  <c:v>50</c:v>
                </c:pt>
                <c:pt idx="138">
                  <c:v>58</c:v>
                </c:pt>
                <c:pt idx="139">
                  <c:v>53</c:v>
                </c:pt>
                <c:pt idx="140">
                  <c:v>52</c:v>
                </c:pt>
                <c:pt idx="141">
                  <c:v>56</c:v>
                </c:pt>
                <c:pt idx="142">
                  <c:v>50</c:v>
                </c:pt>
                <c:pt idx="143">
                  <c:v>58</c:v>
                </c:pt>
                <c:pt idx="144">
                  <c:v>52</c:v>
                </c:pt>
                <c:pt idx="145">
                  <c:v>54</c:v>
                </c:pt>
                <c:pt idx="146">
                  <c:v>51</c:v>
                </c:pt>
                <c:pt idx="147">
                  <c:v>56</c:v>
                </c:pt>
                <c:pt idx="148">
                  <c:v>56</c:v>
                </c:pt>
                <c:pt idx="149">
                  <c:v>55</c:v>
                </c:pt>
                <c:pt idx="150">
                  <c:v>55</c:v>
                </c:pt>
                <c:pt idx="151">
                  <c:v>54</c:v>
                </c:pt>
                <c:pt idx="152">
                  <c:v>51</c:v>
                </c:pt>
                <c:pt idx="153">
                  <c:v>48</c:v>
                </c:pt>
                <c:pt idx="154">
                  <c:v>56</c:v>
                </c:pt>
                <c:pt idx="155">
                  <c:v>53</c:v>
                </c:pt>
                <c:pt idx="156">
                  <c:v>56</c:v>
                </c:pt>
                <c:pt idx="157">
                  <c:v>54</c:v>
                </c:pt>
                <c:pt idx="158">
                  <c:v>56</c:v>
                </c:pt>
                <c:pt idx="159">
                  <c:v>57</c:v>
                </c:pt>
                <c:pt idx="160">
                  <c:v>59</c:v>
                </c:pt>
                <c:pt idx="161">
                  <c:v>57</c:v>
                </c:pt>
                <c:pt idx="162">
                  <c:v>56</c:v>
                </c:pt>
                <c:pt idx="163">
                  <c:v>60</c:v>
                </c:pt>
                <c:pt idx="164">
                  <c:v>54</c:v>
                </c:pt>
                <c:pt idx="165">
                  <c:v>63</c:v>
                </c:pt>
                <c:pt idx="166">
                  <c:v>60</c:v>
                </c:pt>
                <c:pt idx="167">
                  <c:v>60</c:v>
                </c:pt>
                <c:pt idx="168">
                  <c:v>63</c:v>
                </c:pt>
                <c:pt idx="169">
                  <c:v>68</c:v>
                </c:pt>
                <c:pt idx="170">
                  <c:v>61</c:v>
                </c:pt>
                <c:pt idx="171">
                  <c:v>61</c:v>
                </c:pt>
                <c:pt idx="172">
                  <c:v>68</c:v>
                </c:pt>
                <c:pt idx="173">
                  <c:v>71</c:v>
                </c:pt>
                <c:pt idx="174">
                  <c:v>71</c:v>
                </c:pt>
                <c:pt idx="175">
                  <c:v>73</c:v>
                </c:pt>
                <c:pt idx="176">
                  <c:v>78</c:v>
                </c:pt>
                <c:pt idx="177">
                  <c:v>74</c:v>
                </c:pt>
                <c:pt idx="178">
                  <c:v>76</c:v>
                </c:pt>
                <c:pt idx="179">
                  <c:v>75</c:v>
                </c:pt>
                <c:pt idx="180">
                  <c:v>71</c:v>
                </c:pt>
                <c:pt idx="181">
                  <c:v>81</c:v>
                </c:pt>
                <c:pt idx="182">
                  <c:v>79</c:v>
                </c:pt>
                <c:pt idx="183">
                  <c:v>83</c:v>
                </c:pt>
                <c:pt idx="184">
                  <c:v>80</c:v>
                </c:pt>
                <c:pt idx="185">
                  <c:v>82</c:v>
                </c:pt>
                <c:pt idx="186">
                  <c:v>90</c:v>
                </c:pt>
                <c:pt idx="187">
                  <c:v>89</c:v>
                </c:pt>
                <c:pt idx="188">
                  <c:v>97</c:v>
                </c:pt>
                <c:pt idx="189">
                  <c:v>91</c:v>
                </c:pt>
                <c:pt idx="190">
                  <c:v>91</c:v>
                </c:pt>
                <c:pt idx="191">
                  <c:v>91</c:v>
                </c:pt>
                <c:pt idx="192">
                  <c:v>92</c:v>
                </c:pt>
                <c:pt idx="193">
                  <c:v>94</c:v>
                </c:pt>
                <c:pt idx="194">
                  <c:v>95</c:v>
                </c:pt>
                <c:pt idx="195">
                  <c:v>101</c:v>
                </c:pt>
                <c:pt idx="196">
                  <c:v>102</c:v>
                </c:pt>
                <c:pt idx="197">
                  <c:v>104</c:v>
                </c:pt>
                <c:pt idx="198">
                  <c:v>106</c:v>
                </c:pt>
                <c:pt idx="199">
                  <c:v>107</c:v>
                </c:pt>
                <c:pt idx="200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198-4E9E-9537-442C4D03B5E9}"/>
            </c:ext>
          </c:extLst>
        </c:ser>
        <c:ser>
          <c:idx val="9"/>
          <c:order val="9"/>
          <c:tx>
            <c:strRef>
              <c:f>'+1 iter rz diffM'!$J$1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diffM'!$J$2:$J$202</c:f>
              <c:numCache>
                <c:formatCode>General</c:formatCode>
                <c:ptCount val="201"/>
                <c:pt idx="0">
                  <c:v>55</c:v>
                </c:pt>
                <c:pt idx="1">
                  <c:v>56</c:v>
                </c:pt>
                <c:pt idx="2">
                  <c:v>53</c:v>
                </c:pt>
                <c:pt idx="3">
                  <c:v>52</c:v>
                </c:pt>
                <c:pt idx="4">
                  <c:v>56</c:v>
                </c:pt>
                <c:pt idx="5">
                  <c:v>60</c:v>
                </c:pt>
                <c:pt idx="6">
                  <c:v>58</c:v>
                </c:pt>
                <c:pt idx="7">
                  <c:v>55</c:v>
                </c:pt>
                <c:pt idx="8">
                  <c:v>61</c:v>
                </c:pt>
                <c:pt idx="9">
                  <c:v>60</c:v>
                </c:pt>
                <c:pt idx="10">
                  <c:v>66</c:v>
                </c:pt>
                <c:pt idx="11">
                  <c:v>71</c:v>
                </c:pt>
                <c:pt idx="12">
                  <c:v>65</c:v>
                </c:pt>
                <c:pt idx="13">
                  <c:v>69</c:v>
                </c:pt>
                <c:pt idx="14">
                  <c:v>66</c:v>
                </c:pt>
                <c:pt idx="15">
                  <c:v>70</c:v>
                </c:pt>
                <c:pt idx="16">
                  <c:v>71</c:v>
                </c:pt>
                <c:pt idx="17">
                  <c:v>70</c:v>
                </c:pt>
                <c:pt idx="18">
                  <c:v>69</c:v>
                </c:pt>
                <c:pt idx="19">
                  <c:v>79</c:v>
                </c:pt>
                <c:pt idx="20">
                  <c:v>76</c:v>
                </c:pt>
                <c:pt idx="21">
                  <c:v>78</c:v>
                </c:pt>
                <c:pt idx="22">
                  <c:v>78</c:v>
                </c:pt>
                <c:pt idx="23">
                  <c:v>84</c:v>
                </c:pt>
                <c:pt idx="24">
                  <c:v>76</c:v>
                </c:pt>
                <c:pt idx="25">
                  <c:v>78</c:v>
                </c:pt>
                <c:pt idx="26">
                  <c:v>87</c:v>
                </c:pt>
                <c:pt idx="27">
                  <c:v>81</c:v>
                </c:pt>
                <c:pt idx="28">
                  <c:v>81</c:v>
                </c:pt>
                <c:pt idx="29">
                  <c:v>91</c:v>
                </c:pt>
                <c:pt idx="30">
                  <c:v>90</c:v>
                </c:pt>
                <c:pt idx="31">
                  <c:v>87</c:v>
                </c:pt>
                <c:pt idx="32">
                  <c:v>94</c:v>
                </c:pt>
                <c:pt idx="33">
                  <c:v>99</c:v>
                </c:pt>
                <c:pt idx="34">
                  <c:v>91</c:v>
                </c:pt>
                <c:pt idx="35">
                  <c:v>98</c:v>
                </c:pt>
                <c:pt idx="36">
                  <c:v>105</c:v>
                </c:pt>
                <c:pt idx="37">
                  <c:v>97</c:v>
                </c:pt>
                <c:pt idx="38">
                  <c:v>97</c:v>
                </c:pt>
                <c:pt idx="39">
                  <c:v>96</c:v>
                </c:pt>
                <c:pt idx="40">
                  <c:v>96</c:v>
                </c:pt>
                <c:pt idx="41">
                  <c:v>99</c:v>
                </c:pt>
                <c:pt idx="42">
                  <c:v>96</c:v>
                </c:pt>
                <c:pt idx="43">
                  <c:v>92</c:v>
                </c:pt>
                <c:pt idx="44">
                  <c:v>102</c:v>
                </c:pt>
                <c:pt idx="45">
                  <c:v>105</c:v>
                </c:pt>
                <c:pt idx="46">
                  <c:v>104</c:v>
                </c:pt>
                <c:pt idx="47">
                  <c:v>105</c:v>
                </c:pt>
                <c:pt idx="48">
                  <c:v>105</c:v>
                </c:pt>
                <c:pt idx="49">
                  <c:v>111</c:v>
                </c:pt>
                <c:pt idx="50">
                  <c:v>110</c:v>
                </c:pt>
                <c:pt idx="51">
                  <c:v>103</c:v>
                </c:pt>
                <c:pt idx="52">
                  <c:v>111</c:v>
                </c:pt>
                <c:pt idx="53">
                  <c:v>111</c:v>
                </c:pt>
                <c:pt idx="54">
                  <c:v>103</c:v>
                </c:pt>
                <c:pt idx="55">
                  <c:v>109</c:v>
                </c:pt>
                <c:pt idx="56">
                  <c:v>101</c:v>
                </c:pt>
                <c:pt idx="57">
                  <c:v>109</c:v>
                </c:pt>
                <c:pt idx="58">
                  <c:v>117</c:v>
                </c:pt>
                <c:pt idx="59">
                  <c:v>112</c:v>
                </c:pt>
                <c:pt idx="60">
                  <c:v>119</c:v>
                </c:pt>
                <c:pt idx="61">
                  <c:v>113</c:v>
                </c:pt>
                <c:pt idx="62">
                  <c:v>114</c:v>
                </c:pt>
                <c:pt idx="63">
                  <c:v>115</c:v>
                </c:pt>
                <c:pt idx="64">
                  <c:v>122</c:v>
                </c:pt>
                <c:pt idx="65">
                  <c:v>124</c:v>
                </c:pt>
                <c:pt idx="66">
                  <c:v>108</c:v>
                </c:pt>
                <c:pt idx="67">
                  <c:v>113</c:v>
                </c:pt>
                <c:pt idx="68">
                  <c:v>117</c:v>
                </c:pt>
                <c:pt idx="69">
                  <c:v>125</c:v>
                </c:pt>
                <c:pt idx="70">
                  <c:v>111</c:v>
                </c:pt>
                <c:pt idx="71">
                  <c:v>116</c:v>
                </c:pt>
                <c:pt idx="72">
                  <c:v>119</c:v>
                </c:pt>
                <c:pt idx="73">
                  <c:v>126</c:v>
                </c:pt>
                <c:pt idx="74">
                  <c:v>123</c:v>
                </c:pt>
                <c:pt idx="75">
                  <c:v>113</c:v>
                </c:pt>
                <c:pt idx="76">
                  <c:v>116</c:v>
                </c:pt>
                <c:pt idx="77">
                  <c:v>121</c:v>
                </c:pt>
                <c:pt idx="78">
                  <c:v>122</c:v>
                </c:pt>
                <c:pt idx="79">
                  <c:v>125</c:v>
                </c:pt>
                <c:pt idx="80">
                  <c:v>115</c:v>
                </c:pt>
                <c:pt idx="81">
                  <c:v>126</c:v>
                </c:pt>
                <c:pt idx="82">
                  <c:v>121</c:v>
                </c:pt>
                <c:pt idx="83">
                  <c:v>127</c:v>
                </c:pt>
                <c:pt idx="84">
                  <c:v>131</c:v>
                </c:pt>
                <c:pt idx="85">
                  <c:v>122</c:v>
                </c:pt>
                <c:pt idx="86">
                  <c:v>124</c:v>
                </c:pt>
                <c:pt idx="87">
                  <c:v>133</c:v>
                </c:pt>
                <c:pt idx="88">
                  <c:v>120</c:v>
                </c:pt>
                <c:pt idx="89">
                  <c:v>128</c:v>
                </c:pt>
                <c:pt idx="90">
                  <c:v>126</c:v>
                </c:pt>
                <c:pt idx="91">
                  <c:v>127</c:v>
                </c:pt>
                <c:pt idx="92">
                  <c:v>125</c:v>
                </c:pt>
                <c:pt idx="93">
                  <c:v>123</c:v>
                </c:pt>
                <c:pt idx="94">
                  <c:v>129</c:v>
                </c:pt>
                <c:pt idx="95">
                  <c:v>126</c:v>
                </c:pt>
                <c:pt idx="96">
                  <c:v>129</c:v>
                </c:pt>
                <c:pt idx="97">
                  <c:v>133</c:v>
                </c:pt>
                <c:pt idx="98">
                  <c:v>134</c:v>
                </c:pt>
                <c:pt idx="99">
                  <c:v>130</c:v>
                </c:pt>
                <c:pt idx="100">
                  <c:v>131</c:v>
                </c:pt>
                <c:pt idx="101">
                  <c:v>136</c:v>
                </c:pt>
                <c:pt idx="102">
                  <c:v>125</c:v>
                </c:pt>
                <c:pt idx="103">
                  <c:v>134</c:v>
                </c:pt>
                <c:pt idx="104">
                  <c:v>124</c:v>
                </c:pt>
                <c:pt idx="105">
                  <c:v>131</c:v>
                </c:pt>
                <c:pt idx="106">
                  <c:v>128</c:v>
                </c:pt>
                <c:pt idx="107">
                  <c:v>130</c:v>
                </c:pt>
                <c:pt idx="108">
                  <c:v>125</c:v>
                </c:pt>
                <c:pt idx="109">
                  <c:v>131</c:v>
                </c:pt>
                <c:pt idx="110">
                  <c:v>127</c:v>
                </c:pt>
                <c:pt idx="111">
                  <c:v>123</c:v>
                </c:pt>
                <c:pt idx="112">
                  <c:v>126</c:v>
                </c:pt>
                <c:pt idx="113">
                  <c:v>126</c:v>
                </c:pt>
                <c:pt idx="114">
                  <c:v>126</c:v>
                </c:pt>
                <c:pt idx="115">
                  <c:v>128</c:v>
                </c:pt>
                <c:pt idx="116">
                  <c:v>124</c:v>
                </c:pt>
                <c:pt idx="117">
                  <c:v>128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121</c:v>
                </c:pt>
                <c:pt idx="124">
                  <c:v>121</c:v>
                </c:pt>
                <c:pt idx="125">
                  <c:v>121</c:v>
                </c:pt>
                <c:pt idx="126">
                  <c:v>116</c:v>
                </c:pt>
                <c:pt idx="127">
                  <c:v>123</c:v>
                </c:pt>
                <c:pt idx="128">
                  <c:v>120</c:v>
                </c:pt>
                <c:pt idx="129">
                  <c:v>121</c:v>
                </c:pt>
                <c:pt idx="130">
                  <c:v>118</c:v>
                </c:pt>
                <c:pt idx="131">
                  <c:v>114</c:v>
                </c:pt>
                <c:pt idx="132">
                  <c:v>108</c:v>
                </c:pt>
                <c:pt idx="133">
                  <c:v>113</c:v>
                </c:pt>
                <c:pt idx="134">
                  <c:v>109</c:v>
                </c:pt>
                <c:pt idx="135">
                  <c:v>114</c:v>
                </c:pt>
                <c:pt idx="136">
                  <c:v>111</c:v>
                </c:pt>
                <c:pt idx="137">
                  <c:v>109</c:v>
                </c:pt>
                <c:pt idx="138">
                  <c:v>109</c:v>
                </c:pt>
                <c:pt idx="139">
                  <c:v>106</c:v>
                </c:pt>
                <c:pt idx="140">
                  <c:v>104</c:v>
                </c:pt>
                <c:pt idx="141">
                  <c:v>109</c:v>
                </c:pt>
                <c:pt idx="142">
                  <c:v>114</c:v>
                </c:pt>
                <c:pt idx="143">
                  <c:v>102</c:v>
                </c:pt>
                <c:pt idx="144">
                  <c:v>100</c:v>
                </c:pt>
                <c:pt idx="145">
                  <c:v>105</c:v>
                </c:pt>
                <c:pt idx="146">
                  <c:v>105</c:v>
                </c:pt>
                <c:pt idx="147">
                  <c:v>106</c:v>
                </c:pt>
                <c:pt idx="148">
                  <c:v>97</c:v>
                </c:pt>
                <c:pt idx="149">
                  <c:v>101</c:v>
                </c:pt>
                <c:pt idx="150">
                  <c:v>105</c:v>
                </c:pt>
                <c:pt idx="151">
                  <c:v>96</c:v>
                </c:pt>
                <c:pt idx="152">
                  <c:v>97</c:v>
                </c:pt>
                <c:pt idx="153">
                  <c:v>96</c:v>
                </c:pt>
                <c:pt idx="154">
                  <c:v>95</c:v>
                </c:pt>
                <c:pt idx="155">
                  <c:v>89</c:v>
                </c:pt>
                <c:pt idx="156">
                  <c:v>94</c:v>
                </c:pt>
                <c:pt idx="157">
                  <c:v>91</c:v>
                </c:pt>
                <c:pt idx="158">
                  <c:v>92</c:v>
                </c:pt>
                <c:pt idx="159">
                  <c:v>94</c:v>
                </c:pt>
                <c:pt idx="160">
                  <c:v>92</c:v>
                </c:pt>
                <c:pt idx="161">
                  <c:v>93</c:v>
                </c:pt>
                <c:pt idx="162">
                  <c:v>87</c:v>
                </c:pt>
                <c:pt idx="163">
                  <c:v>88</c:v>
                </c:pt>
                <c:pt idx="164">
                  <c:v>89</c:v>
                </c:pt>
                <c:pt idx="165">
                  <c:v>85</c:v>
                </c:pt>
                <c:pt idx="166">
                  <c:v>86</c:v>
                </c:pt>
                <c:pt idx="167">
                  <c:v>89</c:v>
                </c:pt>
                <c:pt idx="168">
                  <c:v>84</c:v>
                </c:pt>
                <c:pt idx="169">
                  <c:v>85</c:v>
                </c:pt>
                <c:pt idx="170">
                  <c:v>80</c:v>
                </c:pt>
                <c:pt idx="171">
                  <c:v>81</c:v>
                </c:pt>
                <c:pt idx="172">
                  <c:v>77</c:v>
                </c:pt>
                <c:pt idx="173">
                  <c:v>74</c:v>
                </c:pt>
                <c:pt idx="174">
                  <c:v>77</c:v>
                </c:pt>
                <c:pt idx="175">
                  <c:v>74</c:v>
                </c:pt>
                <c:pt idx="176">
                  <c:v>77</c:v>
                </c:pt>
                <c:pt idx="177">
                  <c:v>71</c:v>
                </c:pt>
                <c:pt idx="178">
                  <c:v>72</c:v>
                </c:pt>
                <c:pt idx="179">
                  <c:v>68</c:v>
                </c:pt>
                <c:pt idx="180">
                  <c:v>73</c:v>
                </c:pt>
                <c:pt idx="181">
                  <c:v>66</c:v>
                </c:pt>
                <c:pt idx="182">
                  <c:v>68</c:v>
                </c:pt>
                <c:pt idx="183">
                  <c:v>65</c:v>
                </c:pt>
                <c:pt idx="184">
                  <c:v>68</c:v>
                </c:pt>
                <c:pt idx="185">
                  <c:v>63</c:v>
                </c:pt>
                <c:pt idx="186">
                  <c:v>61</c:v>
                </c:pt>
                <c:pt idx="187">
                  <c:v>65</c:v>
                </c:pt>
                <c:pt idx="188">
                  <c:v>61</c:v>
                </c:pt>
                <c:pt idx="189">
                  <c:v>62</c:v>
                </c:pt>
                <c:pt idx="190">
                  <c:v>59</c:v>
                </c:pt>
                <c:pt idx="191">
                  <c:v>59</c:v>
                </c:pt>
                <c:pt idx="192">
                  <c:v>63</c:v>
                </c:pt>
                <c:pt idx="193">
                  <c:v>59</c:v>
                </c:pt>
                <c:pt idx="194">
                  <c:v>56</c:v>
                </c:pt>
                <c:pt idx="195">
                  <c:v>54</c:v>
                </c:pt>
                <c:pt idx="196">
                  <c:v>53</c:v>
                </c:pt>
                <c:pt idx="197">
                  <c:v>50</c:v>
                </c:pt>
                <c:pt idx="198">
                  <c:v>53</c:v>
                </c:pt>
                <c:pt idx="199">
                  <c:v>49</c:v>
                </c:pt>
                <c:pt idx="20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198-4E9E-9537-442C4D03B5E9}"/>
            </c:ext>
          </c:extLst>
        </c:ser>
        <c:ser>
          <c:idx val="10"/>
          <c:order val="10"/>
          <c:tx>
            <c:strRef>
              <c:f>'+1 iter rz diffM'!$K$1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diffM'!$K$2:$K$202</c:f>
              <c:numCache>
                <c:formatCode>General</c:formatCode>
                <c:ptCount val="201"/>
                <c:pt idx="0">
                  <c:v>48</c:v>
                </c:pt>
                <c:pt idx="1">
                  <c:v>49</c:v>
                </c:pt>
                <c:pt idx="2">
                  <c:v>49</c:v>
                </c:pt>
                <c:pt idx="3">
                  <c:v>54</c:v>
                </c:pt>
                <c:pt idx="4">
                  <c:v>55</c:v>
                </c:pt>
                <c:pt idx="5">
                  <c:v>58</c:v>
                </c:pt>
                <c:pt idx="6">
                  <c:v>59</c:v>
                </c:pt>
                <c:pt idx="7">
                  <c:v>53</c:v>
                </c:pt>
                <c:pt idx="8">
                  <c:v>60</c:v>
                </c:pt>
                <c:pt idx="9">
                  <c:v>60</c:v>
                </c:pt>
                <c:pt idx="10">
                  <c:v>54</c:v>
                </c:pt>
                <c:pt idx="11">
                  <c:v>58</c:v>
                </c:pt>
                <c:pt idx="12">
                  <c:v>57</c:v>
                </c:pt>
                <c:pt idx="13">
                  <c:v>66</c:v>
                </c:pt>
                <c:pt idx="14">
                  <c:v>65</c:v>
                </c:pt>
                <c:pt idx="15">
                  <c:v>65</c:v>
                </c:pt>
                <c:pt idx="16">
                  <c:v>66</c:v>
                </c:pt>
                <c:pt idx="17">
                  <c:v>66</c:v>
                </c:pt>
                <c:pt idx="18">
                  <c:v>70</c:v>
                </c:pt>
                <c:pt idx="19">
                  <c:v>72</c:v>
                </c:pt>
                <c:pt idx="20">
                  <c:v>68</c:v>
                </c:pt>
                <c:pt idx="21">
                  <c:v>67</c:v>
                </c:pt>
                <c:pt idx="22">
                  <c:v>71</c:v>
                </c:pt>
                <c:pt idx="23">
                  <c:v>74</c:v>
                </c:pt>
                <c:pt idx="24">
                  <c:v>75</c:v>
                </c:pt>
                <c:pt idx="25">
                  <c:v>79</c:v>
                </c:pt>
                <c:pt idx="26">
                  <c:v>77</c:v>
                </c:pt>
                <c:pt idx="27">
                  <c:v>83</c:v>
                </c:pt>
                <c:pt idx="28">
                  <c:v>82</c:v>
                </c:pt>
                <c:pt idx="29">
                  <c:v>90</c:v>
                </c:pt>
                <c:pt idx="30">
                  <c:v>81</c:v>
                </c:pt>
                <c:pt idx="31">
                  <c:v>81</c:v>
                </c:pt>
                <c:pt idx="32">
                  <c:v>85</c:v>
                </c:pt>
                <c:pt idx="33">
                  <c:v>81</c:v>
                </c:pt>
                <c:pt idx="34">
                  <c:v>86</c:v>
                </c:pt>
                <c:pt idx="35">
                  <c:v>82</c:v>
                </c:pt>
                <c:pt idx="36">
                  <c:v>88</c:v>
                </c:pt>
                <c:pt idx="37">
                  <c:v>95</c:v>
                </c:pt>
                <c:pt idx="38">
                  <c:v>85</c:v>
                </c:pt>
                <c:pt idx="39">
                  <c:v>91</c:v>
                </c:pt>
                <c:pt idx="40">
                  <c:v>85</c:v>
                </c:pt>
                <c:pt idx="41">
                  <c:v>92</c:v>
                </c:pt>
                <c:pt idx="42">
                  <c:v>88</c:v>
                </c:pt>
                <c:pt idx="43">
                  <c:v>83</c:v>
                </c:pt>
                <c:pt idx="44">
                  <c:v>86</c:v>
                </c:pt>
                <c:pt idx="45">
                  <c:v>92</c:v>
                </c:pt>
                <c:pt idx="46">
                  <c:v>98</c:v>
                </c:pt>
                <c:pt idx="47">
                  <c:v>91</c:v>
                </c:pt>
                <c:pt idx="48">
                  <c:v>100</c:v>
                </c:pt>
                <c:pt idx="49">
                  <c:v>99</c:v>
                </c:pt>
                <c:pt idx="50">
                  <c:v>86</c:v>
                </c:pt>
                <c:pt idx="51">
                  <c:v>95</c:v>
                </c:pt>
                <c:pt idx="52">
                  <c:v>96</c:v>
                </c:pt>
                <c:pt idx="53">
                  <c:v>102</c:v>
                </c:pt>
                <c:pt idx="54">
                  <c:v>99</c:v>
                </c:pt>
                <c:pt idx="55">
                  <c:v>102</c:v>
                </c:pt>
                <c:pt idx="56">
                  <c:v>99</c:v>
                </c:pt>
                <c:pt idx="57">
                  <c:v>100</c:v>
                </c:pt>
                <c:pt idx="58">
                  <c:v>102</c:v>
                </c:pt>
                <c:pt idx="59">
                  <c:v>103</c:v>
                </c:pt>
                <c:pt idx="60">
                  <c:v>100</c:v>
                </c:pt>
                <c:pt idx="61">
                  <c:v>102</c:v>
                </c:pt>
                <c:pt idx="62">
                  <c:v>103</c:v>
                </c:pt>
                <c:pt idx="63">
                  <c:v>105</c:v>
                </c:pt>
                <c:pt idx="64">
                  <c:v>111</c:v>
                </c:pt>
                <c:pt idx="65">
                  <c:v>115</c:v>
                </c:pt>
                <c:pt idx="66">
                  <c:v>105</c:v>
                </c:pt>
                <c:pt idx="67">
                  <c:v>105</c:v>
                </c:pt>
                <c:pt idx="68">
                  <c:v>100</c:v>
                </c:pt>
                <c:pt idx="69">
                  <c:v>107</c:v>
                </c:pt>
                <c:pt idx="70">
                  <c:v>104</c:v>
                </c:pt>
                <c:pt idx="71">
                  <c:v>107</c:v>
                </c:pt>
                <c:pt idx="72">
                  <c:v>110</c:v>
                </c:pt>
                <c:pt idx="73">
                  <c:v>111</c:v>
                </c:pt>
                <c:pt idx="74">
                  <c:v>108</c:v>
                </c:pt>
                <c:pt idx="75">
                  <c:v>109</c:v>
                </c:pt>
                <c:pt idx="76">
                  <c:v>109</c:v>
                </c:pt>
                <c:pt idx="77">
                  <c:v>112</c:v>
                </c:pt>
                <c:pt idx="78">
                  <c:v>113</c:v>
                </c:pt>
                <c:pt idx="79">
                  <c:v>109</c:v>
                </c:pt>
                <c:pt idx="80">
                  <c:v>111</c:v>
                </c:pt>
                <c:pt idx="81">
                  <c:v>117</c:v>
                </c:pt>
                <c:pt idx="82">
                  <c:v>117</c:v>
                </c:pt>
                <c:pt idx="83">
                  <c:v>111</c:v>
                </c:pt>
                <c:pt idx="84">
                  <c:v>119</c:v>
                </c:pt>
                <c:pt idx="85">
                  <c:v>117</c:v>
                </c:pt>
                <c:pt idx="86">
                  <c:v>121</c:v>
                </c:pt>
                <c:pt idx="87">
                  <c:v>115</c:v>
                </c:pt>
                <c:pt idx="88">
                  <c:v>118</c:v>
                </c:pt>
                <c:pt idx="89">
                  <c:v>116</c:v>
                </c:pt>
                <c:pt idx="90">
                  <c:v>115</c:v>
                </c:pt>
                <c:pt idx="91">
                  <c:v>111</c:v>
                </c:pt>
                <c:pt idx="92">
                  <c:v>121</c:v>
                </c:pt>
                <c:pt idx="93">
                  <c:v>115</c:v>
                </c:pt>
                <c:pt idx="94">
                  <c:v>123</c:v>
                </c:pt>
                <c:pt idx="95">
                  <c:v>115</c:v>
                </c:pt>
                <c:pt idx="96">
                  <c:v>124</c:v>
                </c:pt>
                <c:pt idx="97">
                  <c:v>116</c:v>
                </c:pt>
                <c:pt idx="98">
                  <c:v>122</c:v>
                </c:pt>
                <c:pt idx="99">
                  <c:v>115</c:v>
                </c:pt>
                <c:pt idx="100">
                  <c:v>118</c:v>
                </c:pt>
                <c:pt idx="101">
                  <c:v>124</c:v>
                </c:pt>
                <c:pt idx="102">
                  <c:v>120</c:v>
                </c:pt>
                <c:pt idx="103">
                  <c:v>115</c:v>
                </c:pt>
                <c:pt idx="104">
                  <c:v>115</c:v>
                </c:pt>
                <c:pt idx="105">
                  <c:v>118</c:v>
                </c:pt>
                <c:pt idx="106">
                  <c:v>113</c:v>
                </c:pt>
                <c:pt idx="107">
                  <c:v>116</c:v>
                </c:pt>
                <c:pt idx="108">
                  <c:v>123</c:v>
                </c:pt>
                <c:pt idx="109">
                  <c:v>117</c:v>
                </c:pt>
                <c:pt idx="110">
                  <c:v>122</c:v>
                </c:pt>
                <c:pt idx="111">
                  <c:v>131</c:v>
                </c:pt>
                <c:pt idx="112">
                  <c:v>120</c:v>
                </c:pt>
                <c:pt idx="113">
                  <c:v>114</c:v>
                </c:pt>
                <c:pt idx="114">
                  <c:v>114</c:v>
                </c:pt>
                <c:pt idx="115">
                  <c:v>122</c:v>
                </c:pt>
                <c:pt idx="116">
                  <c:v>112</c:v>
                </c:pt>
                <c:pt idx="117">
                  <c:v>108</c:v>
                </c:pt>
                <c:pt idx="118">
                  <c:v>113</c:v>
                </c:pt>
                <c:pt idx="119">
                  <c:v>118</c:v>
                </c:pt>
                <c:pt idx="120">
                  <c:v>117</c:v>
                </c:pt>
                <c:pt idx="121">
                  <c:v>111</c:v>
                </c:pt>
                <c:pt idx="122">
                  <c:v>113</c:v>
                </c:pt>
                <c:pt idx="123">
                  <c:v>116</c:v>
                </c:pt>
                <c:pt idx="124">
                  <c:v>109</c:v>
                </c:pt>
                <c:pt idx="125">
                  <c:v>111</c:v>
                </c:pt>
                <c:pt idx="126">
                  <c:v>108</c:v>
                </c:pt>
                <c:pt idx="127">
                  <c:v>110</c:v>
                </c:pt>
                <c:pt idx="128">
                  <c:v>114</c:v>
                </c:pt>
                <c:pt idx="129">
                  <c:v>113</c:v>
                </c:pt>
                <c:pt idx="130">
                  <c:v>110</c:v>
                </c:pt>
                <c:pt idx="131">
                  <c:v>108</c:v>
                </c:pt>
                <c:pt idx="132">
                  <c:v>104</c:v>
                </c:pt>
                <c:pt idx="133">
                  <c:v>102</c:v>
                </c:pt>
                <c:pt idx="134">
                  <c:v>105</c:v>
                </c:pt>
                <c:pt idx="135">
                  <c:v>100</c:v>
                </c:pt>
                <c:pt idx="136">
                  <c:v>98</c:v>
                </c:pt>
                <c:pt idx="137">
                  <c:v>104</c:v>
                </c:pt>
                <c:pt idx="138">
                  <c:v>102</c:v>
                </c:pt>
                <c:pt idx="139">
                  <c:v>107</c:v>
                </c:pt>
                <c:pt idx="140">
                  <c:v>105</c:v>
                </c:pt>
                <c:pt idx="141">
                  <c:v>104</c:v>
                </c:pt>
                <c:pt idx="142">
                  <c:v>101</c:v>
                </c:pt>
                <c:pt idx="143">
                  <c:v>90</c:v>
                </c:pt>
                <c:pt idx="144">
                  <c:v>99</c:v>
                </c:pt>
                <c:pt idx="145">
                  <c:v>100</c:v>
                </c:pt>
                <c:pt idx="146">
                  <c:v>106</c:v>
                </c:pt>
                <c:pt idx="147">
                  <c:v>97</c:v>
                </c:pt>
                <c:pt idx="148">
                  <c:v>98</c:v>
                </c:pt>
                <c:pt idx="149">
                  <c:v>98</c:v>
                </c:pt>
                <c:pt idx="150">
                  <c:v>100</c:v>
                </c:pt>
                <c:pt idx="151">
                  <c:v>94</c:v>
                </c:pt>
                <c:pt idx="152">
                  <c:v>92</c:v>
                </c:pt>
                <c:pt idx="153">
                  <c:v>97</c:v>
                </c:pt>
                <c:pt idx="154">
                  <c:v>98</c:v>
                </c:pt>
                <c:pt idx="155">
                  <c:v>94</c:v>
                </c:pt>
                <c:pt idx="156">
                  <c:v>94</c:v>
                </c:pt>
                <c:pt idx="157">
                  <c:v>95</c:v>
                </c:pt>
                <c:pt idx="158">
                  <c:v>93</c:v>
                </c:pt>
                <c:pt idx="159">
                  <c:v>89</c:v>
                </c:pt>
                <c:pt idx="160">
                  <c:v>93</c:v>
                </c:pt>
                <c:pt idx="161">
                  <c:v>94</c:v>
                </c:pt>
                <c:pt idx="162">
                  <c:v>88</c:v>
                </c:pt>
                <c:pt idx="163">
                  <c:v>89</c:v>
                </c:pt>
                <c:pt idx="164">
                  <c:v>91</c:v>
                </c:pt>
                <c:pt idx="165">
                  <c:v>92</c:v>
                </c:pt>
                <c:pt idx="166">
                  <c:v>86</c:v>
                </c:pt>
                <c:pt idx="167">
                  <c:v>86</c:v>
                </c:pt>
                <c:pt idx="168">
                  <c:v>84</c:v>
                </c:pt>
                <c:pt idx="169">
                  <c:v>85</c:v>
                </c:pt>
                <c:pt idx="170">
                  <c:v>86</c:v>
                </c:pt>
                <c:pt idx="171">
                  <c:v>88</c:v>
                </c:pt>
                <c:pt idx="172">
                  <c:v>84</c:v>
                </c:pt>
                <c:pt idx="173">
                  <c:v>74</c:v>
                </c:pt>
                <c:pt idx="174">
                  <c:v>78</c:v>
                </c:pt>
                <c:pt idx="175">
                  <c:v>77</c:v>
                </c:pt>
                <c:pt idx="176">
                  <c:v>78</c:v>
                </c:pt>
                <c:pt idx="177">
                  <c:v>76</c:v>
                </c:pt>
                <c:pt idx="178">
                  <c:v>73</c:v>
                </c:pt>
                <c:pt idx="179">
                  <c:v>71</c:v>
                </c:pt>
                <c:pt idx="180">
                  <c:v>72</c:v>
                </c:pt>
                <c:pt idx="181">
                  <c:v>68</c:v>
                </c:pt>
                <c:pt idx="182">
                  <c:v>72</c:v>
                </c:pt>
                <c:pt idx="183">
                  <c:v>72</c:v>
                </c:pt>
                <c:pt idx="184">
                  <c:v>61</c:v>
                </c:pt>
                <c:pt idx="185">
                  <c:v>65</c:v>
                </c:pt>
                <c:pt idx="186">
                  <c:v>68</c:v>
                </c:pt>
                <c:pt idx="187">
                  <c:v>68</c:v>
                </c:pt>
                <c:pt idx="188">
                  <c:v>58</c:v>
                </c:pt>
                <c:pt idx="189">
                  <c:v>64</c:v>
                </c:pt>
                <c:pt idx="190">
                  <c:v>65</c:v>
                </c:pt>
                <c:pt idx="191">
                  <c:v>59</c:v>
                </c:pt>
                <c:pt idx="192">
                  <c:v>56</c:v>
                </c:pt>
                <c:pt idx="193">
                  <c:v>59</c:v>
                </c:pt>
                <c:pt idx="194">
                  <c:v>60</c:v>
                </c:pt>
                <c:pt idx="195">
                  <c:v>52</c:v>
                </c:pt>
                <c:pt idx="196">
                  <c:v>59</c:v>
                </c:pt>
                <c:pt idx="197">
                  <c:v>51</c:v>
                </c:pt>
                <c:pt idx="198">
                  <c:v>52</c:v>
                </c:pt>
                <c:pt idx="199">
                  <c:v>52</c:v>
                </c:pt>
                <c:pt idx="200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198-4E9E-9537-442C4D03B5E9}"/>
            </c:ext>
          </c:extLst>
        </c:ser>
        <c:ser>
          <c:idx val="11"/>
          <c:order val="11"/>
          <c:tx>
            <c:strRef>
              <c:f>'+1 iter rz diffM'!$L$1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diffM'!$L$2:$L$202</c:f>
              <c:numCache>
                <c:formatCode>General</c:formatCode>
                <c:ptCount val="201"/>
                <c:pt idx="0">
                  <c:v>40</c:v>
                </c:pt>
                <c:pt idx="1">
                  <c:v>44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40</c:v>
                </c:pt>
                <c:pt idx="6">
                  <c:v>46</c:v>
                </c:pt>
                <c:pt idx="7">
                  <c:v>47</c:v>
                </c:pt>
                <c:pt idx="8">
                  <c:v>45</c:v>
                </c:pt>
                <c:pt idx="9">
                  <c:v>53</c:v>
                </c:pt>
                <c:pt idx="10">
                  <c:v>47</c:v>
                </c:pt>
                <c:pt idx="11">
                  <c:v>48</c:v>
                </c:pt>
                <c:pt idx="12">
                  <c:v>50</c:v>
                </c:pt>
                <c:pt idx="13">
                  <c:v>49</c:v>
                </c:pt>
                <c:pt idx="14">
                  <c:v>50</c:v>
                </c:pt>
                <c:pt idx="15">
                  <c:v>56</c:v>
                </c:pt>
                <c:pt idx="16">
                  <c:v>54</c:v>
                </c:pt>
                <c:pt idx="17">
                  <c:v>52</c:v>
                </c:pt>
                <c:pt idx="18">
                  <c:v>54</c:v>
                </c:pt>
                <c:pt idx="19">
                  <c:v>58</c:v>
                </c:pt>
                <c:pt idx="20">
                  <c:v>57</c:v>
                </c:pt>
                <c:pt idx="21">
                  <c:v>55</c:v>
                </c:pt>
                <c:pt idx="22">
                  <c:v>56</c:v>
                </c:pt>
                <c:pt idx="23">
                  <c:v>56</c:v>
                </c:pt>
                <c:pt idx="24">
                  <c:v>60</c:v>
                </c:pt>
                <c:pt idx="25">
                  <c:v>53</c:v>
                </c:pt>
                <c:pt idx="26">
                  <c:v>59</c:v>
                </c:pt>
                <c:pt idx="27">
                  <c:v>59</c:v>
                </c:pt>
                <c:pt idx="28">
                  <c:v>60</c:v>
                </c:pt>
                <c:pt idx="29">
                  <c:v>60</c:v>
                </c:pt>
                <c:pt idx="30">
                  <c:v>61</c:v>
                </c:pt>
                <c:pt idx="31">
                  <c:v>57</c:v>
                </c:pt>
                <c:pt idx="32">
                  <c:v>64</c:v>
                </c:pt>
                <c:pt idx="33">
                  <c:v>63</c:v>
                </c:pt>
                <c:pt idx="34">
                  <c:v>61</c:v>
                </c:pt>
                <c:pt idx="35">
                  <c:v>61</c:v>
                </c:pt>
                <c:pt idx="36">
                  <c:v>61</c:v>
                </c:pt>
                <c:pt idx="37">
                  <c:v>64</c:v>
                </c:pt>
                <c:pt idx="38">
                  <c:v>68</c:v>
                </c:pt>
                <c:pt idx="39">
                  <c:v>63</c:v>
                </c:pt>
                <c:pt idx="40">
                  <c:v>70</c:v>
                </c:pt>
                <c:pt idx="41">
                  <c:v>61</c:v>
                </c:pt>
                <c:pt idx="42">
                  <c:v>70</c:v>
                </c:pt>
                <c:pt idx="43">
                  <c:v>65</c:v>
                </c:pt>
                <c:pt idx="44">
                  <c:v>64</c:v>
                </c:pt>
                <c:pt idx="45">
                  <c:v>68</c:v>
                </c:pt>
                <c:pt idx="46">
                  <c:v>67</c:v>
                </c:pt>
                <c:pt idx="47">
                  <c:v>71</c:v>
                </c:pt>
                <c:pt idx="48">
                  <c:v>70</c:v>
                </c:pt>
                <c:pt idx="49">
                  <c:v>67</c:v>
                </c:pt>
                <c:pt idx="50">
                  <c:v>76</c:v>
                </c:pt>
                <c:pt idx="51">
                  <c:v>73</c:v>
                </c:pt>
                <c:pt idx="52">
                  <c:v>69</c:v>
                </c:pt>
                <c:pt idx="53">
                  <c:v>73</c:v>
                </c:pt>
                <c:pt idx="54">
                  <c:v>67</c:v>
                </c:pt>
                <c:pt idx="55">
                  <c:v>69</c:v>
                </c:pt>
                <c:pt idx="56">
                  <c:v>72</c:v>
                </c:pt>
                <c:pt idx="57">
                  <c:v>66</c:v>
                </c:pt>
                <c:pt idx="58">
                  <c:v>67</c:v>
                </c:pt>
                <c:pt idx="59">
                  <c:v>69</c:v>
                </c:pt>
                <c:pt idx="60">
                  <c:v>69</c:v>
                </c:pt>
                <c:pt idx="61">
                  <c:v>62</c:v>
                </c:pt>
                <c:pt idx="62">
                  <c:v>74</c:v>
                </c:pt>
                <c:pt idx="63">
                  <c:v>70</c:v>
                </c:pt>
                <c:pt idx="64">
                  <c:v>72</c:v>
                </c:pt>
                <c:pt idx="65">
                  <c:v>71</c:v>
                </c:pt>
                <c:pt idx="66">
                  <c:v>65</c:v>
                </c:pt>
                <c:pt idx="67">
                  <c:v>69</c:v>
                </c:pt>
                <c:pt idx="68">
                  <c:v>66</c:v>
                </c:pt>
                <c:pt idx="69">
                  <c:v>69</c:v>
                </c:pt>
                <c:pt idx="70">
                  <c:v>67</c:v>
                </c:pt>
                <c:pt idx="71">
                  <c:v>67</c:v>
                </c:pt>
                <c:pt idx="72">
                  <c:v>68</c:v>
                </c:pt>
                <c:pt idx="73">
                  <c:v>65</c:v>
                </c:pt>
                <c:pt idx="74">
                  <c:v>64</c:v>
                </c:pt>
                <c:pt idx="75">
                  <c:v>68</c:v>
                </c:pt>
                <c:pt idx="76">
                  <c:v>64</c:v>
                </c:pt>
                <c:pt idx="77">
                  <c:v>61</c:v>
                </c:pt>
                <c:pt idx="78">
                  <c:v>67</c:v>
                </c:pt>
                <c:pt idx="79">
                  <c:v>63</c:v>
                </c:pt>
                <c:pt idx="80">
                  <c:v>65</c:v>
                </c:pt>
                <c:pt idx="81">
                  <c:v>65</c:v>
                </c:pt>
                <c:pt idx="82">
                  <c:v>66</c:v>
                </c:pt>
                <c:pt idx="83">
                  <c:v>64</c:v>
                </c:pt>
                <c:pt idx="84">
                  <c:v>62</c:v>
                </c:pt>
                <c:pt idx="85">
                  <c:v>67</c:v>
                </c:pt>
                <c:pt idx="86">
                  <c:v>59</c:v>
                </c:pt>
                <c:pt idx="87">
                  <c:v>62</c:v>
                </c:pt>
                <c:pt idx="88">
                  <c:v>66</c:v>
                </c:pt>
                <c:pt idx="89">
                  <c:v>63</c:v>
                </c:pt>
                <c:pt idx="90">
                  <c:v>58</c:v>
                </c:pt>
                <c:pt idx="91">
                  <c:v>58</c:v>
                </c:pt>
                <c:pt idx="92">
                  <c:v>63</c:v>
                </c:pt>
                <c:pt idx="93">
                  <c:v>58</c:v>
                </c:pt>
                <c:pt idx="94">
                  <c:v>62</c:v>
                </c:pt>
                <c:pt idx="95">
                  <c:v>60</c:v>
                </c:pt>
                <c:pt idx="96">
                  <c:v>63</c:v>
                </c:pt>
                <c:pt idx="97">
                  <c:v>60</c:v>
                </c:pt>
                <c:pt idx="98">
                  <c:v>58</c:v>
                </c:pt>
                <c:pt idx="99">
                  <c:v>62</c:v>
                </c:pt>
                <c:pt idx="100">
                  <c:v>59</c:v>
                </c:pt>
                <c:pt idx="101">
                  <c:v>63</c:v>
                </c:pt>
                <c:pt idx="102">
                  <c:v>63</c:v>
                </c:pt>
                <c:pt idx="103">
                  <c:v>59</c:v>
                </c:pt>
                <c:pt idx="104">
                  <c:v>60</c:v>
                </c:pt>
                <c:pt idx="105">
                  <c:v>64</c:v>
                </c:pt>
                <c:pt idx="106">
                  <c:v>63</c:v>
                </c:pt>
                <c:pt idx="107">
                  <c:v>61</c:v>
                </c:pt>
                <c:pt idx="108">
                  <c:v>62</c:v>
                </c:pt>
                <c:pt idx="109">
                  <c:v>69</c:v>
                </c:pt>
                <c:pt idx="110">
                  <c:v>58</c:v>
                </c:pt>
                <c:pt idx="111">
                  <c:v>61</c:v>
                </c:pt>
                <c:pt idx="112">
                  <c:v>63</c:v>
                </c:pt>
                <c:pt idx="113">
                  <c:v>66</c:v>
                </c:pt>
                <c:pt idx="114">
                  <c:v>66</c:v>
                </c:pt>
                <c:pt idx="115">
                  <c:v>68</c:v>
                </c:pt>
                <c:pt idx="116">
                  <c:v>63</c:v>
                </c:pt>
                <c:pt idx="117">
                  <c:v>64</c:v>
                </c:pt>
                <c:pt idx="118">
                  <c:v>66</c:v>
                </c:pt>
                <c:pt idx="119">
                  <c:v>69</c:v>
                </c:pt>
                <c:pt idx="120">
                  <c:v>63</c:v>
                </c:pt>
                <c:pt idx="121">
                  <c:v>69</c:v>
                </c:pt>
                <c:pt idx="122">
                  <c:v>65</c:v>
                </c:pt>
                <c:pt idx="123">
                  <c:v>68</c:v>
                </c:pt>
                <c:pt idx="124">
                  <c:v>64</c:v>
                </c:pt>
                <c:pt idx="125">
                  <c:v>72</c:v>
                </c:pt>
                <c:pt idx="126">
                  <c:v>67</c:v>
                </c:pt>
                <c:pt idx="127">
                  <c:v>64</c:v>
                </c:pt>
                <c:pt idx="128">
                  <c:v>65</c:v>
                </c:pt>
                <c:pt idx="129">
                  <c:v>69</c:v>
                </c:pt>
                <c:pt idx="130">
                  <c:v>70</c:v>
                </c:pt>
                <c:pt idx="131">
                  <c:v>68</c:v>
                </c:pt>
                <c:pt idx="132">
                  <c:v>70</c:v>
                </c:pt>
                <c:pt idx="133">
                  <c:v>67</c:v>
                </c:pt>
                <c:pt idx="134">
                  <c:v>70</c:v>
                </c:pt>
                <c:pt idx="135">
                  <c:v>73</c:v>
                </c:pt>
                <c:pt idx="136">
                  <c:v>67</c:v>
                </c:pt>
                <c:pt idx="137">
                  <c:v>74</c:v>
                </c:pt>
                <c:pt idx="138">
                  <c:v>71</c:v>
                </c:pt>
                <c:pt idx="139">
                  <c:v>73</c:v>
                </c:pt>
                <c:pt idx="140">
                  <c:v>72</c:v>
                </c:pt>
                <c:pt idx="141">
                  <c:v>72</c:v>
                </c:pt>
                <c:pt idx="142">
                  <c:v>72</c:v>
                </c:pt>
                <c:pt idx="143">
                  <c:v>72</c:v>
                </c:pt>
                <c:pt idx="144">
                  <c:v>67</c:v>
                </c:pt>
                <c:pt idx="145">
                  <c:v>66</c:v>
                </c:pt>
                <c:pt idx="146">
                  <c:v>72</c:v>
                </c:pt>
                <c:pt idx="147">
                  <c:v>69</c:v>
                </c:pt>
                <c:pt idx="148">
                  <c:v>73</c:v>
                </c:pt>
                <c:pt idx="149">
                  <c:v>72</c:v>
                </c:pt>
                <c:pt idx="150">
                  <c:v>71</c:v>
                </c:pt>
                <c:pt idx="151">
                  <c:v>70</c:v>
                </c:pt>
                <c:pt idx="152">
                  <c:v>71</c:v>
                </c:pt>
                <c:pt idx="153">
                  <c:v>71</c:v>
                </c:pt>
                <c:pt idx="154">
                  <c:v>68</c:v>
                </c:pt>
                <c:pt idx="155">
                  <c:v>69</c:v>
                </c:pt>
                <c:pt idx="156">
                  <c:v>71</c:v>
                </c:pt>
                <c:pt idx="157">
                  <c:v>70</c:v>
                </c:pt>
                <c:pt idx="158">
                  <c:v>69</c:v>
                </c:pt>
                <c:pt idx="159">
                  <c:v>69</c:v>
                </c:pt>
                <c:pt idx="160">
                  <c:v>66</c:v>
                </c:pt>
                <c:pt idx="161">
                  <c:v>66</c:v>
                </c:pt>
                <c:pt idx="162">
                  <c:v>67</c:v>
                </c:pt>
                <c:pt idx="163">
                  <c:v>71</c:v>
                </c:pt>
                <c:pt idx="164">
                  <c:v>62</c:v>
                </c:pt>
                <c:pt idx="165">
                  <c:v>66</c:v>
                </c:pt>
                <c:pt idx="166">
                  <c:v>61</c:v>
                </c:pt>
                <c:pt idx="167">
                  <c:v>64</c:v>
                </c:pt>
                <c:pt idx="168">
                  <c:v>64</c:v>
                </c:pt>
                <c:pt idx="169">
                  <c:v>57</c:v>
                </c:pt>
                <c:pt idx="170">
                  <c:v>63</c:v>
                </c:pt>
                <c:pt idx="171">
                  <c:v>61</c:v>
                </c:pt>
                <c:pt idx="172">
                  <c:v>65</c:v>
                </c:pt>
                <c:pt idx="173">
                  <c:v>59</c:v>
                </c:pt>
                <c:pt idx="174">
                  <c:v>65</c:v>
                </c:pt>
                <c:pt idx="175">
                  <c:v>60</c:v>
                </c:pt>
                <c:pt idx="176">
                  <c:v>60</c:v>
                </c:pt>
                <c:pt idx="177">
                  <c:v>60</c:v>
                </c:pt>
                <c:pt idx="178">
                  <c:v>52</c:v>
                </c:pt>
                <c:pt idx="179">
                  <c:v>61</c:v>
                </c:pt>
                <c:pt idx="180">
                  <c:v>58</c:v>
                </c:pt>
                <c:pt idx="181">
                  <c:v>55</c:v>
                </c:pt>
                <c:pt idx="182">
                  <c:v>56</c:v>
                </c:pt>
                <c:pt idx="183">
                  <c:v>53</c:v>
                </c:pt>
                <c:pt idx="184">
                  <c:v>51</c:v>
                </c:pt>
                <c:pt idx="185">
                  <c:v>54</c:v>
                </c:pt>
                <c:pt idx="186">
                  <c:v>54</c:v>
                </c:pt>
                <c:pt idx="187">
                  <c:v>54</c:v>
                </c:pt>
                <c:pt idx="188">
                  <c:v>51</c:v>
                </c:pt>
                <c:pt idx="189">
                  <c:v>53</c:v>
                </c:pt>
                <c:pt idx="190">
                  <c:v>53</c:v>
                </c:pt>
                <c:pt idx="191">
                  <c:v>49</c:v>
                </c:pt>
                <c:pt idx="192">
                  <c:v>50</c:v>
                </c:pt>
                <c:pt idx="193">
                  <c:v>47</c:v>
                </c:pt>
                <c:pt idx="194">
                  <c:v>47</c:v>
                </c:pt>
                <c:pt idx="195">
                  <c:v>45</c:v>
                </c:pt>
                <c:pt idx="196">
                  <c:v>46</c:v>
                </c:pt>
                <c:pt idx="197">
                  <c:v>45</c:v>
                </c:pt>
                <c:pt idx="198">
                  <c:v>41</c:v>
                </c:pt>
                <c:pt idx="199">
                  <c:v>44</c:v>
                </c:pt>
                <c:pt idx="200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198-4E9E-9537-442C4D03B5E9}"/>
            </c:ext>
          </c:extLst>
        </c:ser>
        <c:ser>
          <c:idx val="12"/>
          <c:order val="12"/>
          <c:tx>
            <c:strRef>
              <c:f>'+1 iter rz diffM'!$M$1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diffM'!$M$2:$M$202</c:f>
              <c:numCache>
                <c:formatCode>General</c:formatCode>
                <c:ptCount val="201"/>
                <c:pt idx="0">
                  <c:v>46</c:v>
                </c:pt>
                <c:pt idx="1">
                  <c:v>48</c:v>
                </c:pt>
                <c:pt idx="2">
                  <c:v>48</c:v>
                </c:pt>
                <c:pt idx="3">
                  <c:v>45</c:v>
                </c:pt>
                <c:pt idx="4">
                  <c:v>42</c:v>
                </c:pt>
                <c:pt idx="5">
                  <c:v>47</c:v>
                </c:pt>
                <c:pt idx="6">
                  <c:v>45</c:v>
                </c:pt>
                <c:pt idx="7">
                  <c:v>56</c:v>
                </c:pt>
                <c:pt idx="8">
                  <c:v>49</c:v>
                </c:pt>
                <c:pt idx="9">
                  <c:v>46</c:v>
                </c:pt>
                <c:pt idx="10">
                  <c:v>47</c:v>
                </c:pt>
                <c:pt idx="11">
                  <c:v>52</c:v>
                </c:pt>
                <c:pt idx="12">
                  <c:v>48</c:v>
                </c:pt>
                <c:pt idx="13">
                  <c:v>48</c:v>
                </c:pt>
                <c:pt idx="14">
                  <c:v>51</c:v>
                </c:pt>
                <c:pt idx="15">
                  <c:v>51</c:v>
                </c:pt>
                <c:pt idx="16">
                  <c:v>57</c:v>
                </c:pt>
                <c:pt idx="17">
                  <c:v>51</c:v>
                </c:pt>
                <c:pt idx="18">
                  <c:v>51</c:v>
                </c:pt>
                <c:pt idx="19">
                  <c:v>53</c:v>
                </c:pt>
                <c:pt idx="20">
                  <c:v>52</c:v>
                </c:pt>
                <c:pt idx="21">
                  <c:v>55</c:v>
                </c:pt>
                <c:pt idx="22">
                  <c:v>56</c:v>
                </c:pt>
                <c:pt idx="23">
                  <c:v>52</c:v>
                </c:pt>
                <c:pt idx="24">
                  <c:v>58</c:v>
                </c:pt>
                <c:pt idx="25">
                  <c:v>56</c:v>
                </c:pt>
                <c:pt idx="26">
                  <c:v>57</c:v>
                </c:pt>
                <c:pt idx="27">
                  <c:v>56</c:v>
                </c:pt>
                <c:pt idx="28">
                  <c:v>55</c:v>
                </c:pt>
                <c:pt idx="29">
                  <c:v>57</c:v>
                </c:pt>
                <c:pt idx="30">
                  <c:v>59</c:v>
                </c:pt>
                <c:pt idx="31">
                  <c:v>60</c:v>
                </c:pt>
                <c:pt idx="32">
                  <c:v>58</c:v>
                </c:pt>
                <c:pt idx="33">
                  <c:v>58</c:v>
                </c:pt>
                <c:pt idx="34">
                  <c:v>62</c:v>
                </c:pt>
                <c:pt idx="35">
                  <c:v>55</c:v>
                </c:pt>
                <c:pt idx="36">
                  <c:v>64</c:v>
                </c:pt>
                <c:pt idx="37">
                  <c:v>61</c:v>
                </c:pt>
                <c:pt idx="38">
                  <c:v>61</c:v>
                </c:pt>
                <c:pt idx="39">
                  <c:v>63</c:v>
                </c:pt>
                <c:pt idx="40">
                  <c:v>63</c:v>
                </c:pt>
                <c:pt idx="41">
                  <c:v>60</c:v>
                </c:pt>
                <c:pt idx="42">
                  <c:v>59</c:v>
                </c:pt>
                <c:pt idx="43">
                  <c:v>64</c:v>
                </c:pt>
                <c:pt idx="44">
                  <c:v>70</c:v>
                </c:pt>
                <c:pt idx="45">
                  <c:v>60</c:v>
                </c:pt>
                <c:pt idx="46">
                  <c:v>64</c:v>
                </c:pt>
                <c:pt idx="47">
                  <c:v>64</c:v>
                </c:pt>
                <c:pt idx="48">
                  <c:v>57</c:v>
                </c:pt>
                <c:pt idx="49">
                  <c:v>66</c:v>
                </c:pt>
                <c:pt idx="50">
                  <c:v>62</c:v>
                </c:pt>
                <c:pt idx="51">
                  <c:v>62</c:v>
                </c:pt>
                <c:pt idx="52">
                  <c:v>65</c:v>
                </c:pt>
                <c:pt idx="53">
                  <c:v>60</c:v>
                </c:pt>
                <c:pt idx="54">
                  <c:v>59</c:v>
                </c:pt>
                <c:pt idx="55">
                  <c:v>59</c:v>
                </c:pt>
                <c:pt idx="56">
                  <c:v>65</c:v>
                </c:pt>
                <c:pt idx="57">
                  <c:v>62</c:v>
                </c:pt>
                <c:pt idx="58">
                  <c:v>60</c:v>
                </c:pt>
                <c:pt idx="59">
                  <c:v>60</c:v>
                </c:pt>
                <c:pt idx="60">
                  <c:v>60</c:v>
                </c:pt>
                <c:pt idx="61">
                  <c:v>63</c:v>
                </c:pt>
                <c:pt idx="62">
                  <c:v>61</c:v>
                </c:pt>
                <c:pt idx="63">
                  <c:v>62</c:v>
                </c:pt>
                <c:pt idx="64">
                  <c:v>62</c:v>
                </c:pt>
                <c:pt idx="65">
                  <c:v>59</c:v>
                </c:pt>
                <c:pt idx="66">
                  <c:v>63</c:v>
                </c:pt>
                <c:pt idx="67">
                  <c:v>60</c:v>
                </c:pt>
                <c:pt idx="68">
                  <c:v>56</c:v>
                </c:pt>
                <c:pt idx="69">
                  <c:v>60</c:v>
                </c:pt>
                <c:pt idx="70">
                  <c:v>59</c:v>
                </c:pt>
                <c:pt idx="71">
                  <c:v>62</c:v>
                </c:pt>
                <c:pt idx="72">
                  <c:v>56</c:v>
                </c:pt>
                <c:pt idx="73">
                  <c:v>57</c:v>
                </c:pt>
                <c:pt idx="74">
                  <c:v>62</c:v>
                </c:pt>
                <c:pt idx="75">
                  <c:v>56</c:v>
                </c:pt>
                <c:pt idx="76">
                  <c:v>53</c:v>
                </c:pt>
                <c:pt idx="77">
                  <c:v>53</c:v>
                </c:pt>
                <c:pt idx="78">
                  <c:v>54</c:v>
                </c:pt>
                <c:pt idx="79">
                  <c:v>52</c:v>
                </c:pt>
                <c:pt idx="80">
                  <c:v>56</c:v>
                </c:pt>
                <c:pt idx="81">
                  <c:v>53</c:v>
                </c:pt>
                <c:pt idx="82">
                  <c:v>53</c:v>
                </c:pt>
                <c:pt idx="83">
                  <c:v>54</c:v>
                </c:pt>
                <c:pt idx="84">
                  <c:v>53</c:v>
                </c:pt>
                <c:pt idx="85">
                  <c:v>52</c:v>
                </c:pt>
                <c:pt idx="86">
                  <c:v>54</c:v>
                </c:pt>
                <c:pt idx="87">
                  <c:v>51</c:v>
                </c:pt>
                <c:pt idx="88">
                  <c:v>50</c:v>
                </c:pt>
                <c:pt idx="89">
                  <c:v>50</c:v>
                </c:pt>
                <c:pt idx="90">
                  <c:v>55</c:v>
                </c:pt>
                <c:pt idx="91">
                  <c:v>53</c:v>
                </c:pt>
                <c:pt idx="92">
                  <c:v>47</c:v>
                </c:pt>
                <c:pt idx="93">
                  <c:v>53</c:v>
                </c:pt>
                <c:pt idx="94">
                  <c:v>48</c:v>
                </c:pt>
                <c:pt idx="95">
                  <c:v>50</c:v>
                </c:pt>
                <c:pt idx="96">
                  <c:v>46</c:v>
                </c:pt>
                <c:pt idx="97">
                  <c:v>50</c:v>
                </c:pt>
                <c:pt idx="98">
                  <c:v>48</c:v>
                </c:pt>
                <c:pt idx="99">
                  <c:v>51</c:v>
                </c:pt>
                <c:pt idx="100">
                  <c:v>51</c:v>
                </c:pt>
                <c:pt idx="101">
                  <c:v>49</c:v>
                </c:pt>
                <c:pt idx="102">
                  <c:v>45</c:v>
                </c:pt>
                <c:pt idx="103">
                  <c:v>47</c:v>
                </c:pt>
                <c:pt idx="104">
                  <c:v>49</c:v>
                </c:pt>
                <c:pt idx="105">
                  <c:v>50</c:v>
                </c:pt>
                <c:pt idx="106">
                  <c:v>53</c:v>
                </c:pt>
                <c:pt idx="107">
                  <c:v>51</c:v>
                </c:pt>
                <c:pt idx="108">
                  <c:v>47</c:v>
                </c:pt>
                <c:pt idx="109">
                  <c:v>49</c:v>
                </c:pt>
                <c:pt idx="110">
                  <c:v>53</c:v>
                </c:pt>
                <c:pt idx="111">
                  <c:v>47</c:v>
                </c:pt>
                <c:pt idx="112">
                  <c:v>48</c:v>
                </c:pt>
                <c:pt idx="113">
                  <c:v>50</c:v>
                </c:pt>
                <c:pt idx="114">
                  <c:v>50</c:v>
                </c:pt>
                <c:pt idx="115">
                  <c:v>47</c:v>
                </c:pt>
                <c:pt idx="116">
                  <c:v>54</c:v>
                </c:pt>
                <c:pt idx="117">
                  <c:v>50</c:v>
                </c:pt>
                <c:pt idx="118">
                  <c:v>53</c:v>
                </c:pt>
                <c:pt idx="119">
                  <c:v>52</c:v>
                </c:pt>
                <c:pt idx="120">
                  <c:v>54</c:v>
                </c:pt>
                <c:pt idx="121">
                  <c:v>54</c:v>
                </c:pt>
                <c:pt idx="122">
                  <c:v>56</c:v>
                </c:pt>
                <c:pt idx="123">
                  <c:v>53</c:v>
                </c:pt>
                <c:pt idx="124">
                  <c:v>57</c:v>
                </c:pt>
                <c:pt idx="125">
                  <c:v>59</c:v>
                </c:pt>
                <c:pt idx="126">
                  <c:v>61</c:v>
                </c:pt>
                <c:pt idx="127">
                  <c:v>56</c:v>
                </c:pt>
                <c:pt idx="128">
                  <c:v>57</c:v>
                </c:pt>
                <c:pt idx="129">
                  <c:v>58</c:v>
                </c:pt>
                <c:pt idx="130">
                  <c:v>63</c:v>
                </c:pt>
                <c:pt idx="131">
                  <c:v>53</c:v>
                </c:pt>
                <c:pt idx="132">
                  <c:v>65</c:v>
                </c:pt>
                <c:pt idx="133">
                  <c:v>59</c:v>
                </c:pt>
                <c:pt idx="134">
                  <c:v>62</c:v>
                </c:pt>
                <c:pt idx="135">
                  <c:v>59</c:v>
                </c:pt>
                <c:pt idx="136">
                  <c:v>57</c:v>
                </c:pt>
                <c:pt idx="137">
                  <c:v>61</c:v>
                </c:pt>
                <c:pt idx="138">
                  <c:v>63</c:v>
                </c:pt>
                <c:pt idx="139">
                  <c:v>59</c:v>
                </c:pt>
                <c:pt idx="140">
                  <c:v>65</c:v>
                </c:pt>
                <c:pt idx="141">
                  <c:v>62</c:v>
                </c:pt>
                <c:pt idx="142">
                  <c:v>60</c:v>
                </c:pt>
                <c:pt idx="143">
                  <c:v>61</c:v>
                </c:pt>
                <c:pt idx="144">
                  <c:v>68</c:v>
                </c:pt>
                <c:pt idx="145">
                  <c:v>64</c:v>
                </c:pt>
                <c:pt idx="146">
                  <c:v>63</c:v>
                </c:pt>
                <c:pt idx="147">
                  <c:v>63</c:v>
                </c:pt>
                <c:pt idx="148">
                  <c:v>60</c:v>
                </c:pt>
                <c:pt idx="149">
                  <c:v>64</c:v>
                </c:pt>
                <c:pt idx="150">
                  <c:v>59</c:v>
                </c:pt>
                <c:pt idx="151">
                  <c:v>62</c:v>
                </c:pt>
                <c:pt idx="152">
                  <c:v>65</c:v>
                </c:pt>
                <c:pt idx="153">
                  <c:v>65</c:v>
                </c:pt>
                <c:pt idx="154">
                  <c:v>60</c:v>
                </c:pt>
                <c:pt idx="155">
                  <c:v>66</c:v>
                </c:pt>
                <c:pt idx="156">
                  <c:v>62</c:v>
                </c:pt>
                <c:pt idx="157">
                  <c:v>58</c:v>
                </c:pt>
                <c:pt idx="158">
                  <c:v>60</c:v>
                </c:pt>
                <c:pt idx="159">
                  <c:v>62</c:v>
                </c:pt>
                <c:pt idx="160">
                  <c:v>61</c:v>
                </c:pt>
                <c:pt idx="161">
                  <c:v>63</c:v>
                </c:pt>
                <c:pt idx="162">
                  <c:v>66</c:v>
                </c:pt>
                <c:pt idx="163">
                  <c:v>60</c:v>
                </c:pt>
                <c:pt idx="164">
                  <c:v>63</c:v>
                </c:pt>
                <c:pt idx="165">
                  <c:v>58</c:v>
                </c:pt>
                <c:pt idx="166">
                  <c:v>62</c:v>
                </c:pt>
                <c:pt idx="167">
                  <c:v>59</c:v>
                </c:pt>
                <c:pt idx="168">
                  <c:v>58</c:v>
                </c:pt>
                <c:pt idx="169">
                  <c:v>61</c:v>
                </c:pt>
                <c:pt idx="170">
                  <c:v>61</c:v>
                </c:pt>
                <c:pt idx="171">
                  <c:v>57</c:v>
                </c:pt>
                <c:pt idx="172">
                  <c:v>54</c:v>
                </c:pt>
                <c:pt idx="173">
                  <c:v>63</c:v>
                </c:pt>
                <c:pt idx="174">
                  <c:v>62</c:v>
                </c:pt>
                <c:pt idx="175">
                  <c:v>56</c:v>
                </c:pt>
                <c:pt idx="176">
                  <c:v>54</c:v>
                </c:pt>
                <c:pt idx="177">
                  <c:v>59</c:v>
                </c:pt>
                <c:pt idx="178">
                  <c:v>57</c:v>
                </c:pt>
                <c:pt idx="179">
                  <c:v>54</c:v>
                </c:pt>
                <c:pt idx="180">
                  <c:v>55</c:v>
                </c:pt>
                <c:pt idx="181">
                  <c:v>59</c:v>
                </c:pt>
                <c:pt idx="182">
                  <c:v>55</c:v>
                </c:pt>
                <c:pt idx="183">
                  <c:v>52</c:v>
                </c:pt>
                <c:pt idx="184">
                  <c:v>58</c:v>
                </c:pt>
                <c:pt idx="185">
                  <c:v>54</c:v>
                </c:pt>
                <c:pt idx="186">
                  <c:v>46</c:v>
                </c:pt>
                <c:pt idx="187">
                  <c:v>51</c:v>
                </c:pt>
                <c:pt idx="188">
                  <c:v>52</c:v>
                </c:pt>
                <c:pt idx="189">
                  <c:v>50</c:v>
                </c:pt>
                <c:pt idx="190">
                  <c:v>51</c:v>
                </c:pt>
                <c:pt idx="191">
                  <c:v>56</c:v>
                </c:pt>
                <c:pt idx="192">
                  <c:v>49</c:v>
                </c:pt>
                <c:pt idx="193">
                  <c:v>50</c:v>
                </c:pt>
                <c:pt idx="194">
                  <c:v>48</c:v>
                </c:pt>
                <c:pt idx="195">
                  <c:v>47</c:v>
                </c:pt>
                <c:pt idx="196">
                  <c:v>47</c:v>
                </c:pt>
                <c:pt idx="197">
                  <c:v>51</c:v>
                </c:pt>
                <c:pt idx="198">
                  <c:v>46</c:v>
                </c:pt>
                <c:pt idx="199">
                  <c:v>45</c:v>
                </c:pt>
                <c:pt idx="20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198-4E9E-9537-442C4D03B5E9}"/>
            </c:ext>
          </c:extLst>
        </c:ser>
        <c:ser>
          <c:idx val="13"/>
          <c:order val="13"/>
          <c:tx>
            <c:strRef>
              <c:f>'+1 iter rz diffM'!$N$1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diffM'!$N$2:$N$202</c:f>
              <c:numCache>
                <c:formatCode>General</c:formatCode>
                <c:ptCount val="201"/>
                <c:pt idx="0">
                  <c:v>70</c:v>
                </c:pt>
                <c:pt idx="1">
                  <c:v>72</c:v>
                </c:pt>
                <c:pt idx="2">
                  <c:v>74</c:v>
                </c:pt>
                <c:pt idx="3">
                  <c:v>69</c:v>
                </c:pt>
                <c:pt idx="4">
                  <c:v>78</c:v>
                </c:pt>
                <c:pt idx="5">
                  <c:v>72</c:v>
                </c:pt>
                <c:pt idx="6">
                  <c:v>72</c:v>
                </c:pt>
                <c:pt idx="7">
                  <c:v>71</c:v>
                </c:pt>
                <c:pt idx="8">
                  <c:v>71</c:v>
                </c:pt>
                <c:pt idx="9">
                  <c:v>69</c:v>
                </c:pt>
                <c:pt idx="10">
                  <c:v>67</c:v>
                </c:pt>
                <c:pt idx="11">
                  <c:v>63</c:v>
                </c:pt>
                <c:pt idx="12">
                  <c:v>66</c:v>
                </c:pt>
                <c:pt idx="13">
                  <c:v>66</c:v>
                </c:pt>
                <c:pt idx="14">
                  <c:v>65</c:v>
                </c:pt>
                <c:pt idx="15">
                  <c:v>62</c:v>
                </c:pt>
                <c:pt idx="16">
                  <c:v>62</c:v>
                </c:pt>
                <c:pt idx="17">
                  <c:v>63</c:v>
                </c:pt>
                <c:pt idx="18">
                  <c:v>61</c:v>
                </c:pt>
                <c:pt idx="19">
                  <c:v>57</c:v>
                </c:pt>
                <c:pt idx="20">
                  <c:v>62</c:v>
                </c:pt>
                <c:pt idx="21">
                  <c:v>57</c:v>
                </c:pt>
                <c:pt idx="22">
                  <c:v>56</c:v>
                </c:pt>
                <c:pt idx="23">
                  <c:v>58</c:v>
                </c:pt>
                <c:pt idx="24">
                  <c:v>54</c:v>
                </c:pt>
                <c:pt idx="25">
                  <c:v>52</c:v>
                </c:pt>
                <c:pt idx="26">
                  <c:v>56</c:v>
                </c:pt>
                <c:pt idx="27">
                  <c:v>49</c:v>
                </c:pt>
                <c:pt idx="28">
                  <c:v>55</c:v>
                </c:pt>
                <c:pt idx="29">
                  <c:v>52</c:v>
                </c:pt>
                <c:pt idx="30">
                  <c:v>47</c:v>
                </c:pt>
                <c:pt idx="31">
                  <c:v>50</c:v>
                </c:pt>
                <c:pt idx="32">
                  <c:v>47</c:v>
                </c:pt>
                <c:pt idx="33">
                  <c:v>48</c:v>
                </c:pt>
                <c:pt idx="34">
                  <c:v>51</c:v>
                </c:pt>
                <c:pt idx="35">
                  <c:v>47</c:v>
                </c:pt>
                <c:pt idx="36">
                  <c:v>48</c:v>
                </c:pt>
                <c:pt idx="37">
                  <c:v>47</c:v>
                </c:pt>
                <c:pt idx="38">
                  <c:v>46</c:v>
                </c:pt>
                <c:pt idx="39">
                  <c:v>44</c:v>
                </c:pt>
                <c:pt idx="40">
                  <c:v>46</c:v>
                </c:pt>
                <c:pt idx="41">
                  <c:v>48</c:v>
                </c:pt>
                <c:pt idx="42">
                  <c:v>49</c:v>
                </c:pt>
                <c:pt idx="43">
                  <c:v>51</c:v>
                </c:pt>
                <c:pt idx="44">
                  <c:v>47</c:v>
                </c:pt>
                <c:pt idx="45">
                  <c:v>49</c:v>
                </c:pt>
                <c:pt idx="46">
                  <c:v>48</c:v>
                </c:pt>
                <c:pt idx="47">
                  <c:v>51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50</c:v>
                </c:pt>
                <c:pt idx="52">
                  <c:v>54</c:v>
                </c:pt>
                <c:pt idx="53">
                  <c:v>48</c:v>
                </c:pt>
                <c:pt idx="54">
                  <c:v>55</c:v>
                </c:pt>
                <c:pt idx="55">
                  <c:v>52</c:v>
                </c:pt>
                <c:pt idx="56">
                  <c:v>51</c:v>
                </c:pt>
                <c:pt idx="57">
                  <c:v>55</c:v>
                </c:pt>
                <c:pt idx="58">
                  <c:v>56</c:v>
                </c:pt>
                <c:pt idx="59">
                  <c:v>56</c:v>
                </c:pt>
                <c:pt idx="60">
                  <c:v>55</c:v>
                </c:pt>
                <c:pt idx="61">
                  <c:v>54</c:v>
                </c:pt>
                <c:pt idx="62">
                  <c:v>56</c:v>
                </c:pt>
                <c:pt idx="63">
                  <c:v>61</c:v>
                </c:pt>
                <c:pt idx="64">
                  <c:v>61</c:v>
                </c:pt>
                <c:pt idx="65">
                  <c:v>55</c:v>
                </c:pt>
                <c:pt idx="66">
                  <c:v>61</c:v>
                </c:pt>
                <c:pt idx="67">
                  <c:v>61</c:v>
                </c:pt>
                <c:pt idx="68">
                  <c:v>62</c:v>
                </c:pt>
                <c:pt idx="69">
                  <c:v>57</c:v>
                </c:pt>
                <c:pt idx="70">
                  <c:v>61</c:v>
                </c:pt>
                <c:pt idx="71">
                  <c:v>58</c:v>
                </c:pt>
                <c:pt idx="72">
                  <c:v>57</c:v>
                </c:pt>
                <c:pt idx="73">
                  <c:v>60</c:v>
                </c:pt>
                <c:pt idx="74">
                  <c:v>64</c:v>
                </c:pt>
                <c:pt idx="75">
                  <c:v>65</c:v>
                </c:pt>
                <c:pt idx="76">
                  <c:v>63</c:v>
                </c:pt>
                <c:pt idx="77">
                  <c:v>64</c:v>
                </c:pt>
                <c:pt idx="78">
                  <c:v>61</c:v>
                </c:pt>
                <c:pt idx="79">
                  <c:v>65</c:v>
                </c:pt>
                <c:pt idx="80">
                  <c:v>66</c:v>
                </c:pt>
                <c:pt idx="81">
                  <c:v>60</c:v>
                </c:pt>
                <c:pt idx="82">
                  <c:v>60</c:v>
                </c:pt>
                <c:pt idx="83">
                  <c:v>62</c:v>
                </c:pt>
                <c:pt idx="84">
                  <c:v>61</c:v>
                </c:pt>
                <c:pt idx="85">
                  <c:v>66</c:v>
                </c:pt>
                <c:pt idx="86">
                  <c:v>66</c:v>
                </c:pt>
                <c:pt idx="87">
                  <c:v>61</c:v>
                </c:pt>
                <c:pt idx="88">
                  <c:v>66</c:v>
                </c:pt>
                <c:pt idx="89">
                  <c:v>60</c:v>
                </c:pt>
                <c:pt idx="90">
                  <c:v>64</c:v>
                </c:pt>
                <c:pt idx="91">
                  <c:v>65</c:v>
                </c:pt>
                <c:pt idx="92">
                  <c:v>71</c:v>
                </c:pt>
                <c:pt idx="93">
                  <c:v>66</c:v>
                </c:pt>
                <c:pt idx="94">
                  <c:v>64</c:v>
                </c:pt>
                <c:pt idx="95">
                  <c:v>63</c:v>
                </c:pt>
                <c:pt idx="96">
                  <c:v>66</c:v>
                </c:pt>
                <c:pt idx="97">
                  <c:v>61</c:v>
                </c:pt>
                <c:pt idx="98">
                  <c:v>59</c:v>
                </c:pt>
                <c:pt idx="99">
                  <c:v>65</c:v>
                </c:pt>
                <c:pt idx="100">
                  <c:v>68</c:v>
                </c:pt>
                <c:pt idx="101">
                  <c:v>62</c:v>
                </c:pt>
                <c:pt idx="102">
                  <c:v>69</c:v>
                </c:pt>
                <c:pt idx="103">
                  <c:v>63</c:v>
                </c:pt>
                <c:pt idx="104">
                  <c:v>60</c:v>
                </c:pt>
                <c:pt idx="105">
                  <c:v>65</c:v>
                </c:pt>
                <c:pt idx="106">
                  <c:v>61</c:v>
                </c:pt>
                <c:pt idx="107">
                  <c:v>64</c:v>
                </c:pt>
                <c:pt idx="108">
                  <c:v>59</c:v>
                </c:pt>
                <c:pt idx="109">
                  <c:v>61</c:v>
                </c:pt>
                <c:pt idx="110">
                  <c:v>66</c:v>
                </c:pt>
                <c:pt idx="111">
                  <c:v>59</c:v>
                </c:pt>
                <c:pt idx="112">
                  <c:v>67</c:v>
                </c:pt>
                <c:pt idx="113">
                  <c:v>60</c:v>
                </c:pt>
                <c:pt idx="114">
                  <c:v>67</c:v>
                </c:pt>
                <c:pt idx="115">
                  <c:v>63</c:v>
                </c:pt>
                <c:pt idx="116">
                  <c:v>61</c:v>
                </c:pt>
                <c:pt idx="117">
                  <c:v>67</c:v>
                </c:pt>
                <c:pt idx="118">
                  <c:v>65</c:v>
                </c:pt>
                <c:pt idx="119">
                  <c:v>64</c:v>
                </c:pt>
                <c:pt idx="120">
                  <c:v>65</c:v>
                </c:pt>
                <c:pt idx="121">
                  <c:v>60</c:v>
                </c:pt>
                <c:pt idx="122">
                  <c:v>63</c:v>
                </c:pt>
                <c:pt idx="123">
                  <c:v>59</c:v>
                </c:pt>
                <c:pt idx="124">
                  <c:v>63</c:v>
                </c:pt>
                <c:pt idx="125">
                  <c:v>62</c:v>
                </c:pt>
                <c:pt idx="126">
                  <c:v>63</c:v>
                </c:pt>
                <c:pt idx="127">
                  <c:v>63</c:v>
                </c:pt>
                <c:pt idx="128">
                  <c:v>64</c:v>
                </c:pt>
                <c:pt idx="129">
                  <c:v>58</c:v>
                </c:pt>
                <c:pt idx="130">
                  <c:v>60</c:v>
                </c:pt>
                <c:pt idx="131">
                  <c:v>63</c:v>
                </c:pt>
                <c:pt idx="132">
                  <c:v>59</c:v>
                </c:pt>
                <c:pt idx="133">
                  <c:v>59</c:v>
                </c:pt>
                <c:pt idx="134">
                  <c:v>57</c:v>
                </c:pt>
                <c:pt idx="135">
                  <c:v>61</c:v>
                </c:pt>
                <c:pt idx="136">
                  <c:v>61</c:v>
                </c:pt>
                <c:pt idx="137">
                  <c:v>60</c:v>
                </c:pt>
                <c:pt idx="138">
                  <c:v>56</c:v>
                </c:pt>
                <c:pt idx="139">
                  <c:v>56</c:v>
                </c:pt>
                <c:pt idx="140">
                  <c:v>51</c:v>
                </c:pt>
                <c:pt idx="141">
                  <c:v>54</c:v>
                </c:pt>
                <c:pt idx="142">
                  <c:v>53</c:v>
                </c:pt>
                <c:pt idx="143">
                  <c:v>56</c:v>
                </c:pt>
                <c:pt idx="144">
                  <c:v>59</c:v>
                </c:pt>
                <c:pt idx="145">
                  <c:v>54</c:v>
                </c:pt>
                <c:pt idx="146">
                  <c:v>54</c:v>
                </c:pt>
                <c:pt idx="147">
                  <c:v>54</c:v>
                </c:pt>
                <c:pt idx="148">
                  <c:v>53</c:v>
                </c:pt>
                <c:pt idx="149">
                  <c:v>49</c:v>
                </c:pt>
                <c:pt idx="150">
                  <c:v>49</c:v>
                </c:pt>
                <c:pt idx="151">
                  <c:v>55</c:v>
                </c:pt>
                <c:pt idx="152">
                  <c:v>53</c:v>
                </c:pt>
                <c:pt idx="153">
                  <c:v>48</c:v>
                </c:pt>
                <c:pt idx="154">
                  <c:v>49</c:v>
                </c:pt>
                <c:pt idx="155">
                  <c:v>48</c:v>
                </c:pt>
                <c:pt idx="156">
                  <c:v>52</c:v>
                </c:pt>
                <c:pt idx="157">
                  <c:v>47</c:v>
                </c:pt>
                <c:pt idx="158">
                  <c:v>46</c:v>
                </c:pt>
                <c:pt idx="159">
                  <c:v>49</c:v>
                </c:pt>
                <c:pt idx="160">
                  <c:v>46</c:v>
                </c:pt>
                <c:pt idx="161">
                  <c:v>44</c:v>
                </c:pt>
                <c:pt idx="162">
                  <c:v>48</c:v>
                </c:pt>
                <c:pt idx="163">
                  <c:v>47</c:v>
                </c:pt>
                <c:pt idx="164">
                  <c:v>49</c:v>
                </c:pt>
                <c:pt idx="165">
                  <c:v>44</c:v>
                </c:pt>
                <c:pt idx="166">
                  <c:v>47</c:v>
                </c:pt>
                <c:pt idx="167">
                  <c:v>47</c:v>
                </c:pt>
                <c:pt idx="168">
                  <c:v>49</c:v>
                </c:pt>
                <c:pt idx="169">
                  <c:v>50</c:v>
                </c:pt>
                <c:pt idx="170">
                  <c:v>51</c:v>
                </c:pt>
                <c:pt idx="171">
                  <c:v>53</c:v>
                </c:pt>
                <c:pt idx="172">
                  <c:v>51</c:v>
                </c:pt>
                <c:pt idx="173">
                  <c:v>54</c:v>
                </c:pt>
                <c:pt idx="174">
                  <c:v>54</c:v>
                </c:pt>
                <c:pt idx="175">
                  <c:v>58</c:v>
                </c:pt>
                <c:pt idx="176">
                  <c:v>53</c:v>
                </c:pt>
                <c:pt idx="177">
                  <c:v>56</c:v>
                </c:pt>
                <c:pt idx="178">
                  <c:v>59</c:v>
                </c:pt>
                <c:pt idx="179">
                  <c:v>57</c:v>
                </c:pt>
                <c:pt idx="180">
                  <c:v>59</c:v>
                </c:pt>
                <c:pt idx="181">
                  <c:v>60</c:v>
                </c:pt>
                <c:pt idx="182">
                  <c:v>63</c:v>
                </c:pt>
                <c:pt idx="183">
                  <c:v>64</c:v>
                </c:pt>
                <c:pt idx="184">
                  <c:v>60</c:v>
                </c:pt>
                <c:pt idx="185">
                  <c:v>59</c:v>
                </c:pt>
                <c:pt idx="186">
                  <c:v>66</c:v>
                </c:pt>
                <c:pt idx="187">
                  <c:v>69</c:v>
                </c:pt>
                <c:pt idx="188">
                  <c:v>62</c:v>
                </c:pt>
                <c:pt idx="189">
                  <c:v>70</c:v>
                </c:pt>
                <c:pt idx="190">
                  <c:v>64</c:v>
                </c:pt>
                <c:pt idx="191">
                  <c:v>69</c:v>
                </c:pt>
                <c:pt idx="192">
                  <c:v>66</c:v>
                </c:pt>
                <c:pt idx="193">
                  <c:v>70</c:v>
                </c:pt>
                <c:pt idx="194">
                  <c:v>69</c:v>
                </c:pt>
                <c:pt idx="195">
                  <c:v>70</c:v>
                </c:pt>
                <c:pt idx="196">
                  <c:v>72</c:v>
                </c:pt>
                <c:pt idx="197">
                  <c:v>70</c:v>
                </c:pt>
                <c:pt idx="198">
                  <c:v>71</c:v>
                </c:pt>
                <c:pt idx="199">
                  <c:v>77</c:v>
                </c:pt>
                <c:pt idx="200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198-4E9E-9537-442C4D03B5E9}"/>
            </c:ext>
          </c:extLst>
        </c:ser>
        <c:ser>
          <c:idx val="14"/>
          <c:order val="14"/>
          <c:tx>
            <c:strRef>
              <c:f>'+1 iter rz diffM'!$O$1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diffM'!$O$2:$O$202</c:f>
              <c:numCache>
                <c:formatCode>General</c:formatCode>
                <c:ptCount val="201"/>
                <c:pt idx="0">
                  <c:v>75</c:v>
                </c:pt>
                <c:pt idx="1">
                  <c:v>74</c:v>
                </c:pt>
                <c:pt idx="2">
                  <c:v>71</c:v>
                </c:pt>
                <c:pt idx="3">
                  <c:v>74</c:v>
                </c:pt>
                <c:pt idx="4">
                  <c:v>72</c:v>
                </c:pt>
                <c:pt idx="5">
                  <c:v>71</c:v>
                </c:pt>
                <c:pt idx="6">
                  <c:v>67</c:v>
                </c:pt>
                <c:pt idx="7">
                  <c:v>67</c:v>
                </c:pt>
                <c:pt idx="8">
                  <c:v>71</c:v>
                </c:pt>
                <c:pt idx="9">
                  <c:v>69</c:v>
                </c:pt>
                <c:pt idx="10">
                  <c:v>72</c:v>
                </c:pt>
                <c:pt idx="11">
                  <c:v>68</c:v>
                </c:pt>
                <c:pt idx="12">
                  <c:v>69</c:v>
                </c:pt>
                <c:pt idx="13">
                  <c:v>64</c:v>
                </c:pt>
                <c:pt idx="14">
                  <c:v>63</c:v>
                </c:pt>
                <c:pt idx="15">
                  <c:v>64</c:v>
                </c:pt>
                <c:pt idx="16">
                  <c:v>61</c:v>
                </c:pt>
                <c:pt idx="17">
                  <c:v>62</c:v>
                </c:pt>
                <c:pt idx="18">
                  <c:v>59</c:v>
                </c:pt>
                <c:pt idx="19">
                  <c:v>61</c:v>
                </c:pt>
                <c:pt idx="20">
                  <c:v>58</c:v>
                </c:pt>
                <c:pt idx="21">
                  <c:v>56</c:v>
                </c:pt>
                <c:pt idx="22">
                  <c:v>55</c:v>
                </c:pt>
                <c:pt idx="23">
                  <c:v>54</c:v>
                </c:pt>
                <c:pt idx="24">
                  <c:v>59</c:v>
                </c:pt>
                <c:pt idx="25">
                  <c:v>56</c:v>
                </c:pt>
                <c:pt idx="26">
                  <c:v>59</c:v>
                </c:pt>
                <c:pt idx="27">
                  <c:v>48</c:v>
                </c:pt>
                <c:pt idx="28">
                  <c:v>54</c:v>
                </c:pt>
                <c:pt idx="29">
                  <c:v>49</c:v>
                </c:pt>
                <c:pt idx="30">
                  <c:v>49</c:v>
                </c:pt>
                <c:pt idx="31">
                  <c:v>51</c:v>
                </c:pt>
                <c:pt idx="32">
                  <c:v>49</c:v>
                </c:pt>
                <c:pt idx="33">
                  <c:v>51</c:v>
                </c:pt>
                <c:pt idx="34">
                  <c:v>50</c:v>
                </c:pt>
                <c:pt idx="35">
                  <c:v>45</c:v>
                </c:pt>
                <c:pt idx="36">
                  <c:v>45</c:v>
                </c:pt>
                <c:pt idx="37">
                  <c:v>47</c:v>
                </c:pt>
                <c:pt idx="38">
                  <c:v>43</c:v>
                </c:pt>
                <c:pt idx="39">
                  <c:v>45</c:v>
                </c:pt>
                <c:pt idx="40">
                  <c:v>52</c:v>
                </c:pt>
                <c:pt idx="41">
                  <c:v>47</c:v>
                </c:pt>
                <c:pt idx="42">
                  <c:v>53</c:v>
                </c:pt>
                <c:pt idx="43">
                  <c:v>54</c:v>
                </c:pt>
                <c:pt idx="44">
                  <c:v>44</c:v>
                </c:pt>
                <c:pt idx="45">
                  <c:v>46</c:v>
                </c:pt>
                <c:pt idx="46">
                  <c:v>46</c:v>
                </c:pt>
                <c:pt idx="47">
                  <c:v>48</c:v>
                </c:pt>
                <c:pt idx="48">
                  <c:v>46</c:v>
                </c:pt>
                <c:pt idx="49">
                  <c:v>45</c:v>
                </c:pt>
                <c:pt idx="50">
                  <c:v>50</c:v>
                </c:pt>
                <c:pt idx="51">
                  <c:v>53</c:v>
                </c:pt>
                <c:pt idx="52">
                  <c:v>56</c:v>
                </c:pt>
                <c:pt idx="53">
                  <c:v>57</c:v>
                </c:pt>
                <c:pt idx="54">
                  <c:v>53</c:v>
                </c:pt>
                <c:pt idx="55">
                  <c:v>52</c:v>
                </c:pt>
                <c:pt idx="56">
                  <c:v>54</c:v>
                </c:pt>
                <c:pt idx="57">
                  <c:v>57</c:v>
                </c:pt>
                <c:pt idx="58">
                  <c:v>53</c:v>
                </c:pt>
                <c:pt idx="59">
                  <c:v>57</c:v>
                </c:pt>
                <c:pt idx="60">
                  <c:v>53</c:v>
                </c:pt>
                <c:pt idx="61">
                  <c:v>62</c:v>
                </c:pt>
                <c:pt idx="62">
                  <c:v>56</c:v>
                </c:pt>
                <c:pt idx="63">
                  <c:v>56</c:v>
                </c:pt>
                <c:pt idx="64">
                  <c:v>59</c:v>
                </c:pt>
                <c:pt idx="65">
                  <c:v>56</c:v>
                </c:pt>
                <c:pt idx="66">
                  <c:v>58</c:v>
                </c:pt>
                <c:pt idx="67">
                  <c:v>58</c:v>
                </c:pt>
                <c:pt idx="68">
                  <c:v>60</c:v>
                </c:pt>
                <c:pt idx="69">
                  <c:v>53</c:v>
                </c:pt>
                <c:pt idx="70">
                  <c:v>62</c:v>
                </c:pt>
                <c:pt idx="71">
                  <c:v>58</c:v>
                </c:pt>
                <c:pt idx="72">
                  <c:v>60</c:v>
                </c:pt>
                <c:pt idx="73">
                  <c:v>63</c:v>
                </c:pt>
                <c:pt idx="74">
                  <c:v>62</c:v>
                </c:pt>
                <c:pt idx="75">
                  <c:v>60</c:v>
                </c:pt>
                <c:pt idx="76">
                  <c:v>66</c:v>
                </c:pt>
                <c:pt idx="77">
                  <c:v>64</c:v>
                </c:pt>
                <c:pt idx="78">
                  <c:v>57</c:v>
                </c:pt>
                <c:pt idx="79">
                  <c:v>62</c:v>
                </c:pt>
                <c:pt idx="80">
                  <c:v>64</c:v>
                </c:pt>
                <c:pt idx="81">
                  <c:v>60</c:v>
                </c:pt>
                <c:pt idx="82">
                  <c:v>65</c:v>
                </c:pt>
                <c:pt idx="83">
                  <c:v>73</c:v>
                </c:pt>
                <c:pt idx="84">
                  <c:v>64</c:v>
                </c:pt>
                <c:pt idx="85">
                  <c:v>67</c:v>
                </c:pt>
                <c:pt idx="86">
                  <c:v>65</c:v>
                </c:pt>
                <c:pt idx="87">
                  <c:v>63</c:v>
                </c:pt>
                <c:pt idx="88">
                  <c:v>67</c:v>
                </c:pt>
                <c:pt idx="89">
                  <c:v>61</c:v>
                </c:pt>
                <c:pt idx="90">
                  <c:v>64</c:v>
                </c:pt>
                <c:pt idx="91">
                  <c:v>64</c:v>
                </c:pt>
                <c:pt idx="92">
                  <c:v>65</c:v>
                </c:pt>
                <c:pt idx="93">
                  <c:v>71</c:v>
                </c:pt>
                <c:pt idx="94">
                  <c:v>64</c:v>
                </c:pt>
                <c:pt idx="95">
                  <c:v>65</c:v>
                </c:pt>
                <c:pt idx="96">
                  <c:v>58</c:v>
                </c:pt>
                <c:pt idx="97">
                  <c:v>58</c:v>
                </c:pt>
                <c:pt idx="98">
                  <c:v>64</c:v>
                </c:pt>
                <c:pt idx="99">
                  <c:v>63</c:v>
                </c:pt>
                <c:pt idx="100">
                  <c:v>68</c:v>
                </c:pt>
                <c:pt idx="101">
                  <c:v>64</c:v>
                </c:pt>
                <c:pt idx="102">
                  <c:v>67</c:v>
                </c:pt>
                <c:pt idx="103">
                  <c:v>62</c:v>
                </c:pt>
                <c:pt idx="104">
                  <c:v>66</c:v>
                </c:pt>
                <c:pt idx="105">
                  <c:v>63</c:v>
                </c:pt>
                <c:pt idx="106">
                  <c:v>67</c:v>
                </c:pt>
                <c:pt idx="107">
                  <c:v>64</c:v>
                </c:pt>
                <c:pt idx="108">
                  <c:v>61</c:v>
                </c:pt>
                <c:pt idx="109">
                  <c:v>61</c:v>
                </c:pt>
                <c:pt idx="110">
                  <c:v>69</c:v>
                </c:pt>
                <c:pt idx="111">
                  <c:v>65</c:v>
                </c:pt>
                <c:pt idx="112">
                  <c:v>63</c:v>
                </c:pt>
                <c:pt idx="113">
                  <c:v>61</c:v>
                </c:pt>
                <c:pt idx="114">
                  <c:v>61</c:v>
                </c:pt>
                <c:pt idx="115">
                  <c:v>61</c:v>
                </c:pt>
                <c:pt idx="116">
                  <c:v>67</c:v>
                </c:pt>
                <c:pt idx="117">
                  <c:v>66</c:v>
                </c:pt>
                <c:pt idx="118">
                  <c:v>62</c:v>
                </c:pt>
                <c:pt idx="119">
                  <c:v>59</c:v>
                </c:pt>
                <c:pt idx="120">
                  <c:v>65</c:v>
                </c:pt>
                <c:pt idx="121">
                  <c:v>62</c:v>
                </c:pt>
                <c:pt idx="122">
                  <c:v>63</c:v>
                </c:pt>
                <c:pt idx="123">
                  <c:v>64</c:v>
                </c:pt>
                <c:pt idx="124">
                  <c:v>71</c:v>
                </c:pt>
                <c:pt idx="125">
                  <c:v>67</c:v>
                </c:pt>
                <c:pt idx="126">
                  <c:v>66</c:v>
                </c:pt>
                <c:pt idx="127">
                  <c:v>64</c:v>
                </c:pt>
                <c:pt idx="128">
                  <c:v>61</c:v>
                </c:pt>
                <c:pt idx="129">
                  <c:v>60</c:v>
                </c:pt>
                <c:pt idx="130">
                  <c:v>63</c:v>
                </c:pt>
                <c:pt idx="131">
                  <c:v>62</c:v>
                </c:pt>
                <c:pt idx="132">
                  <c:v>58</c:v>
                </c:pt>
                <c:pt idx="133">
                  <c:v>60</c:v>
                </c:pt>
                <c:pt idx="134">
                  <c:v>66</c:v>
                </c:pt>
                <c:pt idx="135">
                  <c:v>61</c:v>
                </c:pt>
                <c:pt idx="136">
                  <c:v>63</c:v>
                </c:pt>
                <c:pt idx="137">
                  <c:v>57</c:v>
                </c:pt>
                <c:pt idx="138">
                  <c:v>56</c:v>
                </c:pt>
                <c:pt idx="139">
                  <c:v>58</c:v>
                </c:pt>
                <c:pt idx="140">
                  <c:v>55</c:v>
                </c:pt>
                <c:pt idx="141">
                  <c:v>55</c:v>
                </c:pt>
                <c:pt idx="142">
                  <c:v>55</c:v>
                </c:pt>
                <c:pt idx="143">
                  <c:v>57</c:v>
                </c:pt>
                <c:pt idx="144">
                  <c:v>60</c:v>
                </c:pt>
                <c:pt idx="145">
                  <c:v>56</c:v>
                </c:pt>
                <c:pt idx="146">
                  <c:v>52</c:v>
                </c:pt>
                <c:pt idx="147">
                  <c:v>53</c:v>
                </c:pt>
                <c:pt idx="148">
                  <c:v>54</c:v>
                </c:pt>
                <c:pt idx="149">
                  <c:v>54</c:v>
                </c:pt>
                <c:pt idx="150">
                  <c:v>49</c:v>
                </c:pt>
                <c:pt idx="151">
                  <c:v>50</c:v>
                </c:pt>
                <c:pt idx="152">
                  <c:v>50</c:v>
                </c:pt>
                <c:pt idx="153">
                  <c:v>51</c:v>
                </c:pt>
                <c:pt idx="154">
                  <c:v>50</c:v>
                </c:pt>
                <c:pt idx="155">
                  <c:v>49</c:v>
                </c:pt>
                <c:pt idx="156">
                  <c:v>50</c:v>
                </c:pt>
                <c:pt idx="157">
                  <c:v>50</c:v>
                </c:pt>
                <c:pt idx="158">
                  <c:v>51</c:v>
                </c:pt>
                <c:pt idx="159">
                  <c:v>51</c:v>
                </c:pt>
                <c:pt idx="160">
                  <c:v>47</c:v>
                </c:pt>
                <c:pt idx="161">
                  <c:v>50</c:v>
                </c:pt>
                <c:pt idx="162">
                  <c:v>50</c:v>
                </c:pt>
                <c:pt idx="163">
                  <c:v>46</c:v>
                </c:pt>
                <c:pt idx="164">
                  <c:v>50</c:v>
                </c:pt>
                <c:pt idx="165">
                  <c:v>46</c:v>
                </c:pt>
                <c:pt idx="166">
                  <c:v>52</c:v>
                </c:pt>
                <c:pt idx="167">
                  <c:v>53</c:v>
                </c:pt>
                <c:pt idx="168">
                  <c:v>50</c:v>
                </c:pt>
                <c:pt idx="169">
                  <c:v>55</c:v>
                </c:pt>
                <c:pt idx="170">
                  <c:v>53</c:v>
                </c:pt>
                <c:pt idx="171">
                  <c:v>53</c:v>
                </c:pt>
                <c:pt idx="172">
                  <c:v>54</c:v>
                </c:pt>
                <c:pt idx="173">
                  <c:v>60</c:v>
                </c:pt>
                <c:pt idx="174">
                  <c:v>55</c:v>
                </c:pt>
                <c:pt idx="175">
                  <c:v>52</c:v>
                </c:pt>
                <c:pt idx="176">
                  <c:v>53</c:v>
                </c:pt>
                <c:pt idx="177">
                  <c:v>56</c:v>
                </c:pt>
                <c:pt idx="178">
                  <c:v>57</c:v>
                </c:pt>
                <c:pt idx="179">
                  <c:v>62</c:v>
                </c:pt>
                <c:pt idx="180">
                  <c:v>60</c:v>
                </c:pt>
                <c:pt idx="181">
                  <c:v>61</c:v>
                </c:pt>
                <c:pt idx="182">
                  <c:v>59</c:v>
                </c:pt>
                <c:pt idx="183">
                  <c:v>62</c:v>
                </c:pt>
                <c:pt idx="184">
                  <c:v>64</c:v>
                </c:pt>
                <c:pt idx="185">
                  <c:v>63</c:v>
                </c:pt>
                <c:pt idx="186">
                  <c:v>64</c:v>
                </c:pt>
                <c:pt idx="187">
                  <c:v>61</c:v>
                </c:pt>
                <c:pt idx="188">
                  <c:v>66</c:v>
                </c:pt>
                <c:pt idx="189">
                  <c:v>68</c:v>
                </c:pt>
                <c:pt idx="190">
                  <c:v>67</c:v>
                </c:pt>
                <c:pt idx="191">
                  <c:v>67</c:v>
                </c:pt>
                <c:pt idx="192">
                  <c:v>71</c:v>
                </c:pt>
                <c:pt idx="193">
                  <c:v>68</c:v>
                </c:pt>
                <c:pt idx="194">
                  <c:v>71</c:v>
                </c:pt>
                <c:pt idx="195">
                  <c:v>73</c:v>
                </c:pt>
                <c:pt idx="196">
                  <c:v>69</c:v>
                </c:pt>
                <c:pt idx="197">
                  <c:v>69</c:v>
                </c:pt>
                <c:pt idx="198">
                  <c:v>78</c:v>
                </c:pt>
                <c:pt idx="199">
                  <c:v>73</c:v>
                </c:pt>
                <c:pt idx="200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198-4E9E-9537-442C4D03B5E9}"/>
            </c:ext>
          </c:extLst>
        </c:ser>
        <c:ser>
          <c:idx val="15"/>
          <c:order val="15"/>
          <c:tx>
            <c:strRef>
              <c:f>'+1 iter rz diffM'!$P$1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 iter rz diffM'!$S$2:$S$202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 iter rz diffM'!$P$2:$P$202</c:f>
              <c:numCache>
                <c:formatCode>General</c:formatCode>
                <c:ptCount val="201"/>
                <c:pt idx="0">
                  <c:v>38</c:v>
                </c:pt>
                <c:pt idx="1">
                  <c:v>35</c:v>
                </c:pt>
                <c:pt idx="2">
                  <c:v>35</c:v>
                </c:pt>
                <c:pt idx="3">
                  <c:v>37</c:v>
                </c:pt>
                <c:pt idx="4">
                  <c:v>37</c:v>
                </c:pt>
                <c:pt idx="5">
                  <c:v>35</c:v>
                </c:pt>
                <c:pt idx="6">
                  <c:v>37</c:v>
                </c:pt>
                <c:pt idx="7">
                  <c:v>38</c:v>
                </c:pt>
                <c:pt idx="8">
                  <c:v>39</c:v>
                </c:pt>
                <c:pt idx="9">
                  <c:v>43</c:v>
                </c:pt>
                <c:pt idx="10">
                  <c:v>38</c:v>
                </c:pt>
                <c:pt idx="11">
                  <c:v>44</c:v>
                </c:pt>
                <c:pt idx="12">
                  <c:v>41</c:v>
                </c:pt>
                <c:pt idx="13">
                  <c:v>46</c:v>
                </c:pt>
                <c:pt idx="14">
                  <c:v>51</c:v>
                </c:pt>
                <c:pt idx="15">
                  <c:v>48</c:v>
                </c:pt>
                <c:pt idx="16">
                  <c:v>51</c:v>
                </c:pt>
                <c:pt idx="17">
                  <c:v>53</c:v>
                </c:pt>
                <c:pt idx="18">
                  <c:v>57</c:v>
                </c:pt>
                <c:pt idx="19">
                  <c:v>58</c:v>
                </c:pt>
                <c:pt idx="20">
                  <c:v>59</c:v>
                </c:pt>
                <c:pt idx="21">
                  <c:v>61</c:v>
                </c:pt>
                <c:pt idx="22">
                  <c:v>65</c:v>
                </c:pt>
                <c:pt idx="23">
                  <c:v>64</c:v>
                </c:pt>
                <c:pt idx="24">
                  <c:v>62</c:v>
                </c:pt>
                <c:pt idx="25">
                  <c:v>70</c:v>
                </c:pt>
                <c:pt idx="26">
                  <c:v>69</c:v>
                </c:pt>
                <c:pt idx="27">
                  <c:v>73</c:v>
                </c:pt>
                <c:pt idx="28">
                  <c:v>69</c:v>
                </c:pt>
                <c:pt idx="29">
                  <c:v>76</c:v>
                </c:pt>
                <c:pt idx="30">
                  <c:v>75</c:v>
                </c:pt>
                <c:pt idx="31">
                  <c:v>77</c:v>
                </c:pt>
                <c:pt idx="32">
                  <c:v>72</c:v>
                </c:pt>
                <c:pt idx="33">
                  <c:v>76</c:v>
                </c:pt>
                <c:pt idx="34">
                  <c:v>73</c:v>
                </c:pt>
                <c:pt idx="35">
                  <c:v>76</c:v>
                </c:pt>
                <c:pt idx="36">
                  <c:v>79</c:v>
                </c:pt>
                <c:pt idx="37">
                  <c:v>76</c:v>
                </c:pt>
                <c:pt idx="38">
                  <c:v>77</c:v>
                </c:pt>
                <c:pt idx="39">
                  <c:v>76</c:v>
                </c:pt>
                <c:pt idx="40">
                  <c:v>78</c:v>
                </c:pt>
                <c:pt idx="41">
                  <c:v>78</c:v>
                </c:pt>
                <c:pt idx="42">
                  <c:v>77</c:v>
                </c:pt>
                <c:pt idx="43">
                  <c:v>77</c:v>
                </c:pt>
                <c:pt idx="44">
                  <c:v>75</c:v>
                </c:pt>
                <c:pt idx="45">
                  <c:v>76</c:v>
                </c:pt>
                <c:pt idx="46">
                  <c:v>73</c:v>
                </c:pt>
                <c:pt idx="47">
                  <c:v>73</c:v>
                </c:pt>
                <c:pt idx="48">
                  <c:v>69</c:v>
                </c:pt>
                <c:pt idx="49">
                  <c:v>64</c:v>
                </c:pt>
                <c:pt idx="50">
                  <c:v>67</c:v>
                </c:pt>
                <c:pt idx="51">
                  <c:v>60</c:v>
                </c:pt>
                <c:pt idx="52">
                  <c:v>64</c:v>
                </c:pt>
                <c:pt idx="53">
                  <c:v>65</c:v>
                </c:pt>
                <c:pt idx="54">
                  <c:v>64</c:v>
                </c:pt>
                <c:pt idx="55">
                  <c:v>59</c:v>
                </c:pt>
                <c:pt idx="56">
                  <c:v>58</c:v>
                </c:pt>
                <c:pt idx="57">
                  <c:v>56</c:v>
                </c:pt>
                <c:pt idx="58">
                  <c:v>58</c:v>
                </c:pt>
                <c:pt idx="59">
                  <c:v>53</c:v>
                </c:pt>
                <c:pt idx="60">
                  <c:v>52</c:v>
                </c:pt>
                <c:pt idx="61">
                  <c:v>54</c:v>
                </c:pt>
                <c:pt idx="62">
                  <c:v>57</c:v>
                </c:pt>
                <c:pt idx="63">
                  <c:v>50</c:v>
                </c:pt>
                <c:pt idx="64">
                  <c:v>44</c:v>
                </c:pt>
                <c:pt idx="65">
                  <c:v>50</c:v>
                </c:pt>
                <c:pt idx="66">
                  <c:v>50</c:v>
                </c:pt>
                <c:pt idx="67">
                  <c:v>49</c:v>
                </c:pt>
                <c:pt idx="68">
                  <c:v>48</c:v>
                </c:pt>
                <c:pt idx="69">
                  <c:v>47</c:v>
                </c:pt>
                <c:pt idx="70">
                  <c:v>50</c:v>
                </c:pt>
                <c:pt idx="71">
                  <c:v>44</c:v>
                </c:pt>
                <c:pt idx="72">
                  <c:v>46</c:v>
                </c:pt>
                <c:pt idx="73">
                  <c:v>46</c:v>
                </c:pt>
                <c:pt idx="74">
                  <c:v>43</c:v>
                </c:pt>
                <c:pt idx="75">
                  <c:v>46</c:v>
                </c:pt>
                <c:pt idx="76">
                  <c:v>49</c:v>
                </c:pt>
                <c:pt idx="77">
                  <c:v>48</c:v>
                </c:pt>
                <c:pt idx="78">
                  <c:v>43</c:v>
                </c:pt>
                <c:pt idx="79">
                  <c:v>44</c:v>
                </c:pt>
                <c:pt idx="80">
                  <c:v>45</c:v>
                </c:pt>
                <c:pt idx="81">
                  <c:v>44</c:v>
                </c:pt>
                <c:pt idx="82">
                  <c:v>45</c:v>
                </c:pt>
                <c:pt idx="83">
                  <c:v>46</c:v>
                </c:pt>
                <c:pt idx="84">
                  <c:v>45</c:v>
                </c:pt>
                <c:pt idx="85">
                  <c:v>48</c:v>
                </c:pt>
                <c:pt idx="86">
                  <c:v>44</c:v>
                </c:pt>
                <c:pt idx="87">
                  <c:v>46</c:v>
                </c:pt>
                <c:pt idx="88">
                  <c:v>45</c:v>
                </c:pt>
                <c:pt idx="89">
                  <c:v>48</c:v>
                </c:pt>
                <c:pt idx="90">
                  <c:v>47</c:v>
                </c:pt>
                <c:pt idx="91">
                  <c:v>45</c:v>
                </c:pt>
                <c:pt idx="92">
                  <c:v>45</c:v>
                </c:pt>
                <c:pt idx="93">
                  <c:v>48</c:v>
                </c:pt>
                <c:pt idx="94">
                  <c:v>50</c:v>
                </c:pt>
                <c:pt idx="95">
                  <c:v>50</c:v>
                </c:pt>
                <c:pt idx="96">
                  <c:v>52</c:v>
                </c:pt>
                <c:pt idx="97">
                  <c:v>48</c:v>
                </c:pt>
                <c:pt idx="98">
                  <c:v>50</c:v>
                </c:pt>
                <c:pt idx="99">
                  <c:v>46</c:v>
                </c:pt>
                <c:pt idx="100">
                  <c:v>49</c:v>
                </c:pt>
                <c:pt idx="101">
                  <c:v>48</c:v>
                </c:pt>
                <c:pt idx="102">
                  <c:v>47</c:v>
                </c:pt>
                <c:pt idx="103">
                  <c:v>50</c:v>
                </c:pt>
                <c:pt idx="104">
                  <c:v>49</c:v>
                </c:pt>
                <c:pt idx="105">
                  <c:v>51</c:v>
                </c:pt>
                <c:pt idx="106">
                  <c:v>49</c:v>
                </c:pt>
                <c:pt idx="107">
                  <c:v>50</c:v>
                </c:pt>
                <c:pt idx="108">
                  <c:v>46</c:v>
                </c:pt>
                <c:pt idx="109">
                  <c:v>48</c:v>
                </c:pt>
                <c:pt idx="110">
                  <c:v>44</c:v>
                </c:pt>
                <c:pt idx="111">
                  <c:v>46</c:v>
                </c:pt>
                <c:pt idx="112">
                  <c:v>48</c:v>
                </c:pt>
                <c:pt idx="113">
                  <c:v>47</c:v>
                </c:pt>
                <c:pt idx="114">
                  <c:v>45</c:v>
                </c:pt>
                <c:pt idx="115">
                  <c:v>49</c:v>
                </c:pt>
                <c:pt idx="116">
                  <c:v>45</c:v>
                </c:pt>
                <c:pt idx="117">
                  <c:v>45</c:v>
                </c:pt>
                <c:pt idx="118">
                  <c:v>48</c:v>
                </c:pt>
                <c:pt idx="119">
                  <c:v>48</c:v>
                </c:pt>
                <c:pt idx="120">
                  <c:v>42</c:v>
                </c:pt>
                <c:pt idx="121">
                  <c:v>44</c:v>
                </c:pt>
                <c:pt idx="122">
                  <c:v>43</c:v>
                </c:pt>
                <c:pt idx="123">
                  <c:v>45</c:v>
                </c:pt>
                <c:pt idx="124">
                  <c:v>44</c:v>
                </c:pt>
                <c:pt idx="125">
                  <c:v>43</c:v>
                </c:pt>
                <c:pt idx="126">
                  <c:v>43</c:v>
                </c:pt>
                <c:pt idx="127">
                  <c:v>45</c:v>
                </c:pt>
                <c:pt idx="128">
                  <c:v>51</c:v>
                </c:pt>
                <c:pt idx="129">
                  <c:v>42</c:v>
                </c:pt>
                <c:pt idx="130">
                  <c:v>47</c:v>
                </c:pt>
                <c:pt idx="131">
                  <c:v>49</c:v>
                </c:pt>
                <c:pt idx="132">
                  <c:v>49</c:v>
                </c:pt>
                <c:pt idx="133">
                  <c:v>45</c:v>
                </c:pt>
                <c:pt idx="134">
                  <c:v>45</c:v>
                </c:pt>
                <c:pt idx="135">
                  <c:v>54</c:v>
                </c:pt>
                <c:pt idx="136">
                  <c:v>49</c:v>
                </c:pt>
                <c:pt idx="137">
                  <c:v>53</c:v>
                </c:pt>
                <c:pt idx="138">
                  <c:v>48</c:v>
                </c:pt>
                <c:pt idx="139">
                  <c:v>53</c:v>
                </c:pt>
                <c:pt idx="140">
                  <c:v>57</c:v>
                </c:pt>
                <c:pt idx="141">
                  <c:v>49</c:v>
                </c:pt>
                <c:pt idx="142">
                  <c:v>56</c:v>
                </c:pt>
                <c:pt idx="143">
                  <c:v>58</c:v>
                </c:pt>
                <c:pt idx="144">
                  <c:v>59</c:v>
                </c:pt>
                <c:pt idx="145">
                  <c:v>56</c:v>
                </c:pt>
                <c:pt idx="146">
                  <c:v>62</c:v>
                </c:pt>
                <c:pt idx="147">
                  <c:v>62</c:v>
                </c:pt>
                <c:pt idx="148">
                  <c:v>60</c:v>
                </c:pt>
                <c:pt idx="149">
                  <c:v>70</c:v>
                </c:pt>
                <c:pt idx="150">
                  <c:v>63</c:v>
                </c:pt>
                <c:pt idx="151">
                  <c:v>66</c:v>
                </c:pt>
                <c:pt idx="152">
                  <c:v>67</c:v>
                </c:pt>
                <c:pt idx="153">
                  <c:v>72</c:v>
                </c:pt>
                <c:pt idx="154">
                  <c:v>71</c:v>
                </c:pt>
                <c:pt idx="155">
                  <c:v>76</c:v>
                </c:pt>
                <c:pt idx="156">
                  <c:v>75</c:v>
                </c:pt>
                <c:pt idx="157">
                  <c:v>75</c:v>
                </c:pt>
                <c:pt idx="158">
                  <c:v>77</c:v>
                </c:pt>
                <c:pt idx="159">
                  <c:v>75</c:v>
                </c:pt>
                <c:pt idx="160">
                  <c:v>76</c:v>
                </c:pt>
                <c:pt idx="161">
                  <c:v>71</c:v>
                </c:pt>
                <c:pt idx="162">
                  <c:v>81</c:v>
                </c:pt>
                <c:pt idx="163">
                  <c:v>80</c:v>
                </c:pt>
                <c:pt idx="164">
                  <c:v>76</c:v>
                </c:pt>
                <c:pt idx="165">
                  <c:v>74</c:v>
                </c:pt>
                <c:pt idx="166">
                  <c:v>77</c:v>
                </c:pt>
                <c:pt idx="167">
                  <c:v>75</c:v>
                </c:pt>
                <c:pt idx="168">
                  <c:v>78</c:v>
                </c:pt>
                <c:pt idx="169">
                  <c:v>71</c:v>
                </c:pt>
                <c:pt idx="170">
                  <c:v>76</c:v>
                </c:pt>
                <c:pt idx="171">
                  <c:v>67</c:v>
                </c:pt>
                <c:pt idx="172">
                  <c:v>69</c:v>
                </c:pt>
                <c:pt idx="173">
                  <c:v>73</c:v>
                </c:pt>
                <c:pt idx="174">
                  <c:v>65</c:v>
                </c:pt>
                <c:pt idx="175">
                  <c:v>67</c:v>
                </c:pt>
                <c:pt idx="176">
                  <c:v>68</c:v>
                </c:pt>
                <c:pt idx="177">
                  <c:v>64</c:v>
                </c:pt>
                <c:pt idx="178">
                  <c:v>60</c:v>
                </c:pt>
                <c:pt idx="179">
                  <c:v>62</c:v>
                </c:pt>
                <c:pt idx="180">
                  <c:v>56</c:v>
                </c:pt>
                <c:pt idx="181">
                  <c:v>56</c:v>
                </c:pt>
                <c:pt idx="182">
                  <c:v>54</c:v>
                </c:pt>
                <c:pt idx="183">
                  <c:v>52</c:v>
                </c:pt>
                <c:pt idx="184">
                  <c:v>55</c:v>
                </c:pt>
                <c:pt idx="185">
                  <c:v>51</c:v>
                </c:pt>
                <c:pt idx="186">
                  <c:v>53</c:v>
                </c:pt>
                <c:pt idx="187">
                  <c:v>45</c:v>
                </c:pt>
                <c:pt idx="188">
                  <c:v>46</c:v>
                </c:pt>
                <c:pt idx="189">
                  <c:v>47</c:v>
                </c:pt>
                <c:pt idx="190">
                  <c:v>40</c:v>
                </c:pt>
                <c:pt idx="191">
                  <c:v>38</c:v>
                </c:pt>
                <c:pt idx="192">
                  <c:v>38</c:v>
                </c:pt>
                <c:pt idx="193">
                  <c:v>44</c:v>
                </c:pt>
                <c:pt idx="194">
                  <c:v>38</c:v>
                </c:pt>
                <c:pt idx="195">
                  <c:v>37</c:v>
                </c:pt>
                <c:pt idx="196">
                  <c:v>35</c:v>
                </c:pt>
                <c:pt idx="197">
                  <c:v>33</c:v>
                </c:pt>
                <c:pt idx="198">
                  <c:v>32</c:v>
                </c:pt>
                <c:pt idx="199">
                  <c:v>33</c:v>
                </c:pt>
                <c:pt idx="20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C198-4E9E-9537-442C4D03B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8110095"/>
        <c:axId val="918094255"/>
      </c:lineChart>
      <c:catAx>
        <c:axId val="91811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18094255"/>
        <c:crosses val="autoZero"/>
        <c:auto val="1"/>
        <c:lblAlgn val="ctr"/>
        <c:lblOffset val="100"/>
        <c:noMultiLvlLbl val="0"/>
      </c:catAx>
      <c:valAx>
        <c:axId val="91809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1811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0iter rx_diffMstate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'0iter rx_diffMstate'!$A$1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rx_diffMstate'!$A$2:$A$202</c:f>
              <c:numCache>
                <c:formatCode>General</c:formatCode>
                <c:ptCount val="201"/>
                <c:pt idx="0">
                  <c:v>60</c:v>
                </c:pt>
                <c:pt idx="1">
                  <c:v>59</c:v>
                </c:pt>
                <c:pt idx="2">
                  <c:v>62</c:v>
                </c:pt>
                <c:pt idx="3">
                  <c:v>57</c:v>
                </c:pt>
                <c:pt idx="4">
                  <c:v>55</c:v>
                </c:pt>
                <c:pt idx="5">
                  <c:v>58</c:v>
                </c:pt>
                <c:pt idx="6">
                  <c:v>59</c:v>
                </c:pt>
                <c:pt idx="7">
                  <c:v>57</c:v>
                </c:pt>
                <c:pt idx="8">
                  <c:v>56</c:v>
                </c:pt>
                <c:pt idx="9">
                  <c:v>57</c:v>
                </c:pt>
                <c:pt idx="10">
                  <c:v>53</c:v>
                </c:pt>
                <c:pt idx="11">
                  <c:v>58</c:v>
                </c:pt>
                <c:pt idx="12">
                  <c:v>54</c:v>
                </c:pt>
                <c:pt idx="13">
                  <c:v>53</c:v>
                </c:pt>
                <c:pt idx="14">
                  <c:v>56</c:v>
                </c:pt>
                <c:pt idx="15">
                  <c:v>53</c:v>
                </c:pt>
                <c:pt idx="16">
                  <c:v>53</c:v>
                </c:pt>
                <c:pt idx="17">
                  <c:v>54</c:v>
                </c:pt>
                <c:pt idx="18">
                  <c:v>52</c:v>
                </c:pt>
                <c:pt idx="19">
                  <c:v>53</c:v>
                </c:pt>
                <c:pt idx="20">
                  <c:v>52</c:v>
                </c:pt>
                <c:pt idx="21">
                  <c:v>53</c:v>
                </c:pt>
                <c:pt idx="22">
                  <c:v>54</c:v>
                </c:pt>
                <c:pt idx="23">
                  <c:v>48</c:v>
                </c:pt>
                <c:pt idx="24">
                  <c:v>51</c:v>
                </c:pt>
                <c:pt idx="25">
                  <c:v>52</c:v>
                </c:pt>
                <c:pt idx="26">
                  <c:v>48</c:v>
                </c:pt>
                <c:pt idx="27">
                  <c:v>51</c:v>
                </c:pt>
                <c:pt idx="28">
                  <c:v>50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50</c:v>
                </c:pt>
                <c:pt idx="33">
                  <c:v>49</c:v>
                </c:pt>
                <c:pt idx="34">
                  <c:v>52</c:v>
                </c:pt>
                <c:pt idx="35">
                  <c:v>47</c:v>
                </c:pt>
                <c:pt idx="36">
                  <c:v>49</c:v>
                </c:pt>
                <c:pt idx="37">
                  <c:v>49</c:v>
                </c:pt>
                <c:pt idx="38">
                  <c:v>46</c:v>
                </c:pt>
                <c:pt idx="39">
                  <c:v>45</c:v>
                </c:pt>
                <c:pt idx="40">
                  <c:v>46</c:v>
                </c:pt>
                <c:pt idx="41">
                  <c:v>48</c:v>
                </c:pt>
                <c:pt idx="42">
                  <c:v>50</c:v>
                </c:pt>
                <c:pt idx="43">
                  <c:v>44</c:v>
                </c:pt>
                <c:pt idx="44">
                  <c:v>47</c:v>
                </c:pt>
                <c:pt idx="45">
                  <c:v>43</c:v>
                </c:pt>
                <c:pt idx="46">
                  <c:v>48</c:v>
                </c:pt>
                <c:pt idx="47">
                  <c:v>41</c:v>
                </c:pt>
                <c:pt idx="48">
                  <c:v>45</c:v>
                </c:pt>
                <c:pt idx="49">
                  <c:v>45</c:v>
                </c:pt>
                <c:pt idx="50">
                  <c:v>44</c:v>
                </c:pt>
                <c:pt idx="51">
                  <c:v>40</c:v>
                </c:pt>
                <c:pt idx="52">
                  <c:v>43</c:v>
                </c:pt>
                <c:pt idx="53">
                  <c:v>48</c:v>
                </c:pt>
                <c:pt idx="54">
                  <c:v>38</c:v>
                </c:pt>
                <c:pt idx="55">
                  <c:v>37</c:v>
                </c:pt>
                <c:pt idx="56">
                  <c:v>38</c:v>
                </c:pt>
                <c:pt idx="57">
                  <c:v>38</c:v>
                </c:pt>
                <c:pt idx="58">
                  <c:v>39</c:v>
                </c:pt>
                <c:pt idx="59">
                  <c:v>40</c:v>
                </c:pt>
                <c:pt idx="60">
                  <c:v>39</c:v>
                </c:pt>
                <c:pt idx="61">
                  <c:v>40</c:v>
                </c:pt>
                <c:pt idx="62">
                  <c:v>39</c:v>
                </c:pt>
                <c:pt idx="63">
                  <c:v>40</c:v>
                </c:pt>
                <c:pt idx="64">
                  <c:v>36</c:v>
                </c:pt>
                <c:pt idx="65">
                  <c:v>36</c:v>
                </c:pt>
                <c:pt idx="66">
                  <c:v>35</c:v>
                </c:pt>
                <c:pt idx="67">
                  <c:v>32</c:v>
                </c:pt>
                <c:pt idx="68">
                  <c:v>35</c:v>
                </c:pt>
                <c:pt idx="69">
                  <c:v>36</c:v>
                </c:pt>
                <c:pt idx="70">
                  <c:v>38</c:v>
                </c:pt>
                <c:pt idx="71">
                  <c:v>33</c:v>
                </c:pt>
                <c:pt idx="72">
                  <c:v>34</c:v>
                </c:pt>
                <c:pt idx="73">
                  <c:v>34</c:v>
                </c:pt>
                <c:pt idx="74">
                  <c:v>34</c:v>
                </c:pt>
                <c:pt idx="75">
                  <c:v>33</c:v>
                </c:pt>
                <c:pt idx="76">
                  <c:v>32</c:v>
                </c:pt>
                <c:pt idx="77">
                  <c:v>34</c:v>
                </c:pt>
                <c:pt idx="78">
                  <c:v>30</c:v>
                </c:pt>
                <c:pt idx="79">
                  <c:v>34</c:v>
                </c:pt>
                <c:pt idx="80">
                  <c:v>33</c:v>
                </c:pt>
                <c:pt idx="81">
                  <c:v>31</c:v>
                </c:pt>
                <c:pt idx="82">
                  <c:v>31</c:v>
                </c:pt>
                <c:pt idx="83">
                  <c:v>29</c:v>
                </c:pt>
                <c:pt idx="84">
                  <c:v>33</c:v>
                </c:pt>
                <c:pt idx="85">
                  <c:v>27</c:v>
                </c:pt>
                <c:pt idx="86">
                  <c:v>30</c:v>
                </c:pt>
                <c:pt idx="87">
                  <c:v>28</c:v>
                </c:pt>
                <c:pt idx="88">
                  <c:v>29</c:v>
                </c:pt>
                <c:pt idx="89">
                  <c:v>28</c:v>
                </c:pt>
                <c:pt idx="90">
                  <c:v>28</c:v>
                </c:pt>
                <c:pt idx="91">
                  <c:v>30</c:v>
                </c:pt>
                <c:pt idx="92">
                  <c:v>31</c:v>
                </c:pt>
                <c:pt idx="93">
                  <c:v>26</c:v>
                </c:pt>
                <c:pt idx="94">
                  <c:v>31</c:v>
                </c:pt>
                <c:pt idx="95">
                  <c:v>27</c:v>
                </c:pt>
                <c:pt idx="96">
                  <c:v>31</c:v>
                </c:pt>
                <c:pt idx="97">
                  <c:v>30</c:v>
                </c:pt>
                <c:pt idx="98">
                  <c:v>24</c:v>
                </c:pt>
                <c:pt idx="99">
                  <c:v>26</c:v>
                </c:pt>
                <c:pt idx="100">
                  <c:v>25</c:v>
                </c:pt>
                <c:pt idx="101">
                  <c:v>31</c:v>
                </c:pt>
                <c:pt idx="102">
                  <c:v>29</c:v>
                </c:pt>
                <c:pt idx="103">
                  <c:v>26</c:v>
                </c:pt>
                <c:pt idx="104">
                  <c:v>30</c:v>
                </c:pt>
                <c:pt idx="105">
                  <c:v>26</c:v>
                </c:pt>
                <c:pt idx="106">
                  <c:v>29</c:v>
                </c:pt>
                <c:pt idx="107">
                  <c:v>29</c:v>
                </c:pt>
                <c:pt idx="108">
                  <c:v>25</c:v>
                </c:pt>
                <c:pt idx="109">
                  <c:v>26</c:v>
                </c:pt>
                <c:pt idx="110">
                  <c:v>31</c:v>
                </c:pt>
                <c:pt idx="111">
                  <c:v>27</c:v>
                </c:pt>
                <c:pt idx="112">
                  <c:v>28</c:v>
                </c:pt>
                <c:pt idx="113">
                  <c:v>29</c:v>
                </c:pt>
                <c:pt idx="114">
                  <c:v>29</c:v>
                </c:pt>
                <c:pt idx="115">
                  <c:v>31</c:v>
                </c:pt>
                <c:pt idx="116">
                  <c:v>30</c:v>
                </c:pt>
                <c:pt idx="117">
                  <c:v>34</c:v>
                </c:pt>
                <c:pt idx="118">
                  <c:v>30</c:v>
                </c:pt>
                <c:pt idx="119">
                  <c:v>32</c:v>
                </c:pt>
                <c:pt idx="120">
                  <c:v>32</c:v>
                </c:pt>
                <c:pt idx="121">
                  <c:v>33</c:v>
                </c:pt>
                <c:pt idx="122">
                  <c:v>31</c:v>
                </c:pt>
                <c:pt idx="123">
                  <c:v>33</c:v>
                </c:pt>
                <c:pt idx="124">
                  <c:v>31</c:v>
                </c:pt>
                <c:pt idx="125">
                  <c:v>30</c:v>
                </c:pt>
                <c:pt idx="126">
                  <c:v>37</c:v>
                </c:pt>
                <c:pt idx="127">
                  <c:v>32</c:v>
                </c:pt>
                <c:pt idx="128">
                  <c:v>31</c:v>
                </c:pt>
                <c:pt idx="129">
                  <c:v>32</c:v>
                </c:pt>
                <c:pt idx="130">
                  <c:v>37</c:v>
                </c:pt>
                <c:pt idx="131">
                  <c:v>37</c:v>
                </c:pt>
                <c:pt idx="132">
                  <c:v>37</c:v>
                </c:pt>
                <c:pt idx="133">
                  <c:v>35</c:v>
                </c:pt>
                <c:pt idx="134">
                  <c:v>37</c:v>
                </c:pt>
                <c:pt idx="135">
                  <c:v>39</c:v>
                </c:pt>
                <c:pt idx="136">
                  <c:v>34</c:v>
                </c:pt>
                <c:pt idx="137">
                  <c:v>37</c:v>
                </c:pt>
                <c:pt idx="138">
                  <c:v>36</c:v>
                </c:pt>
                <c:pt idx="139">
                  <c:v>38</c:v>
                </c:pt>
                <c:pt idx="140">
                  <c:v>37</c:v>
                </c:pt>
                <c:pt idx="141">
                  <c:v>35</c:v>
                </c:pt>
                <c:pt idx="142">
                  <c:v>38</c:v>
                </c:pt>
                <c:pt idx="143">
                  <c:v>43</c:v>
                </c:pt>
                <c:pt idx="144">
                  <c:v>42</c:v>
                </c:pt>
                <c:pt idx="145">
                  <c:v>40</c:v>
                </c:pt>
                <c:pt idx="146">
                  <c:v>41</c:v>
                </c:pt>
                <c:pt idx="147">
                  <c:v>39</c:v>
                </c:pt>
                <c:pt idx="148">
                  <c:v>45</c:v>
                </c:pt>
                <c:pt idx="149">
                  <c:v>43</c:v>
                </c:pt>
                <c:pt idx="150">
                  <c:v>47</c:v>
                </c:pt>
                <c:pt idx="151">
                  <c:v>43</c:v>
                </c:pt>
                <c:pt idx="152">
                  <c:v>43</c:v>
                </c:pt>
                <c:pt idx="153">
                  <c:v>43</c:v>
                </c:pt>
                <c:pt idx="154">
                  <c:v>45</c:v>
                </c:pt>
                <c:pt idx="155">
                  <c:v>46</c:v>
                </c:pt>
                <c:pt idx="156">
                  <c:v>46</c:v>
                </c:pt>
                <c:pt idx="157">
                  <c:v>42</c:v>
                </c:pt>
                <c:pt idx="158">
                  <c:v>46</c:v>
                </c:pt>
                <c:pt idx="159">
                  <c:v>45</c:v>
                </c:pt>
                <c:pt idx="160">
                  <c:v>46</c:v>
                </c:pt>
                <c:pt idx="161">
                  <c:v>45</c:v>
                </c:pt>
                <c:pt idx="162">
                  <c:v>44</c:v>
                </c:pt>
                <c:pt idx="163">
                  <c:v>47</c:v>
                </c:pt>
                <c:pt idx="164">
                  <c:v>48</c:v>
                </c:pt>
                <c:pt idx="165">
                  <c:v>45</c:v>
                </c:pt>
                <c:pt idx="166">
                  <c:v>49</c:v>
                </c:pt>
                <c:pt idx="167">
                  <c:v>53</c:v>
                </c:pt>
                <c:pt idx="168">
                  <c:v>49</c:v>
                </c:pt>
                <c:pt idx="169">
                  <c:v>48</c:v>
                </c:pt>
                <c:pt idx="170">
                  <c:v>49</c:v>
                </c:pt>
                <c:pt idx="171">
                  <c:v>49</c:v>
                </c:pt>
                <c:pt idx="172">
                  <c:v>52</c:v>
                </c:pt>
                <c:pt idx="173">
                  <c:v>51</c:v>
                </c:pt>
                <c:pt idx="174">
                  <c:v>53</c:v>
                </c:pt>
                <c:pt idx="175">
                  <c:v>48</c:v>
                </c:pt>
                <c:pt idx="176">
                  <c:v>50</c:v>
                </c:pt>
                <c:pt idx="177">
                  <c:v>56</c:v>
                </c:pt>
                <c:pt idx="178">
                  <c:v>52</c:v>
                </c:pt>
                <c:pt idx="179">
                  <c:v>53</c:v>
                </c:pt>
                <c:pt idx="180">
                  <c:v>48</c:v>
                </c:pt>
                <c:pt idx="181">
                  <c:v>53</c:v>
                </c:pt>
                <c:pt idx="182">
                  <c:v>51</c:v>
                </c:pt>
                <c:pt idx="183">
                  <c:v>52</c:v>
                </c:pt>
                <c:pt idx="184">
                  <c:v>56</c:v>
                </c:pt>
                <c:pt idx="185">
                  <c:v>53</c:v>
                </c:pt>
                <c:pt idx="186">
                  <c:v>55</c:v>
                </c:pt>
                <c:pt idx="187">
                  <c:v>53</c:v>
                </c:pt>
                <c:pt idx="188">
                  <c:v>56</c:v>
                </c:pt>
                <c:pt idx="189">
                  <c:v>54</c:v>
                </c:pt>
                <c:pt idx="190">
                  <c:v>55</c:v>
                </c:pt>
                <c:pt idx="191">
                  <c:v>57</c:v>
                </c:pt>
                <c:pt idx="192">
                  <c:v>54</c:v>
                </c:pt>
                <c:pt idx="193">
                  <c:v>53</c:v>
                </c:pt>
                <c:pt idx="194">
                  <c:v>53</c:v>
                </c:pt>
                <c:pt idx="195">
                  <c:v>56</c:v>
                </c:pt>
                <c:pt idx="196">
                  <c:v>53</c:v>
                </c:pt>
                <c:pt idx="197">
                  <c:v>56</c:v>
                </c:pt>
                <c:pt idx="198">
                  <c:v>56</c:v>
                </c:pt>
                <c:pt idx="199">
                  <c:v>56</c:v>
                </c:pt>
                <c:pt idx="200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B8-430F-BD86-70DB788E8F84}"/>
            </c:ext>
          </c:extLst>
        </c:ser>
        <c:ser>
          <c:idx val="1"/>
          <c:order val="1"/>
          <c:tx>
            <c:strRef>
              <c:f>'0iter rx_diffMstate'!$B$1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rx_diffMstate'!$B$2:$B$202</c:f>
              <c:numCache>
                <c:formatCode>General</c:formatCode>
                <c:ptCount val="201"/>
                <c:pt idx="0">
                  <c:v>63</c:v>
                </c:pt>
                <c:pt idx="1">
                  <c:v>62</c:v>
                </c:pt>
                <c:pt idx="2">
                  <c:v>58</c:v>
                </c:pt>
                <c:pt idx="3">
                  <c:v>58</c:v>
                </c:pt>
                <c:pt idx="4">
                  <c:v>58</c:v>
                </c:pt>
                <c:pt idx="5">
                  <c:v>55</c:v>
                </c:pt>
                <c:pt idx="6">
                  <c:v>58</c:v>
                </c:pt>
                <c:pt idx="7">
                  <c:v>56</c:v>
                </c:pt>
                <c:pt idx="8">
                  <c:v>56</c:v>
                </c:pt>
                <c:pt idx="9">
                  <c:v>55</c:v>
                </c:pt>
                <c:pt idx="10">
                  <c:v>57</c:v>
                </c:pt>
                <c:pt idx="11">
                  <c:v>57</c:v>
                </c:pt>
                <c:pt idx="12">
                  <c:v>57</c:v>
                </c:pt>
                <c:pt idx="13">
                  <c:v>58</c:v>
                </c:pt>
                <c:pt idx="14">
                  <c:v>56</c:v>
                </c:pt>
                <c:pt idx="15">
                  <c:v>49</c:v>
                </c:pt>
                <c:pt idx="16">
                  <c:v>58</c:v>
                </c:pt>
                <c:pt idx="17">
                  <c:v>58</c:v>
                </c:pt>
                <c:pt idx="18">
                  <c:v>62</c:v>
                </c:pt>
                <c:pt idx="19">
                  <c:v>59</c:v>
                </c:pt>
                <c:pt idx="20">
                  <c:v>52</c:v>
                </c:pt>
                <c:pt idx="21">
                  <c:v>56</c:v>
                </c:pt>
                <c:pt idx="22">
                  <c:v>54</c:v>
                </c:pt>
                <c:pt idx="23">
                  <c:v>55</c:v>
                </c:pt>
                <c:pt idx="24">
                  <c:v>54</c:v>
                </c:pt>
                <c:pt idx="25">
                  <c:v>56</c:v>
                </c:pt>
                <c:pt idx="26">
                  <c:v>53</c:v>
                </c:pt>
                <c:pt idx="27">
                  <c:v>53</c:v>
                </c:pt>
                <c:pt idx="28">
                  <c:v>52</c:v>
                </c:pt>
                <c:pt idx="29">
                  <c:v>52</c:v>
                </c:pt>
                <c:pt idx="30">
                  <c:v>56</c:v>
                </c:pt>
                <c:pt idx="31">
                  <c:v>49</c:v>
                </c:pt>
                <c:pt idx="32">
                  <c:v>51</c:v>
                </c:pt>
                <c:pt idx="33">
                  <c:v>52</c:v>
                </c:pt>
                <c:pt idx="34">
                  <c:v>51</c:v>
                </c:pt>
                <c:pt idx="35">
                  <c:v>51</c:v>
                </c:pt>
                <c:pt idx="36">
                  <c:v>48</c:v>
                </c:pt>
                <c:pt idx="37">
                  <c:v>49</c:v>
                </c:pt>
                <c:pt idx="38">
                  <c:v>53</c:v>
                </c:pt>
                <c:pt idx="39">
                  <c:v>45</c:v>
                </c:pt>
                <c:pt idx="40">
                  <c:v>48</c:v>
                </c:pt>
                <c:pt idx="41">
                  <c:v>49</c:v>
                </c:pt>
                <c:pt idx="42">
                  <c:v>47</c:v>
                </c:pt>
                <c:pt idx="43">
                  <c:v>50</c:v>
                </c:pt>
                <c:pt idx="44">
                  <c:v>50</c:v>
                </c:pt>
                <c:pt idx="45">
                  <c:v>46</c:v>
                </c:pt>
                <c:pt idx="46">
                  <c:v>46</c:v>
                </c:pt>
                <c:pt idx="47">
                  <c:v>48</c:v>
                </c:pt>
                <c:pt idx="48">
                  <c:v>45</c:v>
                </c:pt>
                <c:pt idx="49">
                  <c:v>48</c:v>
                </c:pt>
                <c:pt idx="50">
                  <c:v>47</c:v>
                </c:pt>
                <c:pt idx="51">
                  <c:v>47</c:v>
                </c:pt>
                <c:pt idx="52">
                  <c:v>44</c:v>
                </c:pt>
                <c:pt idx="53">
                  <c:v>44</c:v>
                </c:pt>
                <c:pt idx="54">
                  <c:v>49</c:v>
                </c:pt>
                <c:pt idx="55">
                  <c:v>45</c:v>
                </c:pt>
                <c:pt idx="56">
                  <c:v>42</c:v>
                </c:pt>
                <c:pt idx="57">
                  <c:v>43</c:v>
                </c:pt>
                <c:pt idx="58">
                  <c:v>46</c:v>
                </c:pt>
                <c:pt idx="59">
                  <c:v>40</c:v>
                </c:pt>
                <c:pt idx="60">
                  <c:v>45</c:v>
                </c:pt>
                <c:pt idx="61">
                  <c:v>38</c:v>
                </c:pt>
                <c:pt idx="62">
                  <c:v>40</c:v>
                </c:pt>
                <c:pt idx="63">
                  <c:v>43</c:v>
                </c:pt>
                <c:pt idx="64">
                  <c:v>41</c:v>
                </c:pt>
                <c:pt idx="65">
                  <c:v>35</c:v>
                </c:pt>
                <c:pt idx="66">
                  <c:v>37</c:v>
                </c:pt>
                <c:pt idx="67">
                  <c:v>41</c:v>
                </c:pt>
                <c:pt idx="68">
                  <c:v>38</c:v>
                </c:pt>
                <c:pt idx="69">
                  <c:v>35</c:v>
                </c:pt>
                <c:pt idx="70">
                  <c:v>37</c:v>
                </c:pt>
                <c:pt idx="71">
                  <c:v>41</c:v>
                </c:pt>
                <c:pt idx="72">
                  <c:v>38</c:v>
                </c:pt>
                <c:pt idx="73">
                  <c:v>38</c:v>
                </c:pt>
                <c:pt idx="74">
                  <c:v>35</c:v>
                </c:pt>
                <c:pt idx="75">
                  <c:v>40</c:v>
                </c:pt>
                <c:pt idx="76">
                  <c:v>32</c:v>
                </c:pt>
                <c:pt idx="77">
                  <c:v>36</c:v>
                </c:pt>
                <c:pt idx="78">
                  <c:v>34</c:v>
                </c:pt>
                <c:pt idx="79">
                  <c:v>32</c:v>
                </c:pt>
                <c:pt idx="80">
                  <c:v>37</c:v>
                </c:pt>
                <c:pt idx="81">
                  <c:v>36</c:v>
                </c:pt>
                <c:pt idx="82">
                  <c:v>39</c:v>
                </c:pt>
                <c:pt idx="83">
                  <c:v>31</c:v>
                </c:pt>
                <c:pt idx="84">
                  <c:v>33</c:v>
                </c:pt>
                <c:pt idx="85">
                  <c:v>33</c:v>
                </c:pt>
                <c:pt idx="86">
                  <c:v>33</c:v>
                </c:pt>
                <c:pt idx="87">
                  <c:v>33</c:v>
                </c:pt>
                <c:pt idx="88">
                  <c:v>39</c:v>
                </c:pt>
                <c:pt idx="89">
                  <c:v>31</c:v>
                </c:pt>
                <c:pt idx="90">
                  <c:v>34</c:v>
                </c:pt>
                <c:pt idx="91">
                  <c:v>33</c:v>
                </c:pt>
                <c:pt idx="92">
                  <c:v>32</c:v>
                </c:pt>
                <c:pt idx="93">
                  <c:v>34</c:v>
                </c:pt>
                <c:pt idx="94">
                  <c:v>32</c:v>
                </c:pt>
                <c:pt idx="95">
                  <c:v>32</c:v>
                </c:pt>
                <c:pt idx="96">
                  <c:v>30</c:v>
                </c:pt>
                <c:pt idx="97">
                  <c:v>31</c:v>
                </c:pt>
                <c:pt idx="98">
                  <c:v>35</c:v>
                </c:pt>
                <c:pt idx="99">
                  <c:v>31</c:v>
                </c:pt>
                <c:pt idx="100">
                  <c:v>33</c:v>
                </c:pt>
                <c:pt idx="101">
                  <c:v>32</c:v>
                </c:pt>
                <c:pt idx="102">
                  <c:v>32</c:v>
                </c:pt>
                <c:pt idx="103">
                  <c:v>31</c:v>
                </c:pt>
                <c:pt idx="104">
                  <c:v>33</c:v>
                </c:pt>
                <c:pt idx="105">
                  <c:v>30</c:v>
                </c:pt>
                <c:pt idx="106">
                  <c:v>32</c:v>
                </c:pt>
                <c:pt idx="107">
                  <c:v>34</c:v>
                </c:pt>
                <c:pt idx="108">
                  <c:v>34</c:v>
                </c:pt>
                <c:pt idx="109">
                  <c:v>32</c:v>
                </c:pt>
                <c:pt idx="110">
                  <c:v>35</c:v>
                </c:pt>
                <c:pt idx="111">
                  <c:v>38</c:v>
                </c:pt>
                <c:pt idx="112">
                  <c:v>30</c:v>
                </c:pt>
                <c:pt idx="113">
                  <c:v>34</c:v>
                </c:pt>
                <c:pt idx="114">
                  <c:v>33</c:v>
                </c:pt>
                <c:pt idx="115">
                  <c:v>31</c:v>
                </c:pt>
                <c:pt idx="116">
                  <c:v>32</c:v>
                </c:pt>
                <c:pt idx="117">
                  <c:v>38</c:v>
                </c:pt>
                <c:pt idx="118">
                  <c:v>36</c:v>
                </c:pt>
                <c:pt idx="119">
                  <c:v>37</c:v>
                </c:pt>
                <c:pt idx="120">
                  <c:v>37</c:v>
                </c:pt>
                <c:pt idx="121">
                  <c:v>37</c:v>
                </c:pt>
                <c:pt idx="122">
                  <c:v>35</c:v>
                </c:pt>
                <c:pt idx="123">
                  <c:v>32</c:v>
                </c:pt>
                <c:pt idx="124">
                  <c:v>33</c:v>
                </c:pt>
                <c:pt idx="125">
                  <c:v>36</c:v>
                </c:pt>
                <c:pt idx="126">
                  <c:v>37</c:v>
                </c:pt>
                <c:pt idx="127">
                  <c:v>42</c:v>
                </c:pt>
                <c:pt idx="128">
                  <c:v>36</c:v>
                </c:pt>
                <c:pt idx="129">
                  <c:v>37</c:v>
                </c:pt>
                <c:pt idx="130">
                  <c:v>35</c:v>
                </c:pt>
                <c:pt idx="131">
                  <c:v>38</c:v>
                </c:pt>
                <c:pt idx="132">
                  <c:v>41</c:v>
                </c:pt>
                <c:pt idx="133">
                  <c:v>38</c:v>
                </c:pt>
                <c:pt idx="134">
                  <c:v>40</c:v>
                </c:pt>
                <c:pt idx="135">
                  <c:v>41</c:v>
                </c:pt>
                <c:pt idx="136">
                  <c:v>42</c:v>
                </c:pt>
                <c:pt idx="137">
                  <c:v>42</c:v>
                </c:pt>
                <c:pt idx="138">
                  <c:v>41</c:v>
                </c:pt>
                <c:pt idx="139">
                  <c:v>43</c:v>
                </c:pt>
                <c:pt idx="140">
                  <c:v>41</c:v>
                </c:pt>
                <c:pt idx="141">
                  <c:v>44</c:v>
                </c:pt>
                <c:pt idx="142">
                  <c:v>40</c:v>
                </c:pt>
                <c:pt idx="143">
                  <c:v>45</c:v>
                </c:pt>
                <c:pt idx="144">
                  <c:v>44</c:v>
                </c:pt>
                <c:pt idx="145">
                  <c:v>43</c:v>
                </c:pt>
                <c:pt idx="146">
                  <c:v>50</c:v>
                </c:pt>
                <c:pt idx="147">
                  <c:v>47</c:v>
                </c:pt>
                <c:pt idx="148">
                  <c:v>42</c:v>
                </c:pt>
                <c:pt idx="149">
                  <c:v>43</c:v>
                </c:pt>
                <c:pt idx="150">
                  <c:v>48</c:v>
                </c:pt>
                <c:pt idx="151">
                  <c:v>46</c:v>
                </c:pt>
                <c:pt idx="152">
                  <c:v>49</c:v>
                </c:pt>
                <c:pt idx="153">
                  <c:v>44</c:v>
                </c:pt>
                <c:pt idx="154">
                  <c:v>44</c:v>
                </c:pt>
                <c:pt idx="155">
                  <c:v>45</c:v>
                </c:pt>
                <c:pt idx="156">
                  <c:v>46</c:v>
                </c:pt>
                <c:pt idx="157">
                  <c:v>49</c:v>
                </c:pt>
                <c:pt idx="158">
                  <c:v>46</c:v>
                </c:pt>
                <c:pt idx="159">
                  <c:v>50</c:v>
                </c:pt>
                <c:pt idx="160">
                  <c:v>46</c:v>
                </c:pt>
                <c:pt idx="161">
                  <c:v>52</c:v>
                </c:pt>
                <c:pt idx="162">
                  <c:v>47</c:v>
                </c:pt>
                <c:pt idx="163">
                  <c:v>55</c:v>
                </c:pt>
                <c:pt idx="164">
                  <c:v>52</c:v>
                </c:pt>
                <c:pt idx="165">
                  <c:v>52</c:v>
                </c:pt>
                <c:pt idx="166">
                  <c:v>50</c:v>
                </c:pt>
                <c:pt idx="167">
                  <c:v>53</c:v>
                </c:pt>
                <c:pt idx="168">
                  <c:v>52</c:v>
                </c:pt>
                <c:pt idx="169">
                  <c:v>49</c:v>
                </c:pt>
                <c:pt idx="170">
                  <c:v>52</c:v>
                </c:pt>
                <c:pt idx="171">
                  <c:v>48</c:v>
                </c:pt>
                <c:pt idx="172">
                  <c:v>50</c:v>
                </c:pt>
                <c:pt idx="173">
                  <c:v>53</c:v>
                </c:pt>
                <c:pt idx="174">
                  <c:v>54</c:v>
                </c:pt>
                <c:pt idx="175">
                  <c:v>54</c:v>
                </c:pt>
                <c:pt idx="176">
                  <c:v>52</c:v>
                </c:pt>
                <c:pt idx="177">
                  <c:v>54</c:v>
                </c:pt>
                <c:pt idx="178">
                  <c:v>51</c:v>
                </c:pt>
                <c:pt idx="179">
                  <c:v>53</c:v>
                </c:pt>
                <c:pt idx="180">
                  <c:v>53</c:v>
                </c:pt>
                <c:pt idx="181">
                  <c:v>57</c:v>
                </c:pt>
                <c:pt idx="182">
                  <c:v>55</c:v>
                </c:pt>
                <c:pt idx="183">
                  <c:v>55</c:v>
                </c:pt>
                <c:pt idx="184">
                  <c:v>55</c:v>
                </c:pt>
                <c:pt idx="185">
                  <c:v>55</c:v>
                </c:pt>
                <c:pt idx="186">
                  <c:v>55</c:v>
                </c:pt>
                <c:pt idx="187">
                  <c:v>53</c:v>
                </c:pt>
                <c:pt idx="188">
                  <c:v>53</c:v>
                </c:pt>
                <c:pt idx="189">
                  <c:v>53</c:v>
                </c:pt>
                <c:pt idx="190">
                  <c:v>54</c:v>
                </c:pt>
                <c:pt idx="191">
                  <c:v>57</c:v>
                </c:pt>
                <c:pt idx="192">
                  <c:v>57</c:v>
                </c:pt>
                <c:pt idx="193">
                  <c:v>61</c:v>
                </c:pt>
                <c:pt idx="194">
                  <c:v>57</c:v>
                </c:pt>
                <c:pt idx="195">
                  <c:v>57</c:v>
                </c:pt>
                <c:pt idx="196">
                  <c:v>56</c:v>
                </c:pt>
                <c:pt idx="197">
                  <c:v>62</c:v>
                </c:pt>
                <c:pt idx="198">
                  <c:v>56</c:v>
                </c:pt>
                <c:pt idx="199">
                  <c:v>56</c:v>
                </c:pt>
                <c:pt idx="200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B8-430F-BD86-70DB788E8F84}"/>
            </c:ext>
          </c:extLst>
        </c:ser>
        <c:ser>
          <c:idx val="2"/>
          <c:order val="2"/>
          <c:tx>
            <c:strRef>
              <c:f>'0iter rx_diffMstate'!$C$1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rx_diffMstate'!$C$2:$C$202</c:f>
              <c:numCache>
                <c:formatCode>General</c:formatCode>
                <c:ptCount val="201"/>
                <c:pt idx="0">
                  <c:v>57</c:v>
                </c:pt>
                <c:pt idx="1">
                  <c:v>63</c:v>
                </c:pt>
                <c:pt idx="2">
                  <c:v>58</c:v>
                </c:pt>
                <c:pt idx="3">
                  <c:v>60</c:v>
                </c:pt>
                <c:pt idx="4">
                  <c:v>55</c:v>
                </c:pt>
                <c:pt idx="5">
                  <c:v>57</c:v>
                </c:pt>
                <c:pt idx="6">
                  <c:v>58</c:v>
                </c:pt>
                <c:pt idx="7">
                  <c:v>60</c:v>
                </c:pt>
                <c:pt idx="8">
                  <c:v>55</c:v>
                </c:pt>
                <c:pt idx="9">
                  <c:v>58</c:v>
                </c:pt>
                <c:pt idx="10">
                  <c:v>57</c:v>
                </c:pt>
                <c:pt idx="11">
                  <c:v>55</c:v>
                </c:pt>
                <c:pt idx="12">
                  <c:v>54</c:v>
                </c:pt>
                <c:pt idx="13">
                  <c:v>57</c:v>
                </c:pt>
                <c:pt idx="14">
                  <c:v>58</c:v>
                </c:pt>
                <c:pt idx="15">
                  <c:v>56</c:v>
                </c:pt>
                <c:pt idx="16">
                  <c:v>55</c:v>
                </c:pt>
                <c:pt idx="17">
                  <c:v>56</c:v>
                </c:pt>
                <c:pt idx="18">
                  <c:v>57</c:v>
                </c:pt>
                <c:pt idx="19">
                  <c:v>56</c:v>
                </c:pt>
                <c:pt idx="20">
                  <c:v>57</c:v>
                </c:pt>
                <c:pt idx="21">
                  <c:v>57</c:v>
                </c:pt>
                <c:pt idx="22">
                  <c:v>56</c:v>
                </c:pt>
                <c:pt idx="23">
                  <c:v>55</c:v>
                </c:pt>
                <c:pt idx="24">
                  <c:v>49</c:v>
                </c:pt>
                <c:pt idx="25">
                  <c:v>51</c:v>
                </c:pt>
                <c:pt idx="26">
                  <c:v>54</c:v>
                </c:pt>
                <c:pt idx="27">
                  <c:v>53</c:v>
                </c:pt>
                <c:pt idx="28">
                  <c:v>51</c:v>
                </c:pt>
                <c:pt idx="29">
                  <c:v>52</c:v>
                </c:pt>
                <c:pt idx="30">
                  <c:v>54</c:v>
                </c:pt>
                <c:pt idx="31">
                  <c:v>53</c:v>
                </c:pt>
                <c:pt idx="32">
                  <c:v>47</c:v>
                </c:pt>
                <c:pt idx="33">
                  <c:v>52</c:v>
                </c:pt>
                <c:pt idx="34">
                  <c:v>52</c:v>
                </c:pt>
                <c:pt idx="35">
                  <c:v>50</c:v>
                </c:pt>
                <c:pt idx="36">
                  <c:v>48</c:v>
                </c:pt>
                <c:pt idx="37">
                  <c:v>51</c:v>
                </c:pt>
                <c:pt idx="38">
                  <c:v>48</c:v>
                </c:pt>
                <c:pt idx="39">
                  <c:v>55</c:v>
                </c:pt>
                <c:pt idx="40">
                  <c:v>49</c:v>
                </c:pt>
                <c:pt idx="41">
                  <c:v>47</c:v>
                </c:pt>
                <c:pt idx="42">
                  <c:v>50</c:v>
                </c:pt>
                <c:pt idx="43">
                  <c:v>51</c:v>
                </c:pt>
                <c:pt idx="44">
                  <c:v>53</c:v>
                </c:pt>
                <c:pt idx="45">
                  <c:v>51</c:v>
                </c:pt>
                <c:pt idx="46">
                  <c:v>47</c:v>
                </c:pt>
                <c:pt idx="47">
                  <c:v>48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47</c:v>
                </c:pt>
                <c:pt idx="52">
                  <c:v>47</c:v>
                </c:pt>
                <c:pt idx="53">
                  <c:v>46</c:v>
                </c:pt>
                <c:pt idx="54">
                  <c:v>47</c:v>
                </c:pt>
                <c:pt idx="55">
                  <c:v>41</c:v>
                </c:pt>
                <c:pt idx="56">
                  <c:v>45</c:v>
                </c:pt>
                <c:pt idx="57">
                  <c:v>43</c:v>
                </c:pt>
                <c:pt idx="58">
                  <c:v>47</c:v>
                </c:pt>
                <c:pt idx="59">
                  <c:v>43</c:v>
                </c:pt>
                <c:pt idx="60">
                  <c:v>43</c:v>
                </c:pt>
                <c:pt idx="61">
                  <c:v>47</c:v>
                </c:pt>
                <c:pt idx="62">
                  <c:v>42</c:v>
                </c:pt>
                <c:pt idx="63">
                  <c:v>45</c:v>
                </c:pt>
                <c:pt idx="64">
                  <c:v>43</c:v>
                </c:pt>
                <c:pt idx="65">
                  <c:v>45</c:v>
                </c:pt>
                <c:pt idx="66">
                  <c:v>40</c:v>
                </c:pt>
                <c:pt idx="67">
                  <c:v>43</c:v>
                </c:pt>
                <c:pt idx="68">
                  <c:v>40</c:v>
                </c:pt>
                <c:pt idx="69">
                  <c:v>43</c:v>
                </c:pt>
                <c:pt idx="70">
                  <c:v>41</c:v>
                </c:pt>
                <c:pt idx="71">
                  <c:v>43</c:v>
                </c:pt>
                <c:pt idx="72">
                  <c:v>40</c:v>
                </c:pt>
                <c:pt idx="73">
                  <c:v>39</c:v>
                </c:pt>
                <c:pt idx="74">
                  <c:v>38</c:v>
                </c:pt>
                <c:pt idx="75">
                  <c:v>39</c:v>
                </c:pt>
                <c:pt idx="76">
                  <c:v>41</c:v>
                </c:pt>
                <c:pt idx="77">
                  <c:v>37</c:v>
                </c:pt>
                <c:pt idx="78">
                  <c:v>37</c:v>
                </c:pt>
                <c:pt idx="79">
                  <c:v>37</c:v>
                </c:pt>
                <c:pt idx="80">
                  <c:v>35</c:v>
                </c:pt>
                <c:pt idx="81">
                  <c:v>38</c:v>
                </c:pt>
                <c:pt idx="82">
                  <c:v>36</c:v>
                </c:pt>
                <c:pt idx="83">
                  <c:v>37</c:v>
                </c:pt>
                <c:pt idx="84">
                  <c:v>37</c:v>
                </c:pt>
                <c:pt idx="85">
                  <c:v>34</c:v>
                </c:pt>
                <c:pt idx="86">
                  <c:v>39</c:v>
                </c:pt>
                <c:pt idx="87">
                  <c:v>35</c:v>
                </c:pt>
                <c:pt idx="88">
                  <c:v>41</c:v>
                </c:pt>
                <c:pt idx="89">
                  <c:v>33</c:v>
                </c:pt>
                <c:pt idx="90">
                  <c:v>36</c:v>
                </c:pt>
                <c:pt idx="91">
                  <c:v>35</c:v>
                </c:pt>
                <c:pt idx="92">
                  <c:v>34</c:v>
                </c:pt>
                <c:pt idx="93">
                  <c:v>35</c:v>
                </c:pt>
                <c:pt idx="94">
                  <c:v>37</c:v>
                </c:pt>
                <c:pt idx="95">
                  <c:v>33</c:v>
                </c:pt>
                <c:pt idx="96">
                  <c:v>33</c:v>
                </c:pt>
                <c:pt idx="97">
                  <c:v>35</c:v>
                </c:pt>
                <c:pt idx="98">
                  <c:v>34</c:v>
                </c:pt>
                <c:pt idx="99">
                  <c:v>31</c:v>
                </c:pt>
                <c:pt idx="100">
                  <c:v>38</c:v>
                </c:pt>
                <c:pt idx="101">
                  <c:v>37</c:v>
                </c:pt>
                <c:pt idx="102">
                  <c:v>33</c:v>
                </c:pt>
                <c:pt idx="103">
                  <c:v>31</c:v>
                </c:pt>
                <c:pt idx="104">
                  <c:v>40</c:v>
                </c:pt>
                <c:pt idx="105">
                  <c:v>34</c:v>
                </c:pt>
                <c:pt idx="106">
                  <c:v>35</c:v>
                </c:pt>
                <c:pt idx="107">
                  <c:v>37</c:v>
                </c:pt>
                <c:pt idx="108">
                  <c:v>35</c:v>
                </c:pt>
                <c:pt idx="109">
                  <c:v>35</c:v>
                </c:pt>
                <c:pt idx="110">
                  <c:v>39</c:v>
                </c:pt>
                <c:pt idx="111">
                  <c:v>37</c:v>
                </c:pt>
                <c:pt idx="112">
                  <c:v>38</c:v>
                </c:pt>
                <c:pt idx="113">
                  <c:v>40</c:v>
                </c:pt>
                <c:pt idx="114">
                  <c:v>37</c:v>
                </c:pt>
                <c:pt idx="115">
                  <c:v>36</c:v>
                </c:pt>
                <c:pt idx="116">
                  <c:v>40</c:v>
                </c:pt>
                <c:pt idx="117">
                  <c:v>35</c:v>
                </c:pt>
                <c:pt idx="118">
                  <c:v>41</c:v>
                </c:pt>
                <c:pt idx="119">
                  <c:v>38</c:v>
                </c:pt>
                <c:pt idx="120">
                  <c:v>42</c:v>
                </c:pt>
                <c:pt idx="121">
                  <c:v>41</c:v>
                </c:pt>
                <c:pt idx="122">
                  <c:v>38</c:v>
                </c:pt>
                <c:pt idx="123">
                  <c:v>37</c:v>
                </c:pt>
                <c:pt idx="124">
                  <c:v>37</c:v>
                </c:pt>
                <c:pt idx="125">
                  <c:v>41</c:v>
                </c:pt>
                <c:pt idx="126">
                  <c:v>42</c:v>
                </c:pt>
                <c:pt idx="127">
                  <c:v>40</c:v>
                </c:pt>
                <c:pt idx="128">
                  <c:v>39</c:v>
                </c:pt>
                <c:pt idx="129">
                  <c:v>43</c:v>
                </c:pt>
                <c:pt idx="130">
                  <c:v>38</c:v>
                </c:pt>
                <c:pt idx="131">
                  <c:v>45</c:v>
                </c:pt>
                <c:pt idx="132">
                  <c:v>39</c:v>
                </c:pt>
                <c:pt idx="133">
                  <c:v>41</c:v>
                </c:pt>
                <c:pt idx="134">
                  <c:v>41</c:v>
                </c:pt>
                <c:pt idx="135">
                  <c:v>45</c:v>
                </c:pt>
                <c:pt idx="136">
                  <c:v>45</c:v>
                </c:pt>
                <c:pt idx="137">
                  <c:v>45</c:v>
                </c:pt>
                <c:pt idx="138">
                  <c:v>45</c:v>
                </c:pt>
                <c:pt idx="139">
                  <c:v>47</c:v>
                </c:pt>
                <c:pt idx="140">
                  <c:v>46</c:v>
                </c:pt>
                <c:pt idx="141">
                  <c:v>45</c:v>
                </c:pt>
                <c:pt idx="142">
                  <c:v>42</c:v>
                </c:pt>
                <c:pt idx="143">
                  <c:v>46</c:v>
                </c:pt>
                <c:pt idx="144">
                  <c:v>45</c:v>
                </c:pt>
                <c:pt idx="145">
                  <c:v>48</c:v>
                </c:pt>
                <c:pt idx="146">
                  <c:v>47</c:v>
                </c:pt>
                <c:pt idx="147">
                  <c:v>46</c:v>
                </c:pt>
                <c:pt idx="148">
                  <c:v>47</c:v>
                </c:pt>
                <c:pt idx="149">
                  <c:v>49</c:v>
                </c:pt>
                <c:pt idx="150">
                  <c:v>49</c:v>
                </c:pt>
                <c:pt idx="151">
                  <c:v>48</c:v>
                </c:pt>
                <c:pt idx="152">
                  <c:v>46</c:v>
                </c:pt>
                <c:pt idx="153">
                  <c:v>46</c:v>
                </c:pt>
                <c:pt idx="154">
                  <c:v>52</c:v>
                </c:pt>
                <c:pt idx="155">
                  <c:v>49</c:v>
                </c:pt>
                <c:pt idx="156">
                  <c:v>51</c:v>
                </c:pt>
                <c:pt idx="157">
                  <c:v>48</c:v>
                </c:pt>
                <c:pt idx="158">
                  <c:v>52</c:v>
                </c:pt>
                <c:pt idx="159">
                  <c:v>50</c:v>
                </c:pt>
                <c:pt idx="160">
                  <c:v>51</c:v>
                </c:pt>
                <c:pt idx="161">
                  <c:v>53</c:v>
                </c:pt>
                <c:pt idx="162">
                  <c:v>50</c:v>
                </c:pt>
                <c:pt idx="163">
                  <c:v>51</c:v>
                </c:pt>
                <c:pt idx="164">
                  <c:v>54</c:v>
                </c:pt>
                <c:pt idx="165">
                  <c:v>53</c:v>
                </c:pt>
                <c:pt idx="166">
                  <c:v>51</c:v>
                </c:pt>
                <c:pt idx="167">
                  <c:v>54</c:v>
                </c:pt>
                <c:pt idx="168">
                  <c:v>56</c:v>
                </c:pt>
                <c:pt idx="169">
                  <c:v>51</c:v>
                </c:pt>
                <c:pt idx="170">
                  <c:v>54</c:v>
                </c:pt>
                <c:pt idx="171">
                  <c:v>55</c:v>
                </c:pt>
                <c:pt idx="172">
                  <c:v>57</c:v>
                </c:pt>
                <c:pt idx="173">
                  <c:v>57</c:v>
                </c:pt>
                <c:pt idx="174">
                  <c:v>55</c:v>
                </c:pt>
                <c:pt idx="175">
                  <c:v>60</c:v>
                </c:pt>
                <c:pt idx="176">
                  <c:v>54</c:v>
                </c:pt>
                <c:pt idx="177">
                  <c:v>59</c:v>
                </c:pt>
                <c:pt idx="178">
                  <c:v>56</c:v>
                </c:pt>
                <c:pt idx="179">
                  <c:v>58</c:v>
                </c:pt>
                <c:pt idx="180">
                  <c:v>63</c:v>
                </c:pt>
                <c:pt idx="181">
                  <c:v>56</c:v>
                </c:pt>
                <c:pt idx="182">
                  <c:v>59</c:v>
                </c:pt>
                <c:pt idx="183">
                  <c:v>55</c:v>
                </c:pt>
                <c:pt idx="184">
                  <c:v>56</c:v>
                </c:pt>
                <c:pt idx="185">
                  <c:v>56</c:v>
                </c:pt>
                <c:pt idx="186">
                  <c:v>58</c:v>
                </c:pt>
                <c:pt idx="187">
                  <c:v>58</c:v>
                </c:pt>
                <c:pt idx="188">
                  <c:v>60</c:v>
                </c:pt>
                <c:pt idx="189">
                  <c:v>60</c:v>
                </c:pt>
                <c:pt idx="190">
                  <c:v>57</c:v>
                </c:pt>
                <c:pt idx="191">
                  <c:v>58</c:v>
                </c:pt>
                <c:pt idx="192">
                  <c:v>59</c:v>
                </c:pt>
                <c:pt idx="193">
                  <c:v>56</c:v>
                </c:pt>
                <c:pt idx="194">
                  <c:v>65</c:v>
                </c:pt>
                <c:pt idx="195">
                  <c:v>62</c:v>
                </c:pt>
                <c:pt idx="196">
                  <c:v>60</c:v>
                </c:pt>
                <c:pt idx="197">
                  <c:v>61</c:v>
                </c:pt>
                <c:pt idx="198">
                  <c:v>60</c:v>
                </c:pt>
                <c:pt idx="199">
                  <c:v>61</c:v>
                </c:pt>
                <c:pt idx="200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B8-430F-BD86-70DB788E8F84}"/>
            </c:ext>
          </c:extLst>
        </c:ser>
        <c:ser>
          <c:idx val="3"/>
          <c:order val="3"/>
          <c:tx>
            <c:strRef>
              <c:f>'0iter rx_diffMstate'!$D$1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rx_diffMstate'!$D$2:$D$202</c:f>
              <c:numCache>
                <c:formatCode>General</c:formatCode>
                <c:ptCount val="201"/>
                <c:pt idx="0">
                  <c:v>55</c:v>
                </c:pt>
                <c:pt idx="1">
                  <c:v>59</c:v>
                </c:pt>
                <c:pt idx="2">
                  <c:v>61</c:v>
                </c:pt>
                <c:pt idx="3">
                  <c:v>56</c:v>
                </c:pt>
                <c:pt idx="4">
                  <c:v>55</c:v>
                </c:pt>
                <c:pt idx="5">
                  <c:v>54</c:v>
                </c:pt>
                <c:pt idx="6">
                  <c:v>58</c:v>
                </c:pt>
                <c:pt idx="7">
                  <c:v>60</c:v>
                </c:pt>
                <c:pt idx="8">
                  <c:v>54</c:v>
                </c:pt>
                <c:pt idx="9">
                  <c:v>56</c:v>
                </c:pt>
                <c:pt idx="10">
                  <c:v>57</c:v>
                </c:pt>
                <c:pt idx="11">
                  <c:v>54</c:v>
                </c:pt>
                <c:pt idx="12">
                  <c:v>60</c:v>
                </c:pt>
                <c:pt idx="13">
                  <c:v>59</c:v>
                </c:pt>
                <c:pt idx="14">
                  <c:v>55</c:v>
                </c:pt>
                <c:pt idx="15">
                  <c:v>54</c:v>
                </c:pt>
                <c:pt idx="16">
                  <c:v>56</c:v>
                </c:pt>
                <c:pt idx="17">
                  <c:v>56</c:v>
                </c:pt>
                <c:pt idx="18">
                  <c:v>53</c:v>
                </c:pt>
                <c:pt idx="19">
                  <c:v>49</c:v>
                </c:pt>
                <c:pt idx="20">
                  <c:v>55</c:v>
                </c:pt>
                <c:pt idx="21">
                  <c:v>52</c:v>
                </c:pt>
                <c:pt idx="22">
                  <c:v>56</c:v>
                </c:pt>
                <c:pt idx="23">
                  <c:v>53</c:v>
                </c:pt>
                <c:pt idx="24">
                  <c:v>51</c:v>
                </c:pt>
                <c:pt idx="25">
                  <c:v>53</c:v>
                </c:pt>
                <c:pt idx="26">
                  <c:v>54</c:v>
                </c:pt>
                <c:pt idx="27">
                  <c:v>51</c:v>
                </c:pt>
                <c:pt idx="28">
                  <c:v>51</c:v>
                </c:pt>
                <c:pt idx="29">
                  <c:v>52</c:v>
                </c:pt>
                <c:pt idx="30">
                  <c:v>51</c:v>
                </c:pt>
                <c:pt idx="31">
                  <c:v>52</c:v>
                </c:pt>
                <c:pt idx="32">
                  <c:v>50</c:v>
                </c:pt>
                <c:pt idx="33">
                  <c:v>46</c:v>
                </c:pt>
                <c:pt idx="34">
                  <c:v>45</c:v>
                </c:pt>
                <c:pt idx="35">
                  <c:v>48</c:v>
                </c:pt>
                <c:pt idx="36">
                  <c:v>50</c:v>
                </c:pt>
                <c:pt idx="37">
                  <c:v>45</c:v>
                </c:pt>
                <c:pt idx="38">
                  <c:v>49</c:v>
                </c:pt>
                <c:pt idx="39">
                  <c:v>50</c:v>
                </c:pt>
                <c:pt idx="40">
                  <c:v>46</c:v>
                </c:pt>
                <c:pt idx="41">
                  <c:v>46</c:v>
                </c:pt>
                <c:pt idx="42">
                  <c:v>46</c:v>
                </c:pt>
                <c:pt idx="43">
                  <c:v>46</c:v>
                </c:pt>
                <c:pt idx="44">
                  <c:v>47</c:v>
                </c:pt>
                <c:pt idx="45">
                  <c:v>47</c:v>
                </c:pt>
                <c:pt idx="46">
                  <c:v>45</c:v>
                </c:pt>
                <c:pt idx="47">
                  <c:v>43</c:v>
                </c:pt>
                <c:pt idx="48">
                  <c:v>43</c:v>
                </c:pt>
                <c:pt idx="49">
                  <c:v>45</c:v>
                </c:pt>
                <c:pt idx="50">
                  <c:v>42</c:v>
                </c:pt>
                <c:pt idx="51">
                  <c:v>41</c:v>
                </c:pt>
                <c:pt idx="52">
                  <c:v>43</c:v>
                </c:pt>
                <c:pt idx="53">
                  <c:v>41</c:v>
                </c:pt>
                <c:pt idx="54">
                  <c:v>42</c:v>
                </c:pt>
                <c:pt idx="55">
                  <c:v>38</c:v>
                </c:pt>
                <c:pt idx="56">
                  <c:v>42</c:v>
                </c:pt>
                <c:pt idx="57">
                  <c:v>40</c:v>
                </c:pt>
                <c:pt idx="58">
                  <c:v>39</c:v>
                </c:pt>
                <c:pt idx="59">
                  <c:v>42</c:v>
                </c:pt>
                <c:pt idx="60">
                  <c:v>41</c:v>
                </c:pt>
                <c:pt idx="61">
                  <c:v>36</c:v>
                </c:pt>
                <c:pt idx="62">
                  <c:v>42</c:v>
                </c:pt>
                <c:pt idx="63">
                  <c:v>39</c:v>
                </c:pt>
                <c:pt idx="64">
                  <c:v>40</c:v>
                </c:pt>
                <c:pt idx="65">
                  <c:v>35</c:v>
                </c:pt>
                <c:pt idx="66">
                  <c:v>35</c:v>
                </c:pt>
                <c:pt idx="67">
                  <c:v>35</c:v>
                </c:pt>
                <c:pt idx="68">
                  <c:v>37</c:v>
                </c:pt>
                <c:pt idx="69">
                  <c:v>35</c:v>
                </c:pt>
                <c:pt idx="70">
                  <c:v>35</c:v>
                </c:pt>
                <c:pt idx="71">
                  <c:v>33</c:v>
                </c:pt>
                <c:pt idx="72">
                  <c:v>34</c:v>
                </c:pt>
                <c:pt idx="73">
                  <c:v>33</c:v>
                </c:pt>
                <c:pt idx="74">
                  <c:v>33</c:v>
                </c:pt>
                <c:pt idx="75">
                  <c:v>34</c:v>
                </c:pt>
                <c:pt idx="76">
                  <c:v>34</c:v>
                </c:pt>
                <c:pt idx="77">
                  <c:v>33</c:v>
                </c:pt>
                <c:pt idx="78">
                  <c:v>32</c:v>
                </c:pt>
                <c:pt idx="79">
                  <c:v>31</c:v>
                </c:pt>
                <c:pt idx="80">
                  <c:v>35</c:v>
                </c:pt>
                <c:pt idx="81">
                  <c:v>31</c:v>
                </c:pt>
                <c:pt idx="82">
                  <c:v>27</c:v>
                </c:pt>
                <c:pt idx="83">
                  <c:v>32</c:v>
                </c:pt>
                <c:pt idx="84">
                  <c:v>31</c:v>
                </c:pt>
                <c:pt idx="85">
                  <c:v>26</c:v>
                </c:pt>
                <c:pt idx="86">
                  <c:v>30</c:v>
                </c:pt>
                <c:pt idx="87">
                  <c:v>31</c:v>
                </c:pt>
                <c:pt idx="88">
                  <c:v>28</c:v>
                </c:pt>
                <c:pt idx="89">
                  <c:v>28</c:v>
                </c:pt>
                <c:pt idx="90">
                  <c:v>31</c:v>
                </c:pt>
                <c:pt idx="91">
                  <c:v>32</c:v>
                </c:pt>
                <c:pt idx="92">
                  <c:v>26</c:v>
                </c:pt>
                <c:pt idx="93">
                  <c:v>26</c:v>
                </c:pt>
                <c:pt idx="94">
                  <c:v>29</c:v>
                </c:pt>
                <c:pt idx="95">
                  <c:v>30</c:v>
                </c:pt>
                <c:pt idx="96">
                  <c:v>28</c:v>
                </c:pt>
                <c:pt idx="97">
                  <c:v>27</c:v>
                </c:pt>
                <c:pt idx="98">
                  <c:v>24</c:v>
                </c:pt>
                <c:pt idx="99">
                  <c:v>30</c:v>
                </c:pt>
                <c:pt idx="100">
                  <c:v>27</c:v>
                </c:pt>
                <c:pt idx="101">
                  <c:v>31</c:v>
                </c:pt>
                <c:pt idx="102">
                  <c:v>29</c:v>
                </c:pt>
                <c:pt idx="103">
                  <c:v>29</c:v>
                </c:pt>
                <c:pt idx="104">
                  <c:v>29</c:v>
                </c:pt>
                <c:pt idx="105">
                  <c:v>24</c:v>
                </c:pt>
                <c:pt idx="106">
                  <c:v>30</c:v>
                </c:pt>
                <c:pt idx="107">
                  <c:v>29</c:v>
                </c:pt>
                <c:pt idx="108">
                  <c:v>26</c:v>
                </c:pt>
                <c:pt idx="109">
                  <c:v>26</c:v>
                </c:pt>
                <c:pt idx="110">
                  <c:v>27</c:v>
                </c:pt>
                <c:pt idx="111">
                  <c:v>27</c:v>
                </c:pt>
                <c:pt idx="112">
                  <c:v>30</c:v>
                </c:pt>
                <c:pt idx="113">
                  <c:v>31</c:v>
                </c:pt>
                <c:pt idx="114">
                  <c:v>33</c:v>
                </c:pt>
                <c:pt idx="115">
                  <c:v>31</c:v>
                </c:pt>
                <c:pt idx="116">
                  <c:v>32</c:v>
                </c:pt>
                <c:pt idx="117">
                  <c:v>31</c:v>
                </c:pt>
                <c:pt idx="118">
                  <c:v>32</c:v>
                </c:pt>
                <c:pt idx="119">
                  <c:v>30</c:v>
                </c:pt>
                <c:pt idx="120">
                  <c:v>33</c:v>
                </c:pt>
                <c:pt idx="121">
                  <c:v>33</c:v>
                </c:pt>
                <c:pt idx="122">
                  <c:v>29</c:v>
                </c:pt>
                <c:pt idx="123">
                  <c:v>34</c:v>
                </c:pt>
                <c:pt idx="124">
                  <c:v>33</c:v>
                </c:pt>
                <c:pt idx="125">
                  <c:v>33</c:v>
                </c:pt>
                <c:pt idx="126">
                  <c:v>36</c:v>
                </c:pt>
                <c:pt idx="127">
                  <c:v>32</c:v>
                </c:pt>
                <c:pt idx="128">
                  <c:v>35</c:v>
                </c:pt>
                <c:pt idx="129">
                  <c:v>35</c:v>
                </c:pt>
                <c:pt idx="130">
                  <c:v>36</c:v>
                </c:pt>
                <c:pt idx="131">
                  <c:v>38</c:v>
                </c:pt>
                <c:pt idx="132">
                  <c:v>36</c:v>
                </c:pt>
                <c:pt idx="133">
                  <c:v>37</c:v>
                </c:pt>
                <c:pt idx="134">
                  <c:v>33</c:v>
                </c:pt>
                <c:pt idx="135">
                  <c:v>37</c:v>
                </c:pt>
                <c:pt idx="136">
                  <c:v>36</c:v>
                </c:pt>
                <c:pt idx="137">
                  <c:v>38</c:v>
                </c:pt>
                <c:pt idx="138">
                  <c:v>35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39</c:v>
                </c:pt>
                <c:pt idx="144">
                  <c:v>43</c:v>
                </c:pt>
                <c:pt idx="145">
                  <c:v>44</c:v>
                </c:pt>
                <c:pt idx="146">
                  <c:v>43</c:v>
                </c:pt>
                <c:pt idx="147">
                  <c:v>44</c:v>
                </c:pt>
                <c:pt idx="148">
                  <c:v>45</c:v>
                </c:pt>
                <c:pt idx="149">
                  <c:v>43</c:v>
                </c:pt>
                <c:pt idx="150">
                  <c:v>42</c:v>
                </c:pt>
                <c:pt idx="151">
                  <c:v>42</c:v>
                </c:pt>
                <c:pt idx="152">
                  <c:v>48</c:v>
                </c:pt>
                <c:pt idx="153">
                  <c:v>43</c:v>
                </c:pt>
                <c:pt idx="154">
                  <c:v>47</c:v>
                </c:pt>
                <c:pt idx="155">
                  <c:v>48</c:v>
                </c:pt>
                <c:pt idx="156">
                  <c:v>41</c:v>
                </c:pt>
                <c:pt idx="157">
                  <c:v>49</c:v>
                </c:pt>
                <c:pt idx="158">
                  <c:v>48</c:v>
                </c:pt>
                <c:pt idx="159">
                  <c:v>46</c:v>
                </c:pt>
                <c:pt idx="160">
                  <c:v>52</c:v>
                </c:pt>
                <c:pt idx="161">
                  <c:v>46</c:v>
                </c:pt>
                <c:pt idx="162">
                  <c:v>49</c:v>
                </c:pt>
                <c:pt idx="163">
                  <c:v>48</c:v>
                </c:pt>
                <c:pt idx="164">
                  <c:v>47</c:v>
                </c:pt>
                <c:pt idx="165">
                  <c:v>51</c:v>
                </c:pt>
                <c:pt idx="166">
                  <c:v>51</c:v>
                </c:pt>
                <c:pt idx="167">
                  <c:v>52</c:v>
                </c:pt>
                <c:pt idx="168">
                  <c:v>52</c:v>
                </c:pt>
                <c:pt idx="169">
                  <c:v>51</c:v>
                </c:pt>
                <c:pt idx="170">
                  <c:v>49</c:v>
                </c:pt>
                <c:pt idx="171">
                  <c:v>51</c:v>
                </c:pt>
                <c:pt idx="172">
                  <c:v>55</c:v>
                </c:pt>
                <c:pt idx="173">
                  <c:v>52</c:v>
                </c:pt>
                <c:pt idx="174">
                  <c:v>53</c:v>
                </c:pt>
                <c:pt idx="175">
                  <c:v>47</c:v>
                </c:pt>
                <c:pt idx="176">
                  <c:v>52</c:v>
                </c:pt>
                <c:pt idx="177">
                  <c:v>56</c:v>
                </c:pt>
                <c:pt idx="178">
                  <c:v>49</c:v>
                </c:pt>
                <c:pt idx="179">
                  <c:v>46</c:v>
                </c:pt>
                <c:pt idx="180">
                  <c:v>55</c:v>
                </c:pt>
                <c:pt idx="181">
                  <c:v>54</c:v>
                </c:pt>
                <c:pt idx="182">
                  <c:v>52</c:v>
                </c:pt>
                <c:pt idx="183">
                  <c:v>50</c:v>
                </c:pt>
                <c:pt idx="184">
                  <c:v>54</c:v>
                </c:pt>
                <c:pt idx="185">
                  <c:v>52</c:v>
                </c:pt>
                <c:pt idx="186">
                  <c:v>62</c:v>
                </c:pt>
                <c:pt idx="187">
                  <c:v>60</c:v>
                </c:pt>
                <c:pt idx="188">
                  <c:v>57</c:v>
                </c:pt>
                <c:pt idx="189">
                  <c:v>55</c:v>
                </c:pt>
                <c:pt idx="190">
                  <c:v>53</c:v>
                </c:pt>
                <c:pt idx="191">
                  <c:v>53</c:v>
                </c:pt>
                <c:pt idx="192">
                  <c:v>58</c:v>
                </c:pt>
                <c:pt idx="193">
                  <c:v>54</c:v>
                </c:pt>
                <c:pt idx="194">
                  <c:v>57</c:v>
                </c:pt>
                <c:pt idx="195">
                  <c:v>55</c:v>
                </c:pt>
                <c:pt idx="196">
                  <c:v>59</c:v>
                </c:pt>
                <c:pt idx="197">
                  <c:v>55</c:v>
                </c:pt>
                <c:pt idx="198">
                  <c:v>62</c:v>
                </c:pt>
                <c:pt idx="199">
                  <c:v>62</c:v>
                </c:pt>
                <c:pt idx="200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B8-430F-BD86-70DB788E8F84}"/>
            </c:ext>
          </c:extLst>
        </c:ser>
        <c:ser>
          <c:idx val="4"/>
          <c:order val="4"/>
          <c:tx>
            <c:strRef>
              <c:f>'0iter rx_diffMstate'!$E$1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rx_diffMstate'!$E$2:$E$202</c:f>
              <c:numCache>
                <c:formatCode>General</c:formatCode>
                <c:ptCount val="201"/>
                <c:pt idx="0">
                  <c:v>56</c:v>
                </c:pt>
                <c:pt idx="1">
                  <c:v>58</c:v>
                </c:pt>
                <c:pt idx="2">
                  <c:v>57</c:v>
                </c:pt>
                <c:pt idx="3">
                  <c:v>63</c:v>
                </c:pt>
                <c:pt idx="4">
                  <c:v>56</c:v>
                </c:pt>
                <c:pt idx="5">
                  <c:v>60</c:v>
                </c:pt>
                <c:pt idx="6">
                  <c:v>53</c:v>
                </c:pt>
                <c:pt idx="7">
                  <c:v>55</c:v>
                </c:pt>
                <c:pt idx="8">
                  <c:v>55</c:v>
                </c:pt>
                <c:pt idx="9">
                  <c:v>59</c:v>
                </c:pt>
                <c:pt idx="10">
                  <c:v>57</c:v>
                </c:pt>
                <c:pt idx="11">
                  <c:v>54</c:v>
                </c:pt>
                <c:pt idx="12">
                  <c:v>56</c:v>
                </c:pt>
                <c:pt idx="13">
                  <c:v>52</c:v>
                </c:pt>
                <c:pt idx="14">
                  <c:v>55</c:v>
                </c:pt>
                <c:pt idx="15">
                  <c:v>56</c:v>
                </c:pt>
                <c:pt idx="16">
                  <c:v>54</c:v>
                </c:pt>
                <c:pt idx="17">
                  <c:v>55</c:v>
                </c:pt>
                <c:pt idx="18">
                  <c:v>53</c:v>
                </c:pt>
                <c:pt idx="19">
                  <c:v>54</c:v>
                </c:pt>
                <c:pt idx="20">
                  <c:v>58</c:v>
                </c:pt>
                <c:pt idx="21">
                  <c:v>54</c:v>
                </c:pt>
                <c:pt idx="22">
                  <c:v>47</c:v>
                </c:pt>
                <c:pt idx="23">
                  <c:v>50</c:v>
                </c:pt>
                <c:pt idx="24">
                  <c:v>53</c:v>
                </c:pt>
                <c:pt idx="25">
                  <c:v>50</c:v>
                </c:pt>
                <c:pt idx="26">
                  <c:v>54</c:v>
                </c:pt>
                <c:pt idx="27">
                  <c:v>51</c:v>
                </c:pt>
                <c:pt idx="28">
                  <c:v>49</c:v>
                </c:pt>
                <c:pt idx="29">
                  <c:v>51</c:v>
                </c:pt>
                <c:pt idx="30">
                  <c:v>48</c:v>
                </c:pt>
                <c:pt idx="31">
                  <c:v>50</c:v>
                </c:pt>
                <c:pt idx="32">
                  <c:v>46</c:v>
                </c:pt>
                <c:pt idx="33">
                  <c:v>50</c:v>
                </c:pt>
                <c:pt idx="34">
                  <c:v>49</c:v>
                </c:pt>
                <c:pt idx="35">
                  <c:v>47</c:v>
                </c:pt>
                <c:pt idx="36">
                  <c:v>46</c:v>
                </c:pt>
                <c:pt idx="37">
                  <c:v>45</c:v>
                </c:pt>
                <c:pt idx="38">
                  <c:v>47</c:v>
                </c:pt>
                <c:pt idx="39">
                  <c:v>44</c:v>
                </c:pt>
                <c:pt idx="40">
                  <c:v>48</c:v>
                </c:pt>
                <c:pt idx="41">
                  <c:v>43</c:v>
                </c:pt>
                <c:pt idx="42">
                  <c:v>45</c:v>
                </c:pt>
                <c:pt idx="43">
                  <c:v>48</c:v>
                </c:pt>
                <c:pt idx="44">
                  <c:v>44</c:v>
                </c:pt>
                <c:pt idx="45">
                  <c:v>43</c:v>
                </c:pt>
                <c:pt idx="46">
                  <c:v>40</c:v>
                </c:pt>
                <c:pt idx="47">
                  <c:v>42</c:v>
                </c:pt>
                <c:pt idx="48">
                  <c:v>40</c:v>
                </c:pt>
                <c:pt idx="49">
                  <c:v>44</c:v>
                </c:pt>
                <c:pt idx="50">
                  <c:v>40</c:v>
                </c:pt>
                <c:pt idx="51">
                  <c:v>38</c:v>
                </c:pt>
                <c:pt idx="52">
                  <c:v>41</c:v>
                </c:pt>
                <c:pt idx="53">
                  <c:v>40</c:v>
                </c:pt>
                <c:pt idx="54">
                  <c:v>37</c:v>
                </c:pt>
                <c:pt idx="55">
                  <c:v>42</c:v>
                </c:pt>
                <c:pt idx="56">
                  <c:v>41</c:v>
                </c:pt>
                <c:pt idx="57">
                  <c:v>41</c:v>
                </c:pt>
                <c:pt idx="58">
                  <c:v>40</c:v>
                </c:pt>
                <c:pt idx="59">
                  <c:v>37</c:v>
                </c:pt>
                <c:pt idx="60">
                  <c:v>36</c:v>
                </c:pt>
                <c:pt idx="61">
                  <c:v>37</c:v>
                </c:pt>
                <c:pt idx="62">
                  <c:v>34</c:v>
                </c:pt>
                <c:pt idx="63">
                  <c:v>34</c:v>
                </c:pt>
                <c:pt idx="64">
                  <c:v>35</c:v>
                </c:pt>
                <c:pt idx="65">
                  <c:v>32</c:v>
                </c:pt>
                <c:pt idx="66">
                  <c:v>34</c:v>
                </c:pt>
                <c:pt idx="67">
                  <c:v>29</c:v>
                </c:pt>
                <c:pt idx="68">
                  <c:v>36</c:v>
                </c:pt>
                <c:pt idx="69">
                  <c:v>31</c:v>
                </c:pt>
                <c:pt idx="70">
                  <c:v>33</c:v>
                </c:pt>
                <c:pt idx="71">
                  <c:v>33</c:v>
                </c:pt>
                <c:pt idx="72">
                  <c:v>30</c:v>
                </c:pt>
                <c:pt idx="73">
                  <c:v>32</c:v>
                </c:pt>
                <c:pt idx="74">
                  <c:v>33</c:v>
                </c:pt>
                <c:pt idx="75">
                  <c:v>27</c:v>
                </c:pt>
                <c:pt idx="76">
                  <c:v>28</c:v>
                </c:pt>
                <c:pt idx="77">
                  <c:v>30</c:v>
                </c:pt>
                <c:pt idx="78">
                  <c:v>30</c:v>
                </c:pt>
                <c:pt idx="79">
                  <c:v>27</c:v>
                </c:pt>
                <c:pt idx="80">
                  <c:v>30</c:v>
                </c:pt>
                <c:pt idx="81">
                  <c:v>26</c:v>
                </c:pt>
                <c:pt idx="82">
                  <c:v>29</c:v>
                </c:pt>
                <c:pt idx="83">
                  <c:v>29</c:v>
                </c:pt>
                <c:pt idx="84">
                  <c:v>29</c:v>
                </c:pt>
                <c:pt idx="85">
                  <c:v>26</c:v>
                </c:pt>
                <c:pt idx="86">
                  <c:v>25</c:v>
                </c:pt>
                <c:pt idx="87">
                  <c:v>27</c:v>
                </c:pt>
                <c:pt idx="88">
                  <c:v>27</c:v>
                </c:pt>
                <c:pt idx="89">
                  <c:v>24</c:v>
                </c:pt>
                <c:pt idx="90">
                  <c:v>26</c:v>
                </c:pt>
                <c:pt idx="91">
                  <c:v>27</c:v>
                </c:pt>
                <c:pt idx="92">
                  <c:v>23</c:v>
                </c:pt>
                <c:pt idx="93">
                  <c:v>27</c:v>
                </c:pt>
                <c:pt idx="94">
                  <c:v>23</c:v>
                </c:pt>
                <c:pt idx="95">
                  <c:v>23</c:v>
                </c:pt>
                <c:pt idx="96">
                  <c:v>22</c:v>
                </c:pt>
                <c:pt idx="97">
                  <c:v>23</c:v>
                </c:pt>
                <c:pt idx="98">
                  <c:v>24</c:v>
                </c:pt>
                <c:pt idx="99">
                  <c:v>26</c:v>
                </c:pt>
                <c:pt idx="100">
                  <c:v>29</c:v>
                </c:pt>
                <c:pt idx="101">
                  <c:v>27</c:v>
                </c:pt>
                <c:pt idx="102">
                  <c:v>27</c:v>
                </c:pt>
                <c:pt idx="103">
                  <c:v>24</c:v>
                </c:pt>
                <c:pt idx="104">
                  <c:v>26</c:v>
                </c:pt>
                <c:pt idx="105">
                  <c:v>25</c:v>
                </c:pt>
                <c:pt idx="106">
                  <c:v>25</c:v>
                </c:pt>
                <c:pt idx="107">
                  <c:v>26</c:v>
                </c:pt>
                <c:pt idx="108">
                  <c:v>24</c:v>
                </c:pt>
                <c:pt idx="109">
                  <c:v>24</c:v>
                </c:pt>
                <c:pt idx="110">
                  <c:v>27</c:v>
                </c:pt>
                <c:pt idx="111">
                  <c:v>27</c:v>
                </c:pt>
                <c:pt idx="112">
                  <c:v>24</c:v>
                </c:pt>
                <c:pt idx="113">
                  <c:v>26</c:v>
                </c:pt>
                <c:pt idx="114">
                  <c:v>26</c:v>
                </c:pt>
                <c:pt idx="115">
                  <c:v>28</c:v>
                </c:pt>
                <c:pt idx="116">
                  <c:v>26</c:v>
                </c:pt>
                <c:pt idx="117">
                  <c:v>27</c:v>
                </c:pt>
                <c:pt idx="118">
                  <c:v>27</c:v>
                </c:pt>
                <c:pt idx="119">
                  <c:v>27</c:v>
                </c:pt>
                <c:pt idx="120">
                  <c:v>30</c:v>
                </c:pt>
                <c:pt idx="121">
                  <c:v>29</c:v>
                </c:pt>
                <c:pt idx="122">
                  <c:v>27</c:v>
                </c:pt>
                <c:pt idx="123">
                  <c:v>28</c:v>
                </c:pt>
                <c:pt idx="124">
                  <c:v>25</c:v>
                </c:pt>
                <c:pt idx="125">
                  <c:v>32</c:v>
                </c:pt>
                <c:pt idx="126">
                  <c:v>34</c:v>
                </c:pt>
                <c:pt idx="127">
                  <c:v>33</c:v>
                </c:pt>
                <c:pt idx="128">
                  <c:v>32</c:v>
                </c:pt>
                <c:pt idx="129">
                  <c:v>32</c:v>
                </c:pt>
                <c:pt idx="130">
                  <c:v>32</c:v>
                </c:pt>
                <c:pt idx="131">
                  <c:v>31</c:v>
                </c:pt>
                <c:pt idx="132">
                  <c:v>34</c:v>
                </c:pt>
                <c:pt idx="133">
                  <c:v>32</c:v>
                </c:pt>
                <c:pt idx="134">
                  <c:v>33</c:v>
                </c:pt>
                <c:pt idx="135">
                  <c:v>35</c:v>
                </c:pt>
                <c:pt idx="136">
                  <c:v>33</c:v>
                </c:pt>
                <c:pt idx="137">
                  <c:v>37</c:v>
                </c:pt>
                <c:pt idx="138">
                  <c:v>34</c:v>
                </c:pt>
                <c:pt idx="139">
                  <c:v>38</c:v>
                </c:pt>
                <c:pt idx="140">
                  <c:v>35</c:v>
                </c:pt>
                <c:pt idx="141">
                  <c:v>35</c:v>
                </c:pt>
                <c:pt idx="142">
                  <c:v>35</c:v>
                </c:pt>
                <c:pt idx="143">
                  <c:v>38</c:v>
                </c:pt>
                <c:pt idx="144">
                  <c:v>36</c:v>
                </c:pt>
                <c:pt idx="145">
                  <c:v>38</c:v>
                </c:pt>
                <c:pt idx="146">
                  <c:v>39</c:v>
                </c:pt>
                <c:pt idx="147">
                  <c:v>39</c:v>
                </c:pt>
                <c:pt idx="148">
                  <c:v>38</c:v>
                </c:pt>
                <c:pt idx="149">
                  <c:v>39</c:v>
                </c:pt>
                <c:pt idx="150">
                  <c:v>41</c:v>
                </c:pt>
                <c:pt idx="151">
                  <c:v>42</c:v>
                </c:pt>
                <c:pt idx="152">
                  <c:v>41</c:v>
                </c:pt>
                <c:pt idx="153">
                  <c:v>42</c:v>
                </c:pt>
                <c:pt idx="154">
                  <c:v>41</c:v>
                </c:pt>
                <c:pt idx="155">
                  <c:v>42</c:v>
                </c:pt>
                <c:pt idx="156">
                  <c:v>43</c:v>
                </c:pt>
                <c:pt idx="157">
                  <c:v>40</c:v>
                </c:pt>
                <c:pt idx="158">
                  <c:v>44</c:v>
                </c:pt>
                <c:pt idx="159">
                  <c:v>44</c:v>
                </c:pt>
                <c:pt idx="160">
                  <c:v>44</c:v>
                </c:pt>
                <c:pt idx="161">
                  <c:v>46</c:v>
                </c:pt>
                <c:pt idx="162">
                  <c:v>48</c:v>
                </c:pt>
                <c:pt idx="163">
                  <c:v>45</c:v>
                </c:pt>
                <c:pt idx="164">
                  <c:v>46</c:v>
                </c:pt>
                <c:pt idx="165">
                  <c:v>47</c:v>
                </c:pt>
                <c:pt idx="166">
                  <c:v>47</c:v>
                </c:pt>
                <c:pt idx="167">
                  <c:v>45</c:v>
                </c:pt>
                <c:pt idx="168">
                  <c:v>50</c:v>
                </c:pt>
                <c:pt idx="169">
                  <c:v>45</c:v>
                </c:pt>
                <c:pt idx="170">
                  <c:v>49</c:v>
                </c:pt>
                <c:pt idx="171">
                  <c:v>51</c:v>
                </c:pt>
                <c:pt idx="172">
                  <c:v>46</c:v>
                </c:pt>
                <c:pt idx="173">
                  <c:v>51</c:v>
                </c:pt>
                <c:pt idx="174">
                  <c:v>49</c:v>
                </c:pt>
                <c:pt idx="175">
                  <c:v>49</c:v>
                </c:pt>
                <c:pt idx="176">
                  <c:v>50</c:v>
                </c:pt>
                <c:pt idx="177">
                  <c:v>49</c:v>
                </c:pt>
                <c:pt idx="178">
                  <c:v>53</c:v>
                </c:pt>
                <c:pt idx="179">
                  <c:v>55</c:v>
                </c:pt>
                <c:pt idx="180">
                  <c:v>54</c:v>
                </c:pt>
                <c:pt idx="181">
                  <c:v>57</c:v>
                </c:pt>
                <c:pt idx="182">
                  <c:v>57</c:v>
                </c:pt>
                <c:pt idx="183">
                  <c:v>51</c:v>
                </c:pt>
                <c:pt idx="184">
                  <c:v>56</c:v>
                </c:pt>
                <c:pt idx="185">
                  <c:v>57</c:v>
                </c:pt>
                <c:pt idx="186">
                  <c:v>52</c:v>
                </c:pt>
                <c:pt idx="187">
                  <c:v>56</c:v>
                </c:pt>
                <c:pt idx="188">
                  <c:v>57</c:v>
                </c:pt>
                <c:pt idx="189">
                  <c:v>54</c:v>
                </c:pt>
                <c:pt idx="190">
                  <c:v>55</c:v>
                </c:pt>
                <c:pt idx="191">
                  <c:v>53</c:v>
                </c:pt>
                <c:pt idx="192">
                  <c:v>59</c:v>
                </c:pt>
                <c:pt idx="193">
                  <c:v>54</c:v>
                </c:pt>
                <c:pt idx="194">
                  <c:v>58</c:v>
                </c:pt>
                <c:pt idx="195">
                  <c:v>61</c:v>
                </c:pt>
                <c:pt idx="196">
                  <c:v>57</c:v>
                </c:pt>
                <c:pt idx="197">
                  <c:v>59</c:v>
                </c:pt>
                <c:pt idx="198">
                  <c:v>59</c:v>
                </c:pt>
                <c:pt idx="199">
                  <c:v>56</c:v>
                </c:pt>
                <c:pt idx="20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1B8-430F-BD86-70DB788E8F84}"/>
            </c:ext>
          </c:extLst>
        </c:ser>
        <c:ser>
          <c:idx val="5"/>
          <c:order val="5"/>
          <c:tx>
            <c:strRef>
              <c:f>'0iter rx_diffMstate'!$F$1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rx_diffMstate'!$F$2:$F$202</c:f>
              <c:numCache>
                <c:formatCode>General</c:formatCode>
                <c:ptCount val="201"/>
                <c:pt idx="0">
                  <c:v>58</c:v>
                </c:pt>
                <c:pt idx="1">
                  <c:v>54</c:v>
                </c:pt>
                <c:pt idx="2">
                  <c:v>54</c:v>
                </c:pt>
                <c:pt idx="3">
                  <c:v>52</c:v>
                </c:pt>
                <c:pt idx="4">
                  <c:v>61</c:v>
                </c:pt>
                <c:pt idx="5">
                  <c:v>53</c:v>
                </c:pt>
                <c:pt idx="6">
                  <c:v>57</c:v>
                </c:pt>
                <c:pt idx="7">
                  <c:v>53</c:v>
                </c:pt>
                <c:pt idx="8">
                  <c:v>59</c:v>
                </c:pt>
                <c:pt idx="9">
                  <c:v>54</c:v>
                </c:pt>
                <c:pt idx="10">
                  <c:v>54</c:v>
                </c:pt>
                <c:pt idx="11">
                  <c:v>53</c:v>
                </c:pt>
                <c:pt idx="12">
                  <c:v>55</c:v>
                </c:pt>
                <c:pt idx="13">
                  <c:v>54</c:v>
                </c:pt>
                <c:pt idx="14">
                  <c:v>52</c:v>
                </c:pt>
                <c:pt idx="15">
                  <c:v>53</c:v>
                </c:pt>
                <c:pt idx="16">
                  <c:v>55</c:v>
                </c:pt>
                <c:pt idx="17">
                  <c:v>54</c:v>
                </c:pt>
                <c:pt idx="18">
                  <c:v>51</c:v>
                </c:pt>
                <c:pt idx="19">
                  <c:v>52</c:v>
                </c:pt>
                <c:pt idx="20">
                  <c:v>50</c:v>
                </c:pt>
                <c:pt idx="21">
                  <c:v>51</c:v>
                </c:pt>
                <c:pt idx="22">
                  <c:v>49</c:v>
                </c:pt>
                <c:pt idx="23">
                  <c:v>52</c:v>
                </c:pt>
                <c:pt idx="24">
                  <c:v>52</c:v>
                </c:pt>
                <c:pt idx="25">
                  <c:v>53</c:v>
                </c:pt>
                <c:pt idx="26">
                  <c:v>49</c:v>
                </c:pt>
                <c:pt idx="27">
                  <c:v>52</c:v>
                </c:pt>
                <c:pt idx="28">
                  <c:v>51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49</c:v>
                </c:pt>
                <c:pt idx="33">
                  <c:v>51</c:v>
                </c:pt>
                <c:pt idx="34">
                  <c:v>47</c:v>
                </c:pt>
                <c:pt idx="35">
                  <c:v>52</c:v>
                </c:pt>
                <c:pt idx="36">
                  <c:v>51</c:v>
                </c:pt>
                <c:pt idx="37">
                  <c:v>45</c:v>
                </c:pt>
                <c:pt idx="38">
                  <c:v>47</c:v>
                </c:pt>
                <c:pt idx="39">
                  <c:v>47</c:v>
                </c:pt>
                <c:pt idx="40">
                  <c:v>50</c:v>
                </c:pt>
                <c:pt idx="41">
                  <c:v>46</c:v>
                </c:pt>
                <c:pt idx="42">
                  <c:v>43</c:v>
                </c:pt>
                <c:pt idx="43">
                  <c:v>42</c:v>
                </c:pt>
                <c:pt idx="44">
                  <c:v>47</c:v>
                </c:pt>
                <c:pt idx="45">
                  <c:v>41</c:v>
                </c:pt>
                <c:pt idx="46">
                  <c:v>43</c:v>
                </c:pt>
                <c:pt idx="47">
                  <c:v>41</c:v>
                </c:pt>
                <c:pt idx="48">
                  <c:v>41</c:v>
                </c:pt>
                <c:pt idx="49">
                  <c:v>37</c:v>
                </c:pt>
                <c:pt idx="50">
                  <c:v>40</c:v>
                </c:pt>
                <c:pt idx="51">
                  <c:v>40</c:v>
                </c:pt>
                <c:pt idx="52">
                  <c:v>45</c:v>
                </c:pt>
                <c:pt idx="53">
                  <c:v>37</c:v>
                </c:pt>
                <c:pt idx="54">
                  <c:v>40</c:v>
                </c:pt>
                <c:pt idx="55">
                  <c:v>42</c:v>
                </c:pt>
                <c:pt idx="56">
                  <c:v>37</c:v>
                </c:pt>
                <c:pt idx="57">
                  <c:v>37</c:v>
                </c:pt>
                <c:pt idx="58">
                  <c:v>41</c:v>
                </c:pt>
                <c:pt idx="59">
                  <c:v>36</c:v>
                </c:pt>
                <c:pt idx="60">
                  <c:v>38</c:v>
                </c:pt>
                <c:pt idx="61">
                  <c:v>36</c:v>
                </c:pt>
                <c:pt idx="62">
                  <c:v>36</c:v>
                </c:pt>
                <c:pt idx="63">
                  <c:v>37</c:v>
                </c:pt>
                <c:pt idx="64">
                  <c:v>35</c:v>
                </c:pt>
                <c:pt idx="65">
                  <c:v>38</c:v>
                </c:pt>
                <c:pt idx="66">
                  <c:v>33</c:v>
                </c:pt>
                <c:pt idx="67">
                  <c:v>32</c:v>
                </c:pt>
                <c:pt idx="68">
                  <c:v>31</c:v>
                </c:pt>
                <c:pt idx="69">
                  <c:v>32</c:v>
                </c:pt>
                <c:pt idx="70">
                  <c:v>36</c:v>
                </c:pt>
                <c:pt idx="71">
                  <c:v>32</c:v>
                </c:pt>
                <c:pt idx="72">
                  <c:v>34</c:v>
                </c:pt>
                <c:pt idx="73">
                  <c:v>28</c:v>
                </c:pt>
                <c:pt idx="74">
                  <c:v>29</c:v>
                </c:pt>
                <c:pt idx="75">
                  <c:v>31</c:v>
                </c:pt>
                <c:pt idx="76">
                  <c:v>33</c:v>
                </c:pt>
                <c:pt idx="77">
                  <c:v>28</c:v>
                </c:pt>
                <c:pt idx="78">
                  <c:v>28</c:v>
                </c:pt>
                <c:pt idx="79">
                  <c:v>32</c:v>
                </c:pt>
                <c:pt idx="80">
                  <c:v>29</c:v>
                </c:pt>
                <c:pt idx="81">
                  <c:v>34</c:v>
                </c:pt>
                <c:pt idx="82">
                  <c:v>28</c:v>
                </c:pt>
                <c:pt idx="83">
                  <c:v>26</c:v>
                </c:pt>
                <c:pt idx="84">
                  <c:v>27</c:v>
                </c:pt>
                <c:pt idx="85">
                  <c:v>28</c:v>
                </c:pt>
                <c:pt idx="86">
                  <c:v>27</c:v>
                </c:pt>
                <c:pt idx="87">
                  <c:v>27</c:v>
                </c:pt>
                <c:pt idx="88">
                  <c:v>25</c:v>
                </c:pt>
                <c:pt idx="89">
                  <c:v>25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27</c:v>
                </c:pt>
                <c:pt idx="94">
                  <c:v>27</c:v>
                </c:pt>
                <c:pt idx="95">
                  <c:v>25</c:v>
                </c:pt>
                <c:pt idx="96">
                  <c:v>27</c:v>
                </c:pt>
                <c:pt idx="97">
                  <c:v>27</c:v>
                </c:pt>
                <c:pt idx="98">
                  <c:v>27</c:v>
                </c:pt>
                <c:pt idx="99">
                  <c:v>22</c:v>
                </c:pt>
                <c:pt idx="100">
                  <c:v>26</c:v>
                </c:pt>
                <c:pt idx="101">
                  <c:v>27</c:v>
                </c:pt>
                <c:pt idx="102">
                  <c:v>27</c:v>
                </c:pt>
                <c:pt idx="103">
                  <c:v>30</c:v>
                </c:pt>
                <c:pt idx="104">
                  <c:v>29</c:v>
                </c:pt>
                <c:pt idx="105">
                  <c:v>25</c:v>
                </c:pt>
                <c:pt idx="106">
                  <c:v>28</c:v>
                </c:pt>
                <c:pt idx="107">
                  <c:v>26</c:v>
                </c:pt>
                <c:pt idx="108">
                  <c:v>26</c:v>
                </c:pt>
                <c:pt idx="109">
                  <c:v>24</c:v>
                </c:pt>
                <c:pt idx="110">
                  <c:v>29</c:v>
                </c:pt>
                <c:pt idx="111">
                  <c:v>26</c:v>
                </c:pt>
                <c:pt idx="112">
                  <c:v>27</c:v>
                </c:pt>
                <c:pt idx="113">
                  <c:v>25</c:v>
                </c:pt>
                <c:pt idx="114">
                  <c:v>27</c:v>
                </c:pt>
                <c:pt idx="115">
                  <c:v>28</c:v>
                </c:pt>
                <c:pt idx="116">
                  <c:v>27</c:v>
                </c:pt>
                <c:pt idx="117">
                  <c:v>27</c:v>
                </c:pt>
                <c:pt idx="118">
                  <c:v>30</c:v>
                </c:pt>
                <c:pt idx="119">
                  <c:v>27</c:v>
                </c:pt>
                <c:pt idx="120">
                  <c:v>31</c:v>
                </c:pt>
                <c:pt idx="121">
                  <c:v>29</c:v>
                </c:pt>
                <c:pt idx="122">
                  <c:v>28</c:v>
                </c:pt>
                <c:pt idx="123">
                  <c:v>31</c:v>
                </c:pt>
                <c:pt idx="124">
                  <c:v>28</c:v>
                </c:pt>
                <c:pt idx="125">
                  <c:v>34</c:v>
                </c:pt>
                <c:pt idx="126">
                  <c:v>33</c:v>
                </c:pt>
                <c:pt idx="127">
                  <c:v>32</c:v>
                </c:pt>
                <c:pt idx="128">
                  <c:v>32</c:v>
                </c:pt>
                <c:pt idx="129">
                  <c:v>34</c:v>
                </c:pt>
                <c:pt idx="130">
                  <c:v>30</c:v>
                </c:pt>
                <c:pt idx="131">
                  <c:v>29</c:v>
                </c:pt>
                <c:pt idx="132">
                  <c:v>34</c:v>
                </c:pt>
                <c:pt idx="133">
                  <c:v>33</c:v>
                </c:pt>
                <c:pt idx="134">
                  <c:v>36</c:v>
                </c:pt>
                <c:pt idx="135">
                  <c:v>33</c:v>
                </c:pt>
                <c:pt idx="136">
                  <c:v>33</c:v>
                </c:pt>
                <c:pt idx="137">
                  <c:v>34</c:v>
                </c:pt>
                <c:pt idx="138">
                  <c:v>38</c:v>
                </c:pt>
                <c:pt idx="139">
                  <c:v>36</c:v>
                </c:pt>
                <c:pt idx="140">
                  <c:v>36</c:v>
                </c:pt>
                <c:pt idx="141">
                  <c:v>39</c:v>
                </c:pt>
                <c:pt idx="142">
                  <c:v>33</c:v>
                </c:pt>
                <c:pt idx="143">
                  <c:v>35</c:v>
                </c:pt>
                <c:pt idx="144">
                  <c:v>36</c:v>
                </c:pt>
                <c:pt idx="145">
                  <c:v>39</c:v>
                </c:pt>
                <c:pt idx="146">
                  <c:v>41</c:v>
                </c:pt>
                <c:pt idx="147">
                  <c:v>37</c:v>
                </c:pt>
                <c:pt idx="148">
                  <c:v>38</c:v>
                </c:pt>
                <c:pt idx="149">
                  <c:v>40</c:v>
                </c:pt>
                <c:pt idx="150">
                  <c:v>43</c:v>
                </c:pt>
                <c:pt idx="151">
                  <c:v>43</c:v>
                </c:pt>
                <c:pt idx="152">
                  <c:v>42</c:v>
                </c:pt>
                <c:pt idx="153">
                  <c:v>43</c:v>
                </c:pt>
                <c:pt idx="154">
                  <c:v>40</c:v>
                </c:pt>
                <c:pt idx="155">
                  <c:v>41</c:v>
                </c:pt>
                <c:pt idx="156">
                  <c:v>45</c:v>
                </c:pt>
                <c:pt idx="157">
                  <c:v>42</c:v>
                </c:pt>
                <c:pt idx="158">
                  <c:v>45</c:v>
                </c:pt>
                <c:pt idx="159">
                  <c:v>43</c:v>
                </c:pt>
                <c:pt idx="160">
                  <c:v>43</c:v>
                </c:pt>
                <c:pt idx="161">
                  <c:v>42</c:v>
                </c:pt>
                <c:pt idx="162">
                  <c:v>46</c:v>
                </c:pt>
                <c:pt idx="163">
                  <c:v>45</c:v>
                </c:pt>
                <c:pt idx="164">
                  <c:v>45</c:v>
                </c:pt>
                <c:pt idx="165">
                  <c:v>49</c:v>
                </c:pt>
                <c:pt idx="166">
                  <c:v>45</c:v>
                </c:pt>
                <c:pt idx="167">
                  <c:v>50</c:v>
                </c:pt>
                <c:pt idx="168">
                  <c:v>47</c:v>
                </c:pt>
                <c:pt idx="169">
                  <c:v>45</c:v>
                </c:pt>
                <c:pt idx="170">
                  <c:v>47</c:v>
                </c:pt>
                <c:pt idx="171">
                  <c:v>46</c:v>
                </c:pt>
                <c:pt idx="172">
                  <c:v>50</c:v>
                </c:pt>
                <c:pt idx="173">
                  <c:v>49</c:v>
                </c:pt>
                <c:pt idx="174">
                  <c:v>50</c:v>
                </c:pt>
                <c:pt idx="175">
                  <c:v>52</c:v>
                </c:pt>
                <c:pt idx="176">
                  <c:v>53</c:v>
                </c:pt>
                <c:pt idx="177">
                  <c:v>52</c:v>
                </c:pt>
                <c:pt idx="178">
                  <c:v>48</c:v>
                </c:pt>
                <c:pt idx="179">
                  <c:v>54</c:v>
                </c:pt>
                <c:pt idx="180">
                  <c:v>52</c:v>
                </c:pt>
                <c:pt idx="181">
                  <c:v>50</c:v>
                </c:pt>
                <c:pt idx="182">
                  <c:v>50</c:v>
                </c:pt>
                <c:pt idx="183">
                  <c:v>51</c:v>
                </c:pt>
                <c:pt idx="184">
                  <c:v>51</c:v>
                </c:pt>
                <c:pt idx="185">
                  <c:v>49</c:v>
                </c:pt>
                <c:pt idx="186">
                  <c:v>52</c:v>
                </c:pt>
                <c:pt idx="187">
                  <c:v>55</c:v>
                </c:pt>
                <c:pt idx="188">
                  <c:v>51</c:v>
                </c:pt>
                <c:pt idx="189">
                  <c:v>57</c:v>
                </c:pt>
                <c:pt idx="190">
                  <c:v>56</c:v>
                </c:pt>
                <c:pt idx="191">
                  <c:v>60</c:v>
                </c:pt>
                <c:pt idx="192">
                  <c:v>53</c:v>
                </c:pt>
                <c:pt idx="193">
                  <c:v>53</c:v>
                </c:pt>
                <c:pt idx="194">
                  <c:v>54</c:v>
                </c:pt>
                <c:pt idx="195">
                  <c:v>58</c:v>
                </c:pt>
                <c:pt idx="196">
                  <c:v>56</c:v>
                </c:pt>
                <c:pt idx="197">
                  <c:v>52</c:v>
                </c:pt>
                <c:pt idx="198">
                  <c:v>54</c:v>
                </c:pt>
                <c:pt idx="199">
                  <c:v>55</c:v>
                </c:pt>
                <c:pt idx="200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1B8-430F-BD86-70DB788E8F84}"/>
            </c:ext>
          </c:extLst>
        </c:ser>
        <c:ser>
          <c:idx val="6"/>
          <c:order val="6"/>
          <c:tx>
            <c:strRef>
              <c:f>'0iter rx_diffMstate'!$G$1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rx_diffMstate'!$G$2:$G$202</c:f>
              <c:numCache>
                <c:formatCode>General</c:formatCode>
                <c:ptCount val="201"/>
                <c:pt idx="0">
                  <c:v>58</c:v>
                </c:pt>
                <c:pt idx="1">
                  <c:v>59</c:v>
                </c:pt>
                <c:pt idx="2">
                  <c:v>58</c:v>
                </c:pt>
                <c:pt idx="3">
                  <c:v>57</c:v>
                </c:pt>
                <c:pt idx="4">
                  <c:v>52</c:v>
                </c:pt>
                <c:pt idx="5">
                  <c:v>54</c:v>
                </c:pt>
                <c:pt idx="6">
                  <c:v>57</c:v>
                </c:pt>
                <c:pt idx="7">
                  <c:v>54</c:v>
                </c:pt>
                <c:pt idx="8">
                  <c:v>51</c:v>
                </c:pt>
                <c:pt idx="9">
                  <c:v>52</c:v>
                </c:pt>
                <c:pt idx="10">
                  <c:v>58</c:v>
                </c:pt>
                <c:pt idx="11">
                  <c:v>54</c:v>
                </c:pt>
                <c:pt idx="12">
                  <c:v>53</c:v>
                </c:pt>
                <c:pt idx="13">
                  <c:v>54</c:v>
                </c:pt>
                <c:pt idx="14">
                  <c:v>54</c:v>
                </c:pt>
                <c:pt idx="15">
                  <c:v>55</c:v>
                </c:pt>
                <c:pt idx="16">
                  <c:v>53</c:v>
                </c:pt>
                <c:pt idx="17">
                  <c:v>54</c:v>
                </c:pt>
                <c:pt idx="18">
                  <c:v>53</c:v>
                </c:pt>
                <c:pt idx="19">
                  <c:v>54</c:v>
                </c:pt>
                <c:pt idx="20">
                  <c:v>52</c:v>
                </c:pt>
                <c:pt idx="21">
                  <c:v>56</c:v>
                </c:pt>
                <c:pt idx="22">
                  <c:v>51</c:v>
                </c:pt>
                <c:pt idx="23">
                  <c:v>52</c:v>
                </c:pt>
                <c:pt idx="24">
                  <c:v>53</c:v>
                </c:pt>
                <c:pt idx="25">
                  <c:v>50</c:v>
                </c:pt>
                <c:pt idx="26">
                  <c:v>53</c:v>
                </c:pt>
                <c:pt idx="27">
                  <c:v>57</c:v>
                </c:pt>
                <c:pt idx="28">
                  <c:v>56</c:v>
                </c:pt>
                <c:pt idx="29">
                  <c:v>53</c:v>
                </c:pt>
                <c:pt idx="30">
                  <c:v>47</c:v>
                </c:pt>
                <c:pt idx="31">
                  <c:v>49</c:v>
                </c:pt>
                <c:pt idx="32">
                  <c:v>48</c:v>
                </c:pt>
                <c:pt idx="33">
                  <c:v>51</c:v>
                </c:pt>
                <c:pt idx="34">
                  <c:v>47</c:v>
                </c:pt>
                <c:pt idx="35">
                  <c:v>48</c:v>
                </c:pt>
                <c:pt idx="36">
                  <c:v>47</c:v>
                </c:pt>
                <c:pt idx="37">
                  <c:v>47</c:v>
                </c:pt>
                <c:pt idx="38">
                  <c:v>50</c:v>
                </c:pt>
                <c:pt idx="39">
                  <c:v>47</c:v>
                </c:pt>
                <c:pt idx="40">
                  <c:v>45</c:v>
                </c:pt>
                <c:pt idx="41">
                  <c:v>42</c:v>
                </c:pt>
                <c:pt idx="42">
                  <c:v>47</c:v>
                </c:pt>
                <c:pt idx="43">
                  <c:v>44</c:v>
                </c:pt>
                <c:pt idx="44">
                  <c:v>46</c:v>
                </c:pt>
                <c:pt idx="45">
                  <c:v>44</c:v>
                </c:pt>
                <c:pt idx="46">
                  <c:v>48</c:v>
                </c:pt>
                <c:pt idx="47">
                  <c:v>44</c:v>
                </c:pt>
                <c:pt idx="48">
                  <c:v>43</c:v>
                </c:pt>
                <c:pt idx="49">
                  <c:v>39</c:v>
                </c:pt>
                <c:pt idx="50">
                  <c:v>41</c:v>
                </c:pt>
                <c:pt idx="51">
                  <c:v>46</c:v>
                </c:pt>
                <c:pt idx="52">
                  <c:v>45</c:v>
                </c:pt>
                <c:pt idx="53">
                  <c:v>44</c:v>
                </c:pt>
                <c:pt idx="54">
                  <c:v>42</c:v>
                </c:pt>
                <c:pt idx="55">
                  <c:v>42</c:v>
                </c:pt>
                <c:pt idx="56">
                  <c:v>41</c:v>
                </c:pt>
                <c:pt idx="57">
                  <c:v>39</c:v>
                </c:pt>
                <c:pt idx="58">
                  <c:v>41</c:v>
                </c:pt>
                <c:pt idx="59">
                  <c:v>38</c:v>
                </c:pt>
                <c:pt idx="60">
                  <c:v>41</c:v>
                </c:pt>
                <c:pt idx="61">
                  <c:v>36</c:v>
                </c:pt>
                <c:pt idx="62">
                  <c:v>39</c:v>
                </c:pt>
                <c:pt idx="63">
                  <c:v>39</c:v>
                </c:pt>
                <c:pt idx="64">
                  <c:v>38</c:v>
                </c:pt>
                <c:pt idx="65">
                  <c:v>38</c:v>
                </c:pt>
                <c:pt idx="66">
                  <c:v>35</c:v>
                </c:pt>
                <c:pt idx="67">
                  <c:v>39</c:v>
                </c:pt>
                <c:pt idx="68">
                  <c:v>37</c:v>
                </c:pt>
                <c:pt idx="69">
                  <c:v>34</c:v>
                </c:pt>
                <c:pt idx="70">
                  <c:v>34</c:v>
                </c:pt>
                <c:pt idx="71">
                  <c:v>33</c:v>
                </c:pt>
                <c:pt idx="72">
                  <c:v>34</c:v>
                </c:pt>
                <c:pt idx="73">
                  <c:v>36</c:v>
                </c:pt>
                <c:pt idx="74">
                  <c:v>31</c:v>
                </c:pt>
                <c:pt idx="75">
                  <c:v>34</c:v>
                </c:pt>
                <c:pt idx="76">
                  <c:v>34</c:v>
                </c:pt>
                <c:pt idx="77">
                  <c:v>29</c:v>
                </c:pt>
                <c:pt idx="78">
                  <c:v>30</c:v>
                </c:pt>
                <c:pt idx="79">
                  <c:v>28</c:v>
                </c:pt>
                <c:pt idx="80">
                  <c:v>31</c:v>
                </c:pt>
                <c:pt idx="81">
                  <c:v>35</c:v>
                </c:pt>
                <c:pt idx="82">
                  <c:v>30</c:v>
                </c:pt>
                <c:pt idx="83">
                  <c:v>28</c:v>
                </c:pt>
                <c:pt idx="84">
                  <c:v>30</c:v>
                </c:pt>
                <c:pt idx="85">
                  <c:v>28</c:v>
                </c:pt>
                <c:pt idx="86">
                  <c:v>30</c:v>
                </c:pt>
                <c:pt idx="87">
                  <c:v>33</c:v>
                </c:pt>
                <c:pt idx="88">
                  <c:v>28</c:v>
                </c:pt>
                <c:pt idx="89">
                  <c:v>27</c:v>
                </c:pt>
                <c:pt idx="90">
                  <c:v>29</c:v>
                </c:pt>
                <c:pt idx="91">
                  <c:v>31</c:v>
                </c:pt>
                <c:pt idx="92">
                  <c:v>30</c:v>
                </c:pt>
                <c:pt idx="93">
                  <c:v>30</c:v>
                </c:pt>
                <c:pt idx="94">
                  <c:v>29</c:v>
                </c:pt>
                <c:pt idx="95">
                  <c:v>27</c:v>
                </c:pt>
                <c:pt idx="96">
                  <c:v>28</c:v>
                </c:pt>
                <c:pt idx="97">
                  <c:v>29</c:v>
                </c:pt>
                <c:pt idx="98">
                  <c:v>27</c:v>
                </c:pt>
                <c:pt idx="99">
                  <c:v>28</c:v>
                </c:pt>
                <c:pt idx="100">
                  <c:v>28</c:v>
                </c:pt>
                <c:pt idx="101">
                  <c:v>26</c:v>
                </c:pt>
                <c:pt idx="102">
                  <c:v>26</c:v>
                </c:pt>
                <c:pt idx="103">
                  <c:v>27</c:v>
                </c:pt>
                <c:pt idx="104">
                  <c:v>29</c:v>
                </c:pt>
                <c:pt idx="105">
                  <c:v>29</c:v>
                </c:pt>
                <c:pt idx="106">
                  <c:v>26</c:v>
                </c:pt>
                <c:pt idx="107">
                  <c:v>30</c:v>
                </c:pt>
                <c:pt idx="108">
                  <c:v>29</c:v>
                </c:pt>
                <c:pt idx="109">
                  <c:v>28</c:v>
                </c:pt>
                <c:pt idx="110">
                  <c:v>31</c:v>
                </c:pt>
                <c:pt idx="111">
                  <c:v>29</c:v>
                </c:pt>
                <c:pt idx="112">
                  <c:v>29</c:v>
                </c:pt>
                <c:pt idx="113">
                  <c:v>27</c:v>
                </c:pt>
                <c:pt idx="114">
                  <c:v>30</c:v>
                </c:pt>
                <c:pt idx="115">
                  <c:v>32</c:v>
                </c:pt>
                <c:pt idx="116">
                  <c:v>33</c:v>
                </c:pt>
                <c:pt idx="117">
                  <c:v>31</c:v>
                </c:pt>
                <c:pt idx="118">
                  <c:v>31</c:v>
                </c:pt>
                <c:pt idx="119">
                  <c:v>34</c:v>
                </c:pt>
                <c:pt idx="120">
                  <c:v>35</c:v>
                </c:pt>
                <c:pt idx="121">
                  <c:v>33</c:v>
                </c:pt>
                <c:pt idx="122">
                  <c:v>35</c:v>
                </c:pt>
                <c:pt idx="123">
                  <c:v>33</c:v>
                </c:pt>
                <c:pt idx="124">
                  <c:v>32</c:v>
                </c:pt>
                <c:pt idx="125">
                  <c:v>33</c:v>
                </c:pt>
                <c:pt idx="126">
                  <c:v>35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35</c:v>
                </c:pt>
                <c:pt idx="131">
                  <c:v>37</c:v>
                </c:pt>
                <c:pt idx="132">
                  <c:v>37</c:v>
                </c:pt>
                <c:pt idx="133">
                  <c:v>38</c:v>
                </c:pt>
                <c:pt idx="134">
                  <c:v>37</c:v>
                </c:pt>
                <c:pt idx="135">
                  <c:v>42</c:v>
                </c:pt>
                <c:pt idx="136">
                  <c:v>39</c:v>
                </c:pt>
                <c:pt idx="137">
                  <c:v>36</c:v>
                </c:pt>
                <c:pt idx="138">
                  <c:v>38</c:v>
                </c:pt>
                <c:pt idx="139">
                  <c:v>36</c:v>
                </c:pt>
                <c:pt idx="140">
                  <c:v>39</c:v>
                </c:pt>
                <c:pt idx="141">
                  <c:v>44</c:v>
                </c:pt>
                <c:pt idx="142">
                  <c:v>39</c:v>
                </c:pt>
                <c:pt idx="143">
                  <c:v>38</c:v>
                </c:pt>
                <c:pt idx="144">
                  <c:v>40</c:v>
                </c:pt>
                <c:pt idx="145">
                  <c:v>45</c:v>
                </c:pt>
                <c:pt idx="146">
                  <c:v>40</c:v>
                </c:pt>
                <c:pt idx="147">
                  <c:v>42</c:v>
                </c:pt>
                <c:pt idx="148">
                  <c:v>46</c:v>
                </c:pt>
                <c:pt idx="149">
                  <c:v>42</c:v>
                </c:pt>
                <c:pt idx="150">
                  <c:v>42</c:v>
                </c:pt>
                <c:pt idx="151">
                  <c:v>43</c:v>
                </c:pt>
                <c:pt idx="152">
                  <c:v>46</c:v>
                </c:pt>
                <c:pt idx="153">
                  <c:v>42</c:v>
                </c:pt>
                <c:pt idx="154">
                  <c:v>46</c:v>
                </c:pt>
                <c:pt idx="155">
                  <c:v>44</c:v>
                </c:pt>
                <c:pt idx="156">
                  <c:v>45</c:v>
                </c:pt>
                <c:pt idx="157">
                  <c:v>46</c:v>
                </c:pt>
                <c:pt idx="158">
                  <c:v>47</c:v>
                </c:pt>
                <c:pt idx="159">
                  <c:v>46</c:v>
                </c:pt>
                <c:pt idx="160">
                  <c:v>47</c:v>
                </c:pt>
                <c:pt idx="161">
                  <c:v>45</c:v>
                </c:pt>
                <c:pt idx="162">
                  <c:v>46</c:v>
                </c:pt>
                <c:pt idx="163">
                  <c:v>50</c:v>
                </c:pt>
                <c:pt idx="164">
                  <c:v>52</c:v>
                </c:pt>
                <c:pt idx="165">
                  <c:v>50</c:v>
                </c:pt>
                <c:pt idx="166">
                  <c:v>46</c:v>
                </c:pt>
                <c:pt idx="167">
                  <c:v>47</c:v>
                </c:pt>
                <c:pt idx="168">
                  <c:v>52</c:v>
                </c:pt>
                <c:pt idx="169">
                  <c:v>51</c:v>
                </c:pt>
                <c:pt idx="170">
                  <c:v>56</c:v>
                </c:pt>
                <c:pt idx="171">
                  <c:v>49</c:v>
                </c:pt>
                <c:pt idx="172">
                  <c:v>49</c:v>
                </c:pt>
                <c:pt idx="173">
                  <c:v>53</c:v>
                </c:pt>
                <c:pt idx="174">
                  <c:v>49</c:v>
                </c:pt>
                <c:pt idx="175">
                  <c:v>51</c:v>
                </c:pt>
                <c:pt idx="176">
                  <c:v>56</c:v>
                </c:pt>
                <c:pt idx="177">
                  <c:v>53</c:v>
                </c:pt>
                <c:pt idx="178">
                  <c:v>54</c:v>
                </c:pt>
                <c:pt idx="179">
                  <c:v>60</c:v>
                </c:pt>
                <c:pt idx="180">
                  <c:v>54</c:v>
                </c:pt>
                <c:pt idx="181">
                  <c:v>54</c:v>
                </c:pt>
                <c:pt idx="182">
                  <c:v>54</c:v>
                </c:pt>
                <c:pt idx="183">
                  <c:v>58</c:v>
                </c:pt>
                <c:pt idx="184">
                  <c:v>55</c:v>
                </c:pt>
                <c:pt idx="185">
                  <c:v>58</c:v>
                </c:pt>
                <c:pt idx="186">
                  <c:v>52</c:v>
                </c:pt>
                <c:pt idx="187">
                  <c:v>51</c:v>
                </c:pt>
                <c:pt idx="188">
                  <c:v>52</c:v>
                </c:pt>
                <c:pt idx="189">
                  <c:v>60</c:v>
                </c:pt>
                <c:pt idx="190">
                  <c:v>59</c:v>
                </c:pt>
                <c:pt idx="191">
                  <c:v>59</c:v>
                </c:pt>
                <c:pt idx="192">
                  <c:v>56</c:v>
                </c:pt>
                <c:pt idx="193">
                  <c:v>57</c:v>
                </c:pt>
                <c:pt idx="194">
                  <c:v>55</c:v>
                </c:pt>
                <c:pt idx="195">
                  <c:v>58</c:v>
                </c:pt>
                <c:pt idx="196">
                  <c:v>58</c:v>
                </c:pt>
                <c:pt idx="197">
                  <c:v>55</c:v>
                </c:pt>
                <c:pt idx="198">
                  <c:v>64</c:v>
                </c:pt>
                <c:pt idx="199">
                  <c:v>57</c:v>
                </c:pt>
                <c:pt idx="200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1B8-430F-BD86-70DB788E8F84}"/>
            </c:ext>
          </c:extLst>
        </c:ser>
        <c:ser>
          <c:idx val="7"/>
          <c:order val="7"/>
          <c:tx>
            <c:strRef>
              <c:f>'0iter rx_diffMstate'!$H$1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rx_diffMstate'!$H$2:$H$202</c:f>
              <c:numCache>
                <c:formatCode>General</c:formatCode>
                <c:ptCount val="201"/>
                <c:pt idx="0">
                  <c:v>53</c:v>
                </c:pt>
                <c:pt idx="1">
                  <c:v>58</c:v>
                </c:pt>
                <c:pt idx="2">
                  <c:v>53</c:v>
                </c:pt>
                <c:pt idx="3">
                  <c:v>57</c:v>
                </c:pt>
                <c:pt idx="4">
                  <c:v>59</c:v>
                </c:pt>
                <c:pt idx="5">
                  <c:v>56</c:v>
                </c:pt>
                <c:pt idx="6">
                  <c:v>58</c:v>
                </c:pt>
                <c:pt idx="7">
                  <c:v>58</c:v>
                </c:pt>
                <c:pt idx="8">
                  <c:v>52</c:v>
                </c:pt>
                <c:pt idx="9">
                  <c:v>56</c:v>
                </c:pt>
                <c:pt idx="10">
                  <c:v>56</c:v>
                </c:pt>
                <c:pt idx="11">
                  <c:v>55</c:v>
                </c:pt>
                <c:pt idx="12">
                  <c:v>52</c:v>
                </c:pt>
                <c:pt idx="13">
                  <c:v>52</c:v>
                </c:pt>
                <c:pt idx="14">
                  <c:v>59</c:v>
                </c:pt>
                <c:pt idx="15">
                  <c:v>56</c:v>
                </c:pt>
                <c:pt idx="16">
                  <c:v>52</c:v>
                </c:pt>
                <c:pt idx="17">
                  <c:v>54</c:v>
                </c:pt>
                <c:pt idx="18">
                  <c:v>50</c:v>
                </c:pt>
                <c:pt idx="19">
                  <c:v>54</c:v>
                </c:pt>
                <c:pt idx="20">
                  <c:v>51</c:v>
                </c:pt>
                <c:pt idx="21">
                  <c:v>50</c:v>
                </c:pt>
                <c:pt idx="22">
                  <c:v>53</c:v>
                </c:pt>
                <c:pt idx="23">
                  <c:v>51</c:v>
                </c:pt>
                <c:pt idx="24">
                  <c:v>50</c:v>
                </c:pt>
                <c:pt idx="25">
                  <c:v>48</c:v>
                </c:pt>
                <c:pt idx="26">
                  <c:v>51</c:v>
                </c:pt>
                <c:pt idx="27">
                  <c:v>46</c:v>
                </c:pt>
                <c:pt idx="28">
                  <c:v>54</c:v>
                </c:pt>
                <c:pt idx="29">
                  <c:v>49</c:v>
                </c:pt>
                <c:pt idx="30">
                  <c:v>51</c:v>
                </c:pt>
                <c:pt idx="31">
                  <c:v>47</c:v>
                </c:pt>
                <c:pt idx="32">
                  <c:v>48</c:v>
                </c:pt>
                <c:pt idx="33">
                  <c:v>47</c:v>
                </c:pt>
                <c:pt idx="34">
                  <c:v>47</c:v>
                </c:pt>
                <c:pt idx="35">
                  <c:v>47</c:v>
                </c:pt>
                <c:pt idx="36">
                  <c:v>47</c:v>
                </c:pt>
                <c:pt idx="37">
                  <c:v>48</c:v>
                </c:pt>
                <c:pt idx="38">
                  <c:v>49</c:v>
                </c:pt>
                <c:pt idx="39">
                  <c:v>46</c:v>
                </c:pt>
                <c:pt idx="40">
                  <c:v>43</c:v>
                </c:pt>
                <c:pt idx="41">
                  <c:v>43</c:v>
                </c:pt>
                <c:pt idx="42">
                  <c:v>46</c:v>
                </c:pt>
                <c:pt idx="43">
                  <c:v>43</c:v>
                </c:pt>
                <c:pt idx="44">
                  <c:v>42</c:v>
                </c:pt>
                <c:pt idx="45">
                  <c:v>44</c:v>
                </c:pt>
                <c:pt idx="46">
                  <c:v>42</c:v>
                </c:pt>
                <c:pt idx="47">
                  <c:v>45</c:v>
                </c:pt>
                <c:pt idx="48">
                  <c:v>41</c:v>
                </c:pt>
                <c:pt idx="49">
                  <c:v>41</c:v>
                </c:pt>
                <c:pt idx="50">
                  <c:v>38</c:v>
                </c:pt>
                <c:pt idx="51">
                  <c:v>38</c:v>
                </c:pt>
                <c:pt idx="52">
                  <c:v>35</c:v>
                </c:pt>
                <c:pt idx="53">
                  <c:v>39</c:v>
                </c:pt>
                <c:pt idx="54">
                  <c:v>38</c:v>
                </c:pt>
                <c:pt idx="55">
                  <c:v>41</c:v>
                </c:pt>
                <c:pt idx="56">
                  <c:v>38</c:v>
                </c:pt>
                <c:pt idx="57">
                  <c:v>37</c:v>
                </c:pt>
                <c:pt idx="58">
                  <c:v>36</c:v>
                </c:pt>
                <c:pt idx="59">
                  <c:v>35</c:v>
                </c:pt>
                <c:pt idx="60">
                  <c:v>37</c:v>
                </c:pt>
                <c:pt idx="61">
                  <c:v>35</c:v>
                </c:pt>
                <c:pt idx="62">
                  <c:v>34</c:v>
                </c:pt>
                <c:pt idx="63">
                  <c:v>36</c:v>
                </c:pt>
                <c:pt idx="64">
                  <c:v>33</c:v>
                </c:pt>
                <c:pt idx="65">
                  <c:v>34</c:v>
                </c:pt>
                <c:pt idx="66">
                  <c:v>30</c:v>
                </c:pt>
                <c:pt idx="67">
                  <c:v>34</c:v>
                </c:pt>
                <c:pt idx="68">
                  <c:v>35</c:v>
                </c:pt>
                <c:pt idx="69">
                  <c:v>30</c:v>
                </c:pt>
                <c:pt idx="70">
                  <c:v>34</c:v>
                </c:pt>
                <c:pt idx="71">
                  <c:v>33</c:v>
                </c:pt>
                <c:pt idx="72">
                  <c:v>30</c:v>
                </c:pt>
                <c:pt idx="73">
                  <c:v>29</c:v>
                </c:pt>
                <c:pt idx="74">
                  <c:v>28</c:v>
                </c:pt>
                <c:pt idx="75">
                  <c:v>30</c:v>
                </c:pt>
                <c:pt idx="76">
                  <c:v>29</c:v>
                </c:pt>
                <c:pt idx="77">
                  <c:v>30</c:v>
                </c:pt>
                <c:pt idx="78">
                  <c:v>26</c:v>
                </c:pt>
                <c:pt idx="79">
                  <c:v>25</c:v>
                </c:pt>
                <c:pt idx="80">
                  <c:v>29</c:v>
                </c:pt>
                <c:pt idx="81">
                  <c:v>29</c:v>
                </c:pt>
                <c:pt idx="82">
                  <c:v>26</c:v>
                </c:pt>
                <c:pt idx="83">
                  <c:v>24</c:v>
                </c:pt>
                <c:pt idx="84">
                  <c:v>25</c:v>
                </c:pt>
                <c:pt idx="85">
                  <c:v>28</c:v>
                </c:pt>
                <c:pt idx="86">
                  <c:v>28</c:v>
                </c:pt>
                <c:pt idx="87">
                  <c:v>28</c:v>
                </c:pt>
                <c:pt idx="88">
                  <c:v>26</c:v>
                </c:pt>
                <c:pt idx="89">
                  <c:v>26</c:v>
                </c:pt>
                <c:pt idx="90">
                  <c:v>26</c:v>
                </c:pt>
                <c:pt idx="91">
                  <c:v>25</c:v>
                </c:pt>
                <c:pt idx="92">
                  <c:v>24</c:v>
                </c:pt>
                <c:pt idx="93">
                  <c:v>24</c:v>
                </c:pt>
                <c:pt idx="94">
                  <c:v>26</c:v>
                </c:pt>
                <c:pt idx="95">
                  <c:v>24</c:v>
                </c:pt>
                <c:pt idx="96">
                  <c:v>25</c:v>
                </c:pt>
                <c:pt idx="97">
                  <c:v>23</c:v>
                </c:pt>
                <c:pt idx="98">
                  <c:v>27</c:v>
                </c:pt>
                <c:pt idx="99">
                  <c:v>27</c:v>
                </c:pt>
                <c:pt idx="100">
                  <c:v>23</c:v>
                </c:pt>
                <c:pt idx="101">
                  <c:v>27</c:v>
                </c:pt>
                <c:pt idx="102">
                  <c:v>26</c:v>
                </c:pt>
                <c:pt idx="103">
                  <c:v>26</c:v>
                </c:pt>
                <c:pt idx="104">
                  <c:v>26</c:v>
                </c:pt>
                <c:pt idx="105">
                  <c:v>23</c:v>
                </c:pt>
                <c:pt idx="106">
                  <c:v>25</c:v>
                </c:pt>
                <c:pt idx="107">
                  <c:v>24</c:v>
                </c:pt>
                <c:pt idx="108">
                  <c:v>25</c:v>
                </c:pt>
                <c:pt idx="109">
                  <c:v>26</c:v>
                </c:pt>
                <c:pt idx="110">
                  <c:v>28</c:v>
                </c:pt>
                <c:pt idx="111">
                  <c:v>24</c:v>
                </c:pt>
                <c:pt idx="112">
                  <c:v>24</c:v>
                </c:pt>
                <c:pt idx="113">
                  <c:v>24</c:v>
                </c:pt>
                <c:pt idx="114">
                  <c:v>26</c:v>
                </c:pt>
                <c:pt idx="115">
                  <c:v>26</c:v>
                </c:pt>
                <c:pt idx="116">
                  <c:v>31</c:v>
                </c:pt>
                <c:pt idx="117">
                  <c:v>29</c:v>
                </c:pt>
                <c:pt idx="118">
                  <c:v>26</c:v>
                </c:pt>
                <c:pt idx="119">
                  <c:v>29</c:v>
                </c:pt>
                <c:pt idx="120">
                  <c:v>31</c:v>
                </c:pt>
                <c:pt idx="121">
                  <c:v>28</c:v>
                </c:pt>
                <c:pt idx="122">
                  <c:v>27</c:v>
                </c:pt>
                <c:pt idx="123">
                  <c:v>26</c:v>
                </c:pt>
                <c:pt idx="124">
                  <c:v>27</c:v>
                </c:pt>
                <c:pt idx="125">
                  <c:v>30</c:v>
                </c:pt>
                <c:pt idx="126">
                  <c:v>30</c:v>
                </c:pt>
                <c:pt idx="127">
                  <c:v>32</c:v>
                </c:pt>
                <c:pt idx="128">
                  <c:v>34</c:v>
                </c:pt>
                <c:pt idx="129">
                  <c:v>37</c:v>
                </c:pt>
                <c:pt idx="130">
                  <c:v>34</c:v>
                </c:pt>
                <c:pt idx="131">
                  <c:v>30</c:v>
                </c:pt>
                <c:pt idx="132">
                  <c:v>31</c:v>
                </c:pt>
                <c:pt idx="133">
                  <c:v>31</c:v>
                </c:pt>
                <c:pt idx="134">
                  <c:v>32</c:v>
                </c:pt>
                <c:pt idx="135">
                  <c:v>34</c:v>
                </c:pt>
                <c:pt idx="136">
                  <c:v>35</c:v>
                </c:pt>
                <c:pt idx="137">
                  <c:v>36</c:v>
                </c:pt>
                <c:pt idx="138">
                  <c:v>36</c:v>
                </c:pt>
                <c:pt idx="139">
                  <c:v>36</c:v>
                </c:pt>
                <c:pt idx="140">
                  <c:v>32</c:v>
                </c:pt>
                <c:pt idx="141">
                  <c:v>38</c:v>
                </c:pt>
                <c:pt idx="142">
                  <c:v>35</c:v>
                </c:pt>
                <c:pt idx="143">
                  <c:v>38</c:v>
                </c:pt>
                <c:pt idx="144">
                  <c:v>37</c:v>
                </c:pt>
                <c:pt idx="145">
                  <c:v>37</c:v>
                </c:pt>
                <c:pt idx="146">
                  <c:v>40</c:v>
                </c:pt>
                <c:pt idx="147">
                  <c:v>41</c:v>
                </c:pt>
                <c:pt idx="148">
                  <c:v>39</c:v>
                </c:pt>
                <c:pt idx="149">
                  <c:v>43</c:v>
                </c:pt>
                <c:pt idx="150">
                  <c:v>39</c:v>
                </c:pt>
                <c:pt idx="151">
                  <c:v>41</c:v>
                </c:pt>
                <c:pt idx="152">
                  <c:v>42</c:v>
                </c:pt>
                <c:pt idx="153">
                  <c:v>39</c:v>
                </c:pt>
                <c:pt idx="154">
                  <c:v>39</c:v>
                </c:pt>
                <c:pt idx="155">
                  <c:v>42</c:v>
                </c:pt>
                <c:pt idx="156">
                  <c:v>41</c:v>
                </c:pt>
                <c:pt idx="157">
                  <c:v>44</c:v>
                </c:pt>
                <c:pt idx="158">
                  <c:v>44</c:v>
                </c:pt>
                <c:pt idx="159">
                  <c:v>43</c:v>
                </c:pt>
                <c:pt idx="160">
                  <c:v>43</c:v>
                </c:pt>
                <c:pt idx="161">
                  <c:v>45</c:v>
                </c:pt>
                <c:pt idx="162">
                  <c:v>49</c:v>
                </c:pt>
                <c:pt idx="163">
                  <c:v>46</c:v>
                </c:pt>
                <c:pt idx="164">
                  <c:v>47</c:v>
                </c:pt>
                <c:pt idx="165">
                  <c:v>47</c:v>
                </c:pt>
                <c:pt idx="166">
                  <c:v>45</c:v>
                </c:pt>
                <c:pt idx="167">
                  <c:v>49</c:v>
                </c:pt>
                <c:pt idx="168">
                  <c:v>44</c:v>
                </c:pt>
                <c:pt idx="169">
                  <c:v>48</c:v>
                </c:pt>
                <c:pt idx="170">
                  <c:v>52</c:v>
                </c:pt>
                <c:pt idx="171">
                  <c:v>51</c:v>
                </c:pt>
                <c:pt idx="172">
                  <c:v>50</c:v>
                </c:pt>
                <c:pt idx="173">
                  <c:v>49</c:v>
                </c:pt>
                <c:pt idx="174">
                  <c:v>55</c:v>
                </c:pt>
                <c:pt idx="175">
                  <c:v>54</c:v>
                </c:pt>
                <c:pt idx="176">
                  <c:v>57</c:v>
                </c:pt>
                <c:pt idx="177">
                  <c:v>51</c:v>
                </c:pt>
                <c:pt idx="178">
                  <c:v>52</c:v>
                </c:pt>
                <c:pt idx="179">
                  <c:v>52</c:v>
                </c:pt>
                <c:pt idx="180">
                  <c:v>53</c:v>
                </c:pt>
                <c:pt idx="181">
                  <c:v>50</c:v>
                </c:pt>
                <c:pt idx="182">
                  <c:v>57</c:v>
                </c:pt>
                <c:pt idx="183">
                  <c:v>53</c:v>
                </c:pt>
                <c:pt idx="184">
                  <c:v>56</c:v>
                </c:pt>
                <c:pt idx="185">
                  <c:v>57</c:v>
                </c:pt>
                <c:pt idx="186">
                  <c:v>54</c:v>
                </c:pt>
                <c:pt idx="187">
                  <c:v>51</c:v>
                </c:pt>
                <c:pt idx="188">
                  <c:v>56</c:v>
                </c:pt>
                <c:pt idx="189">
                  <c:v>55</c:v>
                </c:pt>
                <c:pt idx="190">
                  <c:v>57</c:v>
                </c:pt>
                <c:pt idx="191">
                  <c:v>53</c:v>
                </c:pt>
                <c:pt idx="192">
                  <c:v>62</c:v>
                </c:pt>
                <c:pt idx="193">
                  <c:v>56</c:v>
                </c:pt>
                <c:pt idx="194">
                  <c:v>53</c:v>
                </c:pt>
                <c:pt idx="195">
                  <c:v>56</c:v>
                </c:pt>
                <c:pt idx="196">
                  <c:v>56</c:v>
                </c:pt>
                <c:pt idx="197">
                  <c:v>59</c:v>
                </c:pt>
                <c:pt idx="198">
                  <c:v>58</c:v>
                </c:pt>
                <c:pt idx="199">
                  <c:v>51</c:v>
                </c:pt>
                <c:pt idx="200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1B8-430F-BD86-70DB788E8F84}"/>
            </c:ext>
          </c:extLst>
        </c:ser>
        <c:ser>
          <c:idx val="8"/>
          <c:order val="8"/>
          <c:tx>
            <c:strRef>
              <c:f>'0iter rx_diffMstate'!$I$1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rx_diffMstate'!$I$2:$I$202</c:f>
              <c:numCache>
                <c:formatCode>General</c:formatCode>
                <c:ptCount val="201"/>
                <c:pt idx="0">
                  <c:v>65</c:v>
                </c:pt>
                <c:pt idx="1">
                  <c:v>60</c:v>
                </c:pt>
                <c:pt idx="2">
                  <c:v>65</c:v>
                </c:pt>
                <c:pt idx="3">
                  <c:v>62</c:v>
                </c:pt>
                <c:pt idx="4">
                  <c:v>60</c:v>
                </c:pt>
                <c:pt idx="5">
                  <c:v>65</c:v>
                </c:pt>
                <c:pt idx="6">
                  <c:v>61</c:v>
                </c:pt>
                <c:pt idx="7">
                  <c:v>59</c:v>
                </c:pt>
                <c:pt idx="8">
                  <c:v>67</c:v>
                </c:pt>
                <c:pt idx="9">
                  <c:v>64</c:v>
                </c:pt>
                <c:pt idx="10">
                  <c:v>58</c:v>
                </c:pt>
                <c:pt idx="11">
                  <c:v>59</c:v>
                </c:pt>
                <c:pt idx="12">
                  <c:v>60</c:v>
                </c:pt>
                <c:pt idx="13">
                  <c:v>62</c:v>
                </c:pt>
                <c:pt idx="14">
                  <c:v>60</c:v>
                </c:pt>
                <c:pt idx="15">
                  <c:v>66</c:v>
                </c:pt>
                <c:pt idx="16">
                  <c:v>59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62</c:v>
                </c:pt>
                <c:pt idx="21">
                  <c:v>61</c:v>
                </c:pt>
                <c:pt idx="22">
                  <c:v>63</c:v>
                </c:pt>
                <c:pt idx="23">
                  <c:v>64</c:v>
                </c:pt>
                <c:pt idx="24">
                  <c:v>55</c:v>
                </c:pt>
                <c:pt idx="25">
                  <c:v>62</c:v>
                </c:pt>
                <c:pt idx="26">
                  <c:v>60</c:v>
                </c:pt>
                <c:pt idx="27">
                  <c:v>56</c:v>
                </c:pt>
                <c:pt idx="28">
                  <c:v>58</c:v>
                </c:pt>
                <c:pt idx="29">
                  <c:v>62</c:v>
                </c:pt>
                <c:pt idx="30">
                  <c:v>53</c:v>
                </c:pt>
                <c:pt idx="31">
                  <c:v>57</c:v>
                </c:pt>
                <c:pt idx="32">
                  <c:v>54</c:v>
                </c:pt>
                <c:pt idx="33">
                  <c:v>53</c:v>
                </c:pt>
                <c:pt idx="34">
                  <c:v>59</c:v>
                </c:pt>
                <c:pt idx="35">
                  <c:v>56</c:v>
                </c:pt>
                <c:pt idx="36">
                  <c:v>55</c:v>
                </c:pt>
                <c:pt idx="37">
                  <c:v>55</c:v>
                </c:pt>
                <c:pt idx="38">
                  <c:v>51</c:v>
                </c:pt>
                <c:pt idx="39">
                  <c:v>52</c:v>
                </c:pt>
                <c:pt idx="40">
                  <c:v>56</c:v>
                </c:pt>
                <c:pt idx="41">
                  <c:v>50</c:v>
                </c:pt>
                <c:pt idx="42">
                  <c:v>50</c:v>
                </c:pt>
                <c:pt idx="43">
                  <c:v>53</c:v>
                </c:pt>
                <c:pt idx="44">
                  <c:v>53</c:v>
                </c:pt>
                <c:pt idx="45">
                  <c:v>55</c:v>
                </c:pt>
                <c:pt idx="46">
                  <c:v>50</c:v>
                </c:pt>
                <c:pt idx="47">
                  <c:v>48</c:v>
                </c:pt>
                <c:pt idx="48">
                  <c:v>48</c:v>
                </c:pt>
                <c:pt idx="49">
                  <c:v>47</c:v>
                </c:pt>
                <c:pt idx="50">
                  <c:v>50</c:v>
                </c:pt>
                <c:pt idx="51">
                  <c:v>47</c:v>
                </c:pt>
                <c:pt idx="52">
                  <c:v>50</c:v>
                </c:pt>
                <c:pt idx="53">
                  <c:v>49</c:v>
                </c:pt>
                <c:pt idx="54">
                  <c:v>43</c:v>
                </c:pt>
                <c:pt idx="55">
                  <c:v>47</c:v>
                </c:pt>
                <c:pt idx="56">
                  <c:v>42</c:v>
                </c:pt>
                <c:pt idx="57">
                  <c:v>49</c:v>
                </c:pt>
                <c:pt idx="58">
                  <c:v>48</c:v>
                </c:pt>
                <c:pt idx="59">
                  <c:v>47</c:v>
                </c:pt>
                <c:pt idx="60">
                  <c:v>46</c:v>
                </c:pt>
                <c:pt idx="61">
                  <c:v>41</c:v>
                </c:pt>
                <c:pt idx="62">
                  <c:v>43</c:v>
                </c:pt>
                <c:pt idx="63">
                  <c:v>47</c:v>
                </c:pt>
                <c:pt idx="64">
                  <c:v>39</c:v>
                </c:pt>
                <c:pt idx="65">
                  <c:v>42</c:v>
                </c:pt>
                <c:pt idx="66">
                  <c:v>44</c:v>
                </c:pt>
                <c:pt idx="67">
                  <c:v>43</c:v>
                </c:pt>
                <c:pt idx="68">
                  <c:v>46</c:v>
                </c:pt>
                <c:pt idx="69">
                  <c:v>43</c:v>
                </c:pt>
                <c:pt idx="70">
                  <c:v>41</c:v>
                </c:pt>
                <c:pt idx="71">
                  <c:v>40</c:v>
                </c:pt>
                <c:pt idx="72">
                  <c:v>40</c:v>
                </c:pt>
                <c:pt idx="73">
                  <c:v>40</c:v>
                </c:pt>
                <c:pt idx="74">
                  <c:v>41</c:v>
                </c:pt>
                <c:pt idx="75">
                  <c:v>39</c:v>
                </c:pt>
                <c:pt idx="76">
                  <c:v>40</c:v>
                </c:pt>
                <c:pt idx="77">
                  <c:v>38</c:v>
                </c:pt>
                <c:pt idx="78">
                  <c:v>41</c:v>
                </c:pt>
                <c:pt idx="79">
                  <c:v>40</c:v>
                </c:pt>
                <c:pt idx="80">
                  <c:v>38</c:v>
                </c:pt>
                <c:pt idx="81">
                  <c:v>43</c:v>
                </c:pt>
                <c:pt idx="82">
                  <c:v>45</c:v>
                </c:pt>
                <c:pt idx="83">
                  <c:v>37</c:v>
                </c:pt>
                <c:pt idx="84">
                  <c:v>39</c:v>
                </c:pt>
                <c:pt idx="85">
                  <c:v>35</c:v>
                </c:pt>
                <c:pt idx="86">
                  <c:v>40</c:v>
                </c:pt>
                <c:pt idx="87">
                  <c:v>38</c:v>
                </c:pt>
                <c:pt idx="88">
                  <c:v>34</c:v>
                </c:pt>
                <c:pt idx="89">
                  <c:v>36</c:v>
                </c:pt>
                <c:pt idx="90">
                  <c:v>42</c:v>
                </c:pt>
                <c:pt idx="91">
                  <c:v>41</c:v>
                </c:pt>
                <c:pt idx="92">
                  <c:v>38</c:v>
                </c:pt>
                <c:pt idx="93">
                  <c:v>38</c:v>
                </c:pt>
                <c:pt idx="94">
                  <c:v>41</c:v>
                </c:pt>
                <c:pt idx="95">
                  <c:v>39</c:v>
                </c:pt>
                <c:pt idx="96">
                  <c:v>40</c:v>
                </c:pt>
                <c:pt idx="97">
                  <c:v>36</c:v>
                </c:pt>
                <c:pt idx="98">
                  <c:v>37</c:v>
                </c:pt>
                <c:pt idx="99">
                  <c:v>38</c:v>
                </c:pt>
                <c:pt idx="100">
                  <c:v>40</c:v>
                </c:pt>
                <c:pt idx="101">
                  <c:v>36</c:v>
                </c:pt>
                <c:pt idx="102">
                  <c:v>39</c:v>
                </c:pt>
                <c:pt idx="103">
                  <c:v>38</c:v>
                </c:pt>
                <c:pt idx="104">
                  <c:v>38</c:v>
                </c:pt>
                <c:pt idx="105">
                  <c:v>41</c:v>
                </c:pt>
                <c:pt idx="106">
                  <c:v>36</c:v>
                </c:pt>
                <c:pt idx="107">
                  <c:v>38</c:v>
                </c:pt>
                <c:pt idx="108">
                  <c:v>34</c:v>
                </c:pt>
                <c:pt idx="109">
                  <c:v>37</c:v>
                </c:pt>
                <c:pt idx="110">
                  <c:v>39</c:v>
                </c:pt>
                <c:pt idx="111">
                  <c:v>39</c:v>
                </c:pt>
                <c:pt idx="112">
                  <c:v>37</c:v>
                </c:pt>
                <c:pt idx="113">
                  <c:v>39</c:v>
                </c:pt>
                <c:pt idx="114">
                  <c:v>37</c:v>
                </c:pt>
                <c:pt idx="115">
                  <c:v>37</c:v>
                </c:pt>
                <c:pt idx="116">
                  <c:v>37</c:v>
                </c:pt>
                <c:pt idx="117">
                  <c:v>40</c:v>
                </c:pt>
                <c:pt idx="118">
                  <c:v>42</c:v>
                </c:pt>
                <c:pt idx="119">
                  <c:v>36</c:v>
                </c:pt>
                <c:pt idx="120">
                  <c:v>38</c:v>
                </c:pt>
                <c:pt idx="121">
                  <c:v>37</c:v>
                </c:pt>
                <c:pt idx="122">
                  <c:v>36</c:v>
                </c:pt>
                <c:pt idx="123">
                  <c:v>40</c:v>
                </c:pt>
                <c:pt idx="124">
                  <c:v>37</c:v>
                </c:pt>
                <c:pt idx="125">
                  <c:v>41</c:v>
                </c:pt>
                <c:pt idx="126">
                  <c:v>44</c:v>
                </c:pt>
                <c:pt idx="127">
                  <c:v>38</c:v>
                </c:pt>
                <c:pt idx="128">
                  <c:v>42</c:v>
                </c:pt>
                <c:pt idx="129">
                  <c:v>39</c:v>
                </c:pt>
                <c:pt idx="130">
                  <c:v>43</c:v>
                </c:pt>
                <c:pt idx="131">
                  <c:v>42</c:v>
                </c:pt>
                <c:pt idx="132">
                  <c:v>41</c:v>
                </c:pt>
                <c:pt idx="133">
                  <c:v>41</c:v>
                </c:pt>
                <c:pt idx="134">
                  <c:v>42</c:v>
                </c:pt>
                <c:pt idx="135">
                  <c:v>49</c:v>
                </c:pt>
                <c:pt idx="136">
                  <c:v>46</c:v>
                </c:pt>
                <c:pt idx="137">
                  <c:v>47</c:v>
                </c:pt>
                <c:pt idx="138">
                  <c:v>42</c:v>
                </c:pt>
                <c:pt idx="139">
                  <c:v>43</c:v>
                </c:pt>
                <c:pt idx="140">
                  <c:v>48</c:v>
                </c:pt>
                <c:pt idx="141">
                  <c:v>43</c:v>
                </c:pt>
                <c:pt idx="142">
                  <c:v>41</c:v>
                </c:pt>
                <c:pt idx="143">
                  <c:v>47</c:v>
                </c:pt>
                <c:pt idx="144">
                  <c:v>44</c:v>
                </c:pt>
                <c:pt idx="145">
                  <c:v>48</c:v>
                </c:pt>
                <c:pt idx="146">
                  <c:v>52</c:v>
                </c:pt>
                <c:pt idx="147">
                  <c:v>47</c:v>
                </c:pt>
                <c:pt idx="148">
                  <c:v>48</c:v>
                </c:pt>
                <c:pt idx="149">
                  <c:v>46</c:v>
                </c:pt>
                <c:pt idx="150">
                  <c:v>47</c:v>
                </c:pt>
                <c:pt idx="151">
                  <c:v>47</c:v>
                </c:pt>
                <c:pt idx="152">
                  <c:v>46</c:v>
                </c:pt>
                <c:pt idx="153">
                  <c:v>49</c:v>
                </c:pt>
                <c:pt idx="154">
                  <c:v>48</c:v>
                </c:pt>
                <c:pt idx="155">
                  <c:v>50</c:v>
                </c:pt>
                <c:pt idx="156">
                  <c:v>46</c:v>
                </c:pt>
                <c:pt idx="157">
                  <c:v>50</c:v>
                </c:pt>
                <c:pt idx="158">
                  <c:v>51</c:v>
                </c:pt>
                <c:pt idx="159">
                  <c:v>50</c:v>
                </c:pt>
                <c:pt idx="160">
                  <c:v>56</c:v>
                </c:pt>
                <c:pt idx="161">
                  <c:v>54</c:v>
                </c:pt>
                <c:pt idx="162">
                  <c:v>54</c:v>
                </c:pt>
                <c:pt idx="163">
                  <c:v>53</c:v>
                </c:pt>
                <c:pt idx="164">
                  <c:v>54</c:v>
                </c:pt>
                <c:pt idx="165">
                  <c:v>54</c:v>
                </c:pt>
                <c:pt idx="166">
                  <c:v>55</c:v>
                </c:pt>
                <c:pt idx="167">
                  <c:v>58</c:v>
                </c:pt>
                <c:pt idx="168">
                  <c:v>52</c:v>
                </c:pt>
                <c:pt idx="169">
                  <c:v>60</c:v>
                </c:pt>
                <c:pt idx="170">
                  <c:v>62</c:v>
                </c:pt>
                <c:pt idx="171">
                  <c:v>56</c:v>
                </c:pt>
                <c:pt idx="172">
                  <c:v>52</c:v>
                </c:pt>
                <c:pt idx="173">
                  <c:v>55</c:v>
                </c:pt>
                <c:pt idx="174">
                  <c:v>59</c:v>
                </c:pt>
                <c:pt idx="175">
                  <c:v>56</c:v>
                </c:pt>
                <c:pt idx="176">
                  <c:v>64</c:v>
                </c:pt>
                <c:pt idx="177">
                  <c:v>59</c:v>
                </c:pt>
                <c:pt idx="178">
                  <c:v>59</c:v>
                </c:pt>
                <c:pt idx="179">
                  <c:v>60</c:v>
                </c:pt>
                <c:pt idx="180">
                  <c:v>61</c:v>
                </c:pt>
                <c:pt idx="181">
                  <c:v>61</c:v>
                </c:pt>
                <c:pt idx="182">
                  <c:v>62</c:v>
                </c:pt>
                <c:pt idx="183">
                  <c:v>62</c:v>
                </c:pt>
                <c:pt idx="184">
                  <c:v>65</c:v>
                </c:pt>
                <c:pt idx="185">
                  <c:v>59</c:v>
                </c:pt>
                <c:pt idx="186">
                  <c:v>65</c:v>
                </c:pt>
                <c:pt idx="187">
                  <c:v>63</c:v>
                </c:pt>
                <c:pt idx="188">
                  <c:v>62</c:v>
                </c:pt>
                <c:pt idx="189">
                  <c:v>61</c:v>
                </c:pt>
                <c:pt idx="190">
                  <c:v>62</c:v>
                </c:pt>
                <c:pt idx="191">
                  <c:v>60</c:v>
                </c:pt>
                <c:pt idx="192">
                  <c:v>61</c:v>
                </c:pt>
                <c:pt idx="193">
                  <c:v>65</c:v>
                </c:pt>
                <c:pt idx="194">
                  <c:v>66</c:v>
                </c:pt>
                <c:pt idx="195">
                  <c:v>61</c:v>
                </c:pt>
                <c:pt idx="196">
                  <c:v>60</c:v>
                </c:pt>
                <c:pt idx="197">
                  <c:v>63</c:v>
                </c:pt>
                <c:pt idx="198">
                  <c:v>61</c:v>
                </c:pt>
                <c:pt idx="199">
                  <c:v>60</c:v>
                </c:pt>
                <c:pt idx="20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1B8-430F-BD86-70DB788E8F84}"/>
            </c:ext>
          </c:extLst>
        </c:ser>
        <c:ser>
          <c:idx val="9"/>
          <c:order val="9"/>
          <c:tx>
            <c:strRef>
              <c:f>'0iter rx_diffMstate'!$J$1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rx_diffMstate'!$J$2:$J$202</c:f>
              <c:numCache>
                <c:formatCode>General</c:formatCode>
                <c:ptCount val="201"/>
                <c:pt idx="0">
                  <c:v>131</c:v>
                </c:pt>
                <c:pt idx="1">
                  <c:v>129</c:v>
                </c:pt>
                <c:pt idx="2">
                  <c:v>136</c:v>
                </c:pt>
                <c:pt idx="3">
                  <c:v>137</c:v>
                </c:pt>
                <c:pt idx="4">
                  <c:v>142</c:v>
                </c:pt>
                <c:pt idx="5">
                  <c:v>139</c:v>
                </c:pt>
                <c:pt idx="6">
                  <c:v>131</c:v>
                </c:pt>
                <c:pt idx="7">
                  <c:v>136</c:v>
                </c:pt>
                <c:pt idx="8">
                  <c:v>145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154</c:v>
                </c:pt>
                <c:pt idx="13">
                  <c:v>154</c:v>
                </c:pt>
                <c:pt idx="14">
                  <c:v>154</c:v>
                </c:pt>
                <c:pt idx="15">
                  <c:v>165</c:v>
                </c:pt>
                <c:pt idx="16">
                  <c:v>157</c:v>
                </c:pt>
                <c:pt idx="17">
                  <c:v>153</c:v>
                </c:pt>
                <c:pt idx="18">
                  <c:v>169</c:v>
                </c:pt>
                <c:pt idx="19">
                  <c:v>162</c:v>
                </c:pt>
                <c:pt idx="20">
                  <c:v>162</c:v>
                </c:pt>
                <c:pt idx="21">
                  <c:v>161</c:v>
                </c:pt>
                <c:pt idx="22">
                  <c:v>167</c:v>
                </c:pt>
                <c:pt idx="23">
                  <c:v>166</c:v>
                </c:pt>
                <c:pt idx="24">
                  <c:v>169</c:v>
                </c:pt>
                <c:pt idx="25">
                  <c:v>173</c:v>
                </c:pt>
                <c:pt idx="26">
                  <c:v>166</c:v>
                </c:pt>
                <c:pt idx="27">
                  <c:v>164</c:v>
                </c:pt>
                <c:pt idx="28">
                  <c:v>171</c:v>
                </c:pt>
                <c:pt idx="29">
                  <c:v>177</c:v>
                </c:pt>
                <c:pt idx="30">
                  <c:v>181</c:v>
                </c:pt>
                <c:pt idx="31">
                  <c:v>180</c:v>
                </c:pt>
                <c:pt idx="32">
                  <c:v>186</c:v>
                </c:pt>
                <c:pt idx="33">
                  <c:v>181</c:v>
                </c:pt>
                <c:pt idx="34">
                  <c:v>187</c:v>
                </c:pt>
                <c:pt idx="35">
                  <c:v>192</c:v>
                </c:pt>
                <c:pt idx="36">
                  <c:v>194</c:v>
                </c:pt>
                <c:pt idx="37">
                  <c:v>194</c:v>
                </c:pt>
                <c:pt idx="38">
                  <c:v>189</c:v>
                </c:pt>
                <c:pt idx="39">
                  <c:v>197</c:v>
                </c:pt>
                <c:pt idx="40">
                  <c:v>190</c:v>
                </c:pt>
                <c:pt idx="41">
                  <c:v>205</c:v>
                </c:pt>
                <c:pt idx="42">
                  <c:v>196</c:v>
                </c:pt>
                <c:pt idx="43">
                  <c:v>204</c:v>
                </c:pt>
                <c:pt idx="44">
                  <c:v>200</c:v>
                </c:pt>
                <c:pt idx="45">
                  <c:v>212</c:v>
                </c:pt>
                <c:pt idx="46">
                  <c:v>217</c:v>
                </c:pt>
                <c:pt idx="47">
                  <c:v>217</c:v>
                </c:pt>
                <c:pt idx="48">
                  <c:v>213</c:v>
                </c:pt>
                <c:pt idx="49">
                  <c:v>213</c:v>
                </c:pt>
                <c:pt idx="50">
                  <c:v>219</c:v>
                </c:pt>
                <c:pt idx="51">
                  <c:v>227</c:v>
                </c:pt>
                <c:pt idx="52">
                  <c:v>212</c:v>
                </c:pt>
                <c:pt idx="53">
                  <c:v>226</c:v>
                </c:pt>
                <c:pt idx="54">
                  <c:v>233</c:v>
                </c:pt>
                <c:pt idx="55">
                  <c:v>219</c:v>
                </c:pt>
                <c:pt idx="56">
                  <c:v>232</c:v>
                </c:pt>
                <c:pt idx="57">
                  <c:v>231</c:v>
                </c:pt>
                <c:pt idx="58">
                  <c:v>221</c:v>
                </c:pt>
                <c:pt idx="59">
                  <c:v>232</c:v>
                </c:pt>
                <c:pt idx="60">
                  <c:v>238</c:v>
                </c:pt>
                <c:pt idx="61">
                  <c:v>244</c:v>
                </c:pt>
                <c:pt idx="62">
                  <c:v>241</c:v>
                </c:pt>
                <c:pt idx="63">
                  <c:v>240</c:v>
                </c:pt>
                <c:pt idx="64">
                  <c:v>263</c:v>
                </c:pt>
                <c:pt idx="65">
                  <c:v>256</c:v>
                </c:pt>
                <c:pt idx="66">
                  <c:v>263</c:v>
                </c:pt>
                <c:pt idx="67">
                  <c:v>249</c:v>
                </c:pt>
                <c:pt idx="68">
                  <c:v>253</c:v>
                </c:pt>
                <c:pt idx="69">
                  <c:v>265</c:v>
                </c:pt>
                <c:pt idx="70">
                  <c:v>260</c:v>
                </c:pt>
                <c:pt idx="71">
                  <c:v>260</c:v>
                </c:pt>
                <c:pt idx="72">
                  <c:v>264</c:v>
                </c:pt>
                <c:pt idx="73">
                  <c:v>269</c:v>
                </c:pt>
                <c:pt idx="74">
                  <c:v>290</c:v>
                </c:pt>
                <c:pt idx="75">
                  <c:v>275</c:v>
                </c:pt>
                <c:pt idx="76">
                  <c:v>271</c:v>
                </c:pt>
                <c:pt idx="77">
                  <c:v>278</c:v>
                </c:pt>
                <c:pt idx="78">
                  <c:v>284</c:v>
                </c:pt>
                <c:pt idx="79">
                  <c:v>293</c:v>
                </c:pt>
                <c:pt idx="80">
                  <c:v>283</c:v>
                </c:pt>
                <c:pt idx="81">
                  <c:v>275</c:v>
                </c:pt>
                <c:pt idx="82">
                  <c:v>283</c:v>
                </c:pt>
                <c:pt idx="83">
                  <c:v>296</c:v>
                </c:pt>
                <c:pt idx="84">
                  <c:v>286</c:v>
                </c:pt>
                <c:pt idx="85">
                  <c:v>302</c:v>
                </c:pt>
                <c:pt idx="86">
                  <c:v>279</c:v>
                </c:pt>
                <c:pt idx="87">
                  <c:v>284</c:v>
                </c:pt>
                <c:pt idx="88">
                  <c:v>303</c:v>
                </c:pt>
                <c:pt idx="89">
                  <c:v>310</c:v>
                </c:pt>
                <c:pt idx="90">
                  <c:v>295</c:v>
                </c:pt>
                <c:pt idx="91">
                  <c:v>290</c:v>
                </c:pt>
                <c:pt idx="92">
                  <c:v>303</c:v>
                </c:pt>
                <c:pt idx="93">
                  <c:v>296</c:v>
                </c:pt>
                <c:pt idx="94">
                  <c:v>291</c:v>
                </c:pt>
                <c:pt idx="95">
                  <c:v>298</c:v>
                </c:pt>
                <c:pt idx="96">
                  <c:v>300</c:v>
                </c:pt>
                <c:pt idx="97">
                  <c:v>302</c:v>
                </c:pt>
                <c:pt idx="98">
                  <c:v>300</c:v>
                </c:pt>
                <c:pt idx="99">
                  <c:v>319</c:v>
                </c:pt>
                <c:pt idx="100">
                  <c:v>293</c:v>
                </c:pt>
                <c:pt idx="101">
                  <c:v>291</c:v>
                </c:pt>
                <c:pt idx="102">
                  <c:v>286</c:v>
                </c:pt>
                <c:pt idx="103">
                  <c:v>298</c:v>
                </c:pt>
                <c:pt idx="104">
                  <c:v>275</c:v>
                </c:pt>
                <c:pt idx="105">
                  <c:v>307</c:v>
                </c:pt>
                <c:pt idx="106">
                  <c:v>291</c:v>
                </c:pt>
                <c:pt idx="107">
                  <c:v>288</c:v>
                </c:pt>
                <c:pt idx="108">
                  <c:v>305</c:v>
                </c:pt>
                <c:pt idx="109">
                  <c:v>310</c:v>
                </c:pt>
                <c:pt idx="110">
                  <c:v>283</c:v>
                </c:pt>
                <c:pt idx="111">
                  <c:v>296</c:v>
                </c:pt>
                <c:pt idx="112">
                  <c:v>293</c:v>
                </c:pt>
                <c:pt idx="113">
                  <c:v>292</c:v>
                </c:pt>
                <c:pt idx="114">
                  <c:v>289</c:v>
                </c:pt>
                <c:pt idx="115">
                  <c:v>293</c:v>
                </c:pt>
                <c:pt idx="116">
                  <c:v>278</c:v>
                </c:pt>
                <c:pt idx="117">
                  <c:v>276</c:v>
                </c:pt>
                <c:pt idx="118">
                  <c:v>279</c:v>
                </c:pt>
                <c:pt idx="119">
                  <c:v>277</c:v>
                </c:pt>
                <c:pt idx="120">
                  <c:v>268</c:v>
                </c:pt>
                <c:pt idx="121">
                  <c:v>275</c:v>
                </c:pt>
                <c:pt idx="122">
                  <c:v>280</c:v>
                </c:pt>
                <c:pt idx="123">
                  <c:v>277</c:v>
                </c:pt>
                <c:pt idx="124">
                  <c:v>287</c:v>
                </c:pt>
                <c:pt idx="125">
                  <c:v>265</c:v>
                </c:pt>
                <c:pt idx="126">
                  <c:v>250</c:v>
                </c:pt>
                <c:pt idx="127">
                  <c:v>254</c:v>
                </c:pt>
                <c:pt idx="128">
                  <c:v>262</c:v>
                </c:pt>
                <c:pt idx="129">
                  <c:v>250</c:v>
                </c:pt>
                <c:pt idx="130">
                  <c:v>257</c:v>
                </c:pt>
                <c:pt idx="131">
                  <c:v>259</c:v>
                </c:pt>
                <c:pt idx="132">
                  <c:v>241</c:v>
                </c:pt>
                <c:pt idx="133">
                  <c:v>245</c:v>
                </c:pt>
                <c:pt idx="134">
                  <c:v>239</c:v>
                </c:pt>
                <c:pt idx="135">
                  <c:v>246</c:v>
                </c:pt>
                <c:pt idx="136">
                  <c:v>239</c:v>
                </c:pt>
                <c:pt idx="137">
                  <c:v>234</c:v>
                </c:pt>
                <c:pt idx="138">
                  <c:v>239</c:v>
                </c:pt>
                <c:pt idx="139">
                  <c:v>230</c:v>
                </c:pt>
                <c:pt idx="140">
                  <c:v>232</c:v>
                </c:pt>
                <c:pt idx="141">
                  <c:v>220</c:v>
                </c:pt>
                <c:pt idx="142">
                  <c:v>240</c:v>
                </c:pt>
                <c:pt idx="143">
                  <c:v>224</c:v>
                </c:pt>
                <c:pt idx="144">
                  <c:v>224</c:v>
                </c:pt>
                <c:pt idx="145">
                  <c:v>217</c:v>
                </c:pt>
                <c:pt idx="146">
                  <c:v>212</c:v>
                </c:pt>
                <c:pt idx="147">
                  <c:v>214</c:v>
                </c:pt>
                <c:pt idx="148">
                  <c:v>208</c:v>
                </c:pt>
                <c:pt idx="149">
                  <c:v>206</c:v>
                </c:pt>
                <c:pt idx="150">
                  <c:v>211</c:v>
                </c:pt>
                <c:pt idx="151">
                  <c:v>212</c:v>
                </c:pt>
                <c:pt idx="152">
                  <c:v>198</c:v>
                </c:pt>
                <c:pt idx="153">
                  <c:v>210</c:v>
                </c:pt>
                <c:pt idx="154">
                  <c:v>211</c:v>
                </c:pt>
                <c:pt idx="155">
                  <c:v>209</c:v>
                </c:pt>
                <c:pt idx="156">
                  <c:v>204</c:v>
                </c:pt>
                <c:pt idx="157">
                  <c:v>204</c:v>
                </c:pt>
                <c:pt idx="158">
                  <c:v>184</c:v>
                </c:pt>
                <c:pt idx="159">
                  <c:v>188</c:v>
                </c:pt>
                <c:pt idx="160">
                  <c:v>192</c:v>
                </c:pt>
                <c:pt idx="161">
                  <c:v>186</c:v>
                </c:pt>
                <c:pt idx="162">
                  <c:v>191</c:v>
                </c:pt>
                <c:pt idx="163">
                  <c:v>187</c:v>
                </c:pt>
                <c:pt idx="164">
                  <c:v>177</c:v>
                </c:pt>
                <c:pt idx="165">
                  <c:v>180</c:v>
                </c:pt>
                <c:pt idx="166">
                  <c:v>186</c:v>
                </c:pt>
                <c:pt idx="167">
                  <c:v>177</c:v>
                </c:pt>
                <c:pt idx="168">
                  <c:v>172</c:v>
                </c:pt>
                <c:pt idx="169">
                  <c:v>179</c:v>
                </c:pt>
                <c:pt idx="170">
                  <c:v>169</c:v>
                </c:pt>
                <c:pt idx="171">
                  <c:v>171</c:v>
                </c:pt>
                <c:pt idx="172">
                  <c:v>170</c:v>
                </c:pt>
                <c:pt idx="173">
                  <c:v>161</c:v>
                </c:pt>
                <c:pt idx="174">
                  <c:v>163</c:v>
                </c:pt>
                <c:pt idx="175">
                  <c:v>170</c:v>
                </c:pt>
                <c:pt idx="176">
                  <c:v>156</c:v>
                </c:pt>
                <c:pt idx="177">
                  <c:v>169</c:v>
                </c:pt>
                <c:pt idx="178">
                  <c:v>159</c:v>
                </c:pt>
                <c:pt idx="179">
                  <c:v>151</c:v>
                </c:pt>
                <c:pt idx="180">
                  <c:v>161</c:v>
                </c:pt>
                <c:pt idx="181">
                  <c:v>159</c:v>
                </c:pt>
                <c:pt idx="182">
                  <c:v>154</c:v>
                </c:pt>
                <c:pt idx="183">
                  <c:v>156</c:v>
                </c:pt>
                <c:pt idx="184">
                  <c:v>146</c:v>
                </c:pt>
                <c:pt idx="185">
                  <c:v>145</c:v>
                </c:pt>
                <c:pt idx="186">
                  <c:v>142</c:v>
                </c:pt>
                <c:pt idx="187">
                  <c:v>150</c:v>
                </c:pt>
                <c:pt idx="188">
                  <c:v>151</c:v>
                </c:pt>
                <c:pt idx="189">
                  <c:v>144</c:v>
                </c:pt>
                <c:pt idx="190">
                  <c:v>144</c:v>
                </c:pt>
                <c:pt idx="191">
                  <c:v>133</c:v>
                </c:pt>
                <c:pt idx="192">
                  <c:v>148</c:v>
                </c:pt>
                <c:pt idx="193">
                  <c:v>138</c:v>
                </c:pt>
                <c:pt idx="194">
                  <c:v>137</c:v>
                </c:pt>
                <c:pt idx="195">
                  <c:v>134</c:v>
                </c:pt>
                <c:pt idx="196">
                  <c:v>132</c:v>
                </c:pt>
                <c:pt idx="197">
                  <c:v>132</c:v>
                </c:pt>
                <c:pt idx="198">
                  <c:v>132</c:v>
                </c:pt>
                <c:pt idx="199">
                  <c:v>129</c:v>
                </c:pt>
                <c:pt idx="200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1B8-430F-BD86-70DB788E8F84}"/>
            </c:ext>
          </c:extLst>
        </c:ser>
        <c:ser>
          <c:idx val="10"/>
          <c:order val="10"/>
          <c:tx>
            <c:strRef>
              <c:f>'0iter rx_diffMstate'!$K$1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rx_diffMstate'!$K$2:$K$202</c:f>
              <c:numCache>
                <c:formatCode>General</c:formatCode>
                <c:ptCount val="201"/>
                <c:pt idx="0">
                  <c:v>51</c:v>
                </c:pt>
                <c:pt idx="1">
                  <c:v>52</c:v>
                </c:pt>
                <c:pt idx="2">
                  <c:v>55</c:v>
                </c:pt>
                <c:pt idx="3">
                  <c:v>55</c:v>
                </c:pt>
                <c:pt idx="4">
                  <c:v>61</c:v>
                </c:pt>
                <c:pt idx="5">
                  <c:v>60</c:v>
                </c:pt>
                <c:pt idx="6">
                  <c:v>63</c:v>
                </c:pt>
                <c:pt idx="7">
                  <c:v>68</c:v>
                </c:pt>
                <c:pt idx="8">
                  <c:v>67</c:v>
                </c:pt>
                <c:pt idx="9">
                  <c:v>70</c:v>
                </c:pt>
                <c:pt idx="10">
                  <c:v>70</c:v>
                </c:pt>
                <c:pt idx="11">
                  <c:v>79</c:v>
                </c:pt>
                <c:pt idx="12">
                  <c:v>77</c:v>
                </c:pt>
                <c:pt idx="13">
                  <c:v>79</c:v>
                </c:pt>
                <c:pt idx="14">
                  <c:v>82</c:v>
                </c:pt>
                <c:pt idx="15">
                  <c:v>81</c:v>
                </c:pt>
                <c:pt idx="16">
                  <c:v>85</c:v>
                </c:pt>
                <c:pt idx="17">
                  <c:v>92</c:v>
                </c:pt>
                <c:pt idx="18">
                  <c:v>93</c:v>
                </c:pt>
                <c:pt idx="19">
                  <c:v>96</c:v>
                </c:pt>
                <c:pt idx="20">
                  <c:v>96</c:v>
                </c:pt>
                <c:pt idx="21">
                  <c:v>104</c:v>
                </c:pt>
                <c:pt idx="22">
                  <c:v>104</c:v>
                </c:pt>
                <c:pt idx="23">
                  <c:v>109</c:v>
                </c:pt>
                <c:pt idx="24">
                  <c:v>116</c:v>
                </c:pt>
                <c:pt idx="25">
                  <c:v>116</c:v>
                </c:pt>
                <c:pt idx="26">
                  <c:v>116</c:v>
                </c:pt>
                <c:pt idx="27">
                  <c:v>117</c:v>
                </c:pt>
                <c:pt idx="28">
                  <c:v>123</c:v>
                </c:pt>
                <c:pt idx="29">
                  <c:v>124</c:v>
                </c:pt>
                <c:pt idx="30">
                  <c:v>134</c:v>
                </c:pt>
                <c:pt idx="31">
                  <c:v>134</c:v>
                </c:pt>
                <c:pt idx="32">
                  <c:v>144</c:v>
                </c:pt>
                <c:pt idx="33">
                  <c:v>138</c:v>
                </c:pt>
                <c:pt idx="34">
                  <c:v>144</c:v>
                </c:pt>
                <c:pt idx="35">
                  <c:v>147</c:v>
                </c:pt>
                <c:pt idx="36">
                  <c:v>152</c:v>
                </c:pt>
                <c:pt idx="37">
                  <c:v>152</c:v>
                </c:pt>
                <c:pt idx="38">
                  <c:v>154</c:v>
                </c:pt>
                <c:pt idx="39">
                  <c:v>164</c:v>
                </c:pt>
                <c:pt idx="40">
                  <c:v>167</c:v>
                </c:pt>
                <c:pt idx="41">
                  <c:v>168</c:v>
                </c:pt>
                <c:pt idx="42">
                  <c:v>182</c:v>
                </c:pt>
                <c:pt idx="43">
                  <c:v>173</c:v>
                </c:pt>
                <c:pt idx="44">
                  <c:v>172</c:v>
                </c:pt>
                <c:pt idx="45">
                  <c:v>178</c:v>
                </c:pt>
                <c:pt idx="46">
                  <c:v>182</c:v>
                </c:pt>
                <c:pt idx="47">
                  <c:v>189</c:v>
                </c:pt>
                <c:pt idx="48">
                  <c:v>191</c:v>
                </c:pt>
                <c:pt idx="49">
                  <c:v>198</c:v>
                </c:pt>
                <c:pt idx="50">
                  <c:v>202</c:v>
                </c:pt>
                <c:pt idx="51">
                  <c:v>202</c:v>
                </c:pt>
                <c:pt idx="52">
                  <c:v>205</c:v>
                </c:pt>
                <c:pt idx="53">
                  <c:v>203</c:v>
                </c:pt>
                <c:pt idx="54">
                  <c:v>213</c:v>
                </c:pt>
                <c:pt idx="55">
                  <c:v>224</c:v>
                </c:pt>
                <c:pt idx="56">
                  <c:v>221</c:v>
                </c:pt>
                <c:pt idx="57">
                  <c:v>221</c:v>
                </c:pt>
                <c:pt idx="58">
                  <c:v>227</c:v>
                </c:pt>
                <c:pt idx="59">
                  <c:v>220</c:v>
                </c:pt>
                <c:pt idx="60">
                  <c:v>229</c:v>
                </c:pt>
                <c:pt idx="61">
                  <c:v>238</c:v>
                </c:pt>
                <c:pt idx="62">
                  <c:v>230</c:v>
                </c:pt>
                <c:pt idx="63">
                  <c:v>227</c:v>
                </c:pt>
                <c:pt idx="64">
                  <c:v>246</c:v>
                </c:pt>
                <c:pt idx="65">
                  <c:v>235</c:v>
                </c:pt>
                <c:pt idx="66">
                  <c:v>241</c:v>
                </c:pt>
                <c:pt idx="67">
                  <c:v>246</c:v>
                </c:pt>
                <c:pt idx="68">
                  <c:v>234</c:v>
                </c:pt>
                <c:pt idx="69">
                  <c:v>253</c:v>
                </c:pt>
                <c:pt idx="70">
                  <c:v>252</c:v>
                </c:pt>
                <c:pt idx="71">
                  <c:v>261</c:v>
                </c:pt>
                <c:pt idx="72">
                  <c:v>261</c:v>
                </c:pt>
                <c:pt idx="73">
                  <c:v>265</c:v>
                </c:pt>
                <c:pt idx="74">
                  <c:v>258</c:v>
                </c:pt>
                <c:pt idx="75">
                  <c:v>258</c:v>
                </c:pt>
                <c:pt idx="76">
                  <c:v>268</c:v>
                </c:pt>
                <c:pt idx="77">
                  <c:v>267</c:v>
                </c:pt>
                <c:pt idx="78">
                  <c:v>276</c:v>
                </c:pt>
                <c:pt idx="79">
                  <c:v>282</c:v>
                </c:pt>
                <c:pt idx="80">
                  <c:v>271</c:v>
                </c:pt>
                <c:pt idx="81">
                  <c:v>265</c:v>
                </c:pt>
                <c:pt idx="82">
                  <c:v>267</c:v>
                </c:pt>
                <c:pt idx="83">
                  <c:v>288</c:v>
                </c:pt>
                <c:pt idx="84">
                  <c:v>275</c:v>
                </c:pt>
                <c:pt idx="85">
                  <c:v>294</c:v>
                </c:pt>
                <c:pt idx="86">
                  <c:v>283</c:v>
                </c:pt>
                <c:pt idx="87">
                  <c:v>285</c:v>
                </c:pt>
                <c:pt idx="88">
                  <c:v>285</c:v>
                </c:pt>
                <c:pt idx="89">
                  <c:v>298</c:v>
                </c:pt>
                <c:pt idx="90">
                  <c:v>274</c:v>
                </c:pt>
                <c:pt idx="91">
                  <c:v>276</c:v>
                </c:pt>
                <c:pt idx="92">
                  <c:v>288</c:v>
                </c:pt>
                <c:pt idx="93">
                  <c:v>285</c:v>
                </c:pt>
                <c:pt idx="94">
                  <c:v>280</c:v>
                </c:pt>
                <c:pt idx="95">
                  <c:v>286</c:v>
                </c:pt>
                <c:pt idx="96">
                  <c:v>293</c:v>
                </c:pt>
                <c:pt idx="97">
                  <c:v>287</c:v>
                </c:pt>
                <c:pt idx="98">
                  <c:v>292</c:v>
                </c:pt>
                <c:pt idx="99">
                  <c:v>287</c:v>
                </c:pt>
                <c:pt idx="100">
                  <c:v>291</c:v>
                </c:pt>
                <c:pt idx="101">
                  <c:v>280</c:v>
                </c:pt>
                <c:pt idx="102">
                  <c:v>295</c:v>
                </c:pt>
                <c:pt idx="103">
                  <c:v>294</c:v>
                </c:pt>
                <c:pt idx="104">
                  <c:v>286</c:v>
                </c:pt>
                <c:pt idx="105">
                  <c:v>297</c:v>
                </c:pt>
                <c:pt idx="106">
                  <c:v>293</c:v>
                </c:pt>
                <c:pt idx="107">
                  <c:v>290</c:v>
                </c:pt>
                <c:pt idx="108">
                  <c:v>290</c:v>
                </c:pt>
                <c:pt idx="109">
                  <c:v>291</c:v>
                </c:pt>
                <c:pt idx="110">
                  <c:v>272</c:v>
                </c:pt>
                <c:pt idx="111">
                  <c:v>273</c:v>
                </c:pt>
                <c:pt idx="112">
                  <c:v>292</c:v>
                </c:pt>
                <c:pt idx="113">
                  <c:v>289</c:v>
                </c:pt>
                <c:pt idx="114">
                  <c:v>281</c:v>
                </c:pt>
                <c:pt idx="115">
                  <c:v>280</c:v>
                </c:pt>
                <c:pt idx="116">
                  <c:v>272</c:v>
                </c:pt>
                <c:pt idx="117">
                  <c:v>278</c:v>
                </c:pt>
                <c:pt idx="118">
                  <c:v>271</c:v>
                </c:pt>
                <c:pt idx="119">
                  <c:v>274</c:v>
                </c:pt>
                <c:pt idx="120">
                  <c:v>268</c:v>
                </c:pt>
                <c:pt idx="121">
                  <c:v>273</c:v>
                </c:pt>
                <c:pt idx="122">
                  <c:v>272</c:v>
                </c:pt>
                <c:pt idx="123">
                  <c:v>276</c:v>
                </c:pt>
                <c:pt idx="124">
                  <c:v>274</c:v>
                </c:pt>
                <c:pt idx="125">
                  <c:v>258</c:v>
                </c:pt>
                <c:pt idx="126">
                  <c:v>255</c:v>
                </c:pt>
                <c:pt idx="127">
                  <c:v>267</c:v>
                </c:pt>
                <c:pt idx="128">
                  <c:v>254</c:v>
                </c:pt>
                <c:pt idx="129">
                  <c:v>242</c:v>
                </c:pt>
                <c:pt idx="130">
                  <c:v>256</c:v>
                </c:pt>
                <c:pt idx="131">
                  <c:v>257</c:v>
                </c:pt>
                <c:pt idx="132">
                  <c:v>250</c:v>
                </c:pt>
                <c:pt idx="133">
                  <c:v>257</c:v>
                </c:pt>
                <c:pt idx="134">
                  <c:v>250</c:v>
                </c:pt>
                <c:pt idx="135">
                  <c:v>228</c:v>
                </c:pt>
                <c:pt idx="136">
                  <c:v>246</c:v>
                </c:pt>
                <c:pt idx="137">
                  <c:v>232</c:v>
                </c:pt>
                <c:pt idx="138">
                  <c:v>245</c:v>
                </c:pt>
                <c:pt idx="139">
                  <c:v>224</c:v>
                </c:pt>
                <c:pt idx="140">
                  <c:v>231</c:v>
                </c:pt>
                <c:pt idx="141">
                  <c:v>226</c:v>
                </c:pt>
                <c:pt idx="142">
                  <c:v>233</c:v>
                </c:pt>
                <c:pt idx="143">
                  <c:v>222</c:v>
                </c:pt>
                <c:pt idx="144">
                  <c:v>220</c:v>
                </c:pt>
                <c:pt idx="145">
                  <c:v>210</c:v>
                </c:pt>
                <c:pt idx="146">
                  <c:v>198</c:v>
                </c:pt>
                <c:pt idx="147">
                  <c:v>212</c:v>
                </c:pt>
                <c:pt idx="148">
                  <c:v>197</c:v>
                </c:pt>
                <c:pt idx="149">
                  <c:v>205</c:v>
                </c:pt>
                <c:pt idx="150">
                  <c:v>192</c:v>
                </c:pt>
                <c:pt idx="151">
                  <c:v>199</c:v>
                </c:pt>
                <c:pt idx="152">
                  <c:v>194</c:v>
                </c:pt>
                <c:pt idx="153">
                  <c:v>195</c:v>
                </c:pt>
                <c:pt idx="154">
                  <c:v>190</c:v>
                </c:pt>
                <c:pt idx="155">
                  <c:v>182</c:v>
                </c:pt>
                <c:pt idx="156">
                  <c:v>182</c:v>
                </c:pt>
                <c:pt idx="157">
                  <c:v>174</c:v>
                </c:pt>
                <c:pt idx="158">
                  <c:v>167</c:v>
                </c:pt>
                <c:pt idx="159">
                  <c:v>171</c:v>
                </c:pt>
                <c:pt idx="160">
                  <c:v>159</c:v>
                </c:pt>
                <c:pt idx="161">
                  <c:v>158</c:v>
                </c:pt>
                <c:pt idx="162">
                  <c:v>165</c:v>
                </c:pt>
                <c:pt idx="163">
                  <c:v>151</c:v>
                </c:pt>
                <c:pt idx="164">
                  <c:v>153</c:v>
                </c:pt>
                <c:pt idx="165">
                  <c:v>152</c:v>
                </c:pt>
                <c:pt idx="166">
                  <c:v>151</c:v>
                </c:pt>
                <c:pt idx="167">
                  <c:v>131</c:v>
                </c:pt>
                <c:pt idx="168">
                  <c:v>137</c:v>
                </c:pt>
                <c:pt idx="169">
                  <c:v>139</c:v>
                </c:pt>
                <c:pt idx="170">
                  <c:v>131</c:v>
                </c:pt>
                <c:pt idx="171">
                  <c:v>119</c:v>
                </c:pt>
                <c:pt idx="172">
                  <c:v>127</c:v>
                </c:pt>
                <c:pt idx="173">
                  <c:v>126</c:v>
                </c:pt>
                <c:pt idx="174">
                  <c:v>118</c:v>
                </c:pt>
                <c:pt idx="175">
                  <c:v>118</c:v>
                </c:pt>
                <c:pt idx="176">
                  <c:v>110</c:v>
                </c:pt>
                <c:pt idx="177">
                  <c:v>105</c:v>
                </c:pt>
                <c:pt idx="178">
                  <c:v>105</c:v>
                </c:pt>
                <c:pt idx="179">
                  <c:v>102</c:v>
                </c:pt>
                <c:pt idx="180">
                  <c:v>98</c:v>
                </c:pt>
                <c:pt idx="181">
                  <c:v>97</c:v>
                </c:pt>
                <c:pt idx="182">
                  <c:v>91</c:v>
                </c:pt>
                <c:pt idx="183">
                  <c:v>95</c:v>
                </c:pt>
                <c:pt idx="184">
                  <c:v>90</c:v>
                </c:pt>
                <c:pt idx="185">
                  <c:v>88</c:v>
                </c:pt>
                <c:pt idx="186">
                  <c:v>83</c:v>
                </c:pt>
                <c:pt idx="187">
                  <c:v>81</c:v>
                </c:pt>
                <c:pt idx="188">
                  <c:v>76</c:v>
                </c:pt>
                <c:pt idx="189">
                  <c:v>75</c:v>
                </c:pt>
                <c:pt idx="190">
                  <c:v>75</c:v>
                </c:pt>
                <c:pt idx="191">
                  <c:v>73</c:v>
                </c:pt>
                <c:pt idx="192">
                  <c:v>67</c:v>
                </c:pt>
                <c:pt idx="193">
                  <c:v>67</c:v>
                </c:pt>
                <c:pt idx="194">
                  <c:v>62</c:v>
                </c:pt>
                <c:pt idx="195">
                  <c:v>60</c:v>
                </c:pt>
                <c:pt idx="196">
                  <c:v>62</c:v>
                </c:pt>
                <c:pt idx="197">
                  <c:v>55</c:v>
                </c:pt>
                <c:pt idx="198">
                  <c:v>50</c:v>
                </c:pt>
                <c:pt idx="199">
                  <c:v>55</c:v>
                </c:pt>
                <c:pt idx="200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1B8-430F-BD86-70DB788E8F84}"/>
            </c:ext>
          </c:extLst>
        </c:ser>
        <c:ser>
          <c:idx val="11"/>
          <c:order val="11"/>
          <c:tx>
            <c:strRef>
              <c:f>'0iter rx_diffMstate'!$L$1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rx_diffMstate'!$L$2:$L$202</c:f>
              <c:numCache>
                <c:formatCode>General</c:formatCode>
                <c:ptCount val="201"/>
                <c:pt idx="0">
                  <c:v>52</c:v>
                </c:pt>
                <c:pt idx="1">
                  <c:v>49</c:v>
                </c:pt>
                <c:pt idx="2">
                  <c:v>51</c:v>
                </c:pt>
                <c:pt idx="3">
                  <c:v>51</c:v>
                </c:pt>
                <c:pt idx="4">
                  <c:v>54</c:v>
                </c:pt>
                <c:pt idx="5">
                  <c:v>49</c:v>
                </c:pt>
                <c:pt idx="6">
                  <c:v>55</c:v>
                </c:pt>
                <c:pt idx="7">
                  <c:v>53</c:v>
                </c:pt>
                <c:pt idx="8">
                  <c:v>49</c:v>
                </c:pt>
                <c:pt idx="9">
                  <c:v>45</c:v>
                </c:pt>
                <c:pt idx="10">
                  <c:v>50</c:v>
                </c:pt>
                <c:pt idx="11">
                  <c:v>50</c:v>
                </c:pt>
                <c:pt idx="12">
                  <c:v>49</c:v>
                </c:pt>
                <c:pt idx="13">
                  <c:v>48</c:v>
                </c:pt>
                <c:pt idx="14">
                  <c:v>50</c:v>
                </c:pt>
                <c:pt idx="15">
                  <c:v>50</c:v>
                </c:pt>
                <c:pt idx="16">
                  <c:v>55</c:v>
                </c:pt>
                <c:pt idx="17">
                  <c:v>50</c:v>
                </c:pt>
                <c:pt idx="18">
                  <c:v>46</c:v>
                </c:pt>
                <c:pt idx="19">
                  <c:v>46</c:v>
                </c:pt>
                <c:pt idx="20">
                  <c:v>51</c:v>
                </c:pt>
                <c:pt idx="21">
                  <c:v>47</c:v>
                </c:pt>
                <c:pt idx="22">
                  <c:v>50</c:v>
                </c:pt>
                <c:pt idx="23">
                  <c:v>48</c:v>
                </c:pt>
                <c:pt idx="24">
                  <c:v>50</c:v>
                </c:pt>
                <c:pt idx="25">
                  <c:v>48</c:v>
                </c:pt>
                <c:pt idx="26">
                  <c:v>50</c:v>
                </c:pt>
                <c:pt idx="27">
                  <c:v>52</c:v>
                </c:pt>
                <c:pt idx="28">
                  <c:v>49</c:v>
                </c:pt>
                <c:pt idx="29">
                  <c:v>43</c:v>
                </c:pt>
                <c:pt idx="30">
                  <c:v>46</c:v>
                </c:pt>
                <c:pt idx="31">
                  <c:v>48</c:v>
                </c:pt>
                <c:pt idx="32">
                  <c:v>47</c:v>
                </c:pt>
                <c:pt idx="33">
                  <c:v>50</c:v>
                </c:pt>
                <c:pt idx="34">
                  <c:v>49</c:v>
                </c:pt>
                <c:pt idx="35">
                  <c:v>46</c:v>
                </c:pt>
                <c:pt idx="36">
                  <c:v>47</c:v>
                </c:pt>
                <c:pt idx="37">
                  <c:v>47</c:v>
                </c:pt>
                <c:pt idx="38">
                  <c:v>48</c:v>
                </c:pt>
                <c:pt idx="39">
                  <c:v>45</c:v>
                </c:pt>
                <c:pt idx="40">
                  <c:v>47</c:v>
                </c:pt>
                <c:pt idx="41">
                  <c:v>45</c:v>
                </c:pt>
                <c:pt idx="42">
                  <c:v>43</c:v>
                </c:pt>
                <c:pt idx="43">
                  <c:v>47</c:v>
                </c:pt>
                <c:pt idx="44">
                  <c:v>45</c:v>
                </c:pt>
                <c:pt idx="45">
                  <c:v>46</c:v>
                </c:pt>
                <c:pt idx="46">
                  <c:v>44</c:v>
                </c:pt>
                <c:pt idx="47">
                  <c:v>45</c:v>
                </c:pt>
                <c:pt idx="48">
                  <c:v>46</c:v>
                </c:pt>
                <c:pt idx="49">
                  <c:v>43</c:v>
                </c:pt>
                <c:pt idx="50">
                  <c:v>43</c:v>
                </c:pt>
                <c:pt idx="51">
                  <c:v>46</c:v>
                </c:pt>
                <c:pt idx="52">
                  <c:v>43</c:v>
                </c:pt>
                <c:pt idx="53">
                  <c:v>44</c:v>
                </c:pt>
                <c:pt idx="54">
                  <c:v>43</c:v>
                </c:pt>
                <c:pt idx="55">
                  <c:v>44</c:v>
                </c:pt>
                <c:pt idx="56">
                  <c:v>44</c:v>
                </c:pt>
                <c:pt idx="57">
                  <c:v>47</c:v>
                </c:pt>
                <c:pt idx="58">
                  <c:v>42</c:v>
                </c:pt>
                <c:pt idx="59">
                  <c:v>44</c:v>
                </c:pt>
                <c:pt idx="60">
                  <c:v>41</c:v>
                </c:pt>
                <c:pt idx="61">
                  <c:v>43</c:v>
                </c:pt>
                <c:pt idx="62">
                  <c:v>42</c:v>
                </c:pt>
                <c:pt idx="63">
                  <c:v>45</c:v>
                </c:pt>
                <c:pt idx="64">
                  <c:v>37</c:v>
                </c:pt>
                <c:pt idx="65">
                  <c:v>37</c:v>
                </c:pt>
                <c:pt idx="66">
                  <c:v>42</c:v>
                </c:pt>
                <c:pt idx="67">
                  <c:v>39</c:v>
                </c:pt>
                <c:pt idx="68">
                  <c:v>43</c:v>
                </c:pt>
                <c:pt idx="69">
                  <c:v>38</c:v>
                </c:pt>
                <c:pt idx="70">
                  <c:v>43</c:v>
                </c:pt>
                <c:pt idx="71">
                  <c:v>41</c:v>
                </c:pt>
                <c:pt idx="72">
                  <c:v>41</c:v>
                </c:pt>
                <c:pt idx="73">
                  <c:v>39</c:v>
                </c:pt>
                <c:pt idx="74">
                  <c:v>37</c:v>
                </c:pt>
                <c:pt idx="75">
                  <c:v>40</c:v>
                </c:pt>
                <c:pt idx="76">
                  <c:v>41</c:v>
                </c:pt>
                <c:pt idx="77">
                  <c:v>37</c:v>
                </c:pt>
                <c:pt idx="78">
                  <c:v>38</c:v>
                </c:pt>
                <c:pt idx="79">
                  <c:v>36</c:v>
                </c:pt>
                <c:pt idx="80">
                  <c:v>39</c:v>
                </c:pt>
                <c:pt idx="81">
                  <c:v>36</c:v>
                </c:pt>
                <c:pt idx="82">
                  <c:v>38</c:v>
                </c:pt>
                <c:pt idx="83">
                  <c:v>38</c:v>
                </c:pt>
                <c:pt idx="84">
                  <c:v>41</c:v>
                </c:pt>
                <c:pt idx="85">
                  <c:v>35</c:v>
                </c:pt>
                <c:pt idx="86">
                  <c:v>41</c:v>
                </c:pt>
                <c:pt idx="87">
                  <c:v>38</c:v>
                </c:pt>
                <c:pt idx="88">
                  <c:v>34</c:v>
                </c:pt>
                <c:pt idx="89">
                  <c:v>36</c:v>
                </c:pt>
                <c:pt idx="90">
                  <c:v>40</c:v>
                </c:pt>
                <c:pt idx="91">
                  <c:v>41</c:v>
                </c:pt>
                <c:pt idx="92">
                  <c:v>41</c:v>
                </c:pt>
                <c:pt idx="93">
                  <c:v>40</c:v>
                </c:pt>
                <c:pt idx="94">
                  <c:v>41</c:v>
                </c:pt>
                <c:pt idx="95">
                  <c:v>34</c:v>
                </c:pt>
                <c:pt idx="96">
                  <c:v>35</c:v>
                </c:pt>
                <c:pt idx="97">
                  <c:v>37</c:v>
                </c:pt>
                <c:pt idx="98">
                  <c:v>37</c:v>
                </c:pt>
                <c:pt idx="99">
                  <c:v>35</c:v>
                </c:pt>
                <c:pt idx="100">
                  <c:v>40</c:v>
                </c:pt>
                <c:pt idx="101">
                  <c:v>40</c:v>
                </c:pt>
                <c:pt idx="102">
                  <c:v>41</c:v>
                </c:pt>
                <c:pt idx="103">
                  <c:v>35</c:v>
                </c:pt>
                <c:pt idx="104">
                  <c:v>40</c:v>
                </c:pt>
                <c:pt idx="105">
                  <c:v>36</c:v>
                </c:pt>
                <c:pt idx="106">
                  <c:v>39</c:v>
                </c:pt>
                <c:pt idx="107">
                  <c:v>39</c:v>
                </c:pt>
                <c:pt idx="108">
                  <c:v>37</c:v>
                </c:pt>
                <c:pt idx="109">
                  <c:v>38</c:v>
                </c:pt>
                <c:pt idx="110">
                  <c:v>40</c:v>
                </c:pt>
                <c:pt idx="111">
                  <c:v>41</c:v>
                </c:pt>
                <c:pt idx="112">
                  <c:v>38</c:v>
                </c:pt>
                <c:pt idx="113">
                  <c:v>36</c:v>
                </c:pt>
                <c:pt idx="114">
                  <c:v>40</c:v>
                </c:pt>
                <c:pt idx="115">
                  <c:v>40</c:v>
                </c:pt>
                <c:pt idx="116">
                  <c:v>42</c:v>
                </c:pt>
                <c:pt idx="117">
                  <c:v>40</c:v>
                </c:pt>
                <c:pt idx="118">
                  <c:v>42</c:v>
                </c:pt>
                <c:pt idx="119">
                  <c:v>39</c:v>
                </c:pt>
                <c:pt idx="120">
                  <c:v>40</c:v>
                </c:pt>
                <c:pt idx="121">
                  <c:v>35</c:v>
                </c:pt>
                <c:pt idx="122">
                  <c:v>43</c:v>
                </c:pt>
                <c:pt idx="123">
                  <c:v>39</c:v>
                </c:pt>
                <c:pt idx="124">
                  <c:v>41</c:v>
                </c:pt>
                <c:pt idx="125">
                  <c:v>40</c:v>
                </c:pt>
                <c:pt idx="126">
                  <c:v>39</c:v>
                </c:pt>
                <c:pt idx="127">
                  <c:v>41</c:v>
                </c:pt>
                <c:pt idx="128">
                  <c:v>43</c:v>
                </c:pt>
                <c:pt idx="129">
                  <c:v>45</c:v>
                </c:pt>
                <c:pt idx="130">
                  <c:v>40</c:v>
                </c:pt>
                <c:pt idx="131">
                  <c:v>38</c:v>
                </c:pt>
                <c:pt idx="132">
                  <c:v>43</c:v>
                </c:pt>
                <c:pt idx="133">
                  <c:v>45</c:v>
                </c:pt>
                <c:pt idx="134">
                  <c:v>44</c:v>
                </c:pt>
                <c:pt idx="135">
                  <c:v>41</c:v>
                </c:pt>
                <c:pt idx="136">
                  <c:v>45</c:v>
                </c:pt>
                <c:pt idx="137">
                  <c:v>42</c:v>
                </c:pt>
                <c:pt idx="138">
                  <c:v>43</c:v>
                </c:pt>
                <c:pt idx="139">
                  <c:v>44</c:v>
                </c:pt>
                <c:pt idx="140">
                  <c:v>43</c:v>
                </c:pt>
                <c:pt idx="141">
                  <c:v>43</c:v>
                </c:pt>
                <c:pt idx="142">
                  <c:v>40</c:v>
                </c:pt>
                <c:pt idx="143">
                  <c:v>43</c:v>
                </c:pt>
                <c:pt idx="144">
                  <c:v>42</c:v>
                </c:pt>
                <c:pt idx="145">
                  <c:v>46</c:v>
                </c:pt>
                <c:pt idx="146">
                  <c:v>43</c:v>
                </c:pt>
                <c:pt idx="147">
                  <c:v>42</c:v>
                </c:pt>
                <c:pt idx="148">
                  <c:v>45</c:v>
                </c:pt>
                <c:pt idx="149">
                  <c:v>45</c:v>
                </c:pt>
                <c:pt idx="150">
                  <c:v>47</c:v>
                </c:pt>
                <c:pt idx="151">
                  <c:v>44</c:v>
                </c:pt>
                <c:pt idx="152">
                  <c:v>46</c:v>
                </c:pt>
                <c:pt idx="153">
                  <c:v>45</c:v>
                </c:pt>
                <c:pt idx="154">
                  <c:v>47</c:v>
                </c:pt>
                <c:pt idx="155">
                  <c:v>45</c:v>
                </c:pt>
                <c:pt idx="156">
                  <c:v>50</c:v>
                </c:pt>
                <c:pt idx="157">
                  <c:v>49</c:v>
                </c:pt>
                <c:pt idx="158">
                  <c:v>49</c:v>
                </c:pt>
                <c:pt idx="159">
                  <c:v>46</c:v>
                </c:pt>
                <c:pt idx="160">
                  <c:v>49</c:v>
                </c:pt>
                <c:pt idx="161">
                  <c:v>50</c:v>
                </c:pt>
                <c:pt idx="162">
                  <c:v>43</c:v>
                </c:pt>
                <c:pt idx="163">
                  <c:v>48</c:v>
                </c:pt>
                <c:pt idx="164">
                  <c:v>46</c:v>
                </c:pt>
                <c:pt idx="165">
                  <c:v>50</c:v>
                </c:pt>
                <c:pt idx="166">
                  <c:v>50</c:v>
                </c:pt>
                <c:pt idx="167">
                  <c:v>52</c:v>
                </c:pt>
                <c:pt idx="168">
                  <c:v>51</c:v>
                </c:pt>
                <c:pt idx="169">
                  <c:v>46</c:v>
                </c:pt>
                <c:pt idx="170">
                  <c:v>48</c:v>
                </c:pt>
                <c:pt idx="171">
                  <c:v>50</c:v>
                </c:pt>
                <c:pt idx="172">
                  <c:v>52</c:v>
                </c:pt>
                <c:pt idx="173">
                  <c:v>51</c:v>
                </c:pt>
                <c:pt idx="174">
                  <c:v>50</c:v>
                </c:pt>
                <c:pt idx="175">
                  <c:v>46</c:v>
                </c:pt>
                <c:pt idx="176">
                  <c:v>48</c:v>
                </c:pt>
                <c:pt idx="177">
                  <c:v>48</c:v>
                </c:pt>
                <c:pt idx="178">
                  <c:v>54</c:v>
                </c:pt>
                <c:pt idx="179">
                  <c:v>49</c:v>
                </c:pt>
                <c:pt idx="180">
                  <c:v>49</c:v>
                </c:pt>
                <c:pt idx="181">
                  <c:v>51</c:v>
                </c:pt>
                <c:pt idx="182">
                  <c:v>52</c:v>
                </c:pt>
                <c:pt idx="183">
                  <c:v>50</c:v>
                </c:pt>
                <c:pt idx="184">
                  <c:v>51</c:v>
                </c:pt>
                <c:pt idx="185">
                  <c:v>52</c:v>
                </c:pt>
                <c:pt idx="186">
                  <c:v>52</c:v>
                </c:pt>
                <c:pt idx="187">
                  <c:v>51</c:v>
                </c:pt>
                <c:pt idx="188">
                  <c:v>55</c:v>
                </c:pt>
                <c:pt idx="189">
                  <c:v>46</c:v>
                </c:pt>
                <c:pt idx="190">
                  <c:v>50</c:v>
                </c:pt>
                <c:pt idx="191">
                  <c:v>55</c:v>
                </c:pt>
                <c:pt idx="192">
                  <c:v>48</c:v>
                </c:pt>
                <c:pt idx="193">
                  <c:v>51</c:v>
                </c:pt>
                <c:pt idx="194">
                  <c:v>50</c:v>
                </c:pt>
                <c:pt idx="195">
                  <c:v>52</c:v>
                </c:pt>
                <c:pt idx="196">
                  <c:v>51</c:v>
                </c:pt>
                <c:pt idx="197">
                  <c:v>51</c:v>
                </c:pt>
                <c:pt idx="198">
                  <c:v>52</c:v>
                </c:pt>
                <c:pt idx="199">
                  <c:v>52</c:v>
                </c:pt>
                <c:pt idx="20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1B8-430F-BD86-70DB788E8F84}"/>
            </c:ext>
          </c:extLst>
        </c:ser>
        <c:ser>
          <c:idx val="12"/>
          <c:order val="12"/>
          <c:tx>
            <c:strRef>
              <c:f>'0iter rx_diffMstate'!$M$1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rx_diffMstate'!$M$2:$M$202</c:f>
              <c:numCache>
                <c:formatCode>General</c:formatCode>
                <c:ptCount val="201"/>
                <c:pt idx="0">
                  <c:v>48</c:v>
                </c:pt>
                <c:pt idx="1">
                  <c:v>49</c:v>
                </c:pt>
                <c:pt idx="2">
                  <c:v>44</c:v>
                </c:pt>
                <c:pt idx="3">
                  <c:v>47</c:v>
                </c:pt>
                <c:pt idx="4">
                  <c:v>46</c:v>
                </c:pt>
                <c:pt idx="5">
                  <c:v>44</c:v>
                </c:pt>
                <c:pt idx="6">
                  <c:v>44</c:v>
                </c:pt>
                <c:pt idx="7">
                  <c:v>47</c:v>
                </c:pt>
                <c:pt idx="8">
                  <c:v>46</c:v>
                </c:pt>
                <c:pt idx="9">
                  <c:v>43</c:v>
                </c:pt>
                <c:pt idx="10">
                  <c:v>40</c:v>
                </c:pt>
                <c:pt idx="11">
                  <c:v>42</c:v>
                </c:pt>
                <c:pt idx="12">
                  <c:v>45</c:v>
                </c:pt>
                <c:pt idx="13">
                  <c:v>41</c:v>
                </c:pt>
                <c:pt idx="14">
                  <c:v>40</c:v>
                </c:pt>
                <c:pt idx="15">
                  <c:v>36</c:v>
                </c:pt>
                <c:pt idx="16">
                  <c:v>42</c:v>
                </c:pt>
                <c:pt idx="17">
                  <c:v>39</c:v>
                </c:pt>
                <c:pt idx="18">
                  <c:v>37</c:v>
                </c:pt>
                <c:pt idx="19">
                  <c:v>41</c:v>
                </c:pt>
                <c:pt idx="20">
                  <c:v>42</c:v>
                </c:pt>
                <c:pt idx="21">
                  <c:v>37</c:v>
                </c:pt>
                <c:pt idx="22">
                  <c:v>38</c:v>
                </c:pt>
                <c:pt idx="23">
                  <c:v>34</c:v>
                </c:pt>
                <c:pt idx="24">
                  <c:v>38</c:v>
                </c:pt>
                <c:pt idx="25">
                  <c:v>34</c:v>
                </c:pt>
                <c:pt idx="26">
                  <c:v>37</c:v>
                </c:pt>
                <c:pt idx="27">
                  <c:v>39</c:v>
                </c:pt>
                <c:pt idx="28">
                  <c:v>37</c:v>
                </c:pt>
                <c:pt idx="29">
                  <c:v>36</c:v>
                </c:pt>
                <c:pt idx="30">
                  <c:v>34</c:v>
                </c:pt>
                <c:pt idx="31">
                  <c:v>33</c:v>
                </c:pt>
                <c:pt idx="32">
                  <c:v>36</c:v>
                </c:pt>
                <c:pt idx="33">
                  <c:v>36</c:v>
                </c:pt>
                <c:pt idx="34">
                  <c:v>35</c:v>
                </c:pt>
                <c:pt idx="35">
                  <c:v>33</c:v>
                </c:pt>
                <c:pt idx="36">
                  <c:v>31</c:v>
                </c:pt>
                <c:pt idx="37">
                  <c:v>31</c:v>
                </c:pt>
                <c:pt idx="38">
                  <c:v>34</c:v>
                </c:pt>
                <c:pt idx="39">
                  <c:v>33</c:v>
                </c:pt>
                <c:pt idx="40">
                  <c:v>36</c:v>
                </c:pt>
                <c:pt idx="41">
                  <c:v>34</c:v>
                </c:pt>
                <c:pt idx="42">
                  <c:v>30</c:v>
                </c:pt>
                <c:pt idx="43">
                  <c:v>32</c:v>
                </c:pt>
                <c:pt idx="44">
                  <c:v>33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27</c:v>
                </c:pt>
                <c:pt idx="49">
                  <c:v>30</c:v>
                </c:pt>
                <c:pt idx="50">
                  <c:v>31</c:v>
                </c:pt>
                <c:pt idx="51">
                  <c:v>33</c:v>
                </c:pt>
                <c:pt idx="52">
                  <c:v>33</c:v>
                </c:pt>
                <c:pt idx="53">
                  <c:v>30</c:v>
                </c:pt>
                <c:pt idx="54">
                  <c:v>29</c:v>
                </c:pt>
                <c:pt idx="55">
                  <c:v>30</c:v>
                </c:pt>
                <c:pt idx="56">
                  <c:v>29</c:v>
                </c:pt>
                <c:pt idx="57">
                  <c:v>31</c:v>
                </c:pt>
                <c:pt idx="58">
                  <c:v>28</c:v>
                </c:pt>
                <c:pt idx="59">
                  <c:v>32</c:v>
                </c:pt>
                <c:pt idx="60">
                  <c:v>28</c:v>
                </c:pt>
                <c:pt idx="61">
                  <c:v>32</c:v>
                </c:pt>
                <c:pt idx="62">
                  <c:v>35</c:v>
                </c:pt>
                <c:pt idx="63">
                  <c:v>28</c:v>
                </c:pt>
                <c:pt idx="64">
                  <c:v>27</c:v>
                </c:pt>
                <c:pt idx="65">
                  <c:v>33</c:v>
                </c:pt>
                <c:pt idx="66">
                  <c:v>31</c:v>
                </c:pt>
                <c:pt idx="67">
                  <c:v>30</c:v>
                </c:pt>
                <c:pt idx="68">
                  <c:v>32</c:v>
                </c:pt>
                <c:pt idx="69">
                  <c:v>27</c:v>
                </c:pt>
                <c:pt idx="70">
                  <c:v>26</c:v>
                </c:pt>
                <c:pt idx="71">
                  <c:v>26</c:v>
                </c:pt>
                <c:pt idx="72">
                  <c:v>31</c:v>
                </c:pt>
                <c:pt idx="73">
                  <c:v>27</c:v>
                </c:pt>
                <c:pt idx="74">
                  <c:v>28</c:v>
                </c:pt>
                <c:pt idx="75">
                  <c:v>29</c:v>
                </c:pt>
                <c:pt idx="76">
                  <c:v>28</c:v>
                </c:pt>
                <c:pt idx="77">
                  <c:v>26</c:v>
                </c:pt>
                <c:pt idx="78">
                  <c:v>27</c:v>
                </c:pt>
                <c:pt idx="79">
                  <c:v>26</c:v>
                </c:pt>
                <c:pt idx="80">
                  <c:v>25</c:v>
                </c:pt>
                <c:pt idx="81">
                  <c:v>29</c:v>
                </c:pt>
                <c:pt idx="82">
                  <c:v>31</c:v>
                </c:pt>
                <c:pt idx="83">
                  <c:v>25</c:v>
                </c:pt>
                <c:pt idx="84">
                  <c:v>29</c:v>
                </c:pt>
                <c:pt idx="85">
                  <c:v>27</c:v>
                </c:pt>
                <c:pt idx="86">
                  <c:v>28</c:v>
                </c:pt>
                <c:pt idx="87">
                  <c:v>28</c:v>
                </c:pt>
                <c:pt idx="88">
                  <c:v>23</c:v>
                </c:pt>
                <c:pt idx="89">
                  <c:v>24</c:v>
                </c:pt>
                <c:pt idx="90">
                  <c:v>27</c:v>
                </c:pt>
                <c:pt idx="91">
                  <c:v>26</c:v>
                </c:pt>
                <c:pt idx="92">
                  <c:v>25</c:v>
                </c:pt>
                <c:pt idx="93">
                  <c:v>26</c:v>
                </c:pt>
                <c:pt idx="94">
                  <c:v>27</c:v>
                </c:pt>
                <c:pt idx="95">
                  <c:v>26</c:v>
                </c:pt>
                <c:pt idx="96">
                  <c:v>22</c:v>
                </c:pt>
                <c:pt idx="97">
                  <c:v>27</c:v>
                </c:pt>
                <c:pt idx="98">
                  <c:v>25</c:v>
                </c:pt>
                <c:pt idx="99">
                  <c:v>26</c:v>
                </c:pt>
                <c:pt idx="100">
                  <c:v>26</c:v>
                </c:pt>
                <c:pt idx="101">
                  <c:v>31</c:v>
                </c:pt>
                <c:pt idx="102">
                  <c:v>25</c:v>
                </c:pt>
                <c:pt idx="103">
                  <c:v>29</c:v>
                </c:pt>
                <c:pt idx="104">
                  <c:v>29</c:v>
                </c:pt>
                <c:pt idx="105">
                  <c:v>26</c:v>
                </c:pt>
                <c:pt idx="106">
                  <c:v>24</c:v>
                </c:pt>
                <c:pt idx="107">
                  <c:v>28</c:v>
                </c:pt>
                <c:pt idx="108">
                  <c:v>27</c:v>
                </c:pt>
                <c:pt idx="109">
                  <c:v>24</c:v>
                </c:pt>
                <c:pt idx="110">
                  <c:v>28</c:v>
                </c:pt>
                <c:pt idx="111">
                  <c:v>29</c:v>
                </c:pt>
                <c:pt idx="112">
                  <c:v>25</c:v>
                </c:pt>
                <c:pt idx="113">
                  <c:v>26</c:v>
                </c:pt>
                <c:pt idx="114">
                  <c:v>26</c:v>
                </c:pt>
                <c:pt idx="115">
                  <c:v>27</c:v>
                </c:pt>
                <c:pt idx="116">
                  <c:v>31</c:v>
                </c:pt>
                <c:pt idx="117">
                  <c:v>27</c:v>
                </c:pt>
                <c:pt idx="118">
                  <c:v>28</c:v>
                </c:pt>
                <c:pt idx="119">
                  <c:v>28</c:v>
                </c:pt>
                <c:pt idx="120">
                  <c:v>30</c:v>
                </c:pt>
                <c:pt idx="121">
                  <c:v>30</c:v>
                </c:pt>
                <c:pt idx="122">
                  <c:v>27</c:v>
                </c:pt>
                <c:pt idx="123">
                  <c:v>26</c:v>
                </c:pt>
                <c:pt idx="124">
                  <c:v>28</c:v>
                </c:pt>
                <c:pt idx="125">
                  <c:v>28</c:v>
                </c:pt>
                <c:pt idx="126">
                  <c:v>29</c:v>
                </c:pt>
                <c:pt idx="127">
                  <c:v>29</c:v>
                </c:pt>
                <c:pt idx="128">
                  <c:v>29</c:v>
                </c:pt>
                <c:pt idx="129">
                  <c:v>31</c:v>
                </c:pt>
                <c:pt idx="130">
                  <c:v>31</c:v>
                </c:pt>
                <c:pt idx="131">
                  <c:v>29</c:v>
                </c:pt>
                <c:pt idx="132">
                  <c:v>31</c:v>
                </c:pt>
                <c:pt idx="133">
                  <c:v>32</c:v>
                </c:pt>
                <c:pt idx="134">
                  <c:v>30</c:v>
                </c:pt>
                <c:pt idx="135">
                  <c:v>32</c:v>
                </c:pt>
                <c:pt idx="136">
                  <c:v>28</c:v>
                </c:pt>
                <c:pt idx="137">
                  <c:v>32</c:v>
                </c:pt>
                <c:pt idx="138">
                  <c:v>30</c:v>
                </c:pt>
                <c:pt idx="139">
                  <c:v>31</c:v>
                </c:pt>
                <c:pt idx="140">
                  <c:v>32</c:v>
                </c:pt>
                <c:pt idx="141">
                  <c:v>34</c:v>
                </c:pt>
                <c:pt idx="142">
                  <c:v>33</c:v>
                </c:pt>
                <c:pt idx="143">
                  <c:v>33</c:v>
                </c:pt>
                <c:pt idx="144">
                  <c:v>34</c:v>
                </c:pt>
                <c:pt idx="145">
                  <c:v>33</c:v>
                </c:pt>
                <c:pt idx="146">
                  <c:v>35</c:v>
                </c:pt>
                <c:pt idx="147">
                  <c:v>37</c:v>
                </c:pt>
                <c:pt idx="148">
                  <c:v>38</c:v>
                </c:pt>
                <c:pt idx="149">
                  <c:v>34</c:v>
                </c:pt>
                <c:pt idx="150">
                  <c:v>35</c:v>
                </c:pt>
                <c:pt idx="151">
                  <c:v>32</c:v>
                </c:pt>
                <c:pt idx="152">
                  <c:v>33</c:v>
                </c:pt>
                <c:pt idx="153">
                  <c:v>34</c:v>
                </c:pt>
                <c:pt idx="154">
                  <c:v>33</c:v>
                </c:pt>
                <c:pt idx="155">
                  <c:v>34</c:v>
                </c:pt>
                <c:pt idx="156">
                  <c:v>34</c:v>
                </c:pt>
                <c:pt idx="157">
                  <c:v>34</c:v>
                </c:pt>
                <c:pt idx="158">
                  <c:v>38</c:v>
                </c:pt>
                <c:pt idx="159">
                  <c:v>39</c:v>
                </c:pt>
                <c:pt idx="160">
                  <c:v>38</c:v>
                </c:pt>
                <c:pt idx="161">
                  <c:v>40</c:v>
                </c:pt>
                <c:pt idx="162">
                  <c:v>34</c:v>
                </c:pt>
                <c:pt idx="163">
                  <c:v>39</c:v>
                </c:pt>
                <c:pt idx="164">
                  <c:v>39</c:v>
                </c:pt>
                <c:pt idx="165">
                  <c:v>35</c:v>
                </c:pt>
                <c:pt idx="166">
                  <c:v>35</c:v>
                </c:pt>
                <c:pt idx="167">
                  <c:v>35</c:v>
                </c:pt>
                <c:pt idx="168">
                  <c:v>39</c:v>
                </c:pt>
                <c:pt idx="169">
                  <c:v>40</c:v>
                </c:pt>
                <c:pt idx="170">
                  <c:v>37</c:v>
                </c:pt>
                <c:pt idx="171">
                  <c:v>39</c:v>
                </c:pt>
                <c:pt idx="172">
                  <c:v>39</c:v>
                </c:pt>
                <c:pt idx="173">
                  <c:v>40</c:v>
                </c:pt>
                <c:pt idx="174">
                  <c:v>41</c:v>
                </c:pt>
                <c:pt idx="175">
                  <c:v>37</c:v>
                </c:pt>
                <c:pt idx="176">
                  <c:v>42</c:v>
                </c:pt>
                <c:pt idx="177">
                  <c:v>37</c:v>
                </c:pt>
                <c:pt idx="178">
                  <c:v>40</c:v>
                </c:pt>
                <c:pt idx="179">
                  <c:v>40</c:v>
                </c:pt>
                <c:pt idx="180">
                  <c:v>40</c:v>
                </c:pt>
                <c:pt idx="181">
                  <c:v>39</c:v>
                </c:pt>
                <c:pt idx="182">
                  <c:v>42</c:v>
                </c:pt>
                <c:pt idx="183">
                  <c:v>40</c:v>
                </c:pt>
                <c:pt idx="184">
                  <c:v>40</c:v>
                </c:pt>
                <c:pt idx="185">
                  <c:v>44</c:v>
                </c:pt>
                <c:pt idx="186">
                  <c:v>45</c:v>
                </c:pt>
                <c:pt idx="187">
                  <c:v>43</c:v>
                </c:pt>
                <c:pt idx="188">
                  <c:v>41</c:v>
                </c:pt>
                <c:pt idx="189">
                  <c:v>45</c:v>
                </c:pt>
                <c:pt idx="190">
                  <c:v>44</c:v>
                </c:pt>
                <c:pt idx="191">
                  <c:v>47</c:v>
                </c:pt>
                <c:pt idx="192">
                  <c:v>44</c:v>
                </c:pt>
                <c:pt idx="193">
                  <c:v>45</c:v>
                </c:pt>
                <c:pt idx="194">
                  <c:v>47</c:v>
                </c:pt>
                <c:pt idx="195">
                  <c:v>47</c:v>
                </c:pt>
                <c:pt idx="196">
                  <c:v>48</c:v>
                </c:pt>
                <c:pt idx="197">
                  <c:v>48</c:v>
                </c:pt>
                <c:pt idx="198">
                  <c:v>53</c:v>
                </c:pt>
                <c:pt idx="199">
                  <c:v>53</c:v>
                </c:pt>
                <c:pt idx="200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A1B8-430F-BD86-70DB788E8F84}"/>
            </c:ext>
          </c:extLst>
        </c:ser>
        <c:ser>
          <c:idx val="13"/>
          <c:order val="13"/>
          <c:tx>
            <c:strRef>
              <c:f>'0iter rx_diffMstate'!$N$1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rx_diffMstate'!$N$2:$N$202</c:f>
              <c:numCache>
                <c:formatCode>General</c:formatCode>
                <c:ptCount val="201"/>
                <c:pt idx="0">
                  <c:v>41</c:v>
                </c:pt>
                <c:pt idx="1">
                  <c:v>41</c:v>
                </c:pt>
                <c:pt idx="2">
                  <c:v>42</c:v>
                </c:pt>
                <c:pt idx="3">
                  <c:v>40</c:v>
                </c:pt>
                <c:pt idx="4">
                  <c:v>39</c:v>
                </c:pt>
                <c:pt idx="5">
                  <c:v>40</c:v>
                </c:pt>
                <c:pt idx="6">
                  <c:v>42</c:v>
                </c:pt>
                <c:pt idx="7">
                  <c:v>45</c:v>
                </c:pt>
                <c:pt idx="8">
                  <c:v>41</c:v>
                </c:pt>
                <c:pt idx="9">
                  <c:v>39</c:v>
                </c:pt>
                <c:pt idx="10">
                  <c:v>40</c:v>
                </c:pt>
                <c:pt idx="11">
                  <c:v>40</c:v>
                </c:pt>
                <c:pt idx="12">
                  <c:v>39</c:v>
                </c:pt>
                <c:pt idx="13">
                  <c:v>42</c:v>
                </c:pt>
                <c:pt idx="14">
                  <c:v>37</c:v>
                </c:pt>
                <c:pt idx="15">
                  <c:v>37</c:v>
                </c:pt>
                <c:pt idx="16">
                  <c:v>40</c:v>
                </c:pt>
                <c:pt idx="17">
                  <c:v>40</c:v>
                </c:pt>
                <c:pt idx="18">
                  <c:v>37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39</c:v>
                </c:pt>
                <c:pt idx="23">
                  <c:v>41</c:v>
                </c:pt>
                <c:pt idx="24">
                  <c:v>40</c:v>
                </c:pt>
                <c:pt idx="25">
                  <c:v>39</c:v>
                </c:pt>
                <c:pt idx="26">
                  <c:v>40</c:v>
                </c:pt>
                <c:pt idx="27">
                  <c:v>40</c:v>
                </c:pt>
                <c:pt idx="28">
                  <c:v>44</c:v>
                </c:pt>
                <c:pt idx="29">
                  <c:v>38</c:v>
                </c:pt>
                <c:pt idx="30">
                  <c:v>39</c:v>
                </c:pt>
                <c:pt idx="31">
                  <c:v>42</c:v>
                </c:pt>
                <c:pt idx="32">
                  <c:v>42</c:v>
                </c:pt>
                <c:pt idx="33">
                  <c:v>44</c:v>
                </c:pt>
                <c:pt idx="34">
                  <c:v>36</c:v>
                </c:pt>
                <c:pt idx="35">
                  <c:v>38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36</c:v>
                </c:pt>
                <c:pt idx="40">
                  <c:v>39</c:v>
                </c:pt>
                <c:pt idx="41">
                  <c:v>39</c:v>
                </c:pt>
                <c:pt idx="42">
                  <c:v>37</c:v>
                </c:pt>
                <c:pt idx="43">
                  <c:v>39</c:v>
                </c:pt>
                <c:pt idx="44">
                  <c:v>38</c:v>
                </c:pt>
                <c:pt idx="45">
                  <c:v>38</c:v>
                </c:pt>
                <c:pt idx="46">
                  <c:v>36</c:v>
                </c:pt>
                <c:pt idx="47">
                  <c:v>36</c:v>
                </c:pt>
                <c:pt idx="48">
                  <c:v>39</c:v>
                </c:pt>
                <c:pt idx="49">
                  <c:v>42</c:v>
                </c:pt>
                <c:pt idx="50">
                  <c:v>35</c:v>
                </c:pt>
                <c:pt idx="51">
                  <c:v>37</c:v>
                </c:pt>
                <c:pt idx="52">
                  <c:v>37</c:v>
                </c:pt>
                <c:pt idx="53">
                  <c:v>36</c:v>
                </c:pt>
                <c:pt idx="54">
                  <c:v>35</c:v>
                </c:pt>
                <c:pt idx="55">
                  <c:v>35</c:v>
                </c:pt>
                <c:pt idx="56">
                  <c:v>37</c:v>
                </c:pt>
                <c:pt idx="57">
                  <c:v>36</c:v>
                </c:pt>
                <c:pt idx="58">
                  <c:v>34</c:v>
                </c:pt>
                <c:pt idx="59">
                  <c:v>40</c:v>
                </c:pt>
                <c:pt idx="60">
                  <c:v>35</c:v>
                </c:pt>
                <c:pt idx="61">
                  <c:v>34</c:v>
                </c:pt>
                <c:pt idx="62">
                  <c:v>38</c:v>
                </c:pt>
                <c:pt idx="63">
                  <c:v>38</c:v>
                </c:pt>
                <c:pt idx="64">
                  <c:v>34</c:v>
                </c:pt>
                <c:pt idx="65">
                  <c:v>37</c:v>
                </c:pt>
                <c:pt idx="66">
                  <c:v>35</c:v>
                </c:pt>
                <c:pt idx="67">
                  <c:v>39</c:v>
                </c:pt>
                <c:pt idx="68">
                  <c:v>40</c:v>
                </c:pt>
                <c:pt idx="69">
                  <c:v>36</c:v>
                </c:pt>
                <c:pt idx="70">
                  <c:v>33</c:v>
                </c:pt>
                <c:pt idx="71">
                  <c:v>35</c:v>
                </c:pt>
                <c:pt idx="72">
                  <c:v>35</c:v>
                </c:pt>
                <c:pt idx="73">
                  <c:v>37</c:v>
                </c:pt>
                <c:pt idx="74">
                  <c:v>33</c:v>
                </c:pt>
                <c:pt idx="75">
                  <c:v>37</c:v>
                </c:pt>
                <c:pt idx="76">
                  <c:v>36</c:v>
                </c:pt>
                <c:pt idx="77">
                  <c:v>37</c:v>
                </c:pt>
                <c:pt idx="78">
                  <c:v>33</c:v>
                </c:pt>
                <c:pt idx="79">
                  <c:v>29</c:v>
                </c:pt>
                <c:pt idx="80">
                  <c:v>37</c:v>
                </c:pt>
                <c:pt idx="81">
                  <c:v>37</c:v>
                </c:pt>
                <c:pt idx="82">
                  <c:v>36</c:v>
                </c:pt>
                <c:pt idx="83">
                  <c:v>32</c:v>
                </c:pt>
                <c:pt idx="84">
                  <c:v>32</c:v>
                </c:pt>
                <c:pt idx="85">
                  <c:v>32</c:v>
                </c:pt>
                <c:pt idx="86">
                  <c:v>36</c:v>
                </c:pt>
                <c:pt idx="87">
                  <c:v>35</c:v>
                </c:pt>
                <c:pt idx="88">
                  <c:v>32</c:v>
                </c:pt>
                <c:pt idx="89">
                  <c:v>32</c:v>
                </c:pt>
                <c:pt idx="90">
                  <c:v>33</c:v>
                </c:pt>
                <c:pt idx="91">
                  <c:v>39</c:v>
                </c:pt>
                <c:pt idx="92">
                  <c:v>33</c:v>
                </c:pt>
                <c:pt idx="93">
                  <c:v>33</c:v>
                </c:pt>
                <c:pt idx="94">
                  <c:v>38</c:v>
                </c:pt>
                <c:pt idx="95">
                  <c:v>37</c:v>
                </c:pt>
                <c:pt idx="96">
                  <c:v>36</c:v>
                </c:pt>
                <c:pt idx="97">
                  <c:v>35</c:v>
                </c:pt>
                <c:pt idx="98">
                  <c:v>37</c:v>
                </c:pt>
                <c:pt idx="99">
                  <c:v>32</c:v>
                </c:pt>
                <c:pt idx="100">
                  <c:v>32</c:v>
                </c:pt>
                <c:pt idx="101">
                  <c:v>34</c:v>
                </c:pt>
                <c:pt idx="102">
                  <c:v>33</c:v>
                </c:pt>
                <c:pt idx="103">
                  <c:v>34</c:v>
                </c:pt>
                <c:pt idx="104">
                  <c:v>37</c:v>
                </c:pt>
                <c:pt idx="105">
                  <c:v>34</c:v>
                </c:pt>
                <c:pt idx="106">
                  <c:v>36</c:v>
                </c:pt>
                <c:pt idx="107">
                  <c:v>35</c:v>
                </c:pt>
                <c:pt idx="108">
                  <c:v>34</c:v>
                </c:pt>
                <c:pt idx="109">
                  <c:v>33</c:v>
                </c:pt>
                <c:pt idx="110">
                  <c:v>33</c:v>
                </c:pt>
                <c:pt idx="111">
                  <c:v>35</c:v>
                </c:pt>
                <c:pt idx="112">
                  <c:v>34</c:v>
                </c:pt>
                <c:pt idx="113">
                  <c:v>34</c:v>
                </c:pt>
                <c:pt idx="114">
                  <c:v>36</c:v>
                </c:pt>
                <c:pt idx="115">
                  <c:v>35</c:v>
                </c:pt>
                <c:pt idx="116">
                  <c:v>38</c:v>
                </c:pt>
                <c:pt idx="117">
                  <c:v>36</c:v>
                </c:pt>
                <c:pt idx="118">
                  <c:v>35</c:v>
                </c:pt>
                <c:pt idx="119">
                  <c:v>36</c:v>
                </c:pt>
                <c:pt idx="120">
                  <c:v>35</c:v>
                </c:pt>
                <c:pt idx="121">
                  <c:v>33</c:v>
                </c:pt>
                <c:pt idx="122">
                  <c:v>36</c:v>
                </c:pt>
                <c:pt idx="123">
                  <c:v>38</c:v>
                </c:pt>
                <c:pt idx="124">
                  <c:v>35</c:v>
                </c:pt>
                <c:pt idx="125">
                  <c:v>39</c:v>
                </c:pt>
                <c:pt idx="126">
                  <c:v>36</c:v>
                </c:pt>
                <c:pt idx="127">
                  <c:v>33</c:v>
                </c:pt>
                <c:pt idx="128">
                  <c:v>36</c:v>
                </c:pt>
                <c:pt idx="129">
                  <c:v>39</c:v>
                </c:pt>
                <c:pt idx="130">
                  <c:v>34</c:v>
                </c:pt>
                <c:pt idx="131">
                  <c:v>32</c:v>
                </c:pt>
                <c:pt idx="132">
                  <c:v>40</c:v>
                </c:pt>
                <c:pt idx="133">
                  <c:v>32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42</c:v>
                </c:pt>
                <c:pt idx="138">
                  <c:v>35</c:v>
                </c:pt>
                <c:pt idx="139">
                  <c:v>38</c:v>
                </c:pt>
                <c:pt idx="140">
                  <c:v>36</c:v>
                </c:pt>
                <c:pt idx="141">
                  <c:v>42</c:v>
                </c:pt>
                <c:pt idx="142">
                  <c:v>39</c:v>
                </c:pt>
                <c:pt idx="143">
                  <c:v>36</c:v>
                </c:pt>
                <c:pt idx="144">
                  <c:v>41</c:v>
                </c:pt>
                <c:pt idx="145">
                  <c:v>38</c:v>
                </c:pt>
                <c:pt idx="146">
                  <c:v>39</c:v>
                </c:pt>
                <c:pt idx="147">
                  <c:v>35</c:v>
                </c:pt>
                <c:pt idx="148">
                  <c:v>39</c:v>
                </c:pt>
                <c:pt idx="149">
                  <c:v>40</c:v>
                </c:pt>
                <c:pt idx="150">
                  <c:v>38</c:v>
                </c:pt>
                <c:pt idx="151">
                  <c:v>38</c:v>
                </c:pt>
                <c:pt idx="152">
                  <c:v>36</c:v>
                </c:pt>
                <c:pt idx="153">
                  <c:v>38</c:v>
                </c:pt>
                <c:pt idx="154">
                  <c:v>35</c:v>
                </c:pt>
                <c:pt idx="155">
                  <c:v>34</c:v>
                </c:pt>
                <c:pt idx="156">
                  <c:v>36</c:v>
                </c:pt>
                <c:pt idx="157">
                  <c:v>38</c:v>
                </c:pt>
                <c:pt idx="158">
                  <c:v>39</c:v>
                </c:pt>
                <c:pt idx="159">
                  <c:v>39</c:v>
                </c:pt>
                <c:pt idx="160">
                  <c:v>42</c:v>
                </c:pt>
                <c:pt idx="161">
                  <c:v>40</c:v>
                </c:pt>
                <c:pt idx="162">
                  <c:v>38</c:v>
                </c:pt>
                <c:pt idx="163">
                  <c:v>40</c:v>
                </c:pt>
                <c:pt idx="164">
                  <c:v>38</c:v>
                </c:pt>
                <c:pt idx="165">
                  <c:v>37</c:v>
                </c:pt>
                <c:pt idx="166">
                  <c:v>34</c:v>
                </c:pt>
                <c:pt idx="167">
                  <c:v>39</c:v>
                </c:pt>
                <c:pt idx="168">
                  <c:v>39</c:v>
                </c:pt>
                <c:pt idx="169">
                  <c:v>36</c:v>
                </c:pt>
                <c:pt idx="170">
                  <c:v>41</c:v>
                </c:pt>
                <c:pt idx="171">
                  <c:v>41</c:v>
                </c:pt>
                <c:pt idx="172">
                  <c:v>40</c:v>
                </c:pt>
                <c:pt idx="173">
                  <c:v>38</c:v>
                </c:pt>
                <c:pt idx="174">
                  <c:v>40</c:v>
                </c:pt>
                <c:pt idx="175">
                  <c:v>39</c:v>
                </c:pt>
                <c:pt idx="176">
                  <c:v>36</c:v>
                </c:pt>
                <c:pt idx="177">
                  <c:v>37</c:v>
                </c:pt>
                <c:pt idx="178">
                  <c:v>43</c:v>
                </c:pt>
                <c:pt idx="179">
                  <c:v>40</c:v>
                </c:pt>
                <c:pt idx="180">
                  <c:v>42</c:v>
                </c:pt>
                <c:pt idx="181">
                  <c:v>37</c:v>
                </c:pt>
                <c:pt idx="182">
                  <c:v>39</c:v>
                </c:pt>
                <c:pt idx="183">
                  <c:v>40</c:v>
                </c:pt>
                <c:pt idx="184">
                  <c:v>40</c:v>
                </c:pt>
                <c:pt idx="185">
                  <c:v>38</c:v>
                </c:pt>
                <c:pt idx="186">
                  <c:v>42</c:v>
                </c:pt>
                <c:pt idx="187">
                  <c:v>39</c:v>
                </c:pt>
                <c:pt idx="188">
                  <c:v>39</c:v>
                </c:pt>
                <c:pt idx="189">
                  <c:v>41</c:v>
                </c:pt>
                <c:pt idx="190">
                  <c:v>41</c:v>
                </c:pt>
                <c:pt idx="191">
                  <c:v>41</c:v>
                </c:pt>
                <c:pt idx="192">
                  <c:v>37</c:v>
                </c:pt>
                <c:pt idx="193">
                  <c:v>42</c:v>
                </c:pt>
                <c:pt idx="194">
                  <c:v>35</c:v>
                </c:pt>
                <c:pt idx="195">
                  <c:v>37</c:v>
                </c:pt>
                <c:pt idx="196">
                  <c:v>42</c:v>
                </c:pt>
                <c:pt idx="197">
                  <c:v>40</c:v>
                </c:pt>
                <c:pt idx="198">
                  <c:v>41</c:v>
                </c:pt>
                <c:pt idx="199">
                  <c:v>42</c:v>
                </c:pt>
                <c:pt idx="2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1B8-430F-BD86-70DB788E8F84}"/>
            </c:ext>
          </c:extLst>
        </c:ser>
        <c:ser>
          <c:idx val="14"/>
          <c:order val="14"/>
          <c:tx>
            <c:strRef>
              <c:f>'0iter rx_diffMstate'!$O$1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rx_diffMstate'!$O$2:$O$202</c:f>
              <c:numCache>
                <c:formatCode>General</c:formatCode>
                <c:ptCount val="201"/>
                <c:pt idx="0">
                  <c:v>137</c:v>
                </c:pt>
                <c:pt idx="1">
                  <c:v>128</c:v>
                </c:pt>
                <c:pt idx="2">
                  <c:v>126</c:v>
                </c:pt>
                <c:pt idx="3">
                  <c:v>128</c:v>
                </c:pt>
                <c:pt idx="4">
                  <c:v>127</c:v>
                </c:pt>
                <c:pt idx="5">
                  <c:v>134</c:v>
                </c:pt>
                <c:pt idx="6">
                  <c:v>122</c:v>
                </c:pt>
                <c:pt idx="7">
                  <c:v>119</c:v>
                </c:pt>
                <c:pt idx="8">
                  <c:v>129</c:v>
                </c:pt>
                <c:pt idx="9">
                  <c:v>117</c:v>
                </c:pt>
                <c:pt idx="10">
                  <c:v>118</c:v>
                </c:pt>
                <c:pt idx="11">
                  <c:v>120</c:v>
                </c:pt>
                <c:pt idx="12">
                  <c:v>118</c:v>
                </c:pt>
                <c:pt idx="13">
                  <c:v>114</c:v>
                </c:pt>
                <c:pt idx="14">
                  <c:v>110</c:v>
                </c:pt>
                <c:pt idx="15">
                  <c:v>115</c:v>
                </c:pt>
                <c:pt idx="16">
                  <c:v>105</c:v>
                </c:pt>
                <c:pt idx="17">
                  <c:v>104</c:v>
                </c:pt>
                <c:pt idx="18">
                  <c:v>109</c:v>
                </c:pt>
                <c:pt idx="19">
                  <c:v>100</c:v>
                </c:pt>
                <c:pt idx="20">
                  <c:v>102</c:v>
                </c:pt>
                <c:pt idx="21">
                  <c:v>103</c:v>
                </c:pt>
                <c:pt idx="22">
                  <c:v>101</c:v>
                </c:pt>
                <c:pt idx="23">
                  <c:v>105</c:v>
                </c:pt>
                <c:pt idx="24">
                  <c:v>97</c:v>
                </c:pt>
                <c:pt idx="25">
                  <c:v>94</c:v>
                </c:pt>
                <c:pt idx="26">
                  <c:v>93</c:v>
                </c:pt>
                <c:pt idx="27">
                  <c:v>94</c:v>
                </c:pt>
                <c:pt idx="28">
                  <c:v>88</c:v>
                </c:pt>
                <c:pt idx="29">
                  <c:v>94</c:v>
                </c:pt>
                <c:pt idx="30">
                  <c:v>86</c:v>
                </c:pt>
                <c:pt idx="31">
                  <c:v>84</c:v>
                </c:pt>
                <c:pt idx="32">
                  <c:v>83</c:v>
                </c:pt>
                <c:pt idx="33">
                  <c:v>78</c:v>
                </c:pt>
                <c:pt idx="34">
                  <c:v>84</c:v>
                </c:pt>
                <c:pt idx="35">
                  <c:v>77</c:v>
                </c:pt>
                <c:pt idx="36">
                  <c:v>78</c:v>
                </c:pt>
                <c:pt idx="37">
                  <c:v>84</c:v>
                </c:pt>
                <c:pt idx="38">
                  <c:v>75</c:v>
                </c:pt>
                <c:pt idx="39">
                  <c:v>75</c:v>
                </c:pt>
                <c:pt idx="40">
                  <c:v>71</c:v>
                </c:pt>
                <c:pt idx="41">
                  <c:v>75</c:v>
                </c:pt>
                <c:pt idx="42">
                  <c:v>70</c:v>
                </c:pt>
                <c:pt idx="43">
                  <c:v>68</c:v>
                </c:pt>
                <c:pt idx="44">
                  <c:v>65</c:v>
                </c:pt>
                <c:pt idx="45">
                  <c:v>61</c:v>
                </c:pt>
                <c:pt idx="46">
                  <c:v>64</c:v>
                </c:pt>
                <c:pt idx="47">
                  <c:v>66</c:v>
                </c:pt>
                <c:pt idx="48">
                  <c:v>68</c:v>
                </c:pt>
                <c:pt idx="49">
                  <c:v>63</c:v>
                </c:pt>
                <c:pt idx="50">
                  <c:v>60</c:v>
                </c:pt>
                <c:pt idx="51">
                  <c:v>58</c:v>
                </c:pt>
                <c:pt idx="52">
                  <c:v>63</c:v>
                </c:pt>
                <c:pt idx="53">
                  <c:v>57</c:v>
                </c:pt>
                <c:pt idx="54">
                  <c:v>58</c:v>
                </c:pt>
                <c:pt idx="55">
                  <c:v>57</c:v>
                </c:pt>
                <c:pt idx="56">
                  <c:v>56</c:v>
                </c:pt>
                <c:pt idx="57">
                  <c:v>53</c:v>
                </c:pt>
                <c:pt idx="58">
                  <c:v>56</c:v>
                </c:pt>
                <c:pt idx="59">
                  <c:v>60</c:v>
                </c:pt>
                <c:pt idx="60">
                  <c:v>48</c:v>
                </c:pt>
                <c:pt idx="61">
                  <c:v>48</c:v>
                </c:pt>
                <c:pt idx="62">
                  <c:v>51</c:v>
                </c:pt>
                <c:pt idx="63">
                  <c:v>50</c:v>
                </c:pt>
                <c:pt idx="64">
                  <c:v>43</c:v>
                </c:pt>
                <c:pt idx="65">
                  <c:v>47</c:v>
                </c:pt>
                <c:pt idx="66">
                  <c:v>51</c:v>
                </c:pt>
                <c:pt idx="67">
                  <c:v>52</c:v>
                </c:pt>
                <c:pt idx="68">
                  <c:v>47</c:v>
                </c:pt>
                <c:pt idx="69">
                  <c:v>48</c:v>
                </c:pt>
                <c:pt idx="70">
                  <c:v>44</c:v>
                </c:pt>
                <c:pt idx="71">
                  <c:v>46</c:v>
                </c:pt>
                <c:pt idx="72">
                  <c:v>42</c:v>
                </c:pt>
                <c:pt idx="73">
                  <c:v>44</c:v>
                </c:pt>
                <c:pt idx="74">
                  <c:v>43</c:v>
                </c:pt>
                <c:pt idx="75">
                  <c:v>42</c:v>
                </c:pt>
                <c:pt idx="76">
                  <c:v>43</c:v>
                </c:pt>
                <c:pt idx="77">
                  <c:v>47</c:v>
                </c:pt>
                <c:pt idx="78">
                  <c:v>40</c:v>
                </c:pt>
                <c:pt idx="79">
                  <c:v>38</c:v>
                </c:pt>
                <c:pt idx="80">
                  <c:v>40</c:v>
                </c:pt>
                <c:pt idx="81">
                  <c:v>42</c:v>
                </c:pt>
                <c:pt idx="82">
                  <c:v>43</c:v>
                </c:pt>
                <c:pt idx="83">
                  <c:v>37</c:v>
                </c:pt>
                <c:pt idx="84">
                  <c:v>43</c:v>
                </c:pt>
                <c:pt idx="85">
                  <c:v>38</c:v>
                </c:pt>
                <c:pt idx="86">
                  <c:v>40</c:v>
                </c:pt>
                <c:pt idx="87">
                  <c:v>42</c:v>
                </c:pt>
                <c:pt idx="88">
                  <c:v>35</c:v>
                </c:pt>
                <c:pt idx="89">
                  <c:v>36</c:v>
                </c:pt>
                <c:pt idx="90">
                  <c:v>43</c:v>
                </c:pt>
                <c:pt idx="91">
                  <c:v>39</c:v>
                </c:pt>
                <c:pt idx="92">
                  <c:v>36</c:v>
                </c:pt>
                <c:pt idx="93">
                  <c:v>40</c:v>
                </c:pt>
                <c:pt idx="94">
                  <c:v>40</c:v>
                </c:pt>
                <c:pt idx="95">
                  <c:v>45</c:v>
                </c:pt>
                <c:pt idx="96">
                  <c:v>40</c:v>
                </c:pt>
                <c:pt idx="97">
                  <c:v>42</c:v>
                </c:pt>
                <c:pt idx="98">
                  <c:v>41</c:v>
                </c:pt>
                <c:pt idx="99">
                  <c:v>36</c:v>
                </c:pt>
                <c:pt idx="100">
                  <c:v>38</c:v>
                </c:pt>
                <c:pt idx="101">
                  <c:v>42</c:v>
                </c:pt>
                <c:pt idx="102">
                  <c:v>42</c:v>
                </c:pt>
                <c:pt idx="103">
                  <c:v>40</c:v>
                </c:pt>
                <c:pt idx="104">
                  <c:v>42</c:v>
                </c:pt>
                <c:pt idx="105">
                  <c:v>36</c:v>
                </c:pt>
                <c:pt idx="106">
                  <c:v>42</c:v>
                </c:pt>
                <c:pt idx="107">
                  <c:v>36</c:v>
                </c:pt>
                <c:pt idx="108">
                  <c:v>39</c:v>
                </c:pt>
                <c:pt idx="109">
                  <c:v>37</c:v>
                </c:pt>
                <c:pt idx="110">
                  <c:v>45</c:v>
                </c:pt>
                <c:pt idx="111">
                  <c:v>39</c:v>
                </c:pt>
                <c:pt idx="112">
                  <c:v>40</c:v>
                </c:pt>
                <c:pt idx="113">
                  <c:v>40</c:v>
                </c:pt>
                <c:pt idx="114">
                  <c:v>37</c:v>
                </c:pt>
                <c:pt idx="115">
                  <c:v>36</c:v>
                </c:pt>
                <c:pt idx="116">
                  <c:v>45</c:v>
                </c:pt>
                <c:pt idx="117">
                  <c:v>41</c:v>
                </c:pt>
                <c:pt idx="118">
                  <c:v>41</c:v>
                </c:pt>
                <c:pt idx="119">
                  <c:v>42</c:v>
                </c:pt>
                <c:pt idx="120">
                  <c:v>40</c:v>
                </c:pt>
                <c:pt idx="121">
                  <c:v>41</c:v>
                </c:pt>
                <c:pt idx="122">
                  <c:v>43</c:v>
                </c:pt>
                <c:pt idx="123">
                  <c:v>41</c:v>
                </c:pt>
                <c:pt idx="124">
                  <c:v>42</c:v>
                </c:pt>
                <c:pt idx="125">
                  <c:v>47</c:v>
                </c:pt>
                <c:pt idx="126">
                  <c:v>48</c:v>
                </c:pt>
                <c:pt idx="127">
                  <c:v>46</c:v>
                </c:pt>
                <c:pt idx="128">
                  <c:v>47</c:v>
                </c:pt>
                <c:pt idx="129">
                  <c:v>52</c:v>
                </c:pt>
                <c:pt idx="130">
                  <c:v>50</c:v>
                </c:pt>
                <c:pt idx="131">
                  <c:v>42</c:v>
                </c:pt>
                <c:pt idx="132">
                  <c:v>48</c:v>
                </c:pt>
                <c:pt idx="133">
                  <c:v>45</c:v>
                </c:pt>
                <c:pt idx="134">
                  <c:v>53</c:v>
                </c:pt>
                <c:pt idx="135">
                  <c:v>44</c:v>
                </c:pt>
                <c:pt idx="136">
                  <c:v>47</c:v>
                </c:pt>
                <c:pt idx="137">
                  <c:v>51</c:v>
                </c:pt>
                <c:pt idx="138">
                  <c:v>48</c:v>
                </c:pt>
                <c:pt idx="139">
                  <c:v>58</c:v>
                </c:pt>
                <c:pt idx="140">
                  <c:v>53</c:v>
                </c:pt>
                <c:pt idx="141">
                  <c:v>57</c:v>
                </c:pt>
                <c:pt idx="142">
                  <c:v>59</c:v>
                </c:pt>
                <c:pt idx="143">
                  <c:v>54</c:v>
                </c:pt>
                <c:pt idx="144">
                  <c:v>54</c:v>
                </c:pt>
                <c:pt idx="145">
                  <c:v>55</c:v>
                </c:pt>
                <c:pt idx="146">
                  <c:v>60</c:v>
                </c:pt>
                <c:pt idx="147">
                  <c:v>58</c:v>
                </c:pt>
                <c:pt idx="148">
                  <c:v>64</c:v>
                </c:pt>
                <c:pt idx="149">
                  <c:v>63</c:v>
                </c:pt>
                <c:pt idx="150">
                  <c:v>62</c:v>
                </c:pt>
                <c:pt idx="151">
                  <c:v>62</c:v>
                </c:pt>
                <c:pt idx="152">
                  <c:v>71</c:v>
                </c:pt>
                <c:pt idx="153">
                  <c:v>67</c:v>
                </c:pt>
                <c:pt idx="154">
                  <c:v>63</c:v>
                </c:pt>
                <c:pt idx="155">
                  <c:v>71</c:v>
                </c:pt>
                <c:pt idx="156">
                  <c:v>68</c:v>
                </c:pt>
                <c:pt idx="157">
                  <c:v>75</c:v>
                </c:pt>
                <c:pt idx="158">
                  <c:v>76</c:v>
                </c:pt>
                <c:pt idx="159">
                  <c:v>77</c:v>
                </c:pt>
                <c:pt idx="160">
                  <c:v>68</c:v>
                </c:pt>
                <c:pt idx="161">
                  <c:v>70</c:v>
                </c:pt>
                <c:pt idx="162">
                  <c:v>77</c:v>
                </c:pt>
                <c:pt idx="163">
                  <c:v>76</c:v>
                </c:pt>
                <c:pt idx="164">
                  <c:v>81</c:v>
                </c:pt>
                <c:pt idx="165">
                  <c:v>76</c:v>
                </c:pt>
                <c:pt idx="166">
                  <c:v>88</c:v>
                </c:pt>
                <c:pt idx="167">
                  <c:v>83</c:v>
                </c:pt>
                <c:pt idx="168">
                  <c:v>86</c:v>
                </c:pt>
                <c:pt idx="169">
                  <c:v>89</c:v>
                </c:pt>
                <c:pt idx="170">
                  <c:v>87</c:v>
                </c:pt>
                <c:pt idx="171">
                  <c:v>96</c:v>
                </c:pt>
                <c:pt idx="172">
                  <c:v>92</c:v>
                </c:pt>
                <c:pt idx="173">
                  <c:v>94</c:v>
                </c:pt>
                <c:pt idx="174">
                  <c:v>90</c:v>
                </c:pt>
                <c:pt idx="175">
                  <c:v>100</c:v>
                </c:pt>
                <c:pt idx="176">
                  <c:v>97</c:v>
                </c:pt>
                <c:pt idx="177">
                  <c:v>96</c:v>
                </c:pt>
                <c:pt idx="178">
                  <c:v>106</c:v>
                </c:pt>
                <c:pt idx="179">
                  <c:v>103</c:v>
                </c:pt>
                <c:pt idx="180">
                  <c:v>101</c:v>
                </c:pt>
                <c:pt idx="181">
                  <c:v>107</c:v>
                </c:pt>
                <c:pt idx="182">
                  <c:v>108</c:v>
                </c:pt>
                <c:pt idx="183">
                  <c:v>110</c:v>
                </c:pt>
                <c:pt idx="184">
                  <c:v>107</c:v>
                </c:pt>
                <c:pt idx="185">
                  <c:v>111</c:v>
                </c:pt>
                <c:pt idx="186">
                  <c:v>111</c:v>
                </c:pt>
                <c:pt idx="187">
                  <c:v>114</c:v>
                </c:pt>
                <c:pt idx="188">
                  <c:v>111</c:v>
                </c:pt>
                <c:pt idx="189">
                  <c:v>118</c:v>
                </c:pt>
                <c:pt idx="190">
                  <c:v>115</c:v>
                </c:pt>
                <c:pt idx="191">
                  <c:v>120</c:v>
                </c:pt>
                <c:pt idx="192">
                  <c:v>119</c:v>
                </c:pt>
                <c:pt idx="193">
                  <c:v>131</c:v>
                </c:pt>
                <c:pt idx="194">
                  <c:v>126</c:v>
                </c:pt>
                <c:pt idx="195">
                  <c:v>125</c:v>
                </c:pt>
                <c:pt idx="196">
                  <c:v>130</c:v>
                </c:pt>
                <c:pt idx="197">
                  <c:v>128</c:v>
                </c:pt>
                <c:pt idx="198">
                  <c:v>122</c:v>
                </c:pt>
                <c:pt idx="199">
                  <c:v>132</c:v>
                </c:pt>
                <c:pt idx="200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1B8-430F-BD86-70DB788E8F84}"/>
            </c:ext>
          </c:extLst>
        </c:ser>
        <c:ser>
          <c:idx val="15"/>
          <c:order val="15"/>
          <c:tx>
            <c:strRef>
              <c:f>'0iter rx_diffMstate'!$P$1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rx_diffMstate'!$P$2:$P$202</c:f>
              <c:numCache>
                <c:formatCode>General</c:formatCode>
                <c:ptCount val="201"/>
                <c:pt idx="0">
                  <c:v>33</c:v>
                </c:pt>
                <c:pt idx="1">
                  <c:v>39</c:v>
                </c:pt>
                <c:pt idx="2">
                  <c:v>36</c:v>
                </c:pt>
                <c:pt idx="3">
                  <c:v>36</c:v>
                </c:pt>
                <c:pt idx="4">
                  <c:v>36</c:v>
                </c:pt>
                <c:pt idx="5">
                  <c:v>38</c:v>
                </c:pt>
                <c:pt idx="6">
                  <c:v>41</c:v>
                </c:pt>
                <c:pt idx="7">
                  <c:v>38</c:v>
                </c:pt>
                <c:pt idx="8">
                  <c:v>36</c:v>
                </c:pt>
                <c:pt idx="9">
                  <c:v>36</c:v>
                </c:pt>
                <c:pt idx="10">
                  <c:v>38</c:v>
                </c:pt>
                <c:pt idx="11">
                  <c:v>37</c:v>
                </c:pt>
                <c:pt idx="12">
                  <c:v>36</c:v>
                </c:pt>
                <c:pt idx="13">
                  <c:v>36</c:v>
                </c:pt>
                <c:pt idx="14">
                  <c:v>38</c:v>
                </c:pt>
                <c:pt idx="15">
                  <c:v>34</c:v>
                </c:pt>
                <c:pt idx="16">
                  <c:v>37</c:v>
                </c:pt>
                <c:pt idx="17">
                  <c:v>37</c:v>
                </c:pt>
                <c:pt idx="18">
                  <c:v>35</c:v>
                </c:pt>
                <c:pt idx="19">
                  <c:v>42</c:v>
                </c:pt>
                <c:pt idx="20">
                  <c:v>37</c:v>
                </c:pt>
                <c:pt idx="21">
                  <c:v>37</c:v>
                </c:pt>
                <c:pt idx="22">
                  <c:v>35</c:v>
                </c:pt>
                <c:pt idx="23">
                  <c:v>35</c:v>
                </c:pt>
                <c:pt idx="24">
                  <c:v>38</c:v>
                </c:pt>
                <c:pt idx="25">
                  <c:v>37</c:v>
                </c:pt>
                <c:pt idx="26">
                  <c:v>38</c:v>
                </c:pt>
                <c:pt idx="27">
                  <c:v>38</c:v>
                </c:pt>
                <c:pt idx="28">
                  <c:v>33</c:v>
                </c:pt>
                <c:pt idx="29">
                  <c:v>37</c:v>
                </c:pt>
                <c:pt idx="30">
                  <c:v>38</c:v>
                </c:pt>
                <c:pt idx="31">
                  <c:v>38</c:v>
                </c:pt>
                <c:pt idx="32">
                  <c:v>36</c:v>
                </c:pt>
                <c:pt idx="33">
                  <c:v>37</c:v>
                </c:pt>
                <c:pt idx="34">
                  <c:v>35</c:v>
                </c:pt>
                <c:pt idx="35">
                  <c:v>38</c:v>
                </c:pt>
                <c:pt idx="36">
                  <c:v>35</c:v>
                </c:pt>
                <c:pt idx="37">
                  <c:v>35</c:v>
                </c:pt>
                <c:pt idx="38">
                  <c:v>37</c:v>
                </c:pt>
                <c:pt idx="39">
                  <c:v>35</c:v>
                </c:pt>
                <c:pt idx="40">
                  <c:v>35</c:v>
                </c:pt>
                <c:pt idx="41">
                  <c:v>38</c:v>
                </c:pt>
                <c:pt idx="42">
                  <c:v>33</c:v>
                </c:pt>
                <c:pt idx="43">
                  <c:v>32</c:v>
                </c:pt>
                <c:pt idx="44">
                  <c:v>36</c:v>
                </c:pt>
                <c:pt idx="45">
                  <c:v>36</c:v>
                </c:pt>
                <c:pt idx="46">
                  <c:v>33</c:v>
                </c:pt>
                <c:pt idx="47">
                  <c:v>33</c:v>
                </c:pt>
                <c:pt idx="48">
                  <c:v>35</c:v>
                </c:pt>
                <c:pt idx="49">
                  <c:v>30</c:v>
                </c:pt>
                <c:pt idx="50">
                  <c:v>35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31</c:v>
                </c:pt>
                <c:pt idx="55">
                  <c:v>34</c:v>
                </c:pt>
                <c:pt idx="56">
                  <c:v>32</c:v>
                </c:pt>
                <c:pt idx="57">
                  <c:v>31</c:v>
                </c:pt>
                <c:pt idx="58">
                  <c:v>32</c:v>
                </c:pt>
                <c:pt idx="59">
                  <c:v>30</c:v>
                </c:pt>
                <c:pt idx="60">
                  <c:v>33</c:v>
                </c:pt>
                <c:pt idx="61">
                  <c:v>31</c:v>
                </c:pt>
                <c:pt idx="62">
                  <c:v>31</c:v>
                </c:pt>
                <c:pt idx="63">
                  <c:v>29</c:v>
                </c:pt>
                <c:pt idx="64">
                  <c:v>26</c:v>
                </c:pt>
                <c:pt idx="65">
                  <c:v>35</c:v>
                </c:pt>
                <c:pt idx="66">
                  <c:v>32</c:v>
                </c:pt>
                <c:pt idx="67">
                  <c:v>32</c:v>
                </c:pt>
                <c:pt idx="68">
                  <c:v>32</c:v>
                </c:pt>
                <c:pt idx="69">
                  <c:v>29</c:v>
                </c:pt>
                <c:pt idx="70">
                  <c:v>30</c:v>
                </c:pt>
                <c:pt idx="71">
                  <c:v>27</c:v>
                </c:pt>
                <c:pt idx="72">
                  <c:v>28</c:v>
                </c:pt>
                <c:pt idx="73">
                  <c:v>28</c:v>
                </c:pt>
                <c:pt idx="74">
                  <c:v>27</c:v>
                </c:pt>
                <c:pt idx="75">
                  <c:v>28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25</c:v>
                </c:pt>
                <c:pt idx="80">
                  <c:v>25</c:v>
                </c:pt>
                <c:pt idx="81">
                  <c:v>29</c:v>
                </c:pt>
                <c:pt idx="82">
                  <c:v>27</c:v>
                </c:pt>
                <c:pt idx="83">
                  <c:v>28</c:v>
                </c:pt>
                <c:pt idx="84">
                  <c:v>27</c:v>
                </c:pt>
                <c:pt idx="85">
                  <c:v>25</c:v>
                </c:pt>
                <c:pt idx="86">
                  <c:v>27</c:v>
                </c:pt>
                <c:pt idx="87">
                  <c:v>26</c:v>
                </c:pt>
                <c:pt idx="88">
                  <c:v>28</c:v>
                </c:pt>
                <c:pt idx="89">
                  <c:v>24</c:v>
                </c:pt>
                <c:pt idx="90">
                  <c:v>25</c:v>
                </c:pt>
                <c:pt idx="91">
                  <c:v>24</c:v>
                </c:pt>
                <c:pt idx="92">
                  <c:v>25</c:v>
                </c:pt>
                <c:pt idx="93">
                  <c:v>29</c:v>
                </c:pt>
                <c:pt idx="94">
                  <c:v>26</c:v>
                </c:pt>
                <c:pt idx="95">
                  <c:v>28</c:v>
                </c:pt>
                <c:pt idx="96">
                  <c:v>25</c:v>
                </c:pt>
                <c:pt idx="97">
                  <c:v>25</c:v>
                </c:pt>
                <c:pt idx="98">
                  <c:v>27</c:v>
                </c:pt>
                <c:pt idx="99">
                  <c:v>25</c:v>
                </c:pt>
                <c:pt idx="100">
                  <c:v>28</c:v>
                </c:pt>
                <c:pt idx="101">
                  <c:v>26</c:v>
                </c:pt>
                <c:pt idx="102">
                  <c:v>28</c:v>
                </c:pt>
                <c:pt idx="103">
                  <c:v>23</c:v>
                </c:pt>
                <c:pt idx="104">
                  <c:v>29</c:v>
                </c:pt>
                <c:pt idx="105">
                  <c:v>23</c:v>
                </c:pt>
                <c:pt idx="106">
                  <c:v>25</c:v>
                </c:pt>
                <c:pt idx="107">
                  <c:v>28</c:v>
                </c:pt>
                <c:pt idx="108">
                  <c:v>25</c:v>
                </c:pt>
                <c:pt idx="109">
                  <c:v>25</c:v>
                </c:pt>
                <c:pt idx="110">
                  <c:v>28</c:v>
                </c:pt>
                <c:pt idx="111">
                  <c:v>30</c:v>
                </c:pt>
                <c:pt idx="112">
                  <c:v>27</c:v>
                </c:pt>
                <c:pt idx="113">
                  <c:v>26</c:v>
                </c:pt>
                <c:pt idx="114">
                  <c:v>29</c:v>
                </c:pt>
                <c:pt idx="115">
                  <c:v>26</c:v>
                </c:pt>
                <c:pt idx="116">
                  <c:v>23</c:v>
                </c:pt>
                <c:pt idx="117">
                  <c:v>29</c:v>
                </c:pt>
                <c:pt idx="118">
                  <c:v>25</c:v>
                </c:pt>
                <c:pt idx="119">
                  <c:v>30</c:v>
                </c:pt>
                <c:pt idx="120">
                  <c:v>27</c:v>
                </c:pt>
                <c:pt idx="121">
                  <c:v>29</c:v>
                </c:pt>
                <c:pt idx="122">
                  <c:v>30</c:v>
                </c:pt>
                <c:pt idx="123">
                  <c:v>26</c:v>
                </c:pt>
                <c:pt idx="124">
                  <c:v>27</c:v>
                </c:pt>
                <c:pt idx="125">
                  <c:v>30</c:v>
                </c:pt>
                <c:pt idx="126">
                  <c:v>32</c:v>
                </c:pt>
                <c:pt idx="127">
                  <c:v>30</c:v>
                </c:pt>
                <c:pt idx="128">
                  <c:v>29</c:v>
                </c:pt>
                <c:pt idx="129">
                  <c:v>33</c:v>
                </c:pt>
                <c:pt idx="130">
                  <c:v>29</c:v>
                </c:pt>
                <c:pt idx="131">
                  <c:v>32</c:v>
                </c:pt>
                <c:pt idx="132">
                  <c:v>33</c:v>
                </c:pt>
                <c:pt idx="133">
                  <c:v>33</c:v>
                </c:pt>
                <c:pt idx="134">
                  <c:v>33</c:v>
                </c:pt>
                <c:pt idx="135">
                  <c:v>32</c:v>
                </c:pt>
                <c:pt idx="136">
                  <c:v>34</c:v>
                </c:pt>
                <c:pt idx="137">
                  <c:v>32</c:v>
                </c:pt>
                <c:pt idx="138">
                  <c:v>32</c:v>
                </c:pt>
                <c:pt idx="139">
                  <c:v>35</c:v>
                </c:pt>
                <c:pt idx="140">
                  <c:v>34</c:v>
                </c:pt>
                <c:pt idx="141">
                  <c:v>33</c:v>
                </c:pt>
                <c:pt idx="142">
                  <c:v>30</c:v>
                </c:pt>
                <c:pt idx="143">
                  <c:v>37</c:v>
                </c:pt>
                <c:pt idx="144">
                  <c:v>34</c:v>
                </c:pt>
                <c:pt idx="145">
                  <c:v>36</c:v>
                </c:pt>
                <c:pt idx="146">
                  <c:v>36</c:v>
                </c:pt>
                <c:pt idx="147">
                  <c:v>36</c:v>
                </c:pt>
                <c:pt idx="148">
                  <c:v>39</c:v>
                </c:pt>
                <c:pt idx="149">
                  <c:v>37</c:v>
                </c:pt>
                <c:pt idx="150">
                  <c:v>36</c:v>
                </c:pt>
                <c:pt idx="151">
                  <c:v>34</c:v>
                </c:pt>
                <c:pt idx="152">
                  <c:v>36</c:v>
                </c:pt>
                <c:pt idx="153">
                  <c:v>35</c:v>
                </c:pt>
                <c:pt idx="154">
                  <c:v>36</c:v>
                </c:pt>
                <c:pt idx="155">
                  <c:v>34</c:v>
                </c:pt>
                <c:pt idx="156">
                  <c:v>39</c:v>
                </c:pt>
                <c:pt idx="157">
                  <c:v>34</c:v>
                </c:pt>
                <c:pt idx="158">
                  <c:v>41</c:v>
                </c:pt>
                <c:pt idx="159">
                  <c:v>40</c:v>
                </c:pt>
                <c:pt idx="160">
                  <c:v>42</c:v>
                </c:pt>
                <c:pt idx="161">
                  <c:v>43</c:v>
                </c:pt>
                <c:pt idx="162">
                  <c:v>36</c:v>
                </c:pt>
                <c:pt idx="163">
                  <c:v>36</c:v>
                </c:pt>
                <c:pt idx="164">
                  <c:v>38</c:v>
                </c:pt>
                <c:pt idx="165">
                  <c:v>39</c:v>
                </c:pt>
                <c:pt idx="166">
                  <c:v>34</c:v>
                </c:pt>
                <c:pt idx="167">
                  <c:v>40</c:v>
                </c:pt>
                <c:pt idx="168">
                  <c:v>41</c:v>
                </c:pt>
                <c:pt idx="169">
                  <c:v>40</c:v>
                </c:pt>
                <c:pt idx="170">
                  <c:v>35</c:v>
                </c:pt>
                <c:pt idx="171">
                  <c:v>43</c:v>
                </c:pt>
                <c:pt idx="172">
                  <c:v>36</c:v>
                </c:pt>
                <c:pt idx="173">
                  <c:v>38</c:v>
                </c:pt>
                <c:pt idx="174">
                  <c:v>37</c:v>
                </c:pt>
                <c:pt idx="175">
                  <c:v>37</c:v>
                </c:pt>
                <c:pt idx="176">
                  <c:v>41</c:v>
                </c:pt>
                <c:pt idx="177">
                  <c:v>37</c:v>
                </c:pt>
                <c:pt idx="178">
                  <c:v>36</c:v>
                </c:pt>
                <c:pt idx="179">
                  <c:v>41</c:v>
                </c:pt>
                <c:pt idx="180">
                  <c:v>34</c:v>
                </c:pt>
                <c:pt idx="181">
                  <c:v>35</c:v>
                </c:pt>
                <c:pt idx="182">
                  <c:v>35</c:v>
                </c:pt>
                <c:pt idx="183">
                  <c:v>41</c:v>
                </c:pt>
                <c:pt idx="184">
                  <c:v>39</c:v>
                </c:pt>
                <c:pt idx="185">
                  <c:v>41</c:v>
                </c:pt>
                <c:pt idx="186">
                  <c:v>37</c:v>
                </c:pt>
                <c:pt idx="187">
                  <c:v>37</c:v>
                </c:pt>
                <c:pt idx="188">
                  <c:v>39</c:v>
                </c:pt>
                <c:pt idx="189">
                  <c:v>40</c:v>
                </c:pt>
                <c:pt idx="190">
                  <c:v>38</c:v>
                </c:pt>
                <c:pt idx="191">
                  <c:v>40</c:v>
                </c:pt>
                <c:pt idx="192">
                  <c:v>35</c:v>
                </c:pt>
                <c:pt idx="193">
                  <c:v>34</c:v>
                </c:pt>
                <c:pt idx="194">
                  <c:v>42</c:v>
                </c:pt>
                <c:pt idx="195">
                  <c:v>38</c:v>
                </c:pt>
                <c:pt idx="196">
                  <c:v>36</c:v>
                </c:pt>
                <c:pt idx="197">
                  <c:v>39</c:v>
                </c:pt>
                <c:pt idx="198">
                  <c:v>37</c:v>
                </c:pt>
                <c:pt idx="199">
                  <c:v>39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A1B8-430F-BD86-70DB788E8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975391"/>
        <c:axId val="755980671"/>
      </c:lineChart>
      <c:catAx>
        <c:axId val="75597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55980671"/>
        <c:crosses val="autoZero"/>
        <c:auto val="1"/>
        <c:lblAlgn val="ctr"/>
        <c:lblOffset val="100"/>
        <c:noMultiLvlLbl val="0"/>
      </c:catAx>
      <c:valAx>
        <c:axId val="75598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55975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+1iter rx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'+1iter rx'!$A$1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rx'!$A$2:$A$202</c:f>
              <c:numCache>
                <c:formatCode>General</c:formatCode>
                <c:ptCount val="201"/>
                <c:pt idx="0">
                  <c:v>88</c:v>
                </c:pt>
                <c:pt idx="1">
                  <c:v>90</c:v>
                </c:pt>
                <c:pt idx="2">
                  <c:v>87</c:v>
                </c:pt>
                <c:pt idx="3">
                  <c:v>81</c:v>
                </c:pt>
                <c:pt idx="4">
                  <c:v>82</c:v>
                </c:pt>
                <c:pt idx="5">
                  <c:v>80</c:v>
                </c:pt>
                <c:pt idx="6">
                  <c:v>76</c:v>
                </c:pt>
                <c:pt idx="7">
                  <c:v>74</c:v>
                </c:pt>
                <c:pt idx="8">
                  <c:v>73</c:v>
                </c:pt>
                <c:pt idx="9">
                  <c:v>69</c:v>
                </c:pt>
                <c:pt idx="10">
                  <c:v>70</c:v>
                </c:pt>
                <c:pt idx="11">
                  <c:v>68</c:v>
                </c:pt>
                <c:pt idx="12">
                  <c:v>64</c:v>
                </c:pt>
                <c:pt idx="13">
                  <c:v>60</c:v>
                </c:pt>
                <c:pt idx="14">
                  <c:v>59</c:v>
                </c:pt>
                <c:pt idx="15">
                  <c:v>60</c:v>
                </c:pt>
                <c:pt idx="16">
                  <c:v>55</c:v>
                </c:pt>
                <c:pt idx="17">
                  <c:v>56</c:v>
                </c:pt>
                <c:pt idx="18">
                  <c:v>56</c:v>
                </c:pt>
                <c:pt idx="19">
                  <c:v>52</c:v>
                </c:pt>
                <c:pt idx="20">
                  <c:v>53</c:v>
                </c:pt>
                <c:pt idx="21">
                  <c:v>49</c:v>
                </c:pt>
                <c:pt idx="22">
                  <c:v>50</c:v>
                </c:pt>
                <c:pt idx="23">
                  <c:v>52</c:v>
                </c:pt>
                <c:pt idx="24">
                  <c:v>51</c:v>
                </c:pt>
                <c:pt idx="25">
                  <c:v>46</c:v>
                </c:pt>
                <c:pt idx="26">
                  <c:v>53</c:v>
                </c:pt>
                <c:pt idx="27">
                  <c:v>50</c:v>
                </c:pt>
                <c:pt idx="28">
                  <c:v>48</c:v>
                </c:pt>
                <c:pt idx="29">
                  <c:v>49</c:v>
                </c:pt>
                <c:pt idx="30">
                  <c:v>49</c:v>
                </c:pt>
                <c:pt idx="31">
                  <c:v>49</c:v>
                </c:pt>
                <c:pt idx="32">
                  <c:v>49</c:v>
                </c:pt>
                <c:pt idx="33">
                  <c:v>48</c:v>
                </c:pt>
                <c:pt idx="34">
                  <c:v>51</c:v>
                </c:pt>
                <c:pt idx="35">
                  <c:v>47</c:v>
                </c:pt>
                <c:pt idx="36">
                  <c:v>53</c:v>
                </c:pt>
                <c:pt idx="37">
                  <c:v>49</c:v>
                </c:pt>
                <c:pt idx="38">
                  <c:v>50</c:v>
                </c:pt>
                <c:pt idx="39">
                  <c:v>51</c:v>
                </c:pt>
                <c:pt idx="40">
                  <c:v>51</c:v>
                </c:pt>
                <c:pt idx="41">
                  <c:v>49</c:v>
                </c:pt>
                <c:pt idx="42">
                  <c:v>54</c:v>
                </c:pt>
                <c:pt idx="43">
                  <c:v>50</c:v>
                </c:pt>
                <c:pt idx="44">
                  <c:v>55</c:v>
                </c:pt>
                <c:pt idx="45">
                  <c:v>55</c:v>
                </c:pt>
                <c:pt idx="46">
                  <c:v>56</c:v>
                </c:pt>
                <c:pt idx="47">
                  <c:v>53</c:v>
                </c:pt>
                <c:pt idx="48">
                  <c:v>56</c:v>
                </c:pt>
                <c:pt idx="49">
                  <c:v>54</c:v>
                </c:pt>
                <c:pt idx="50">
                  <c:v>61</c:v>
                </c:pt>
                <c:pt idx="51">
                  <c:v>52</c:v>
                </c:pt>
                <c:pt idx="52">
                  <c:v>54</c:v>
                </c:pt>
                <c:pt idx="53">
                  <c:v>57</c:v>
                </c:pt>
                <c:pt idx="54">
                  <c:v>60</c:v>
                </c:pt>
                <c:pt idx="55">
                  <c:v>55</c:v>
                </c:pt>
                <c:pt idx="56">
                  <c:v>53</c:v>
                </c:pt>
                <c:pt idx="57">
                  <c:v>57</c:v>
                </c:pt>
                <c:pt idx="58">
                  <c:v>58</c:v>
                </c:pt>
                <c:pt idx="59">
                  <c:v>55</c:v>
                </c:pt>
                <c:pt idx="60">
                  <c:v>56</c:v>
                </c:pt>
                <c:pt idx="61">
                  <c:v>57</c:v>
                </c:pt>
                <c:pt idx="62">
                  <c:v>60</c:v>
                </c:pt>
                <c:pt idx="63">
                  <c:v>58</c:v>
                </c:pt>
                <c:pt idx="64">
                  <c:v>58</c:v>
                </c:pt>
                <c:pt idx="65">
                  <c:v>60</c:v>
                </c:pt>
                <c:pt idx="66">
                  <c:v>59</c:v>
                </c:pt>
                <c:pt idx="67">
                  <c:v>61</c:v>
                </c:pt>
                <c:pt idx="68">
                  <c:v>56</c:v>
                </c:pt>
                <c:pt idx="69">
                  <c:v>56</c:v>
                </c:pt>
                <c:pt idx="70">
                  <c:v>55</c:v>
                </c:pt>
                <c:pt idx="71">
                  <c:v>55</c:v>
                </c:pt>
                <c:pt idx="72">
                  <c:v>58</c:v>
                </c:pt>
                <c:pt idx="73">
                  <c:v>57</c:v>
                </c:pt>
                <c:pt idx="74">
                  <c:v>60</c:v>
                </c:pt>
                <c:pt idx="75">
                  <c:v>64</c:v>
                </c:pt>
                <c:pt idx="76">
                  <c:v>57</c:v>
                </c:pt>
                <c:pt idx="77">
                  <c:v>62</c:v>
                </c:pt>
                <c:pt idx="78">
                  <c:v>62</c:v>
                </c:pt>
                <c:pt idx="79">
                  <c:v>60</c:v>
                </c:pt>
                <c:pt idx="80">
                  <c:v>56</c:v>
                </c:pt>
                <c:pt idx="81">
                  <c:v>63</c:v>
                </c:pt>
                <c:pt idx="82">
                  <c:v>65</c:v>
                </c:pt>
                <c:pt idx="83">
                  <c:v>58</c:v>
                </c:pt>
                <c:pt idx="84">
                  <c:v>60</c:v>
                </c:pt>
                <c:pt idx="85">
                  <c:v>61</c:v>
                </c:pt>
                <c:pt idx="86">
                  <c:v>65</c:v>
                </c:pt>
                <c:pt idx="87">
                  <c:v>65</c:v>
                </c:pt>
                <c:pt idx="88">
                  <c:v>64</c:v>
                </c:pt>
                <c:pt idx="89">
                  <c:v>60</c:v>
                </c:pt>
                <c:pt idx="90">
                  <c:v>62</c:v>
                </c:pt>
                <c:pt idx="91">
                  <c:v>60</c:v>
                </c:pt>
                <c:pt idx="92">
                  <c:v>65</c:v>
                </c:pt>
                <c:pt idx="93">
                  <c:v>64</c:v>
                </c:pt>
                <c:pt idx="94">
                  <c:v>57</c:v>
                </c:pt>
                <c:pt idx="95">
                  <c:v>66</c:v>
                </c:pt>
                <c:pt idx="96">
                  <c:v>60</c:v>
                </c:pt>
                <c:pt idx="97">
                  <c:v>59</c:v>
                </c:pt>
                <c:pt idx="98">
                  <c:v>59</c:v>
                </c:pt>
                <c:pt idx="99">
                  <c:v>59</c:v>
                </c:pt>
                <c:pt idx="100">
                  <c:v>61</c:v>
                </c:pt>
                <c:pt idx="101">
                  <c:v>65</c:v>
                </c:pt>
                <c:pt idx="102">
                  <c:v>59</c:v>
                </c:pt>
                <c:pt idx="103">
                  <c:v>63</c:v>
                </c:pt>
                <c:pt idx="104">
                  <c:v>64</c:v>
                </c:pt>
                <c:pt idx="105">
                  <c:v>65</c:v>
                </c:pt>
                <c:pt idx="106">
                  <c:v>57</c:v>
                </c:pt>
                <c:pt idx="107">
                  <c:v>66</c:v>
                </c:pt>
                <c:pt idx="108">
                  <c:v>63</c:v>
                </c:pt>
                <c:pt idx="109">
                  <c:v>61</c:v>
                </c:pt>
                <c:pt idx="110">
                  <c:v>66</c:v>
                </c:pt>
                <c:pt idx="111">
                  <c:v>62</c:v>
                </c:pt>
                <c:pt idx="112">
                  <c:v>57</c:v>
                </c:pt>
                <c:pt idx="113">
                  <c:v>62</c:v>
                </c:pt>
                <c:pt idx="114">
                  <c:v>61</c:v>
                </c:pt>
                <c:pt idx="115">
                  <c:v>60</c:v>
                </c:pt>
                <c:pt idx="116">
                  <c:v>61</c:v>
                </c:pt>
                <c:pt idx="117">
                  <c:v>59</c:v>
                </c:pt>
                <c:pt idx="118">
                  <c:v>59</c:v>
                </c:pt>
                <c:pt idx="119">
                  <c:v>61</c:v>
                </c:pt>
                <c:pt idx="120">
                  <c:v>62</c:v>
                </c:pt>
                <c:pt idx="121">
                  <c:v>64</c:v>
                </c:pt>
                <c:pt idx="122">
                  <c:v>62</c:v>
                </c:pt>
                <c:pt idx="123">
                  <c:v>59</c:v>
                </c:pt>
                <c:pt idx="124">
                  <c:v>56</c:v>
                </c:pt>
                <c:pt idx="125">
                  <c:v>62</c:v>
                </c:pt>
                <c:pt idx="126">
                  <c:v>58</c:v>
                </c:pt>
                <c:pt idx="127">
                  <c:v>55</c:v>
                </c:pt>
                <c:pt idx="128">
                  <c:v>56</c:v>
                </c:pt>
                <c:pt idx="129">
                  <c:v>58</c:v>
                </c:pt>
                <c:pt idx="130">
                  <c:v>52</c:v>
                </c:pt>
                <c:pt idx="131">
                  <c:v>58</c:v>
                </c:pt>
                <c:pt idx="132">
                  <c:v>60</c:v>
                </c:pt>
                <c:pt idx="133">
                  <c:v>59</c:v>
                </c:pt>
                <c:pt idx="134">
                  <c:v>56</c:v>
                </c:pt>
                <c:pt idx="135">
                  <c:v>60</c:v>
                </c:pt>
                <c:pt idx="136">
                  <c:v>56</c:v>
                </c:pt>
                <c:pt idx="137">
                  <c:v>58</c:v>
                </c:pt>
                <c:pt idx="138">
                  <c:v>55</c:v>
                </c:pt>
                <c:pt idx="139">
                  <c:v>58</c:v>
                </c:pt>
                <c:pt idx="140">
                  <c:v>56</c:v>
                </c:pt>
                <c:pt idx="141">
                  <c:v>58</c:v>
                </c:pt>
                <c:pt idx="142">
                  <c:v>54</c:v>
                </c:pt>
                <c:pt idx="143">
                  <c:v>55</c:v>
                </c:pt>
                <c:pt idx="144">
                  <c:v>57</c:v>
                </c:pt>
                <c:pt idx="145">
                  <c:v>56</c:v>
                </c:pt>
                <c:pt idx="146">
                  <c:v>55</c:v>
                </c:pt>
                <c:pt idx="147">
                  <c:v>58</c:v>
                </c:pt>
                <c:pt idx="148">
                  <c:v>61</c:v>
                </c:pt>
                <c:pt idx="149">
                  <c:v>52</c:v>
                </c:pt>
                <c:pt idx="150">
                  <c:v>55</c:v>
                </c:pt>
                <c:pt idx="151">
                  <c:v>53</c:v>
                </c:pt>
                <c:pt idx="152">
                  <c:v>57</c:v>
                </c:pt>
                <c:pt idx="153">
                  <c:v>58</c:v>
                </c:pt>
                <c:pt idx="154">
                  <c:v>52</c:v>
                </c:pt>
                <c:pt idx="155">
                  <c:v>54</c:v>
                </c:pt>
                <c:pt idx="156">
                  <c:v>53</c:v>
                </c:pt>
                <c:pt idx="157">
                  <c:v>53</c:v>
                </c:pt>
                <c:pt idx="158">
                  <c:v>53</c:v>
                </c:pt>
                <c:pt idx="159">
                  <c:v>52</c:v>
                </c:pt>
                <c:pt idx="160">
                  <c:v>50</c:v>
                </c:pt>
                <c:pt idx="161">
                  <c:v>51</c:v>
                </c:pt>
                <c:pt idx="162">
                  <c:v>49</c:v>
                </c:pt>
                <c:pt idx="163">
                  <c:v>50</c:v>
                </c:pt>
                <c:pt idx="164">
                  <c:v>48</c:v>
                </c:pt>
                <c:pt idx="165">
                  <c:v>48</c:v>
                </c:pt>
                <c:pt idx="166">
                  <c:v>45</c:v>
                </c:pt>
                <c:pt idx="167">
                  <c:v>50</c:v>
                </c:pt>
                <c:pt idx="168">
                  <c:v>50</c:v>
                </c:pt>
                <c:pt idx="169">
                  <c:v>51</c:v>
                </c:pt>
                <c:pt idx="170">
                  <c:v>48</c:v>
                </c:pt>
                <c:pt idx="171">
                  <c:v>45</c:v>
                </c:pt>
                <c:pt idx="172">
                  <c:v>48</c:v>
                </c:pt>
                <c:pt idx="173">
                  <c:v>50</c:v>
                </c:pt>
                <c:pt idx="174">
                  <c:v>49</c:v>
                </c:pt>
                <c:pt idx="175">
                  <c:v>52</c:v>
                </c:pt>
                <c:pt idx="176">
                  <c:v>49</c:v>
                </c:pt>
                <c:pt idx="177">
                  <c:v>50</c:v>
                </c:pt>
                <c:pt idx="178">
                  <c:v>49</c:v>
                </c:pt>
                <c:pt idx="179">
                  <c:v>52</c:v>
                </c:pt>
                <c:pt idx="180">
                  <c:v>52</c:v>
                </c:pt>
                <c:pt idx="181">
                  <c:v>57</c:v>
                </c:pt>
                <c:pt idx="182">
                  <c:v>55</c:v>
                </c:pt>
                <c:pt idx="183">
                  <c:v>61</c:v>
                </c:pt>
                <c:pt idx="184">
                  <c:v>60</c:v>
                </c:pt>
                <c:pt idx="185">
                  <c:v>60</c:v>
                </c:pt>
                <c:pt idx="186">
                  <c:v>53</c:v>
                </c:pt>
                <c:pt idx="187">
                  <c:v>60</c:v>
                </c:pt>
                <c:pt idx="188">
                  <c:v>65</c:v>
                </c:pt>
                <c:pt idx="189">
                  <c:v>65</c:v>
                </c:pt>
                <c:pt idx="190">
                  <c:v>71</c:v>
                </c:pt>
                <c:pt idx="191">
                  <c:v>71</c:v>
                </c:pt>
                <c:pt idx="192">
                  <c:v>66</c:v>
                </c:pt>
                <c:pt idx="193">
                  <c:v>74</c:v>
                </c:pt>
                <c:pt idx="194">
                  <c:v>81</c:v>
                </c:pt>
                <c:pt idx="195">
                  <c:v>77</c:v>
                </c:pt>
                <c:pt idx="196">
                  <c:v>76</c:v>
                </c:pt>
                <c:pt idx="197">
                  <c:v>83</c:v>
                </c:pt>
                <c:pt idx="198">
                  <c:v>84</c:v>
                </c:pt>
                <c:pt idx="199">
                  <c:v>92</c:v>
                </c:pt>
                <c:pt idx="200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0F-4781-A4B9-E37B730B538A}"/>
            </c:ext>
          </c:extLst>
        </c:ser>
        <c:ser>
          <c:idx val="1"/>
          <c:order val="1"/>
          <c:tx>
            <c:strRef>
              <c:f>'+1iter rx'!$B$1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rx'!$B$2:$B$202</c:f>
              <c:numCache>
                <c:formatCode>General</c:formatCode>
                <c:ptCount val="201"/>
                <c:pt idx="0">
                  <c:v>44</c:v>
                </c:pt>
                <c:pt idx="1">
                  <c:v>41</c:v>
                </c:pt>
                <c:pt idx="2">
                  <c:v>43</c:v>
                </c:pt>
                <c:pt idx="3">
                  <c:v>43</c:v>
                </c:pt>
                <c:pt idx="4">
                  <c:v>42</c:v>
                </c:pt>
                <c:pt idx="5">
                  <c:v>42</c:v>
                </c:pt>
                <c:pt idx="6">
                  <c:v>43</c:v>
                </c:pt>
                <c:pt idx="7">
                  <c:v>47</c:v>
                </c:pt>
                <c:pt idx="8">
                  <c:v>47</c:v>
                </c:pt>
                <c:pt idx="9">
                  <c:v>41</c:v>
                </c:pt>
                <c:pt idx="10">
                  <c:v>44</c:v>
                </c:pt>
                <c:pt idx="11">
                  <c:v>43</c:v>
                </c:pt>
                <c:pt idx="12">
                  <c:v>45</c:v>
                </c:pt>
                <c:pt idx="13">
                  <c:v>47</c:v>
                </c:pt>
                <c:pt idx="14">
                  <c:v>41</c:v>
                </c:pt>
                <c:pt idx="15">
                  <c:v>44</c:v>
                </c:pt>
                <c:pt idx="16">
                  <c:v>46</c:v>
                </c:pt>
                <c:pt idx="17">
                  <c:v>43</c:v>
                </c:pt>
                <c:pt idx="18">
                  <c:v>45</c:v>
                </c:pt>
                <c:pt idx="19">
                  <c:v>42</c:v>
                </c:pt>
                <c:pt idx="20">
                  <c:v>42</c:v>
                </c:pt>
                <c:pt idx="21">
                  <c:v>42</c:v>
                </c:pt>
                <c:pt idx="22">
                  <c:v>39</c:v>
                </c:pt>
                <c:pt idx="23">
                  <c:v>44</c:v>
                </c:pt>
                <c:pt idx="24">
                  <c:v>38</c:v>
                </c:pt>
                <c:pt idx="25">
                  <c:v>42</c:v>
                </c:pt>
                <c:pt idx="26">
                  <c:v>39</c:v>
                </c:pt>
                <c:pt idx="27">
                  <c:v>40</c:v>
                </c:pt>
                <c:pt idx="28">
                  <c:v>38</c:v>
                </c:pt>
                <c:pt idx="29">
                  <c:v>42</c:v>
                </c:pt>
                <c:pt idx="30">
                  <c:v>39</c:v>
                </c:pt>
                <c:pt idx="31">
                  <c:v>36</c:v>
                </c:pt>
                <c:pt idx="32">
                  <c:v>38</c:v>
                </c:pt>
                <c:pt idx="33">
                  <c:v>38</c:v>
                </c:pt>
                <c:pt idx="34">
                  <c:v>36</c:v>
                </c:pt>
                <c:pt idx="35">
                  <c:v>40</c:v>
                </c:pt>
                <c:pt idx="36">
                  <c:v>42</c:v>
                </c:pt>
                <c:pt idx="37">
                  <c:v>40</c:v>
                </c:pt>
                <c:pt idx="38">
                  <c:v>42</c:v>
                </c:pt>
                <c:pt idx="39">
                  <c:v>44</c:v>
                </c:pt>
                <c:pt idx="40">
                  <c:v>41</c:v>
                </c:pt>
                <c:pt idx="41">
                  <c:v>46</c:v>
                </c:pt>
                <c:pt idx="42">
                  <c:v>45</c:v>
                </c:pt>
                <c:pt idx="43">
                  <c:v>47</c:v>
                </c:pt>
                <c:pt idx="44">
                  <c:v>47</c:v>
                </c:pt>
                <c:pt idx="45">
                  <c:v>48</c:v>
                </c:pt>
                <c:pt idx="46">
                  <c:v>48</c:v>
                </c:pt>
                <c:pt idx="47">
                  <c:v>50</c:v>
                </c:pt>
                <c:pt idx="48">
                  <c:v>54</c:v>
                </c:pt>
                <c:pt idx="49">
                  <c:v>50</c:v>
                </c:pt>
                <c:pt idx="50">
                  <c:v>52</c:v>
                </c:pt>
                <c:pt idx="51">
                  <c:v>59</c:v>
                </c:pt>
                <c:pt idx="52">
                  <c:v>55</c:v>
                </c:pt>
                <c:pt idx="53">
                  <c:v>52</c:v>
                </c:pt>
                <c:pt idx="54">
                  <c:v>57</c:v>
                </c:pt>
                <c:pt idx="55">
                  <c:v>58</c:v>
                </c:pt>
                <c:pt idx="56">
                  <c:v>62</c:v>
                </c:pt>
                <c:pt idx="57">
                  <c:v>63</c:v>
                </c:pt>
                <c:pt idx="58">
                  <c:v>60</c:v>
                </c:pt>
                <c:pt idx="59">
                  <c:v>63</c:v>
                </c:pt>
                <c:pt idx="60">
                  <c:v>63</c:v>
                </c:pt>
                <c:pt idx="61">
                  <c:v>61</c:v>
                </c:pt>
                <c:pt idx="62">
                  <c:v>64</c:v>
                </c:pt>
                <c:pt idx="63">
                  <c:v>67</c:v>
                </c:pt>
                <c:pt idx="64">
                  <c:v>66</c:v>
                </c:pt>
                <c:pt idx="65">
                  <c:v>68</c:v>
                </c:pt>
                <c:pt idx="66">
                  <c:v>67</c:v>
                </c:pt>
                <c:pt idx="67">
                  <c:v>69</c:v>
                </c:pt>
                <c:pt idx="68">
                  <c:v>66</c:v>
                </c:pt>
                <c:pt idx="69">
                  <c:v>70</c:v>
                </c:pt>
                <c:pt idx="70">
                  <c:v>71</c:v>
                </c:pt>
                <c:pt idx="71">
                  <c:v>68</c:v>
                </c:pt>
                <c:pt idx="72">
                  <c:v>64</c:v>
                </c:pt>
                <c:pt idx="73">
                  <c:v>66</c:v>
                </c:pt>
                <c:pt idx="74">
                  <c:v>70</c:v>
                </c:pt>
                <c:pt idx="75">
                  <c:v>69</c:v>
                </c:pt>
                <c:pt idx="76">
                  <c:v>70</c:v>
                </c:pt>
                <c:pt idx="77">
                  <c:v>61</c:v>
                </c:pt>
                <c:pt idx="78">
                  <c:v>67</c:v>
                </c:pt>
                <c:pt idx="79">
                  <c:v>58</c:v>
                </c:pt>
                <c:pt idx="80">
                  <c:v>62</c:v>
                </c:pt>
                <c:pt idx="81">
                  <c:v>65</c:v>
                </c:pt>
                <c:pt idx="82">
                  <c:v>68</c:v>
                </c:pt>
                <c:pt idx="83">
                  <c:v>62</c:v>
                </c:pt>
                <c:pt idx="84">
                  <c:v>64</c:v>
                </c:pt>
                <c:pt idx="85">
                  <c:v>61</c:v>
                </c:pt>
                <c:pt idx="86">
                  <c:v>56</c:v>
                </c:pt>
                <c:pt idx="87">
                  <c:v>61</c:v>
                </c:pt>
                <c:pt idx="88">
                  <c:v>60</c:v>
                </c:pt>
                <c:pt idx="89">
                  <c:v>59</c:v>
                </c:pt>
                <c:pt idx="90">
                  <c:v>63</c:v>
                </c:pt>
                <c:pt idx="91">
                  <c:v>56</c:v>
                </c:pt>
                <c:pt idx="92">
                  <c:v>56</c:v>
                </c:pt>
                <c:pt idx="93">
                  <c:v>59</c:v>
                </c:pt>
                <c:pt idx="94">
                  <c:v>61</c:v>
                </c:pt>
                <c:pt idx="95">
                  <c:v>61</c:v>
                </c:pt>
                <c:pt idx="96">
                  <c:v>53</c:v>
                </c:pt>
                <c:pt idx="97">
                  <c:v>55</c:v>
                </c:pt>
                <c:pt idx="98">
                  <c:v>61</c:v>
                </c:pt>
                <c:pt idx="99">
                  <c:v>58</c:v>
                </c:pt>
                <c:pt idx="100">
                  <c:v>54</c:v>
                </c:pt>
                <c:pt idx="101">
                  <c:v>53</c:v>
                </c:pt>
                <c:pt idx="102">
                  <c:v>60</c:v>
                </c:pt>
                <c:pt idx="103">
                  <c:v>54</c:v>
                </c:pt>
                <c:pt idx="104">
                  <c:v>53</c:v>
                </c:pt>
                <c:pt idx="105">
                  <c:v>60</c:v>
                </c:pt>
                <c:pt idx="106">
                  <c:v>59</c:v>
                </c:pt>
                <c:pt idx="107">
                  <c:v>56</c:v>
                </c:pt>
                <c:pt idx="108">
                  <c:v>62</c:v>
                </c:pt>
                <c:pt idx="109">
                  <c:v>60</c:v>
                </c:pt>
                <c:pt idx="110">
                  <c:v>62</c:v>
                </c:pt>
                <c:pt idx="111">
                  <c:v>59</c:v>
                </c:pt>
                <c:pt idx="112">
                  <c:v>60</c:v>
                </c:pt>
                <c:pt idx="113">
                  <c:v>61</c:v>
                </c:pt>
                <c:pt idx="114">
                  <c:v>61</c:v>
                </c:pt>
                <c:pt idx="115">
                  <c:v>64</c:v>
                </c:pt>
                <c:pt idx="116">
                  <c:v>58</c:v>
                </c:pt>
                <c:pt idx="117">
                  <c:v>65</c:v>
                </c:pt>
                <c:pt idx="118">
                  <c:v>59</c:v>
                </c:pt>
                <c:pt idx="119">
                  <c:v>67</c:v>
                </c:pt>
                <c:pt idx="120">
                  <c:v>67</c:v>
                </c:pt>
                <c:pt idx="121">
                  <c:v>63</c:v>
                </c:pt>
                <c:pt idx="122">
                  <c:v>71</c:v>
                </c:pt>
                <c:pt idx="123">
                  <c:v>68</c:v>
                </c:pt>
                <c:pt idx="124">
                  <c:v>65</c:v>
                </c:pt>
                <c:pt idx="125">
                  <c:v>63</c:v>
                </c:pt>
                <c:pt idx="126">
                  <c:v>68</c:v>
                </c:pt>
                <c:pt idx="127">
                  <c:v>65</c:v>
                </c:pt>
                <c:pt idx="128">
                  <c:v>66</c:v>
                </c:pt>
                <c:pt idx="129">
                  <c:v>64</c:v>
                </c:pt>
                <c:pt idx="130">
                  <c:v>69</c:v>
                </c:pt>
                <c:pt idx="131">
                  <c:v>70</c:v>
                </c:pt>
                <c:pt idx="132">
                  <c:v>66</c:v>
                </c:pt>
                <c:pt idx="133">
                  <c:v>73</c:v>
                </c:pt>
                <c:pt idx="134">
                  <c:v>64</c:v>
                </c:pt>
                <c:pt idx="135">
                  <c:v>65</c:v>
                </c:pt>
                <c:pt idx="136">
                  <c:v>63</c:v>
                </c:pt>
                <c:pt idx="137">
                  <c:v>63</c:v>
                </c:pt>
                <c:pt idx="138">
                  <c:v>65</c:v>
                </c:pt>
                <c:pt idx="139">
                  <c:v>59</c:v>
                </c:pt>
                <c:pt idx="140">
                  <c:v>60</c:v>
                </c:pt>
                <c:pt idx="141">
                  <c:v>60</c:v>
                </c:pt>
                <c:pt idx="142">
                  <c:v>61</c:v>
                </c:pt>
                <c:pt idx="143">
                  <c:v>61</c:v>
                </c:pt>
                <c:pt idx="144">
                  <c:v>58</c:v>
                </c:pt>
                <c:pt idx="145">
                  <c:v>60</c:v>
                </c:pt>
                <c:pt idx="146">
                  <c:v>56</c:v>
                </c:pt>
                <c:pt idx="147">
                  <c:v>57</c:v>
                </c:pt>
                <c:pt idx="148">
                  <c:v>54</c:v>
                </c:pt>
                <c:pt idx="149">
                  <c:v>58</c:v>
                </c:pt>
                <c:pt idx="150">
                  <c:v>50</c:v>
                </c:pt>
                <c:pt idx="151">
                  <c:v>55</c:v>
                </c:pt>
                <c:pt idx="152">
                  <c:v>49</c:v>
                </c:pt>
                <c:pt idx="153">
                  <c:v>47</c:v>
                </c:pt>
                <c:pt idx="154">
                  <c:v>43</c:v>
                </c:pt>
                <c:pt idx="155">
                  <c:v>49</c:v>
                </c:pt>
                <c:pt idx="156">
                  <c:v>44</c:v>
                </c:pt>
                <c:pt idx="157">
                  <c:v>46</c:v>
                </c:pt>
                <c:pt idx="158">
                  <c:v>46</c:v>
                </c:pt>
                <c:pt idx="159">
                  <c:v>43</c:v>
                </c:pt>
                <c:pt idx="160">
                  <c:v>43</c:v>
                </c:pt>
                <c:pt idx="161">
                  <c:v>40</c:v>
                </c:pt>
                <c:pt idx="162">
                  <c:v>42</c:v>
                </c:pt>
                <c:pt idx="163">
                  <c:v>40</c:v>
                </c:pt>
                <c:pt idx="164">
                  <c:v>37</c:v>
                </c:pt>
                <c:pt idx="165">
                  <c:v>40</c:v>
                </c:pt>
                <c:pt idx="166">
                  <c:v>40</c:v>
                </c:pt>
                <c:pt idx="167">
                  <c:v>35</c:v>
                </c:pt>
                <c:pt idx="168">
                  <c:v>43</c:v>
                </c:pt>
                <c:pt idx="169">
                  <c:v>41</c:v>
                </c:pt>
                <c:pt idx="170">
                  <c:v>40</c:v>
                </c:pt>
                <c:pt idx="171">
                  <c:v>39</c:v>
                </c:pt>
                <c:pt idx="172">
                  <c:v>41</c:v>
                </c:pt>
                <c:pt idx="173">
                  <c:v>36</c:v>
                </c:pt>
                <c:pt idx="174">
                  <c:v>41</c:v>
                </c:pt>
                <c:pt idx="175">
                  <c:v>45</c:v>
                </c:pt>
                <c:pt idx="176">
                  <c:v>42</c:v>
                </c:pt>
                <c:pt idx="177">
                  <c:v>41</c:v>
                </c:pt>
                <c:pt idx="178">
                  <c:v>43</c:v>
                </c:pt>
                <c:pt idx="179">
                  <c:v>41</c:v>
                </c:pt>
                <c:pt idx="180">
                  <c:v>45</c:v>
                </c:pt>
                <c:pt idx="181">
                  <c:v>39</c:v>
                </c:pt>
                <c:pt idx="182">
                  <c:v>42</c:v>
                </c:pt>
                <c:pt idx="183">
                  <c:v>39</c:v>
                </c:pt>
                <c:pt idx="184">
                  <c:v>43</c:v>
                </c:pt>
                <c:pt idx="185">
                  <c:v>41</c:v>
                </c:pt>
                <c:pt idx="186">
                  <c:v>41</c:v>
                </c:pt>
                <c:pt idx="187">
                  <c:v>43</c:v>
                </c:pt>
                <c:pt idx="188">
                  <c:v>46</c:v>
                </c:pt>
                <c:pt idx="189">
                  <c:v>41</c:v>
                </c:pt>
                <c:pt idx="190">
                  <c:v>43</c:v>
                </c:pt>
                <c:pt idx="191">
                  <c:v>42</c:v>
                </c:pt>
                <c:pt idx="192">
                  <c:v>41</c:v>
                </c:pt>
                <c:pt idx="193">
                  <c:v>45</c:v>
                </c:pt>
                <c:pt idx="194">
                  <c:v>40</c:v>
                </c:pt>
                <c:pt idx="195">
                  <c:v>41</c:v>
                </c:pt>
                <c:pt idx="196">
                  <c:v>44</c:v>
                </c:pt>
                <c:pt idx="197">
                  <c:v>40</c:v>
                </c:pt>
                <c:pt idx="198">
                  <c:v>46</c:v>
                </c:pt>
                <c:pt idx="199">
                  <c:v>44</c:v>
                </c:pt>
                <c:pt idx="200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0F-4781-A4B9-E37B730B538A}"/>
            </c:ext>
          </c:extLst>
        </c:ser>
        <c:ser>
          <c:idx val="2"/>
          <c:order val="2"/>
          <c:tx>
            <c:strRef>
              <c:f>'+1iter rx'!$C$1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rx'!$C$2:$C$202</c:f>
              <c:numCache>
                <c:formatCode>General</c:formatCode>
                <c:ptCount val="201"/>
                <c:pt idx="0">
                  <c:v>66</c:v>
                </c:pt>
                <c:pt idx="1">
                  <c:v>64</c:v>
                </c:pt>
                <c:pt idx="2">
                  <c:v>65</c:v>
                </c:pt>
                <c:pt idx="3">
                  <c:v>74</c:v>
                </c:pt>
                <c:pt idx="4">
                  <c:v>72</c:v>
                </c:pt>
                <c:pt idx="5">
                  <c:v>81</c:v>
                </c:pt>
                <c:pt idx="6">
                  <c:v>81</c:v>
                </c:pt>
                <c:pt idx="7">
                  <c:v>83</c:v>
                </c:pt>
                <c:pt idx="8">
                  <c:v>85</c:v>
                </c:pt>
                <c:pt idx="9">
                  <c:v>91</c:v>
                </c:pt>
                <c:pt idx="10">
                  <c:v>93</c:v>
                </c:pt>
                <c:pt idx="11">
                  <c:v>93</c:v>
                </c:pt>
                <c:pt idx="12">
                  <c:v>95</c:v>
                </c:pt>
                <c:pt idx="13">
                  <c:v>105</c:v>
                </c:pt>
                <c:pt idx="14">
                  <c:v>102</c:v>
                </c:pt>
                <c:pt idx="15">
                  <c:v>102</c:v>
                </c:pt>
                <c:pt idx="16">
                  <c:v>104</c:v>
                </c:pt>
                <c:pt idx="17">
                  <c:v>107</c:v>
                </c:pt>
                <c:pt idx="18">
                  <c:v>106</c:v>
                </c:pt>
                <c:pt idx="19">
                  <c:v>115</c:v>
                </c:pt>
                <c:pt idx="20">
                  <c:v>119</c:v>
                </c:pt>
                <c:pt idx="21">
                  <c:v>115</c:v>
                </c:pt>
                <c:pt idx="22">
                  <c:v>116</c:v>
                </c:pt>
                <c:pt idx="23">
                  <c:v>108</c:v>
                </c:pt>
                <c:pt idx="24">
                  <c:v>113</c:v>
                </c:pt>
                <c:pt idx="25">
                  <c:v>107</c:v>
                </c:pt>
                <c:pt idx="26">
                  <c:v>105</c:v>
                </c:pt>
                <c:pt idx="27">
                  <c:v>110</c:v>
                </c:pt>
                <c:pt idx="28">
                  <c:v>108</c:v>
                </c:pt>
                <c:pt idx="29">
                  <c:v>109</c:v>
                </c:pt>
                <c:pt idx="30">
                  <c:v>103</c:v>
                </c:pt>
                <c:pt idx="31">
                  <c:v>105</c:v>
                </c:pt>
                <c:pt idx="32">
                  <c:v>99</c:v>
                </c:pt>
                <c:pt idx="33">
                  <c:v>96</c:v>
                </c:pt>
                <c:pt idx="34">
                  <c:v>98</c:v>
                </c:pt>
                <c:pt idx="35">
                  <c:v>89</c:v>
                </c:pt>
                <c:pt idx="36">
                  <c:v>91</c:v>
                </c:pt>
                <c:pt idx="37">
                  <c:v>87</c:v>
                </c:pt>
                <c:pt idx="38">
                  <c:v>82</c:v>
                </c:pt>
                <c:pt idx="39">
                  <c:v>85</c:v>
                </c:pt>
                <c:pt idx="40">
                  <c:v>81</c:v>
                </c:pt>
                <c:pt idx="41">
                  <c:v>77</c:v>
                </c:pt>
                <c:pt idx="42">
                  <c:v>73</c:v>
                </c:pt>
                <c:pt idx="43">
                  <c:v>68</c:v>
                </c:pt>
                <c:pt idx="44">
                  <c:v>65</c:v>
                </c:pt>
                <c:pt idx="45">
                  <c:v>61</c:v>
                </c:pt>
                <c:pt idx="46">
                  <c:v>60</c:v>
                </c:pt>
                <c:pt idx="47">
                  <c:v>60</c:v>
                </c:pt>
                <c:pt idx="48">
                  <c:v>62</c:v>
                </c:pt>
                <c:pt idx="49">
                  <c:v>56</c:v>
                </c:pt>
                <c:pt idx="50">
                  <c:v>56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51</c:v>
                </c:pt>
                <c:pt idx="55">
                  <c:v>47</c:v>
                </c:pt>
                <c:pt idx="56">
                  <c:v>49</c:v>
                </c:pt>
                <c:pt idx="57">
                  <c:v>49</c:v>
                </c:pt>
                <c:pt idx="58">
                  <c:v>49</c:v>
                </c:pt>
                <c:pt idx="59">
                  <c:v>51</c:v>
                </c:pt>
                <c:pt idx="60">
                  <c:v>52</c:v>
                </c:pt>
                <c:pt idx="61">
                  <c:v>51</c:v>
                </c:pt>
                <c:pt idx="62">
                  <c:v>56</c:v>
                </c:pt>
                <c:pt idx="63">
                  <c:v>56</c:v>
                </c:pt>
                <c:pt idx="64">
                  <c:v>54</c:v>
                </c:pt>
                <c:pt idx="65">
                  <c:v>54</c:v>
                </c:pt>
                <c:pt idx="66">
                  <c:v>58</c:v>
                </c:pt>
                <c:pt idx="67">
                  <c:v>59</c:v>
                </c:pt>
                <c:pt idx="68">
                  <c:v>61</c:v>
                </c:pt>
                <c:pt idx="69">
                  <c:v>63</c:v>
                </c:pt>
                <c:pt idx="70">
                  <c:v>67</c:v>
                </c:pt>
                <c:pt idx="71">
                  <c:v>67</c:v>
                </c:pt>
                <c:pt idx="72">
                  <c:v>65</c:v>
                </c:pt>
                <c:pt idx="73">
                  <c:v>69</c:v>
                </c:pt>
                <c:pt idx="74">
                  <c:v>72</c:v>
                </c:pt>
                <c:pt idx="75">
                  <c:v>77</c:v>
                </c:pt>
                <c:pt idx="76">
                  <c:v>82</c:v>
                </c:pt>
                <c:pt idx="77">
                  <c:v>79</c:v>
                </c:pt>
                <c:pt idx="78">
                  <c:v>81</c:v>
                </c:pt>
                <c:pt idx="79">
                  <c:v>85</c:v>
                </c:pt>
                <c:pt idx="80">
                  <c:v>86</c:v>
                </c:pt>
                <c:pt idx="81">
                  <c:v>93</c:v>
                </c:pt>
                <c:pt idx="82">
                  <c:v>95</c:v>
                </c:pt>
                <c:pt idx="83">
                  <c:v>92</c:v>
                </c:pt>
                <c:pt idx="84">
                  <c:v>98</c:v>
                </c:pt>
                <c:pt idx="85">
                  <c:v>95</c:v>
                </c:pt>
                <c:pt idx="86">
                  <c:v>102</c:v>
                </c:pt>
                <c:pt idx="87">
                  <c:v>104</c:v>
                </c:pt>
                <c:pt idx="88">
                  <c:v>106</c:v>
                </c:pt>
                <c:pt idx="89">
                  <c:v>107</c:v>
                </c:pt>
                <c:pt idx="90">
                  <c:v>106</c:v>
                </c:pt>
                <c:pt idx="91">
                  <c:v>105</c:v>
                </c:pt>
                <c:pt idx="92">
                  <c:v>114</c:v>
                </c:pt>
                <c:pt idx="93">
                  <c:v>114</c:v>
                </c:pt>
                <c:pt idx="94">
                  <c:v>114</c:v>
                </c:pt>
                <c:pt idx="95">
                  <c:v>118</c:v>
                </c:pt>
                <c:pt idx="96">
                  <c:v>116</c:v>
                </c:pt>
                <c:pt idx="97">
                  <c:v>114</c:v>
                </c:pt>
                <c:pt idx="98">
                  <c:v>117</c:v>
                </c:pt>
                <c:pt idx="99">
                  <c:v>113</c:v>
                </c:pt>
                <c:pt idx="100">
                  <c:v>116</c:v>
                </c:pt>
                <c:pt idx="101">
                  <c:v>117</c:v>
                </c:pt>
                <c:pt idx="102">
                  <c:v>114</c:v>
                </c:pt>
                <c:pt idx="103">
                  <c:v>110</c:v>
                </c:pt>
                <c:pt idx="104">
                  <c:v>113</c:v>
                </c:pt>
                <c:pt idx="105">
                  <c:v>109</c:v>
                </c:pt>
                <c:pt idx="106">
                  <c:v>112</c:v>
                </c:pt>
                <c:pt idx="107">
                  <c:v>120</c:v>
                </c:pt>
                <c:pt idx="108">
                  <c:v>112</c:v>
                </c:pt>
                <c:pt idx="109">
                  <c:v>112</c:v>
                </c:pt>
                <c:pt idx="110">
                  <c:v>102</c:v>
                </c:pt>
                <c:pt idx="111">
                  <c:v>105</c:v>
                </c:pt>
                <c:pt idx="112">
                  <c:v>103</c:v>
                </c:pt>
                <c:pt idx="113">
                  <c:v>102</c:v>
                </c:pt>
                <c:pt idx="114">
                  <c:v>103</c:v>
                </c:pt>
                <c:pt idx="115">
                  <c:v>98</c:v>
                </c:pt>
                <c:pt idx="116">
                  <c:v>89</c:v>
                </c:pt>
                <c:pt idx="117">
                  <c:v>91</c:v>
                </c:pt>
                <c:pt idx="118">
                  <c:v>86</c:v>
                </c:pt>
                <c:pt idx="119">
                  <c:v>87</c:v>
                </c:pt>
                <c:pt idx="120">
                  <c:v>82</c:v>
                </c:pt>
                <c:pt idx="121">
                  <c:v>86</c:v>
                </c:pt>
                <c:pt idx="122">
                  <c:v>78</c:v>
                </c:pt>
                <c:pt idx="123">
                  <c:v>76</c:v>
                </c:pt>
                <c:pt idx="124">
                  <c:v>80</c:v>
                </c:pt>
                <c:pt idx="125">
                  <c:v>72</c:v>
                </c:pt>
                <c:pt idx="126">
                  <c:v>68</c:v>
                </c:pt>
                <c:pt idx="127">
                  <c:v>67</c:v>
                </c:pt>
                <c:pt idx="128">
                  <c:v>69</c:v>
                </c:pt>
                <c:pt idx="129">
                  <c:v>61</c:v>
                </c:pt>
                <c:pt idx="130">
                  <c:v>61</c:v>
                </c:pt>
                <c:pt idx="131">
                  <c:v>61</c:v>
                </c:pt>
                <c:pt idx="132">
                  <c:v>54</c:v>
                </c:pt>
                <c:pt idx="133">
                  <c:v>54</c:v>
                </c:pt>
                <c:pt idx="134">
                  <c:v>58</c:v>
                </c:pt>
                <c:pt idx="135">
                  <c:v>51</c:v>
                </c:pt>
                <c:pt idx="136">
                  <c:v>50</c:v>
                </c:pt>
                <c:pt idx="137">
                  <c:v>51</c:v>
                </c:pt>
                <c:pt idx="138">
                  <c:v>46</c:v>
                </c:pt>
                <c:pt idx="139">
                  <c:v>50</c:v>
                </c:pt>
                <c:pt idx="140">
                  <c:v>52</c:v>
                </c:pt>
                <c:pt idx="141">
                  <c:v>44</c:v>
                </c:pt>
                <c:pt idx="142">
                  <c:v>50</c:v>
                </c:pt>
                <c:pt idx="143">
                  <c:v>48</c:v>
                </c:pt>
                <c:pt idx="144">
                  <c:v>47</c:v>
                </c:pt>
                <c:pt idx="145">
                  <c:v>49</c:v>
                </c:pt>
                <c:pt idx="146">
                  <c:v>47</c:v>
                </c:pt>
                <c:pt idx="147">
                  <c:v>53</c:v>
                </c:pt>
                <c:pt idx="148">
                  <c:v>54</c:v>
                </c:pt>
                <c:pt idx="149">
                  <c:v>53</c:v>
                </c:pt>
                <c:pt idx="150">
                  <c:v>48</c:v>
                </c:pt>
                <c:pt idx="151">
                  <c:v>53</c:v>
                </c:pt>
                <c:pt idx="152">
                  <c:v>60</c:v>
                </c:pt>
                <c:pt idx="153">
                  <c:v>60</c:v>
                </c:pt>
                <c:pt idx="154">
                  <c:v>65</c:v>
                </c:pt>
                <c:pt idx="155">
                  <c:v>62</c:v>
                </c:pt>
                <c:pt idx="156">
                  <c:v>71</c:v>
                </c:pt>
                <c:pt idx="157">
                  <c:v>68</c:v>
                </c:pt>
                <c:pt idx="158">
                  <c:v>69</c:v>
                </c:pt>
                <c:pt idx="159">
                  <c:v>74</c:v>
                </c:pt>
                <c:pt idx="160">
                  <c:v>85</c:v>
                </c:pt>
                <c:pt idx="161">
                  <c:v>82</c:v>
                </c:pt>
                <c:pt idx="162">
                  <c:v>92</c:v>
                </c:pt>
                <c:pt idx="163">
                  <c:v>91</c:v>
                </c:pt>
                <c:pt idx="164">
                  <c:v>92</c:v>
                </c:pt>
                <c:pt idx="165">
                  <c:v>91</c:v>
                </c:pt>
                <c:pt idx="166">
                  <c:v>92</c:v>
                </c:pt>
                <c:pt idx="167">
                  <c:v>100</c:v>
                </c:pt>
                <c:pt idx="168">
                  <c:v>95</c:v>
                </c:pt>
                <c:pt idx="169">
                  <c:v>99</c:v>
                </c:pt>
                <c:pt idx="170">
                  <c:v>104</c:v>
                </c:pt>
                <c:pt idx="171">
                  <c:v>106</c:v>
                </c:pt>
                <c:pt idx="172">
                  <c:v>98</c:v>
                </c:pt>
                <c:pt idx="173">
                  <c:v>112</c:v>
                </c:pt>
                <c:pt idx="174">
                  <c:v>110</c:v>
                </c:pt>
                <c:pt idx="175">
                  <c:v>99</c:v>
                </c:pt>
                <c:pt idx="176">
                  <c:v>113</c:v>
                </c:pt>
                <c:pt idx="177">
                  <c:v>110</c:v>
                </c:pt>
                <c:pt idx="178">
                  <c:v>114</c:v>
                </c:pt>
                <c:pt idx="179">
                  <c:v>110</c:v>
                </c:pt>
                <c:pt idx="180">
                  <c:v>108</c:v>
                </c:pt>
                <c:pt idx="181">
                  <c:v>108</c:v>
                </c:pt>
                <c:pt idx="182">
                  <c:v>101</c:v>
                </c:pt>
                <c:pt idx="183">
                  <c:v>107</c:v>
                </c:pt>
                <c:pt idx="184">
                  <c:v>107</c:v>
                </c:pt>
                <c:pt idx="185">
                  <c:v>107</c:v>
                </c:pt>
                <c:pt idx="186">
                  <c:v>100</c:v>
                </c:pt>
                <c:pt idx="187">
                  <c:v>103</c:v>
                </c:pt>
                <c:pt idx="188">
                  <c:v>91</c:v>
                </c:pt>
                <c:pt idx="189">
                  <c:v>90</c:v>
                </c:pt>
                <c:pt idx="190">
                  <c:v>87</c:v>
                </c:pt>
                <c:pt idx="191">
                  <c:v>90</c:v>
                </c:pt>
                <c:pt idx="192">
                  <c:v>85</c:v>
                </c:pt>
                <c:pt idx="193">
                  <c:v>81</c:v>
                </c:pt>
                <c:pt idx="194">
                  <c:v>85</c:v>
                </c:pt>
                <c:pt idx="195">
                  <c:v>74</c:v>
                </c:pt>
                <c:pt idx="196">
                  <c:v>74</c:v>
                </c:pt>
                <c:pt idx="197">
                  <c:v>64</c:v>
                </c:pt>
                <c:pt idx="198">
                  <c:v>67</c:v>
                </c:pt>
                <c:pt idx="199">
                  <c:v>62</c:v>
                </c:pt>
                <c:pt idx="200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0F-4781-A4B9-E37B730B538A}"/>
            </c:ext>
          </c:extLst>
        </c:ser>
        <c:ser>
          <c:idx val="3"/>
          <c:order val="3"/>
          <c:tx>
            <c:strRef>
              <c:f>'+1iter rx'!$D$1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rx'!$D$2:$D$202</c:f>
              <c:numCache>
                <c:formatCode>General</c:formatCode>
                <c:ptCount val="201"/>
                <c:pt idx="0">
                  <c:v>63</c:v>
                </c:pt>
                <c:pt idx="1">
                  <c:v>61</c:v>
                </c:pt>
                <c:pt idx="2">
                  <c:v>55</c:v>
                </c:pt>
                <c:pt idx="3">
                  <c:v>55</c:v>
                </c:pt>
                <c:pt idx="4">
                  <c:v>57</c:v>
                </c:pt>
                <c:pt idx="5">
                  <c:v>48</c:v>
                </c:pt>
                <c:pt idx="6">
                  <c:v>52</c:v>
                </c:pt>
                <c:pt idx="7">
                  <c:v>50</c:v>
                </c:pt>
                <c:pt idx="8">
                  <c:v>48</c:v>
                </c:pt>
                <c:pt idx="9">
                  <c:v>48</c:v>
                </c:pt>
                <c:pt idx="10">
                  <c:v>47</c:v>
                </c:pt>
                <c:pt idx="11">
                  <c:v>48</c:v>
                </c:pt>
                <c:pt idx="12">
                  <c:v>46</c:v>
                </c:pt>
                <c:pt idx="13">
                  <c:v>46</c:v>
                </c:pt>
                <c:pt idx="14">
                  <c:v>49</c:v>
                </c:pt>
                <c:pt idx="15">
                  <c:v>43</c:v>
                </c:pt>
                <c:pt idx="16">
                  <c:v>48</c:v>
                </c:pt>
                <c:pt idx="17">
                  <c:v>46</c:v>
                </c:pt>
                <c:pt idx="18">
                  <c:v>47</c:v>
                </c:pt>
                <c:pt idx="19">
                  <c:v>48</c:v>
                </c:pt>
                <c:pt idx="20">
                  <c:v>46</c:v>
                </c:pt>
                <c:pt idx="21">
                  <c:v>52</c:v>
                </c:pt>
                <c:pt idx="22">
                  <c:v>50</c:v>
                </c:pt>
                <c:pt idx="23">
                  <c:v>54</c:v>
                </c:pt>
                <c:pt idx="24">
                  <c:v>53</c:v>
                </c:pt>
                <c:pt idx="25">
                  <c:v>59</c:v>
                </c:pt>
                <c:pt idx="26">
                  <c:v>60</c:v>
                </c:pt>
                <c:pt idx="27">
                  <c:v>58</c:v>
                </c:pt>
                <c:pt idx="28">
                  <c:v>61</c:v>
                </c:pt>
                <c:pt idx="29">
                  <c:v>65</c:v>
                </c:pt>
                <c:pt idx="30">
                  <c:v>62</c:v>
                </c:pt>
                <c:pt idx="31">
                  <c:v>69</c:v>
                </c:pt>
                <c:pt idx="32">
                  <c:v>69</c:v>
                </c:pt>
                <c:pt idx="33">
                  <c:v>69</c:v>
                </c:pt>
                <c:pt idx="34">
                  <c:v>69</c:v>
                </c:pt>
                <c:pt idx="35">
                  <c:v>73</c:v>
                </c:pt>
                <c:pt idx="36">
                  <c:v>68</c:v>
                </c:pt>
                <c:pt idx="37">
                  <c:v>73</c:v>
                </c:pt>
                <c:pt idx="38">
                  <c:v>68</c:v>
                </c:pt>
                <c:pt idx="39">
                  <c:v>78</c:v>
                </c:pt>
                <c:pt idx="40">
                  <c:v>74</c:v>
                </c:pt>
                <c:pt idx="41">
                  <c:v>76</c:v>
                </c:pt>
                <c:pt idx="42">
                  <c:v>76</c:v>
                </c:pt>
                <c:pt idx="43">
                  <c:v>77</c:v>
                </c:pt>
                <c:pt idx="44">
                  <c:v>81</c:v>
                </c:pt>
                <c:pt idx="45">
                  <c:v>77</c:v>
                </c:pt>
                <c:pt idx="46">
                  <c:v>80</c:v>
                </c:pt>
                <c:pt idx="47">
                  <c:v>80</c:v>
                </c:pt>
                <c:pt idx="48">
                  <c:v>73</c:v>
                </c:pt>
                <c:pt idx="49">
                  <c:v>77</c:v>
                </c:pt>
                <c:pt idx="50">
                  <c:v>79</c:v>
                </c:pt>
                <c:pt idx="51">
                  <c:v>77</c:v>
                </c:pt>
                <c:pt idx="52">
                  <c:v>76</c:v>
                </c:pt>
                <c:pt idx="53">
                  <c:v>75</c:v>
                </c:pt>
                <c:pt idx="54">
                  <c:v>81</c:v>
                </c:pt>
                <c:pt idx="55">
                  <c:v>74</c:v>
                </c:pt>
                <c:pt idx="56">
                  <c:v>74</c:v>
                </c:pt>
                <c:pt idx="57">
                  <c:v>74</c:v>
                </c:pt>
                <c:pt idx="58">
                  <c:v>73</c:v>
                </c:pt>
                <c:pt idx="59">
                  <c:v>73</c:v>
                </c:pt>
                <c:pt idx="60">
                  <c:v>79</c:v>
                </c:pt>
                <c:pt idx="61">
                  <c:v>73</c:v>
                </c:pt>
                <c:pt idx="62">
                  <c:v>73</c:v>
                </c:pt>
                <c:pt idx="63">
                  <c:v>76</c:v>
                </c:pt>
                <c:pt idx="64">
                  <c:v>78</c:v>
                </c:pt>
                <c:pt idx="65">
                  <c:v>68</c:v>
                </c:pt>
                <c:pt idx="66">
                  <c:v>78</c:v>
                </c:pt>
                <c:pt idx="67">
                  <c:v>72</c:v>
                </c:pt>
                <c:pt idx="68">
                  <c:v>73</c:v>
                </c:pt>
                <c:pt idx="69">
                  <c:v>72</c:v>
                </c:pt>
                <c:pt idx="70">
                  <c:v>74</c:v>
                </c:pt>
                <c:pt idx="71">
                  <c:v>72</c:v>
                </c:pt>
                <c:pt idx="72">
                  <c:v>69</c:v>
                </c:pt>
                <c:pt idx="73">
                  <c:v>72</c:v>
                </c:pt>
                <c:pt idx="74">
                  <c:v>67</c:v>
                </c:pt>
                <c:pt idx="75">
                  <c:v>69</c:v>
                </c:pt>
                <c:pt idx="76">
                  <c:v>69</c:v>
                </c:pt>
                <c:pt idx="77">
                  <c:v>69</c:v>
                </c:pt>
                <c:pt idx="78">
                  <c:v>73</c:v>
                </c:pt>
                <c:pt idx="79">
                  <c:v>69</c:v>
                </c:pt>
                <c:pt idx="80">
                  <c:v>70</c:v>
                </c:pt>
                <c:pt idx="81">
                  <c:v>69</c:v>
                </c:pt>
                <c:pt idx="82">
                  <c:v>70</c:v>
                </c:pt>
                <c:pt idx="83">
                  <c:v>70</c:v>
                </c:pt>
                <c:pt idx="84">
                  <c:v>73</c:v>
                </c:pt>
                <c:pt idx="85">
                  <c:v>67</c:v>
                </c:pt>
                <c:pt idx="86">
                  <c:v>66</c:v>
                </c:pt>
                <c:pt idx="87">
                  <c:v>72</c:v>
                </c:pt>
                <c:pt idx="88">
                  <c:v>70</c:v>
                </c:pt>
                <c:pt idx="89">
                  <c:v>69</c:v>
                </c:pt>
                <c:pt idx="90">
                  <c:v>68</c:v>
                </c:pt>
                <c:pt idx="91">
                  <c:v>60</c:v>
                </c:pt>
                <c:pt idx="92">
                  <c:v>67</c:v>
                </c:pt>
                <c:pt idx="93">
                  <c:v>71</c:v>
                </c:pt>
                <c:pt idx="94">
                  <c:v>66</c:v>
                </c:pt>
                <c:pt idx="95">
                  <c:v>70</c:v>
                </c:pt>
                <c:pt idx="96">
                  <c:v>68</c:v>
                </c:pt>
                <c:pt idx="97">
                  <c:v>64</c:v>
                </c:pt>
                <c:pt idx="98">
                  <c:v>76</c:v>
                </c:pt>
                <c:pt idx="99">
                  <c:v>68</c:v>
                </c:pt>
                <c:pt idx="100">
                  <c:v>64</c:v>
                </c:pt>
                <c:pt idx="101">
                  <c:v>64</c:v>
                </c:pt>
                <c:pt idx="102">
                  <c:v>73</c:v>
                </c:pt>
                <c:pt idx="103">
                  <c:v>69</c:v>
                </c:pt>
                <c:pt idx="104">
                  <c:v>66</c:v>
                </c:pt>
                <c:pt idx="105">
                  <c:v>67</c:v>
                </c:pt>
                <c:pt idx="106">
                  <c:v>65</c:v>
                </c:pt>
                <c:pt idx="107">
                  <c:v>72</c:v>
                </c:pt>
                <c:pt idx="108">
                  <c:v>66</c:v>
                </c:pt>
                <c:pt idx="109">
                  <c:v>68</c:v>
                </c:pt>
                <c:pt idx="110">
                  <c:v>71</c:v>
                </c:pt>
                <c:pt idx="111">
                  <c:v>67</c:v>
                </c:pt>
                <c:pt idx="112">
                  <c:v>72</c:v>
                </c:pt>
                <c:pt idx="113">
                  <c:v>64</c:v>
                </c:pt>
                <c:pt idx="114">
                  <c:v>63</c:v>
                </c:pt>
                <c:pt idx="115">
                  <c:v>64</c:v>
                </c:pt>
                <c:pt idx="116">
                  <c:v>74</c:v>
                </c:pt>
                <c:pt idx="117">
                  <c:v>63</c:v>
                </c:pt>
                <c:pt idx="118">
                  <c:v>64</c:v>
                </c:pt>
                <c:pt idx="119">
                  <c:v>69</c:v>
                </c:pt>
                <c:pt idx="120">
                  <c:v>74</c:v>
                </c:pt>
                <c:pt idx="121">
                  <c:v>72</c:v>
                </c:pt>
                <c:pt idx="122">
                  <c:v>65</c:v>
                </c:pt>
                <c:pt idx="123">
                  <c:v>72</c:v>
                </c:pt>
                <c:pt idx="124">
                  <c:v>70</c:v>
                </c:pt>
                <c:pt idx="125">
                  <c:v>67</c:v>
                </c:pt>
                <c:pt idx="126">
                  <c:v>68</c:v>
                </c:pt>
                <c:pt idx="127">
                  <c:v>73</c:v>
                </c:pt>
                <c:pt idx="128">
                  <c:v>70</c:v>
                </c:pt>
                <c:pt idx="129">
                  <c:v>72</c:v>
                </c:pt>
                <c:pt idx="130">
                  <c:v>72</c:v>
                </c:pt>
                <c:pt idx="131">
                  <c:v>69</c:v>
                </c:pt>
                <c:pt idx="132">
                  <c:v>70</c:v>
                </c:pt>
                <c:pt idx="133">
                  <c:v>71</c:v>
                </c:pt>
                <c:pt idx="134">
                  <c:v>69</c:v>
                </c:pt>
                <c:pt idx="135">
                  <c:v>72</c:v>
                </c:pt>
                <c:pt idx="136">
                  <c:v>72</c:v>
                </c:pt>
                <c:pt idx="137">
                  <c:v>73</c:v>
                </c:pt>
                <c:pt idx="138">
                  <c:v>76</c:v>
                </c:pt>
                <c:pt idx="139">
                  <c:v>72</c:v>
                </c:pt>
                <c:pt idx="140">
                  <c:v>74</c:v>
                </c:pt>
                <c:pt idx="141">
                  <c:v>77</c:v>
                </c:pt>
                <c:pt idx="142">
                  <c:v>74</c:v>
                </c:pt>
                <c:pt idx="143">
                  <c:v>71</c:v>
                </c:pt>
                <c:pt idx="144">
                  <c:v>78</c:v>
                </c:pt>
                <c:pt idx="145">
                  <c:v>76</c:v>
                </c:pt>
                <c:pt idx="146">
                  <c:v>77</c:v>
                </c:pt>
                <c:pt idx="147">
                  <c:v>74</c:v>
                </c:pt>
                <c:pt idx="148">
                  <c:v>79</c:v>
                </c:pt>
                <c:pt idx="149">
                  <c:v>76</c:v>
                </c:pt>
                <c:pt idx="150">
                  <c:v>80</c:v>
                </c:pt>
                <c:pt idx="151">
                  <c:v>73</c:v>
                </c:pt>
                <c:pt idx="152">
                  <c:v>77</c:v>
                </c:pt>
                <c:pt idx="153">
                  <c:v>77</c:v>
                </c:pt>
                <c:pt idx="154">
                  <c:v>83</c:v>
                </c:pt>
                <c:pt idx="155">
                  <c:v>81</c:v>
                </c:pt>
                <c:pt idx="156">
                  <c:v>77</c:v>
                </c:pt>
                <c:pt idx="157">
                  <c:v>77</c:v>
                </c:pt>
                <c:pt idx="158">
                  <c:v>76</c:v>
                </c:pt>
                <c:pt idx="159">
                  <c:v>74</c:v>
                </c:pt>
                <c:pt idx="160">
                  <c:v>71</c:v>
                </c:pt>
                <c:pt idx="161">
                  <c:v>77</c:v>
                </c:pt>
                <c:pt idx="162">
                  <c:v>82</c:v>
                </c:pt>
                <c:pt idx="163">
                  <c:v>70</c:v>
                </c:pt>
                <c:pt idx="164">
                  <c:v>66</c:v>
                </c:pt>
                <c:pt idx="165">
                  <c:v>74</c:v>
                </c:pt>
                <c:pt idx="166">
                  <c:v>71</c:v>
                </c:pt>
                <c:pt idx="167">
                  <c:v>69</c:v>
                </c:pt>
                <c:pt idx="168">
                  <c:v>68</c:v>
                </c:pt>
                <c:pt idx="169">
                  <c:v>65</c:v>
                </c:pt>
                <c:pt idx="170">
                  <c:v>65</c:v>
                </c:pt>
                <c:pt idx="171">
                  <c:v>61</c:v>
                </c:pt>
                <c:pt idx="172">
                  <c:v>62</c:v>
                </c:pt>
                <c:pt idx="173">
                  <c:v>61</c:v>
                </c:pt>
                <c:pt idx="174">
                  <c:v>53</c:v>
                </c:pt>
                <c:pt idx="175">
                  <c:v>60</c:v>
                </c:pt>
                <c:pt idx="176">
                  <c:v>54</c:v>
                </c:pt>
                <c:pt idx="177">
                  <c:v>54</c:v>
                </c:pt>
                <c:pt idx="178">
                  <c:v>48</c:v>
                </c:pt>
                <c:pt idx="179">
                  <c:v>52</c:v>
                </c:pt>
                <c:pt idx="180">
                  <c:v>49</c:v>
                </c:pt>
                <c:pt idx="181">
                  <c:v>45</c:v>
                </c:pt>
                <c:pt idx="182">
                  <c:v>48</c:v>
                </c:pt>
                <c:pt idx="183">
                  <c:v>48</c:v>
                </c:pt>
                <c:pt idx="184">
                  <c:v>43</c:v>
                </c:pt>
                <c:pt idx="185">
                  <c:v>47</c:v>
                </c:pt>
                <c:pt idx="186">
                  <c:v>46</c:v>
                </c:pt>
                <c:pt idx="187">
                  <c:v>42</c:v>
                </c:pt>
                <c:pt idx="188">
                  <c:v>47</c:v>
                </c:pt>
                <c:pt idx="189">
                  <c:v>48</c:v>
                </c:pt>
                <c:pt idx="190">
                  <c:v>48</c:v>
                </c:pt>
                <c:pt idx="191">
                  <c:v>46</c:v>
                </c:pt>
                <c:pt idx="192">
                  <c:v>46</c:v>
                </c:pt>
                <c:pt idx="193">
                  <c:v>48</c:v>
                </c:pt>
                <c:pt idx="194">
                  <c:v>46</c:v>
                </c:pt>
                <c:pt idx="195">
                  <c:v>50</c:v>
                </c:pt>
                <c:pt idx="196">
                  <c:v>53</c:v>
                </c:pt>
                <c:pt idx="197">
                  <c:v>56</c:v>
                </c:pt>
                <c:pt idx="198">
                  <c:v>54</c:v>
                </c:pt>
                <c:pt idx="199">
                  <c:v>59</c:v>
                </c:pt>
                <c:pt idx="200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0F-4781-A4B9-E37B730B538A}"/>
            </c:ext>
          </c:extLst>
        </c:ser>
        <c:ser>
          <c:idx val="4"/>
          <c:order val="4"/>
          <c:tx>
            <c:strRef>
              <c:f>'+1iter rx'!$E$1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rx'!$E$2:$E$202</c:f>
              <c:numCache>
                <c:formatCode>General</c:formatCode>
                <c:ptCount val="201"/>
                <c:pt idx="0">
                  <c:v>46</c:v>
                </c:pt>
                <c:pt idx="1">
                  <c:v>45</c:v>
                </c:pt>
                <c:pt idx="2">
                  <c:v>48</c:v>
                </c:pt>
                <c:pt idx="3">
                  <c:v>49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48</c:v>
                </c:pt>
                <c:pt idx="8">
                  <c:v>50</c:v>
                </c:pt>
                <c:pt idx="9">
                  <c:v>46</c:v>
                </c:pt>
                <c:pt idx="10">
                  <c:v>48</c:v>
                </c:pt>
                <c:pt idx="11">
                  <c:v>44</c:v>
                </c:pt>
                <c:pt idx="12">
                  <c:v>48</c:v>
                </c:pt>
                <c:pt idx="13">
                  <c:v>46</c:v>
                </c:pt>
                <c:pt idx="14">
                  <c:v>48</c:v>
                </c:pt>
                <c:pt idx="15">
                  <c:v>49</c:v>
                </c:pt>
                <c:pt idx="16">
                  <c:v>48</c:v>
                </c:pt>
                <c:pt idx="17">
                  <c:v>46</c:v>
                </c:pt>
                <c:pt idx="18">
                  <c:v>45</c:v>
                </c:pt>
                <c:pt idx="19">
                  <c:v>48</c:v>
                </c:pt>
                <c:pt idx="20">
                  <c:v>45</c:v>
                </c:pt>
                <c:pt idx="21">
                  <c:v>47</c:v>
                </c:pt>
                <c:pt idx="22">
                  <c:v>43</c:v>
                </c:pt>
                <c:pt idx="23">
                  <c:v>47</c:v>
                </c:pt>
                <c:pt idx="24">
                  <c:v>47</c:v>
                </c:pt>
                <c:pt idx="25">
                  <c:v>48</c:v>
                </c:pt>
                <c:pt idx="26">
                  <c:v>49</c:v>
                </c:pt>
                <c:pt idx="27">
                  <c:v>41</c:v>
                </c:pt>
                <c:pt idx="28">
                  <c:v>41</c:v>
                </c:pt>
                <c:pt idx="29">
                  <c:v>41</c:v>
                </c:pt>
                <c:pt idx="30">
                  <c:v>41</c:v>
                </c:pt>
                <c:pt idx="31">
                  <c:v>40</c:v>
                </c:pt>
                <c:pt idx="32">
                  <c:v>41</c:v>
                </c:pt>
                <c:pt idx="33">
                  <c:v>41</c:v>
                </c:pt>
                <c:pt idx="34">
                  <c:v>46</c:v>
                </c:pt>
                <c:pt idx="35">
                  <c:v>42</c:v>
                </c:pt>
                <c:pt idx="36">
                  <c:v>45</c:v>
                </c:pt>
                <c:pt idx="37">
                  <c:v>44</c:v>
                </c:pt>
                <c:pt idx="38">
                  <c:v>42</c:v>
                </c:pt>
                <c:pt idx="39">
                  <c:v>38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50</c:v>
                </c:pt>
                <c:pt idx="44">
                  <c:v>44</c:v>
                </c:pt>
                <c:pt idx="45">
                  <c:v>48</c:v>
                </c:pt>
                <c:pt idx="46">
                  <c:v>47</c:v>
                </c:pt>
                <c:pt idx="47">
                  <c:v>46</c:v>
                </c:pt>
                <c:pt idx="48">
                  <c:v>53</c:v>
                </c:pt>
                <c:pt idx="49">
                  <c:v>55</c:v>
                </c:pt>
                <c:pt idx="50">
                  <c:v>50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53</c:v>
                </c:pt>
                <c:pt idx="55">
                  <c:v>59</c:v>
                </c:pt>
                <c:pt idx="56">
                  <c:v>56</c:v>
                </c:pt>
                <c:pt idx="57">
                  <c:v>60</c:v>
                </c:pt>
                <c:pt idx="58">
                  <c:v>56</c:v>
                </c:pt>
                <c:pt idx="59">
                  <c:v>61</c:v>
                </c:pt>
                <c:pt idx="60">
                  <c:v>59</c:v>
                </c:pt>
                <c:pt idx="61">
                  <c:v>58</c:v>
                </c:pt>
                <c:pt idx="62">
                  <c:v>62</c:v>
                </c:pt>
                <c:pt idx="63">
                  <c:v>59</c:v>
                </c:pt>
                <c:pt idx="64">
                  <c:v>59</c:v>
                </c:pt>
                <c:pt idx="65">
                  <c:v>63</c:v>
                </c:pt>
                <c:pt idx="66">
                  <c:v>64</c:v>
                </c:pt>
                <c:pt idx="67">
                  <c:v>61</c:v>
                </c:pt>
                <c:pt idx="68">
                  <c:v>61</c:v>
                </c:pt>
                <c:pt idx="69">
                  <c:v>61</c:v>
                </c:pt>
                <c:pt idx="70">
                  <c:v>57</c:v>
                </c:pt>
                <c:pt idx="71">
                  <c:v>53</c:v>
                </c:pt>
                <c:pt idx="72">
                  <c:v>59</c:v>
                </c:pt>
                <c:pt idx="73">
                  <c:v>58</c:v>
                </c:pt>
                <c:pt idx="74">
                  <c:v>54</c:v>
                </c:pt>
                <c:pt idx="75">
                  <c:v>60</c:v>
                </c:pt>
                <c:pt idx="76">
                  <c:v>57</c:v>
                </c:pt>
                <c:pt idx="77">
                  <c:v>56</c:v>
                </c:pt>
                <c:pt idx="78">
                  <c:v>55</c:v>
                </c:pt>
                <c:pt idx="79">
                  <c:v>57</c:v>
                </c:pt>
                <c:pt idx="80">
                  <c:v>60</c:v>
                </c:pt>
                <c:pt idx="81">
                  <c:v>54</c:v>
                </c:pt>
                <c:pt idx="82">
                  <c:v>52</c:v>
                </c:pt>
                <c:pt idx="83">
                  <c:v>54</c:v>
                </c:pt>
                <c:pt idx="84">
                  <c:v>49</c:v>
                </c:pt>
                <c:pt idx="85">
                  <c:v>53</c:v>
                </c:pt>
                <c:pt idx="86">
                  <c:v>51</c:v>
                </c:pt>
                <c:pt idx="87">
                  <c:v>49</c:v>
                </c:pt>
                <c:pt idx="88">
                  <c:v>48</c:v>
                </c:pt>
                <c:pt idx="89">
                  <c:v>49</c:v>
                </c:pt>
                <c:pt idx="90">
                  <c:v>49</c:v>
                </c:pt>
                <c:pt idx="91">
                  <c:v>52</c:v>
                </c:pt>
                <c:pt idx="92">
                  <c:v>48</c:v>
                </c:pt>
                <c:pt idx="93">
                  <c:v>49</c:v>
                </c:pt>
                <c:pt idx="94">
                  <c:v>47</c:v>
                </c:pt>
                <c:pt idx="95">
                  <c:v>47</c:v>
                </c:pt>
                <c:pt idx="96">
                  <c:v>46</c:v>
                </c:pt>
                <c:pt idx="97">
                  <c:v>48</c:v>
                </c:pt>
                <c:pt idx="98">
                  <c:v>48</c:v>
                </c:pt>
                <c:pt idx="99">
                  <c:v>47</c:v>
                </c:pt>
                <c:pt idx="100">
                  <c:v>49</c:v>
                </c:pt>
                <c:pt idx="101">
                  <c:v>46</c:v>
                </c:pt>
                <c:pt idx="102">
                  <c:v>44</c:v>
                </c:pt>
                <c:pt idx="103">
                  <c:v>46</c:v>
                </c:pt>
                <c:pt idx="104">
                  <c:v>45</c:v>
                </c:pt>
                <c:pt idx="105">
                  <c:v>45</c:v>
                </c:pt>
                <c:pt idx="106">
                  <c:v>48</c:v>
                </c:pt>
                <c:pt idx="107">
                  <c:v>50</c:v>
                </c:pt>
                <c:pt idx="108">
                  <c:v>49</c:v>
                </c:pt>
                <c:pt idx="109">
                  <c:v>51</c:v>
                </c:pt>
                <c:pt idx="110">
                  <c:v>47</c:v>
                </c:pt>
                <c:pt idx="111">
                  <c:v>49</c:v>
                </c:pt>
                <c:pt idx="112">
                  <c:v>48</c:v>
                </c:pt>
                <c:pt idx="113">
                  <c:v>53</c:v>
                </c:pt>
                <c:pt idx="114">
                  <c:v>53</c:v>
                </c:pt>
                <c:pt idx="115">
                  <c:v>55</c:v>
                </c:pt>
                <c:pt idx="116">
                  <c:v>51</c:v>
                </c:pt>
                <c:pt idx="117">
                  <c:v>55</c:v>
                </c:pt>
                <c:pt idx="118">
                  <c:v>54</c:v>
                </c:pt>
                <c:pt idx="119">
                  <c:v>57</c:v>
                </c:pt>
                <c:pt idx="120">
                  <c:v>56</c:v>
                </c:pt>
                <c:pt idx="121">
                  <c:v>60</c:v>
                </c:pt>
                <c:pt idx="122">
                  <c:v>56</c:v>
                </c:pt>
                <c:pt idx="123">
                  <c:v>54</c:v>
                </c:pt>
                <c:pt idx="124">
                  <c:v>60</c:v>
                </c:pt>
                <c:pt idx="125">
                  <c:v>61</c:v>
                </c:pt>
                <c:pt idx="126">
                  <c:v>57</c:v>
                </c:pt>
                <c:pt idx="127">
                  <c:v>59</c:v>
                </c:pt>
                <c:pt idx="128">
                  <c:v>57</c:v>
                </c:pt>
                <c:pt idx="129">
                  <c:v>59</c:v>
                </c:pt>
                <c:pt idx="130">
                  <c:v>62</c:v>
                </c:pt>
                <c:pt idx="131">
                  <c:v>60</c:v>
                </c:pt>
                <c:pt idx="132">
                  <c:v>63</c:v>
                </c:pt>
                <c:pt idx="133">
                  <c:v>65</c:v>
                </c:pt>
                <c:pt idx="134">
                  <c:v>61</c:v>
                </c:pt>
                <c:pt idx="135">
                  <c:v>62</c:v>
                </c:pt>
                <c:pt idx="136">
                  <c:v>60</c:v>
                </c:pt>
                <c:pt idx="137">
                  <c:v>62</c:v>
                </c:pt>
                <c:pt idx="138">
                  <c:v>60</c:v>
                </c:pt>
                <c:pt idx="139">
                  <c:v>58</c:v>
                </c:pt>
                <c:pt idx="140">
                  <c:v>59</c:v>
                </c:pt>
                <c:pt idx="141">
                  <c:v>60</c:v>
                </c:pt>
                <c:pt idx="142">
                  <c:v>62</c:v>
                </c:pt>
                <c:pt idx="143">
                  <c:v>53</c:v>
                </c:pt>
                <c:pt idx="144">
                  <c:v>53</c:v>
                </c:pt>
                <c:pt idx="145">
                  <c:v>58</c:v>
                </c:pt>
                <c:pt idx="146">
                  <c:v>55</c:v>
                </c:pt>
                <c:pt idx="147">
                  <c:v>52</c:v>
                </c:pt>
                <c:pt idx="148">
                  <c:v>54</c:v>
                </c:pt>
                <c:pt idx="149">
                  <c:v>49</c:v>
                </c:pt>
                <c:pt idx="150">
                  <c:v>53</c:v>
                </c:pt>
                <c:pt idx="151">
                  <c:v>50</c:v>
                </c:pt>
                <c:pt idx="152">
                  <c:v>49</c:v>
                </c:pt>
                <c:pt idx="153">
                  <c:v>45</c:v>
                </c:pt>
                <c:pt idx="154">
                  <c:v>48</c:v>
                </c:pt>
                <c:pt idx="155">
                  <c:v>46</c:v>
                </c:pt>
                <c:pt idx="156">
                  <c:v>49</c:v>
                </c:pt>
                <c:pt idx="157">
                  <c:v>46</c:v>
                </c:pt>
                <c:pt idx="158">
                  <c:v>45</c:v>
                </c:pt>
                <c:pt idx="159">
                  <c:v>44</c:v>
                </c:pt>
                <c:pt idx="160">
                  <c:v>46</c:v>
                </c:pt>
                <c:pt idx="161">
                  <c:v>40</c:v>
                </c:pt>
                <c:pt idx="162">
                  <c:v>41</c:v>
                </c:pt>
                <c:pt idx="163">
                  <c:v>39</c:v>
                </c:pt>
                <c:pt idx="164">
                  <c:v>39</c:v>
                </c:pt>
                <c:pt idx="165">
                  <c:v>41</c:v>
                </c:pt>
                <c:pt idx="166">
                  <c:v>41</c:v>
                </c:pt>
                <c:pt idx="167">
                  <c:v>40</c:v>
                </c:pt>
                <c:pt idx="168">
                  <c:v>40</c:v>
                </c:pt>
                <c:pt idx="169">
                  <c:v>41</c:v>
                </c:pt>
                <c:pt idx="170">
                  <c:v>44</c:v>
                </c:pt>
                <c:pt idx="171">
                  <c:v>41</c:v>
                </c:pt>
                <c:pt idx="172">
                  <c:v>42</c:v>
                </c:pt>
                <c:pt idx="173">
                  <c:v>42</c:v>
                </c:pt>
                <c:pt idx="174">
                  <c:v>44</c:v>
                </c:pt>
                <c:pt idx="175">
                  <c:v>48</c:v>
                </c:pt>
                <c:pt idx="176">
                  <c:v>37</c:v>
                </c:pt>
                <c:pt idx="177">
                  <c:v>43</c:v>
                </c:pt>
                <c:pt idx="178">
                  <c:v>43</c:v>
                </c:pt>
                <c:pt idx="179">
                  <c:v>40</c:v>
                </c:pt>
                <c:pt idx="180">
                  <c:v>49</c:v>
                </c:pt>
                <c:pt idx="181">
                  <c:v>42</c:v>
                </c:pt>
                <c:pt idx="182">
                  <c:v>42</c:v>
                </c:pt>
                <c:pt idx="183">
                  <c:v>44</c:v>
                </c:pt>
                <c:pt idx="184">
                  <c:v>43</c:v>
                </c:pt>
                <c:pt idx="185">
                  <c:v>44</c:v>
                </c:pt>
                <c:pt idx="186">
                  <c:v>43</c:v>
                </c:pt>
                <c:pt idx="187">
                  <c:v>45</c:v>
                </c:pt>
                <c:pt idx="188">
                  <c:v>50</c:v>
                </c:pt>
                <c:pt idx="189">
                  <c:v>44</c:v>
                </c:pt>
                <c:pt idx="190">
                  <c:v>43</c:v>
                </c:pt>
                <c:pt idx="191">
                  <c:v>46</c:v>
                </c:pt>
                <c:pt idx="192">
                  <c:v>45</c:v>
                </c:pt>
                <c:pt idx="193">
                  <c:v>44</c:v>
                </c:pt>
                <c:pt idx="194">
                  <c:v>46</c:v>
                </c:pt>
                <c:pt idx="195">
                  <c:v>47</c:v>
                </c:pt>
                <c:pt idx="196">
                  <c:v>46</c:v>
                </c:pt>
                <c:pt idx="197">
                  <c:v>42</c:v>
                </c:pt>
                <c:pt idx="198">
                  <c:v>44</c:v>
                </c:pt>
                <c:pt idx="199">
                  <c:v>47</c:v>
                </c:pt>
                <c:pt idx="200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0F-4781-A4B9-E37B730B538A}"/>
            </c:ext>
          </c:extLst>
        </c:ser>
        <c:ser>
          <c:idx val="5"/>
          <c:order val="5"/>
          <c:tx>
            <c:strRef>
              <c:f>'+1iter rx'!$F$1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rx'!$F$2:$F$202</c:f>
              <c:numCache>
                <c:formatCode>General</c:formatCode>
                <c:ptCount val="201"/>
                <c:pt idx="0">
                  <c:v>60</c:v>
                </c:pt>
                <c:pt idx="1">
                  <c:v>56</c:v>
                </c:pt>
                <c:pt idx="2">
                  <c:v>62</c:v>
                </c:pt>
                <c:pt idx="3">
                  <c:v>61</c:v>
                </c:pt>
                <c:pt idx="4">
                  <c:v>63</c:v>
                </c:pt>
                <c:pt idx="5">
                  <c:v>67</c:v>
                </c:pt>
                <c:pt idx="6">
                  <c:v>63</c:v>
                </c:pt>
                <c:pt idx="7">
                  <c:v>70</c:v>
                </c:pt>
                <c:pt idx="8">
                  <c:v>69</c:v>
                </c:pt>
                <c:pt idx="9">
                  <c:v>75</c:v>
                </c:pt>
                <c:pt idx="10">
                  <c:v>73</c:v>
                </c:pt>
                <c:pt idx="11">
                  <c:v>80</c:v>
                </c:pt>
                <c:pt idx="12">
                  <c:v>78</c:v>
                </c:pt>
                <c:pt idx="13">
                  <c:v>80</c:v>
                </c:pt>
                <c:pt idx="14">
                  <c:v>82</c:v>
                </c:pt>
                <c:pt idx="15">
                  <c:v>88</c:v>
                </c:pt>
                <c:pt idx="16">
                  <c:v>86</c:v>
                </c:pt>
                <c:pt idx="17">
                  <c:v>87</c:v>
                </c:pt>
                <c:pt idx="18">
                  <c:v>93</c:v>
                </c:pt>
                <c:pt idx="19">
                  <c:v>96</c:v>
                </c:pt>
                <c:pt idx="20">
                  <c:v>99</c:v>
                </c:pt>
                <c:pt idx="21">
                  <c:v>102</c:v>
                </c:pt>
                <c:pt idx="22">
                  <c:v>108</c:v>
                </c:pt>
                <c:pt idx="23">
                  <c:v>100</c:v>
                </c:pt>
                <c:pt idx="24">
                  <c:v>105</c:v>
                </c:pt>
                <c:pt idx="25">
                  <c:v>105</c:v>
                </c:pt>
                <c:pt idx="26">
                  <c:v>102</c:v>
                </c:pt>
                <c:pt idx="27">
                  <c:v>115</c:v>
                </c:pt>
                <c:pt idx="28">
                  <c:v>116</c:v>
                </c:pt>
                <c:pt idx="29">
                  <c:v>113</c:v>
                </c:pt>
                <c:pt idx="30">
                  <c:v>114</c:v>
                </c:pt>
                <c:pt idx="31">
                  <c:v>125</c:v>
                </c:pt>
                <c:pt idx="32">
                  <c:v>118</c:v>
                </c:pt>
                <c:pt idx="33">
                  <c:v>117</c:v>
                </c:pt>
                <c:pt idx="34">
                  <c:v>122</c:v>
                </c:pt>
                <c:pt idx="35">
                  <c:v>119</c:v>
                </c:pt>
                <c:pt idx="36">
                  <c:v>118</c:v>
                </c:pt>
                <c:pt idx="37">
                  <c:v>119</c:v>
                </c:pt>
                <c:pt idx="38">
                  <c:v>124</c:v>
                </c:pt>
                <c:pt idx="39">
                  <c:v>119</c:v>
                </c:pt>
                <c:pt idx="40">
                  <c:v>120</c:v>
                </c:pt>
                <c:pt idx="41">
                  <c:v>115</c:v>
                </c:pt>
                <c:pt idx="42">
                  <c:v>114</c:v>
                </c:pt>
                <c:pt idx="43">
                  <c:v>114</c:v>
                </c:pt>
                <c:pt idx="44">
                  <c:v>111</c:v>
                </c:pt>
                <c:pt idx="45">
                  <c:v>111</c:v>
                </c:pt>
                <c:pt idx="46">
                  <c:v>116</c:v>
                </c:pt>
                <c:pt idx="47">
                  <c:v>109</c:v>
                </c:pt>
                <c:pt idx="48">
                  <c:v>99</c:v>
                </c:pt>
                <c:pt idx="49">
                  <c:v>111</c:v>
                </c:pt>
                <c:pt idx="50">
                  <c:v>104</c:v>
                </c:pt>
                <c:pt idx="51">
                  <c:v>104</c:v>
                </c:pt>
                <c:pt idx="52">
                  <c:v>99</c:v>
                </c:pt>
                <c:pt idx="53">
                  <c:v>96</c:v>
                </c:pt>
                <c:pt idx="54">
                  <c:v>93</c:v>
                </c:pt>
                <c:pt idx="55">
                  <c:v>95</c:v>
                </c:pt>
                <c:pt idx="56">
                  <c:v>93</c:v>
                </c:pt>
                <c:pt idx="57">
                  <c:v>91</c:v>
                </c:pt>
                <c:pt idx="58">
                  <c:v>84</c:v>
                </c:pt>
                <c:pt idx="59">
                  <c:v>81</c:v>
                </c:pt>
                <c:pt idx="60">
                  <c:v>81</c:v>
                </c:pt>
                <c:pt idx="61">
                  <c:v>85</c:v>
                </c:pt>
                <c:pt idx="62">
                  <c:v>77</c:v>
                </c:pt>
                <c:pt idx="63">
                  <c:v>78</c:v>
                </c:pt>
                <c:pt idx="64">
                  <c:v>71</c:v>
                </c:pt>
                <c:pt idx="65">
                  <c:v>66</c:v>
                </c:pt>
                <c:pt idx="66">
                  <c:v>73</c:v>
                </c:pt>
                <c:pt idx="67">
                  <c:v>72</c:v>
                </c:pt>
                <c:pt idx="68">
                  <c:v>67</c:v>
                </c:pt>
                <c:pt idx="69">
                  <c:v>72</c:v>
                </c:pt>
                <c:pt idx="70">
                  <c:v>63</c:v>
                </c:pt>
                <c:pt idx="71">
                  <c:v>64</c:v>
                </c:pt>
                <c:pt idx="72">
                  <c:v>64</c:v>
                </c:pt>
                <c:pt idx="73">
                  <c:v>64</c:v>
                </c:pt>
                <c:pt idx="74">
                  <c:v>60</c:v>
                </c:pt>
                <c:pt idx="75">
                  <c:v>58</c:v>
                </c:pt>
                <c:pt idx="76">
                  <c:v>59</c:v>
                </c:pt>
                <c:pt idx="77">
                  <c:v>58</c:v>
                </c:pt>
                <c:pt idx="78">
                  <c:v>53</c:v>
                </c:pt>
                <c:pt idx="79">
                  <c:v>60</c:v>
                </c:pt>
                <c:pt idx="80">
                  <c:v>56</c:v>
                </c:pt>
                <c:pt idx="81">
                  <c:v>57</c:v>
                </c:pt>
                <c:pt idx="82">
                  <c:v>51</c:v>
                </c:pt>
                <c:pt idx="83">
                  <c:v>55</c:v>
                </c:pt>
                <c:pt idx="84">
                  <c:v>53</c:v>
                </c:pt>
                <c:pt idx="85">
                  <c:v>55</c:v>
                </c:pt>
                <c:pt idx="86">
                  <c:v>52</c:v>
                </c:pt>
                <c:pt idx="87">
                  <c:v>53</c:v>
                </c:pt>
                <c:pt idx="88">
                  <c:v>51</c:v>
                </c:pt>
                <c:pt idx="89">
                  <c:v>53</c:v>
                </c:pt>
                <c:pt idx="90">
                  <c:v>52</c:v>
                </c:pt>
                <c:pt idx="91">
                  <c:v>49</c:v>
                </c:pt>
                <c:pt idx="92">
                  <c:v>49</c:v>
                </c:pt>
                <c:pt idx="93">
                  <c:v>54</c:v>
                </c:pt>
                <c:pt idx="94">
                  <c:v>50</c:v>
                </c:pt>
                <c:pt idx="95">
                  <c:v>42</c:v>
                </c:pt>
                <c:pt idx="96">
                  <c:v>50</c:v>
                </c:pt>
                <c:pt idx="97">
                  <c:v>47</c:v>
                </c:pt>
                <c:pt idx="98">
                  <c:v>53</c:v>
                </c:pt>
                <c:pt idx="99">
                  <c:v>50</c:v>
                </c:pt>
                <c:pt idx="100">
                  <c:v>46</c:v>
                </c:pt>
                <c:pt idx="101">
                  <c:v>52</c:v>
                </c:pt>
                <c:pt idx="102">
                  <c:v>47</c:v>
                </c:pt>
                <c:pt idx="103">
                  <c:v>52</c:v>
                </c:pt>
                <c:pt idx="104">
                  <c:v>50</c:v>
                </c:pt>
                <c:pt idx="105">
                  <c:v>49</c:v>
                </c:pt>
                <c:pt idx="106">
                  <c:v>53</c:v>
                </c:pt>
                <c:pt idx="107">
                  <c:v>52</c:v>
                </c:pt>
                <c:pt idx="108">
                  <c:v>48</c:v>
                </c:pt>
                <c:pt idx="109">
                  <c:v>49</c:v>
                </c:pt>
                <c:pt idx="110">
                  <c:v>47</c:v>
                </c:pt>
                <c:pt idx="111">
                  <c:v>50</c:v>
                </c:pt>
                <c:pt idx="112">
                  <c:v>55</c:v>
                </c:pt>
                <c:pt idx="113">
                  <c:v>52</c:v>
                </c:pt>
                <c:pt idx="114">
                  <c:v>55</c:v>
                </c:pt>
                <c:pt idx="115">
                  <c:v>52</c:v>
                </c:pt>
                <c:pt idx="116">
                  <c:v>51</c:v>
                </c:pt>
                <c:pt idx="117">
                  <c:v>52</c:v>
                </c:pt>
                <c:pt idx="118">
                  <c:v>54</c:v>
                </c:pt>
                <c:pt idx="119">
                  <c:v>55</c:v>
                </c:pt>
                <c:pt idx="120">
                  <c:v>56</c:v>
                </c:pt>
                <c:pt idx="121">
                  <c:v>57</c:v>
                </c:pt>
                <c:pt idx="122">
                  <c:v>53</c:v>
                </c:pt>
                <c:pt idx="123">
                  <c:v>62</c:v>
                </c:pt>
                <c:pt idx="124">
                  <c:v>62</c:v>
                </c:pt>
                <c:pt idx="125">
                  <c:v>60</c:v>
                </c:pt>
                <c:pt idx="126">
                  <c:v>62</c:v>
                </c:pt>
                <c:pt idx="127">
                  <c:v>60</c:v>
                </c:pt>
                <c:pt idx="128">
                  <c:v>62</c:v>
                </c:pt>
                <c:pt idx="129">
                  <c:v>68</c:v>
                </c:pt>
                <c:pt idx="130">
                  <c:v>62</c:v>
                </c:pt>
                <c:pt idx="131">
                  <c:v>64</c:v>
                </c:pt>
                <c:pt idx="132">
                  <c:v>68</c:v>
                </c:pt>
                <c:pt idx="133">
                  <c:v>65</c:v>
                </c:pt>
                <c:pt idx="134">
                  <c:v>71</c:v>
                </c:pt>
                <c:pt idx="135">
                  <c:v>75</c:v>
                </c:pt>
                <c:pt idx="136">
                  <c:v>73</c:v>
                </c:pt>
                <c:pt idx="137">
                  <c:v>80</c:v>
                </c:pt>
                <c:pt idx="138">
                  <c:v>77</c:v>
                </c:pt>
                <c:pt idx="139">
                  <c:v>79</c:v>
                </c:pt>
                <c:pt idx="140">
                  <c:v>80</c:v>
                </c:pt>
                <c:pt idx="141">
                  <c:v>84</c:v>
                </c:pt>
                <c:pt idx="142">
                  <c:v>83</c:v>
                </c:pt>
                <c:pt idx="143">
                  <c:v>86</c:v>
                </c:pt>
                <c:pt idx="144">
                  <c:v>90</c:v>
                </c:pt>
                <c:pt idx="145">
                  <c:v>90</c:v>
                </c:pt>
                <c:pt idx="146">
                  <c:v>95</c:v>
                </c:pt>
                <c:pt idx="147">
                  <c:v>96</c:v>
                </c:pt>
                <c:pt idx="148">
                  <c:v>100</c:v>
                </c:pt>
                <c:pt idx="149">
                  <c:v>100</c:v>
                </c:pt>
                <c:pt idx="150">
                  <c:v>106</c:v>
                </c:pt>
                <c:pt idx="151">
                  <c:v>102</c:v>
                </c:pt>
                <c:pt idx="152">
                  <c:v>101</c:v>
                </c:pt>
                <c:pt idx="153">
                  <c:v>110</c:v>
                </c:pt>
                <c:pt idx="154">
                  <c:v>108</c:v>
                </c:pt>
                <c:pt idx="155">
                  <c:v>111</c:v>
                </c:pt>
                <c:pt idx="156">
                  <c:v>107</c:v>
                </c:pt>
                <c:pt idx="157">
                  <c:v>118</c:v>
                </c:pt>
                <c:pt idx="158">
                  <c:v>106</c:v>
                </c:pt>
                <c:pt idx="159">
                  <c:v>113</c:v>
                </c:pt>
                <c:pt idx="160">
                  <c:v>117</c:v>
                </c:pt>
                <c:pt idx="161">
                  <c:v>123</c:v>
                </c:pt>
                <c:pt idx="162">
                  <c:v>106</c:v>
                </c:pt>
                <c:pt idx="163">
                  <c:v>126</c:v>
                </c:pt>
                <c:pt idx="164">
                  <c:v>111</c:v>
                </c:pt>
                <c:pt idx="165">
                  <c:v>116</c:v>
                </c:pt>
                <c:pt idx="166">
                  <c:v>115</c:v>
                </c:pt>
                <c:pt idx="167">
                  <c:v>120</c:v>
                </c:pt>
                <c:pt idx="168">
                  <c:v>119</c:v>
                </c:pt>
                <c:pt idx="169">
                  <c:v>116</c:v>
                </c:pt>
                <c:pt idx="170">
                  <c:v>110</c:v>
                </c:pt>
                <c:pt idx="171">
                  <c:v>113</c:v>
                </c:pt>
                <c:pt idx="172">
                  <c:v>104</c:v>
                </c:pt>
                <c:pt idx="173">
                  <c:v>111</c:v>
                </c:pt>
                <c:pt idx="174">
                  <c:v>115</c:v>
                </c:pt>
                <c:pt idx="175">
                  <c:v>104</c:v>
                </c:pt>
                <c:pt idx="176">
                  <c:v>106</c:v>
                </c:pt>
                <c:pt idx="177">
                  <c:v>105</c:v>
                </c:pt>
                <c:pt idx="178">
                  <c:v>99</c:v>
                </c:pt>
                <c:pt idx="179">
                  <c:v>98</c:v>
                </c:pt>
                <c:pt idx="180">
                  <c:v>101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86</c:v>
                </c:pt>
                <c:pt idx="185">
                  <c:v>80</c:v>
                </c:pt>
                <c:pt idx="186">
                  <c:v>85</c:v>
                </c:pt>
                <c:pt idx="187">
                  <c:v>81</c:v>
                </c:pt>
                <c:pt idx="188">
                  <c:v>78</c:v>
                </c:pt>
                <c:pt idx="189">
                  <c:v>72</c:v>
                </c:pt>
                <c:pt idx="190">
                  <c:v>73</c:v>
                </c:pt>
                <c:pt idx="191">
                  <c:v>68</c:v>
                </c:pt>
                <c:pt idx="192">
                  <c:v>69</c:v>
                </c:pt>
                <c:pt idx="193">
                  <c:v>64</c:v>
                </c:pt>
                <c:pt idx="194">
                  <c:v>67</c:v>
                </c:pt>
                <c:pt idx="195">
                  <c:v>66</c:v>
                </c:pt>
                <c:pt idx="196">
                  <c:v>59</c:v>
                </c:pt>
                <c:pt idx="197">
                  <c:v>64</c:v>
                </c:pt>
                <c:pt idx="198">
                  <c:v>62</c:v>
                </c:pt>
                <c:pt idx="199">
                  <c:v>55</c:v>
                </c:pt>
                <c:pt idx="200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60F-4781-A4B9-E37B730B538A}"/>
            </c:ext>
          </c:extLst>
        </c:ser>
        <c:ser>
          <c:idx val="6"/>
          <c:order val="6"/>
          <c:tx>
            <c:strRef>
              <c:f>'+1iter rx'!$G$1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rx'!$G$2:$G$202</c:f>
              <c:numCache>
                <c:formatCode>General</c:formatCode>
                <c:ptCount val="201"/>
                <c:pt idx="0">
                  <c:v>63</c:v>
                </c:pt>
                <c:pt idx="1">
                  <c:v>63</c:v>
                </c:pt>
                <c:pt idx="2">
                  <c:v>57</c:v>
                </c:pt>
                <c:pt idx="3">
                  <c:v>60</c:v>
                </c:pt>
                <c:pt idx="4">
                  <c:v>57</c:v>
                </c:pt>
                <c:pt idx="5">
                  <c:v>51</c:v>
                </c:pt>
                <c:pt idx="6">
                  <c:v>54</c:v>
                </c:pt>
                <c:pt idx="7">
                  <c:v>52</c:v>
                </c:pt>
                <c:pt idx="8">
                  <c:v>49</c:v>
                </c:pt>
                <c:pt idx="9">
                  <c:v>48</c:v>
                </c:pt>
                <c:pt idx="10">
                  <c:v>41</c:v>
                </c:pt>
                <c:pt idx="11">
                  <c:v>45</c:v>
                </c:pt>
                <c:pt idx="12">
                  <c:v>45</c:v>
                </c:pt>
                <c:pt idx="13">
                  <c:v>47</c:v>
                </c:pt>
                <c:pt idx="14">
                  <c:v>43</c:v>
                </c:pt>
                <c:pt idx="15">
                  <c:v>46</c:v>
                </c:pt>
                <c:pt idx="16">
                  <c:v>52</c:v>
                </c:pt>
                <c:pt idx="17">
                  <c:v>46</c:v>
                </c:pt>
                <c:pt idx="18">
                  <c:v>48</c:v>
                </c:pt>
                <c:pt idx="19">
                  <c:v>49</c:v>
                </c:pt>
                <c:pt idx="20">
                  <c:v>47</c:v>
                </c:pt>
                <c:pt idx="21">
                  <c:v>53</c:v>
                </c:pt>
                <c:pt idx="22">
                  <c:v>54</c:v>
                </c:pt>
                <c:pt idx="23">
                  <c:v>52</c:v>
                </c:pt>
                <c:pt idx="24">
                  <c:v>53</c:v>
                </c:pt>
                <c:pt idx="25">
                  <c:v>53</c:v>
                </c:pt>
                <c:pt idx="26">
                  <c:v>59</c:v>
                </c:pt>
                <c:pt idx="27">
                  <c:v>56</c:v>
                </c:pt>
                <c:pt idx="28">
                  <c:v>61</c:v>
                </c:pt>
                <c:pt idx="29">
                  <c:v>56</c:v>
                </c:pt>
                <c:pt idx="30">
                  <c:v>59</c:v>
                </c:pt>
                <c:pt idx="31">
                  <c:v>63</c:v>
                </c:pt>
                <c:pt idx="32">
                  <c:v>65</c:v>
                </c:pt>
                <c:pt idx="33">
                  <c:v>62</c:v>
                </c:pt>
                <c:pt idx="34">
                  <c:v>64</c:v>
                </c:pt>
                <c:pt idx="35">
                  <c:v>68</c:v>
                </c:pt>
                <c:pt idx="36">
                  <c:v>72</c:v>
                </c:pt>
                <c:pt idx="37">
                  <c:v>71</c:v>
                </c:pt>
                <c:pt idx="38">
                  <c:v>76</c:v>
                </c:pt>
                <c:pt idx="39">
                  <c:v>70</c:v>
                </c:pt>
                <c:pt idx="40">
                  <c:v>72</c:v>
                </c:pt>
                <c:pt idx="41">
                  <c:v>69</c:v>
                </c:pt>
                <c:pt idx="42">
                  <c:v>72</c:v>
                </c:pt>
                <c:pt idx="43">
                  <c:v>71</c:v>
                </c:pt>
                <c:pt idx="44">
                  <c:v>71</c:v>
                </c:pt>
                <c:pt idx="45">
                  <c:v>75</c:v>
                </c:pt>
                <c:pt idx="46">
                  <c:v>70</c:v>
                </c:pt>
                <c:pt idx="47">
                  <c:v>75</c:v>
                </c:pt>
                <c:pt idx="48">
                  <c:v>71</c:v>
                </c:pt>
                <c:pt idx="49">
                  <c:v>74</c:v>
                </c:pt>
                <c:pt idx="50">
                  <c:v>70</c:v>
                </c:pt>
                <c:pt idx="51">
                  <c:v>75</c:v>
                </c:pt>
                <c:pt idx="52">
                  <c:v>71</c:v>
                </c:pt>
                <c:pt idx="53">
                  <c:v>73</c:v>
                </c:pt>
                <c:pt idx="54">
                  <c:v>69</c:v>
                </c:pt>
                <c:pt idx="55">
                  <c:v>69</c:v>
                </c:pt>
                <c:pt idx="56">
                  <c:v>67</c:v>
                </c:pt>
                <c:pt idx="57">
                  <c:v>66</c:v>
                </c:pt>
                <c:pt idx="58">
                  <c:v>72</c:v>
                </c:pt>
                <c:pt idx="59">
                  <c:v>70</c:v>
                </c:pt>
                <c:pt idx="60">
                  <c:v>62</c:v>
                </c:pt>
                <c:pt idx="61">
                  <c:v>68</c:v>
                </c:pt>
                <c:pt idx="62">
                  <c:v>67</c:v>
                </c:pt>
                <c:pt idx="63">
                  <c:v>63</c:v>
                </c:pt>
                <c:pt idx="64">
                  <c:v>59</c:v>
                </c:pt>
                <c:pt idx="65">
                  <c:v>63</c:v>
                </c:pt>
                <c:pt idx="66">
                  <c:v>60</c:v>
                </c:pt>
                <c:pt idx="67">
                  <c:v>65</c:v>
                </c:pt>
                <c:pt idx="68">
                  <c:v>68</c:v>
                </c:pt>
                <c:pt idx="69">
                  <c:v>64</c:v>
                </c:pt>
                <c:pt idx="70">
                  <c:v>62</c:v>
                </c:pt>
                <c:pt idx="71">
                  <c:v>61</c:v>
                </c:pt>
                <c:pt idx="72">
                  <c:v>59</c:v>
                </c:pt>
                <c:pt idx="73">
                  <c:v>57</c:v>
                </c:pt>
                <c:pt idx="74">
                  <c:v>58</c:v>
                </c:pt>
                <c:pt idx="75">
                  <c:v>62</c:v>
                </c:pt>
                <c:pt idx="76">
                  <c:v>59</c:v>
                </c:pt>
                <c:pt idx="77">
                  <c:v>55</c:v>
                </c:pt>
                <c:pt idx="78">
                  <c:v>56</c:v>
                </c:pt>
                <c:pt idx="79">
                  <c:v>60</c:v>
                </c:pt>
                <c:pt idx="80">
                  <c:v>55</c:v>
                </c:pt>
                <c:pt idx="81">
                  <c:v>60</c:v>
                </c:pt>
                <c:pt idx="82">
                  <c:v>58</c:v>
                </c:pt>
                <c:pt idx="83">
                  <c:v>63</c:v>
                </c:pt>
                <c:pt idx="84">
                  <c:v>53</c:v>
                </c:pt>
                <c:pt idx="85">
                  <c:v>59</c:v>
                </c:pt>
                <c:pt idx="86">
                  <c:v>56</c:v>
                </c:pt>
                <c:pt idx="87">
                  <c:v>55</c:v>
                </c:pt>
                <c:pt idx="88">
                  <c:v>52</c:v>
                </c:pt>
                <c:pt idx="89">
                  <c:v>60</c:v>
                </c:pt>
                <c:pt idx="90">
                  <c:v>56</c:v>
                </c:pt>
                <c:pt idx="91">
                  <c:v>61</c:v>
                </c:pt>
                <c:pt idx="92">
                  <c:v>59</c:v>
                </c:pt>
                <c:pt idx="93">
                  <c:v>54</c:v>
                </c:pt>
                <c:pt idx="94">
                  <c:v>57</c:v>
                </c:pt>
                <c:pt idx="95">
                  <c:v>55</c:v>
                </c:pt>
                <c:pt idx="96">
                  <c:v>60</c:v>
                </c:pt>
                <c:pt idx="97">
                  <c:v>57</c:v>
                </c:pt>
                <c:pt idx="98">
                  <c:v>53</c:v>
                </c:pt>
                <c:pt idx="99">
                  <c:v>59</c:v>
                </c:pt>
                <c:pt idx="100">
                  <c:v>57</c:v>
                </c:pt>
                <c:pt idx="101">
                  <c:v>59</c:v>
                </c:pt>
                <c:pt idx="102">
                  <c:v>53</c:v>
                </c:pt>
                <c:pt idx="103">
                  <c:v>58</c:v>
                </c:pt>
                <c:pt idx="104">
                  <c:v>63</c:v>
                </c:pt>
                <c:pt idx="105">
                  <c:v>60</c:v>
                </c:pt>
                <c:pt idx="106">
                  <c:v>56</c:v>
                </c:pt>
                <c:pt idx="107">
                  <c:v>51</c:v>
                </c:pt>
                <c:pt idx="108">
                  <c:v>57</c:v>
                </c:pt>
                <c:pt idx="109">
                  <c:v>57</c:v>
                </c:pt>
                <c:pt idx="110">
                  <c:v>56</c:v>
                </c:pt>
                <c:pt idx="111">
                  <c:v>60</c:v>
                </c:pt>
                <c:pt idx="112">
                  <c:v>56</c:v>
                </c:pt>
                <c:pt idx="113">
                  <c:v>57</c:v>
                </c:pt>
                <c:pt idx="114">
                  <c:v>59</c:v>
                </c:pt>
                <c:pt idx="115">
                  <c:v>52</c:v>
                </c:pt>
                <c:pt idx="116">
                  <c:v>55</c:v>
                </c:pt>
                <c:pt idx="117">
                  <c:v>61</c:v>
                </c:pt>
                <c:pt idx="118">
                  <c:v>60</c:v>
                </c:pt>
                <c:pt idx="119">
                  <c:v>59</c:v>
                </c:pt>
                <c:pt idx="120">
                  <c:v>57</c:v>
                </c:pt>
                <c:pt idx="121">
                  <c:v>58</c:v>
                </c:pt>
                <c:pt idx="122">
                  <c:v>56</c:v>
                </c:pt>
                <c:pt idx="123">
                  <c:v>56</c:v>
                </c:pt>
                <c:pt idx="124">
                  <c:v>56</c:v>
                </c:pt>
                <c:pt idx="125">
                  <c:v>59</c:v>
                </c:pt>
                <c:pt idx="126">
                  <c:v>57</c:v>
                </c:pt>
                <c:pt idx="127">
                  <c:v>61</c:v>
                </c:pt>
                <c:pt idx="128">
                  <c:v>61</c:v>
                </c:pt>
                <c:pt idx="129">
                  <c:v>59</c:v>
                </c:pt>
                <c:pt idx="130">
                  <c:v>64</c:v>
                </c:pt>
                <c:pt idx="131">
                  <c:v>66</c:v>
                </c:pt>
                <c:pt idx="132">
                  <c:v>65</c:v>
                </c:pt>
                <c:pt idx="133">
                  <c:v>62</c:v>
                </c:pt>
                <c:pt idx="134">
                  <c:v>61</c:v>
                </c:pt>
                <c:pt idx="135">
                  <c:v>65</c:v>
                </c:pt>
                <c:pt idx="136">
                  <c:v>66</c:v>
                </c:pt>
                <c:pt idx="137">
                  <c:v>61</c:v>
                </c:pt>
                <c:pt idx="138">
                  <c:v>66</c:v>
                </c:pt>
                <c:pt idx="139">
                  <c:v>68</c:v>
                </c:pt>
                <c:pt idx="140">
                  <c:v>69</c:v>
                </c:pt>
                <c:pt idx="141">
                  <c:v>70</c:v>
                </c:pt>
                <c:pt idx="142">
                  <c:v>69</c:v>
                </c:pt>
                <c:pt idx="143">
                  <c:v>69</c:v>
                </c:pt>
                <c:pt idx="144">
                  <c:v>74</c:v>
                </c:pt>
                <c:pt idx="145">
                  <c:v>67</c:v>
                </c:pt>
                <c:pt idx="146">
                  <c:v>74</c:v>
                </c:pt>
                <c:pt idx="147">
                  <c:v>73</c:v>
                </c:pt>
                <c:pt idx="148">
                  <c:v>70</c:v>
                </c:pt>
                <c:pt idx="149">
                  <c:v>77</c:v>
                </c:pt>
                <c:pt idx="150">
                  <c:v>76</c:v>
                </c:pt>
                <c:pt idx="151">
                  <c:v>75</c:v>
                </c:pt>
                <c:pt idx="152">
                  <c:v>75</c:v>
                </c:pt>
                <c:pt idx="153">
                  <c:v>77</c:v>
                </c:pt>
                <c:pt idx="154">
                  <c:v>73</c:v>
                </c:pt>
                <c:pt idx="155">
                  <c:v>72</c:v>
                </c:pt>
                <c:pt idx="156">
                  <c:v>78</c:v>
                </c:pt>
                <c:pt idx="157">
                  <c:v>73</c:v>
                </c:pt>
                <c:pt idx="158">
                  <c:v>77</c:v>
                </c:pt>
                <c:pt idx="159">
                  <c:v>73</c:v>
                </c:pt>
                <c:pt idx="160">
                  <c:v>77</c:v>
                </c:pt>
                <c:pt idx="161">
                  <c:v>74</c:v>
                </c:pt>
                <c:pt idx="162">
                  <c:v>73</c:v>
                </c:pt>
                <c:pt idx="163">
                  <c:v>72</c:v>
                </c:pt>
                <c:pt idx="164">
                  <c:v>70</c:v>
                </c:pt>
                <c:pt idx="165">
                  <c:v>70</c:v>
                </c:pt>
                <c:pt idx="166">
                  <c:v>67</c:v>
                </c:pt>
                <c:pt idx="167">
                  <c:v>68</c:v>
                </c:pt>
                <c:pt idx="168">
                  <c:v>67</c:v>
                </c:pt>
                <c:pt idx="169">
                  <c:v>62</c:v>
                </c:pt>
                <c:pt idx="170">
                  <c:v>62</c:v>
                </c:pt>
                <c:pt idx="171">
                  <c:v>68</c:v>
                </c:pt>
                <c:pt idx="172">
                  <c:v>59</c:v>
                </c:pt>
                <c:pt idx="173">
                  <c:v>61</c:v>
                </c:pt>
                <c:pt idx="174">
                  <c:v>58</c:v>
                </c:pt>
                <c:pt idx="175">
                  <c:v>57</c:v>
                </c:pt>
                <c:pt idx="176">
                  <c:v>56</c:v>
                </c:pt>
                <c:pt idx="177">
                  <c:v>55</c:v>
                </c:pt>
                <c:pt idx="178">
                  <c:v>55</c:v>
                </c:pt>
                <c:pt idx="179">
                  <c:v>51</c:v>
                </c:pt>
                <c:pt idx="180">
                  <c:v>46</c:v>
                </c:pt>
                <c:pt idx="181">
                  <c:v>53</c:v>
                </c:pt>
                <c:pt idx="182">
                  <c:v>48</c:v>
                </c:pt>
                <c:pt idx="183">
                  <c:v>44</c:v>
                </c:pt>
                <c:pt idx="184">
                  <c:v>47</c:v>
                </c:pt>
                <c:pt idx="185">
                  <c:v>49</c:v>
                </c:pt>
                <c:pt idx="186">
                  <c:v>47</c:v>
                </c:pt>
                <c:pt idx="187">
                  <c:v>49</c:v>
                </c:pt>
                <c:pt idx="188">
                  <c:v>49</c:v>
                </c:pt>
                <c:pt idx="189">
                  <c:v>50</c:v>
                </c:pt>
                <c:pt idx="190">
                  <c:v>47</c:v>
                </c:pt>
                <c:pt idx="191">
                  <c:v>46</c:v>
                </c:pt>
                <c:pt idx="192">
                  <c:v>49</c:v>
                </c:pt>
                <c:pt idx="193">
                  <c:v>48</c:v>
                </c:pt>
                <c:pt idx="194">
                  <c:v>48</c:v>
                </c:pt>
                <c:pt idx="195">
                  <c:v>57</c:v>
                </c:pt>
                <c:pt idx="196">
                  <c:v>56</c:v>
                </c:pt>
                <c:pt idx="197">
                  <c:v>59</c:v>
                </c:pt>
                <c:pt idx="198">
                  <c:v>58</c:v>
                </c:pt>
                <c:pt idx="199">
                  <c:v>64</c:v>
                </c:pt>
                <c:pt idx="20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60F-4781-A4B9-E37B730B538A}"/>
            </c:ext>
          </c:extLst>
        </c:ser>
        <c:ser>
          <c:idx val="7"/>
          <c:order val="7"/>
          <c:tx>
            <c:strRef>
              <c:f>'+1iter rx'!$H$1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rx'!$H$2:$H$202</c:f>
              <c:numCache>
                <c:formatCode>General</c:formatCode>
                <c:ptCount val="201"/>
                <c:pt idx="0">
                  <c:v>98</c:v>
                </c:pt>
                <c:pt idx="1">
                  <c:v>96</c:v>
                </c:pt>
                <c:pt idx="2">
                  <c:v>88</c:v>
                </c:pt>
                <c:pt idx="3">
                  <c:v>96</c:v>
                </c:pt>
                <c:pt idx="4">
                  <c:v>94</c:v>
                </c:pt>
                <c:pt idx="5">
                  <c:v>89</c:v>
                </c:pt>
                <c:pt idx="6">
                  <c:v>96</c:v>
                </c:pt>
                <c:pt idx="7">
                  <c:v>89</c:v>
                </c:pt>
                <c:pt idx="8">
                  <c:v>86</c:v>
                </c:pt>
                <c:pt idx="9">
                  <c:v>93</c:v>
                </c:pt>
                <c:pt idx="10">
                  <c:v>90</c:v>
                </c:pt>
                <c:pt idx="11">
                  <c:v>86</c:v>
                </c:pt>
                <c:pt idx="12">
                  <c:v>86</c:v>
                </c:pt>
                <c:pt idx="13">
                  <c:v>85</c:v>
                </c:pt>
                <c:pt idx="14">
                  <c:v>86</c:v>
                </c:pt>
                <c:pt idx="15">
                  <c:v>84</c:v>
                </c:pt>
                <c:pt idx="16">
                  <c:v>81</c:v>
                </c:pt>
                <c:pt idx="17">
                  <c:v>87</c:v>
                </c:pt>
                <c:pt idx="18">
                  <c:v>79</c:v>
                </c:pt>
                <c:pt idx="19">
                  <c:v>75</c:v>
                </c:pt>
                <c:pt idx="20">
                  <c:v>80</c:v>
                </c:pt>
                <c:pt idx="21">
                  <c:v>73</c:v>
                </c:pt>
                <c:pt idx="22">
                  <c:v>72</c:v>
                </c:pt>
                <c:pt idx="23">
                  <c:v>72</c:v>
                </c:pt>
                <c:pt idx="24">
                  <c:v>71</c:v>
                </c:pt>
                <c:pt idx="25">
                  <c:v>71</c:v>
                </c:pt>
                <c:pt idx="26">
                  <c:v>65</c:v>
                </c:pt>
                <c:pt idx="27">
                  <c:v>64</c:v>
                </c:pt>
                <c:pt idx="28">
                  <c:v>60</c:v>
                </c:pt>
                <c:pt idx="29">
                  <c:v>61</c:v>
                </c:pt>
                <c:pt idx="30">
                  <c:v>60</c:v>
                </c:pt>
                <c:pt idx="31">
                  <c:v>58</c:v>
                </c:pt>
                <c:pt idx="32">
                  <c:v>55</c:v>
                </c:pt>
                <c:pt idx="33">
                  <c:v>55</c:v>
                </c:pt>
                <c:pt idx="34">
                  <c:v>56</c:v>
                </c:pt>
                <c:pt idx="35">
                  <c:v>51</c:v>
                </c:pt>
                <c:pt idx="36">
                  <c:v>54</c:v>
                </c:pt>
                <c:pt idx="37">
                  <c:v>53</c:v>
                </c:pt>
                <c:pt idx="38">
                  <c:v>48</c:v>
                </c:pt>
                <c:pt idx="39">
                  <c:v>48</c:v>
                </c:pt>
                <c:pt idx="40">
                  <c:v>49</c:v>
                </c:pt>
                <c:pt idx="41">
                  <c:v>45</c:v>
                </c:pt>
                <c:pt idx="42">
                  <c:v>46</c:v>
                </c:pt>
                <c:pt idx="43">
                  <c:v>48</c:v>
                </c:pt>
                <c:pt idx="44">
                  <c:v>49</c:v>
                </c:pt>
                <c:pt idx="45">
                  <c:v>44</c:v>
                </c:pt>
                <c:pt idx="46">
                  <c:v>45</c:v>
                </c:pt>
                <c:pt idx="47">
                  <c:v>49</c:v>
                </c:pt>
                <c:pt idx="48">
                  <c:v>52</c:v>
                </c:pt>
                <c:pt idx="49">
                  <c:v>49</c:v>
                </c:pt>
                <c:pt idx="50">
                  <c:v>51</c:v>
                </c:pt>
                <c:pt idx="51">
                  <c:v>52</c:v>
                </c:pt>
                <c:pt idx="52">
                  <c:v>55</c:v>
                </c:pt>
                <c:pt idx="53">
                  <c:v>50</c:v>
                </c:pt>
                <c:pt idx="54">
                  <c:v>55</c:v>
                </c:pt>
                <c:pt idx="55">
                  <c:v>56</c:v>
                </c:pt>
                <c:pt idx="56">
                  <c:v>56</c:v>
                </c:pt>
                <c:pt idx="57">
                  <c:v>52</c:v>
                </c:pt>
                <c:pt idx="58">
                  <c:v>60</c:v>
                </c:pt>
                <c:pt idx="59">
                  <c:v>61</c:v>
                </c:pt>
                <c:pt idx="60">
                  <c:v>58</c:v>
                </c:pt>
                <c:pt idx="61">
                  <c:v>61</c:v>
                </c:pt>
                <c:pt idx="62">
                  <c:v>65</c:v>
                </c:pt>
                <c:pt idx="63">
                  <c:v>64</c:v>
                </c:pt>
                <c:pt idx="64">
                  <c:v>62</c:v>
                </c:pt>
                <c:pt idx="65">
                  <c:v>60</c:v>
                </c:pt>
                <c:pt idx="66">
                  <c:v>55</c:v>
                </c:pt>
                <c:pt idx="67">
                  <c:v>59</c:v>
                </c:pt>
                <c:pt idx="68">
                  <c:v>61</c:v>
                </c:pt>
                <c:pt idx="69">
                  <c:v>61</c:v>
                </c:pt>
                <c:pt idx="70">
                  <c:v>69</c:v>
                </c:pt>
                <c:pt idx="71">
                  <c:v>60</c:v>
                </c:pt>
                <c:pt idx="72">
                  <c:v>63</c:v>
                </c:pt>
                <c:pt idx="73">
                  <c:v>66</c:v>
                </c:pt>
                <c:pt idx="74">
                  <c:v>64</c:v>
                </c:pt>
                <c:pt idx="75">
                  <c:v>62</c:v>
                </c:pt>
                <c:pt idx="76">
                  <c:v>68</c:v>
                </c:pt>
                <c:pt idx="77">
                  <c:v>58</c:v>
                </c:pt>
                <c:pt idx="78">
                  <c:v>62</c:v>
                </c:pt>
                <c:pt idx="79">
                  <c:v>64</c:v>
                </c:pt>
                <c:pt idx="80">
                  <c:v>64</c:v>
                </c:pt>
                <c:pt idx="81">
                  <c:v>60</c:v>
                </c:pt>
                <c:pt idx="82">
                  <c:v>56</c:v>
                </c:pt>
                <c:pt idx="83">
                  <c:v>57</c:v>
                </c:pt>
                <c:pt idx="84">
                  <c:v>60</c:v>
                </c:pt>
                <c:pt idx="85">
                  <c:v>58</c:v>
                </c:pt>
                <c:pt idx="86">
                  <c:v>58</c:v>
                </c:pt>
                <c:pt idx="87">
                  <c:v>56</c:v>
                </c:pt>
                <c:pt idx="88">
                  <c:v>55</c:v>
                </c:pt>
                <c:pt idx="89">
                  <c:v>59</c:v>
                </c:pt>
                <c:pt idx="90">
                  <c:v>58</c:v>
                </c:pt>
                <c:pt idx="91">
                  <c:v>52</c:v>
                </c:pt>
                <c:pt idx="92">
                  <c:v>57</c:v>
                </c:pt>
                <c:pt idx="93">
                  <c:v>51</c:v>
                </c:pt>
                <c:pt idx="94">
                  <c:v>53</c:v>
                </c:pt>
                <c:pt idx="95">
                  <c:v>54</c:v>
                </c:pt>
                <c:pt idx="96">
                  <c:v>54</c:v>
                </c:pt>
                <c:pt idx="97">
                  <c:v>55</c:v>
                </c:pt>
                <c:pt idx="98">
                  <c:v>50</c:v>
                </c:pt>
                <c:pt idx="99">
                  <c:v>62</c:v>
                </c:pt>
                <c:pt idx="100">
                  <c:v>56</c:v>
                </c:pt>
                <c:pt idx="101">
                  <c:v>57</c:v>
                </c:pt>
                <c:pt idx="102">
                  <c:v>57</c:v>
                </c:pt>
                <c:pt idx="103">
                  <c:v>55</c:v>
                </c:pt>
                <c:pt idx="104">
                  <c:v>61</c:v>
                </c:pt>
                <c:pt idx="105">
                  <c:v>51</c:v>
                </c:pt>
                <c:pt idx="106">
                  <c:v>60</c:v>
                </c:pt>
                <c:pt idx="107">
                  <c:v>56</c:v>
                </c:pt>
                <c:pt idx="108">
                  <c:v>52</c:v>
                </c:pt>
                <c:pt idx="109">
                  <c:v>53</c:v>
                </c:pt>
                <c:pt idx="110">
                  <c:v>57</c:v>
                </c:pt>
                <c:pt idx="111">
                  <c:v>58</c:v>
                </c:pt>
                <c:pt idx="112">
                  <c:v>57</c:v>
                </c:pt>
                <c:pt idx="113">
                  <c:v>57</c:v>
                </c:pt>
                <c:pt idx="114">
                  <c:v>55</c:v>
                </c:pt>
                <c:pt idx="115">
                  <c:v>59</c:v>
                </c:pt>
                <c:pt idx="116">
                  <c:v>62</c:v>
                </c:pt>
                <c:pt idx="117">
                  <c:v>63</c:v>
                </c:pt>
                <c:pt idx="118">
                  <c:v>65</c:v>
                </c:pt>
                <c:pt idx="119">
                  <c:v>63</c:v>
                </c:pt>
                <c:pt idx="120">
                  <c:v>58</c:v>
                </c:pt>
                <c:pt idx="121">
                  <c:v>56</c:v>
                </c:pt>
                <c:pt idx="122">
                  <c:v>62</c:v>
                </c:pt>
                <c:pt idx="123">
                  <c:v>63</c:v>
                </c:pt>
                <c:pt idx="124">
                  <c:v>64</c:v>
                </c:pt>
                <c:pt idx="125">
                  <c:v>64</c:v>
                </c:pt>
                <c:pt idx="126">
                  <c:v>69</c:v>
                </c:pt>
                <c:pt idx="127">
                  <c:v>71</c:v>
                </c:pt>
                <c:pt idx="128">
                  <c:v>69</c:v>
                </c:pt>
                <c:pt idx="129">
                  <c:v>73</c:v>
                </c:pt>
                <c:pt idx="130">
                  <c:v>66</c:v>
                </c:pt>
                <c:pt idx="131">
                  <c:v>61</c:v>
                </c:pt>
                <c:pt idx="132">
                  <c:v>64</c:v>
                </c:pt>
                <c:pt idx="133">
                  <c:v>68</c:v>
                </c:pt>
                <c:pt idx="134">
                  <c:v>67</c:v>
                </c:pt>
                <c:pt idx="135">
                  <c:v>66</c:v>
                </c:pt>
                <c:pt idx="136">
                  <c:v>64</c:v>
                </c:pt>
                <c:pt idx="137">
                  <c:v>66</c:v>
                </c:pt>
                <c:pt idx="138">
                  <c:v>66</c:v>
                </c:pt>
                <c:pt idx="139">
                  <c:v>64</c:v>
                </c:pt>
                <c:pt idx="140">
                  <c:v>59</c:v>
                </c:pt>
                <c:pt idx="141">
                  <c:v>59</c:v>
                </c:pt>
                <c:pt idx="142">
                  <c:v>59</c:v>
                </c:pt>
                <c:pt idx="143">
                  <c:v>61</c:v>
                </c:pt>
                <c:pt idx="144">
                  <c:v>57</c:v>
                </c:pt>
                <c:pt idx="145">
                  <c:v>60</c:v>
                </c:pt>
                <c:pt idx="146">
                  <c:v>58</c:v>
                </c:pt>
                <c:pt idx="147">
                  <c:v>54</c:v>
                </c:pt>
                <c:pt idx="148">
                  <c:v>54</c:v>
                </c:pt>
                <c:pt idx="149">
                  <c:v>58</c:v>
                </c:pt>
                <c:pt idx="150">
                  <c:v>53</c:v>
                </c:pt>
                <c:pt idx="151">
                  <c:v>60</c:v>
                </c:pt>
                <c:pt idx="152">
                  <c:v>50</c:v>
                </c:pt>
                <c:pt idx="153">
                  <c:v>47</c:v>
                </c:pt>
                <c:pt idx="154">
                  <c:v>51</c:v>
                </c:pt>
                <c:pt idx="155">
                  <c:v>53</c:v>
                </c:pt>
                <c:pt idx="156">
                  <c:v>50</c:v>
                </c:pt>
                <c:pt idx="157">
                  <c:v>47</c:v>
                </c:pt>
                <c:pt idx="158">
                  <c:v>54</c:v>
                </c:pt>
                <c:pt idx="159">
                  <c:v>53</c:v>
                </c:pt>
                <c:pt idx="160">
                  <c:v>52</c:v>
                </c:pt>
                <c:pt idx="161">
                  <c:v>53</c:v>
                </c:pt>
                <c:pt idx="162">
                  <c:v>52</c:v>
                </c:pt>
                <c:pt idx="163">
                  <c:v>50</c:v>
                </c:pt>
                <c:pt idx="164">
                  <c:v>57</c:v>
                </c:pt>
                <c:pt idx="165">
                  <c:v>51</c:v>
                </c:pt>
                <c:pt idx="166">
                  <c:v>59</c:v>
                </c:pt>
                <c:pt idx="167">
                  <c:v>55</c:v>
                </c:pt>
                <c:pt idx="168">
                  <c:v>60</c:v>
                </c:pt>
                <c:pt idx="169">
                  <c:v>59</c:v>
                </c:pt>
                <c:pt idx="170">
                  <c:v>64</c:v>
                </c:pt>
                <c:pt idx="171">
                  <c:v>65</c:v>
                </c:pt>
                <c:pt idx="172">
                  <c:v>68</c:v>
                </c:pt>
                <c:pt idx="173">
                  <c:v>68</c:v>
                </c:pt>
                <c:pt idx="174">
                  <c:v>67</c:v>
                </c:pt>
                <c:pt idx="175">
                  <c:v>71</c:v>
                </c:pt>
                <c:pt idx="176">
                  <c:v>76</c:v>
                </c:pt>
                <c:pt idx="177">
                  <c:v>75</c:v>
                </c:pt>
                <c:pt idx="178">
                  <c:v>75</c:v>
                </c:pt>
                <c:pt idx="179">
                  <c:v>76</c:v>
                </c:pt>
                <c:pt idx="180">
                  <c:v>77</c:v>
                </c:pt>
                <c:pt idx="181">
                  <c:v>86</c:v>
                </c:pt>
                <c:pt idx="182">
                  <c:v>83</c:v>
                </c:pt>
                <c:pt idx="183">
                  <c:v>81</c:v>
                </c:pt>
                <c:pt idx="184">
                  <c:v>86</c:v>
                </c:pt>
                <c:pt idx="185">
                  <c:v>82</c:v>
                </c:pt>
                <c:pt idx="186">
                  <c:v>90</c:v>
                </c:pt>
                <c:pt idx="187">
                  <c:v>87</c:v>
                </c:pt>
                <c:pt idx="188">
                  <c:v>85</c:v>
                </c:pt>
                <c:pt idx="189">
                  <c:v>92</c:v>
                </c:pt>
                <c:pt idx="190">
                  <c:v>93</c:v>
                </c:pt>
                <c:pt idx="191">
                  <c:v>92</c:v>
                </c:pt>
                <c:pt idx="192">
                  <c:v>97</c:v>
                </c:pt>
                <c:pt idx="193">
                  <c:v>97</c:v>
                </c:pt>
                <c:pt idx="194">
                  <c:v>92</c:v>
                </c:pt>
                <c:pt idx="195">
                  <c:v>103</c:v>
                </c:pt>
                <c:pt idx="196">
                  <c:v>94</c:v>
                </c:pt>
                <c:pt idx="197">
                  <c:v>95</c:v>
                </c:pt>
                <c:pt idx="198">
                  <c:v>98</c:v>
                </c:pt>
                <c:pt idx="199">
                  <c:v>93</c:v>
                </c:pt>
                <c:pt idx="200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60F-4781-A4B9-E37B730B538A}"/>
            </c:ext>
          </c:extLst>
        </c:ser>
        <c:ser>
          <c:idx val="8"/>
          <c:order val="8"/>
          <c:tx>
            <c:strRef>
              <c:f>'+1iter rx'!$I$1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rx'!$I$2:$I$202</c:f>
              <c:numCache>
                <c:formatCode>General</c:formatCode>
                <c:ptCount val="201"/>
                <c:pt idx="0">
                  <c:v>147</c:v>
                </c:pt>
                <c:pt idx="1">
                  <c:v>162</c:v>
                </c:pt>
                <c:pt idx="2">
                  <c:v>165</c:v>
                </c:pt>
                <c:pt idx="3">
                  <c:v>160</c:v>
                </c:pt>
                <c:pt idx="4">
                  <c:v>172</c:v>
                </c:pt>
                <c:pt idx="5">
                  <c:v>181</c:v>
                </c:pt>
                <c:pt idx="6">
                  <c:v>181</c:v>
                </c:pt>
                <c:pt idx="7">
                  <c:v>164</c:v>
                </c:pt>
                <c:pt idx="8">
                  <c:v>174</c:v>
                </c:pt>
                <c:pt idx="9">
                  <c:v>172</c:v>
                </c:pt>
                <c:pt idx="10">
                  <c:v>162</c:v>
                </c:pt>
                <c:pt idx="11">
                  <c:v>170</c:v>
                </c:pt>
                <c:pt idx="12">
                  <c:v>167</c:v>
                </c:pt>
                <c:pt idx="13">
                  <c:v>162</c:v>
                </c:pt>
                <c:pt idx="14">
                  <c:v>159</c:v>
                </c:pt>
                <c:pt idx="15">
                  <c:v>157</c:v>
                </c:pt>
                <c:pt idx="16">
                  <c:v>148</c:v>
                </c:pt>
                <c:pt idx="17">
                  <c:v>155</c:v>
                </c:pt>
                <c:pt idx="18">
                  <c:v>150</c:v>
                </c:pt>
                <c:pt idx="19">
                  <c:v>154</c:v>
                </c:pt>
                <c:pt idx="20">
                  <c:v>146</c:v>
                </c:pt>
                <c:pt idx="21">
                  <c:v>136</c:v>
                </c:pt>
                <c:pt idx="22">
                  <c:v>141</c:v>
                </c:pt>
                <c:pt idx="23">
                  <c:v>133</c:v>
                </c:pt>
                <c:pt idx="24">
                  <c:v>139</c:v>
                </c:pt>
                <c:pt idx="25">
                  <c:v>122</c:v>
                </c:pt>
                <c:pt idx="26">
                  <c:v>120</c:v>
                </c:pt>
                <c:pt idx="27">
                  <c:v>127</c:v>
                </c:pt>
                <c:pt idx="28">
                  <c:v>118</c:v>
                </c:pt>
                <c:pt idx="29">
                  <c:v>115</c:v>
                </c:pt>
                <c:pt idx="30">
                  <c:v>112</c:v>
                </c:pt>
                <c:pt idx="31">
                  <c:v>106</c:v>
                </c:pt>
                <c:pt idx="32">
                  <c:v>111</c:v>
                </c:pt>
                <c:pt idx="33">
                  <c:v>106</c:v>
                </c:pt>
                <c:pt idx="34">
                  <c:v>98</c:v>
                </c:pt>
                <c:pt idx="35">
                  <c:v>105</c:v>
                </c:pt>
                <c:pt idx="36">
                  <c:v>96</c:v>
                </c:pt>
                <c:pt idx="37">
                  <c:v>97</c:v>
                </c:pt>
                <c:pt idx="38">
                  <c:v>93</c:v>
                </c:pt>
                <c:pt idx="39">
                  <c:v>95</c:v>
                </c:pt>
                <c:pt idx="40">
                  <c:v>93</c:v>
                </c:pt>
                <c:pt idx="41">
                  <c:v>83</c:v>
                </c:pt>
                <c:pt idx="42">
                  <c:v>84</c:v>
                </c:pt>
                <c:pt idx="43">
                  <c:v>82</c:v>
                </c:pt>
                <c:pt idx="44">
                  <c:v>85</c:v>
                </c:pt>
                <c:pt idx="45">
                  <c:v>78</c:v>
                </c:pt>
                <c:pt idx="46">
                  <c:v>81</c:v>
                </c:pt>
                <c:pt idx="47">
                  <c:v>79</c:v>
                </c:pt>
                <c:pt idx="48">
                  <c:v>73</c:v>
                </c:pt>
                <c:pt idx="49">
                  <c:v>75</c:v>
                </c:pt>
                <c:pt idx="50">
                  <c:v>73</c:v>
                </c:pt>
                <c:pt idx="51">
                  <c:v>69</c:v>
                </c:pt>
                <c:pt idx="52">
                  <c:v>68</c:v>
                </c:pt>
                <c:pt idx="53">
                  <c:v>75</c:v>
                </c:pt>
                <c:pt idx="54">
                  <c:v>67</c:v>
                </c:pt>
                <c:pt idx="55">
                  <c:v>68</c:v>
                </c:pt>
                <c:pt idx="56">
                  <c:v>69</c:v>
                </c:pt>
                <c:pt idx="57">
                  <c:v>65</c:v>
                </c:pt>
                <c:pt idx="58">
                  <c:v>69</c:v>
                </c:pt>
                <c:pt idx="59">
                  <c:v>70</c:v>
                </c:pt>
                <c:pt idx="60">
                  <c:v>68</c:v>
                </c:pt>
                <c:pt idx="61">
                  <c:v>63</c:v>
                </c:pt>
                <c:pt idx="62">
                  <c:v>60</c:v>
                </c:pt>
                <c:pt idx="63">
                  <c:v>62</c:v>
                </c:pt>
                <c:pt idx="64">
                  <c:v>67</c:v>
                </c:pt>
                <c:pt idx="65">
                  <c:v>73</c:v>
                </c:pt>
                <c:pt idx="66">
                  <c:v>69</c:v>
                </c:pt>
                <c:pt idx="67">
                  <c:v>69</c:v>
                </c:pt>
                <c:pt idx="68">
                  <c:v>67</c:v>
                </c:pt>
                <c:pt idx="69">
                  <c:v>71</c:v>
                </c:pt>
                <c:pt idx="70">
                  <c:v>76</c:v>
                </c:pt>
                <c:pt idx="71">
                  <c:v>78</c:v>
                </c:pt>
                <c:pt idx="72">
                  <c:v>76</c:v>
                </c:pt>
                <c:pt idx="73">
                  <c:v>81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95</c:v>
                </c:pt>
                <c:pt idx="78">
                  <c:v>89</c:v>
                </c:pt>
                <c:pt idx="79">
                  <c:v>95</c:v>
                </c:pt>
                <c:pt idx="80">
                  <c:v>93</c:v>
                </c:pt>
                <c:pt idx="81">
                  <c:v>92</c:v>
                </c:pt>
                <c:pt idx="82">
                  <c:v>99</c:v>
                </c:pt>
                <c:pt idx="83">
                  <c:v>99</c:v>
                </c:pt>
                <c:pt idx="84">
                  <c:v>97</c:v>
                </c:pt>
                <c:pt idx="85">
                  <c:v>106</c:v>
                </c:pt>
                <c:pt idx="86">
                  <c:v>103</c:v>
                </c:pt>
                <c:pt idx="87">
                  <c:v>110</c:v>
                </c:pt>
                <c:pt idx="88">
                  <c:v>108</c:v>
                </c:pt>
                <c:pt idx="89">
                  <c:v>110</c:v>
                </c:pt>
                <c:pt idx="90">
                  <c:v>112</c:v>
                </c:pt>
                <c:pt idx="91">
                  <c:v>111</c:v>
                </c:pt>
                <c:pt idx="92">
                  <c:v>111</c:v>
                </c:pt>
                <c:pt idx="93">
                  <c:v>116</c:v>
                </c:pt>
                <c:pt idx="94">
                  <c:v>112</c:v>
                </c:pt>
                <c:pt idx="95">
                  <c:v>116</c:v>
                </c:pt>
                <c:pt idx="96">
                  <c:v>122</c:v>
                </c:pt>
                <c:pt idx="97">
                  <c:v>118</c:v>
                </c:pt>
                <c:pt idx="98">
                  <c:v>117</c:v>
                </c:pt>
                <c:pt idx="99">
                  <c:v>112</c:v>
                </c:pt>
                <c:pt idx="100">
                  <c:v>122</c:v>
                </c:pt>
                <c:pt idx="101">
                  <c:v>122</c:v>
                </c:pt>
                <c:pt idx="102">
                  <c:v>114</c:v>
                </c:pt>
                <c:pt idx="103">
                  <c:v>119</c:v>
                </c:pt>
                <c:pt idx="104">
                  <c:v>110</c:v>
                </c:pt>
                <c:pt idx="105">
                  <c:v>117</c:v>
                </c:pt>
                <c:pt idx="106">
                  <c:v>114</c:v>
                </c:pt>
                <c:pt idx="107">
                  <c:v>115</c:v>
                </c:pt>
                <c:pt idx="108">
                  <c:v>120</c:v>
                </c:pt>
                <c:pt idx="109">
                  <c:v>107</c:v>
                </c:pt>
                <c:pt idx="110">
                  <c:v>112</c:v>
                </c:pt>
                <c:pt idx="111">
                  <c:v>107</c:v>
                </c:pt>
                <c:pt idx="112">
                  <c:v>102</c:v>
                </c:pt>
                <c:pt idx="113">
                  <c:v>104</c:v>
                </c:pt>
                <c:pt idx="114">
                  <c:v>109</c:v>
                </c:pt>
                <c:pt idx="115">
                  <c:v>102</c:v>
                </c:pt>
                <c:pt idx="116">
                  <c:v>107</c:v>
                </c:pt>
                <c:pt idx="117">
                  <c:v>100</c:v>
                </c:pt>
                <c:pt idx="118">
                  <c:v>97</c:v>
                </c:pt>
                <c:pt idx="119">
                  <c:v>89</c:v>
                </c:pt>
                <c:pt idx="120">
                  <c:v>93</c:v>
                </c:pt>
                <c:pt idx="121">
                  <c:v>89</c:v>
                </c:pt>
                <c:pt idx="122">
                  <c:v>92</c:v>
                </c:pt>
                <c:pt idx="123">
                  <c:v>89</c:v>
                </c:pt>
                <c:pt idx="124">
                  <c:v>85</c:v>
                </c:pt>
                <c:pt idx="125">
                  <c:v>78</c:v>
                </c:pt>
                <c:pt idx="126">
                  <c:v>78</c:v>
                </c:pt>
                <c:pt idx="127">
                  <c:v>78</c:v>
                </c:pt>
                <c:pt idx="128">
                  <c:v>72</c:v>
                </c:pt>
                <c:pt idx="129">
                  <c:v>68</c:v>
                </c:pt>
                <c:pt idx="130">
                  <c:v>71</c:v>
                </c:pt>
                <c:pt idx="131">
                  <c:v>69</c:v>
                </c:pt>
                <c:pt idx="132">
                  <c:v>67</c:v>
                </c:pt>
                <c:pt idx="133">
                  <c:v>70</c:v>
                </c:pt>
                <c:pt idx="134">
                  <c:v>68</c:v>
                </c:pt>
                <c:pt idx="135">
                  <c:v>66</c:v>
                </c:pt>
                <c:pt idx="136">
                  <c:v>65</c:v>
                </c:pt>
                <c:pt idx="137">
                  <c:v>66</c:v>
                </c:pt>
                <c:pt idx="138">
                  <c:v>61</c:v>
                </c:pt>
                <c:pt idx="139">
                  <c:v>68</c:v>
                </c:pt>
                <c:pt idx="140">
                  <c:v>63</c:v>
                </c:pt>
                <c:pt idx="141">
                  <c:v>62</c:v>
                </c:pt>
                <c:pt idx="142">
                  <c:v>61</c:v>
                </c:pt>
                <c:pt idx="143">
                  <c:v>68</c:v>
                </c:pt>
                <c:pt idx="144">
                  <c:v>66</c:v>
                </c:pt>
                <c:pt idx="145">
                  <c:v>61</c:v>
                </c:pt>
                <c:pt idx="146">
                  <c:v>69</c:v>
                </c:pt>
                <c:pt idx="147">
                  <c:v>66</c:v>
                </c:pt>
                <c:pt idx="148">
                  <c:v>71</c:v>
                </c:pt>
                <c:pt idx="149">
                  <c:v>68</c:v>
                </c:pt>
                <c:pt idx="150">
                  <c:v>71</c:v>
                </c:pt>
                <c:pt idx="151">
                  <c:v>69</c:v>
                </c:pt>
                <c:pt idx="152">
                  <c:v>78</c:v>
                </c:pt>
                <c:pt idx="153">
                  <c:v>77</c:v>
                </c:pt>
                <c:pt idx="154">
                  <c:v>77</c:v>
                </c:pt>
                <c:pt idx="155">
                  <c:v>76</c:v>
                </c:pt>
                <c:pt idx="156">
                  <c:v>82</c:v>
                </c:pt>
                <c:pt idx="157">
                  <c:v>83</c:v>
                </c:pt>
                <c:pt idx="158">
                  <c:v>82</c:v>
                </c:pt>
                <c:pt idx="159">
                  <c:v>87</c:v>
                </c:pt>
                <c:pt idx="160">
                  <c:v>86</c:v>
                </c:pt>
                <c:pt idx="161">
                  <c:v>89</c:v>
                </c:pt>
                <c:pt idx="162">
                  <c:v>88</c:v>
                </c:pt>
                <c:pt idx="163">
                  <c:v>97</c:v>
                </c:pt>
                <c:pt idx="164">
                  <c:v>94</c:v>
                </c:pt>
                <c:pt idx="165">
                  <c:v>96</c:v>
                </c:pt>
                <c:pt idx="166">
                  <c:v>99</c:v>
                </c:pt>
                <c:pt idx="167">
                  <c:v>100</c:v>
                </c:pt>
                <c:pt idx="168">
                  <c:v>101</c:v>
                </c:pt>
                <c:pt idx="169">
                  <c:v>109</c:v>
                </c:pt>
                <c:pt idx="170">
                  <c:v>110</c:v>
                </c:pt>
                <c:pt idx="171">
                  <c:v>115</c:v>
                </c:pt>
                <c:pt idx="172">
                  <c:v>116</c:v>
                </c:pt>
                <c:pt idx="173">
                  <c:v>128</c:v>
                </c:pt>
                <c:pt idx="174">
                  <c:v>124</c:v>
                </c:pt>
                <c:pt idx="175">
                  <c:v>116</c:v>
                </c:pt>
                <c:pt idx="176">
                  <c:v>137</c:v>
                </c:pt>
                <c:pt idx="177">
                  <c:v>144</c:v>
                </c:pt>
                <c:pt idx="178">
                  <c:v>134</c:v>
                </c:pt>
                <c:pt idx="179">
                  <c:v>144</c:v>
                </c:pt>
                <c:pt idx="180">
                  <c:v>135</c:v>
                </c:pt>
                <c:pt idx="181">
                  <c:v>148</c:v>
                </c:pt>
                <c:pt idx="182">
                  <c:v>151</c:v>
                </c:pt>
                <c:pt idx="183">
                  <c:v>161</c:v>
                </c:pt>
                <c:pt idx="184">
                  <c:v>153</c:v>
                </c:pt>
                <c:pt idx="185">
                  <c:v>163</c:v>
                </c:pt>
                <c:pt idx="186">
                  <c:v>171</c:v>
                </c:pt>
                <c:pt idx="187">
                  <c:v>164</c:v>
                </c:pt>
                <c:pt idx="188">
                  <c:v>160</c:v>
                </c:pt>
                <c:pt idx="189">
                  <c:v>162</c:v>
                </c:pt>
                <c:pt idx="190">
                  <c:v>162</c:v>
                </c:pt>
                <c:pt idx="191">
                  <c:v>171</c:v>
                </c:pt>
                <c:pt idx="192">
                  <c:v>178</c:v>
                </c:pt>
                <c:pt idx="193">
                  <c:v>178</c:v>
                </c:pt>
                <c:pt idx="194">
                  <c:v>173</c:v>
                </c:pt>
                <c:pt idx="195">
                  <c:v>167</c:v>
                </c:pt>
                <c:pt idx="196">
                  <c:v>163</c:v>
                </c:pt>
                <c:pt idx="197">
                  <c:v>174</c:v>
                </c:pt>
                <c:pt idx="198">
                  <c:v>167</c:v>
                </c:pt>
                <c:pt idx="199">
                  <c:v>162</c:v>
                </c:pt>
                <c:pt idx="200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60F-4781-A4B9-E37B730B538A}"/>
            </c:ext>
          </c:extLst>
        </c:ser>
        <c:ser>
          <c:idx val="9"/>
          <c:order val="9"/>
          <c:tx>
            <c:strRef>
              <c:f>'+1iter rx'!$J$1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rx'!$J$2:$J$202</c:f>
              <c:numCache>
                <c:formatCode>General</c:formatCode>
                <c:ptCount val="201"/>
                <c:pt idx="0">
                  <c:v>58</c:v>
                </c:pt>
                <c:pt idx="1">
                  <c:v>61</c:v>
                </c:pt>
                <c:pt idx="2">
                  <c:v>60</c:v>
                </c:pt>
                <c:pt idx="3">
                  <c:v>59</c:v>
                </c:pt>
                <c:pt idx="4">
                  <c:v>58</c:v>
                </c:pt>
                <c:pt idx="5">
                  <c:v>55</c:v>
                </c:pt>
                <c:pt idx="6">
                  <c:v>50</c:v>
                </c:pt>
                <c:pt idx="7">
                  <c:v>55</c:v>
                </c:pt>
                <c:pt idx="8">
                  <c:v>50</c:v>
                </c:pt>
                <c:pt idx="9">
                  <c:v>55</c:v>
                </c:pt>
                <c:pt idx="10">
                  <c:v>55</c:v>
                </c:pt>
                <c:pt idx="11">
                  <c:v>57</c:v>
                </c:pt>
                <c:pt idx="12">
                  <c:v>51</c:v>
                </c:pt>
                <c:pt idx="13">
                  <c:v>49</c:v>
                </c:pt>
                <c:pt idx="14">
                  <c:v>48</c:v>
                </c:pt>
                <c:pt idx="15">
                  <c:v>53</c:v>
                </c:pt>
                <c:pt idx="16">
                  <c:v>51</c:v>
                </c:pt>
                <c:pt idx="17">
                  <c:v>48</c:v>
                </c:pt>
                <c:pt idx="18">
                  <c:v>50</c:v>
                </c:pt>
                <c:pt idx="19">
                  <c:v>47</c:v>
                </c:pt>
                <c:pt idx="20">
                  <c:v>48</c:v>
                </c:pt>
                <c:pt idx="21">
                  <c:v>45</c:v>
                </c:pt>
                <c:pt idx="22">
                  <c:v>48</c:v>
                </c:pt>
                <c:pt idx="23">
                  <c:v>47</c:v>
                </c:pt>
                <c:pt idx="24">
                  <c:v>45</c:v>
                </c:pt>
                <c:pt idx="25">
                  <c:v>45</c:v>
                </c:pt>
                <c:pt idx="26">
                  <c:v>47</c:v>
                </c:pt>
                <c:pt idx="27">
                  <c:v>44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44</c:v>
                </c:pt>
                <c:pt idx="32">
                  <c:v>43</c:v>
                </c:pt>
                <c:pt idx="33">
                  <c:v>43</c:v>
                </c:pt>
                <c:pt idx="34">
                  <c:v>43</c:v>
                </c:pt>
                <c:pt idx="35">
                  <c:v>47</c:v>
                </c:pt>
                <c:pt idx="36">
                  <c:v>41</c:v>
                </c:pt>
                <c:pt idx="37">
                  <c:v>44</c:v>
                </c:pt>
                <c:pt idx="38">
                  <c:v>43</c:v>
                </c:pt>
                <c:pt idx="39">
                  <c:v>47</c:v>
                </c:pt>
                <c:pt idx="40">
                  <c:v>47</c:v>
                </c:pt>
                <c:pt idx="41">
                  <c:v>49</c:v>
                </c:pt>
                <c:pt idx="42">
                  <c:v>51</c:v>
                </c:pt>
                <c:pt idx="43">
                  <c:v>50</c:v>
                </c:pt>
                <c:pt idx="44">
                  <c:v>51</c:v>
                </c:pt>
                <c:pt idx="45">
                  <c:v>52</c:v>
                </c:pt>
                <c:pt idx="46">
                  <c:v>48</c:v>
                </c:pt>
                <c:pt idx="47">
                  <c:v>52</c:v>
                </c:pt>
                <c:pt idx="48">
                  <c:v>51</c:v>
                </c:pt>
                <c:pt idx="49">
                  <c:v>51</c:v>
                </c:pt>
                <c:pt idx="50">
                  <c:v>54</c:v>
                </c:pt>
                <c:pt idx="51">
                  <c:v>53</c:v>
                </c:pt>
                <c:pt idx="52">
                  <c:v>55</c:v>
                </c:pt>
                <c:pt idx="53">
                  <c:v>55</c:v>
                </c:pt>
                <c:pt idx="54">
                  <c:v>54</c:v>
                </c:pt>
                <c:pt idx="55">
                  <c:v>56</c:v>
                </c:pt>
                <c:pt idx="56">
                  <c:v>53</c:v>
                </c:pt>
                <c:pt idx="57">
                  <c:v>56</c:v>
                </c:pt>
                <c:pt idx="58">
                  <c:v>51</c:v>
                </c:pt>
                <c:pt idx="59">
                  <c:v>58</c:v>
                </c:pt>
                <c:pt idx="60">
                  <c:v>59</c:v>
                </c:pt>
                <c:pt idx="61">
                  <c:v>55</c:v>
                </c:pt>
                <c:pt idx="62">
                  <c:v>57</c:v>
                </c:pt>
                <c:pt idx="63">
                  <c:v>59</c:v>
                </c:pt>
                <c:pt idx="64">
                  <c:v>63</c:v>
                </c:pt>
                <c:pt idx="65">
                  <c:v>55</c:v>
                </c:pt>
                <c:pt idx="66">
                  <c:v>61</c:v>
                </c:pt>
                <c:pt idx="67">
                  <c:v>61</c:v>
                </c:pt>
                <c:pt idx="68">
                  <c:v>63</c:v>
                </c:pt>
                <c:pt idx="69">
                  <c:v>64</c:v>
                </c:pt>
                <c:pt idx="70">
                  <c:v>60</c:v>
                </c:pt>
                <c:pt idx="71">
                  <c:v>64</c:v>
                </c:pt>
                <c:pt idx="72">
                  <c:v>63</c:v>
                </c:pt>
                <c:pt idx="73">
                  <c:v>64</c:v>
                </c:pt>
                <c:pt idx="74">
                  <c:v>62</c:v>
                </c:pt>
                <c:pt idx="75">
                  <c:v>55</c:v>
                </c:pt>
                <c:pt idx="76">
                  <c:v>59</c:v>
                </c:pt>
                <c:pt idx="77">
                  <c:v>60</c:v>
                </c:pt>
                <c:pt idx="78">
                  <c:v>55</c:v>
                </c:pt>
                <c:pt idx="79">
                  <c:v>62</c:v>
                </c:pt>
                <c:pt idx="80">
                  <c:v>60</c:v>
                </c:pt>
                <c:pt idx="81">
                  <c:v>58</c:v>
                </c:pt>
                <c:pt idx="82">
                  <c:v>63</c:v>
                </c:pt>
                <c:pt idx="83">
                  <c:v>60</c:v>
                </c:pt>
                <c:pt idx="84">
                  <c:v>64</c:v>
                </c:pt>
                <c:pt idx="85">
                  <c:v>61</c:v>
                </c:pt>
                <c:pt idx="86">
                  <c:v>65</c:v>
                </c:pt>
                <c:pt idx="87">
                  <c:v>61</c:v>
                </c:pt>
                <c:pt idx="88">
                  <c:v>64</c:v>
                </c:pt>
                <c:pt idx="89">
                  <c:v>62</c:v>
                </c:pt>
                <c:pt idx="90">
                  <c:v>67</c:v>
                </c:pt>
                <c:pt idx="91">
                  <c:v>64</c:v>
                </c:pt>
                <c:pt idx="92">
                  <c:v>62</c:v>
                </c:pt>
                <c:pt idx="93">
                  <c:v>64</c:v>
                </c:pt>
                <c:pt idx="94">
                  <c:v>63</c:v>
                </c:pt>
                <c:pt idx="95">
                  <c:v>68</c:v>
                </c:pt>
                <c:pt idx="96">
                  <c:v>69</c:v>
                </c:pt>
                <c:pt idx="97">
                  <c:v>69</c:v>
                </c:pt>
                <c:pt idx="98">
                  <c:v>66</c:v>
                </c:pt>
                <c:pt idx="99">
                  <c:v>63</c:v>
                </c:pt>
                <c:pt idx="100">
                  <c:v>64</c:v>
                </c:pt>
                <c:pt idx="101">
                  <c:v>60</c:v>
                </c:pt>
                <c:pt idx="102">
                  <c:v>66</c:v>
                </c:pt>
                <c:pt idx="103">
                  <c:v>62</c:v>
                </c:pt>
                <c:pt idx="104">
                  <c:v>63</c:v>
                </c:pt>
                <c:pt idx="105">
                  <c:v>67</c:v>
                </c:pt>
                <c:pt idx="106">
                  <c:v>62</c:v>
                </c:pt>
                <c:pt idx="107">
                  <c:v>60</c:v>
                </c:pt>
                <c:pt idx="108">
                  <c:v>65</c:v>
                </c:pt>
                <c:pt idx="109">
                  <c:v>63</c:v>
                </c:pt>
                <c:pt idx="110">
                  <c:v>68</c:v>
                </c:pt>
                <c:pt idx="111">
                  <c:v>66</c:v>
                </c:pt>
                <c:pt idx="112">
                  <c:v>65</c:v>
                </c:pt>
                <c:pt idx="113">
                  <c:v>63</c:v>
                </c:pt>
                <c:pt idx="114">
                  <c:v>66</c:v>
                </c:pt>
                <c:pt idx="115">
                  <c:v>60</c:v>
                </c:pt>
                <c:pt idx="116">
                  <c:v>66</c:v>
                </c:pt>
                <c:pt idx="117">
                  <c:v>57</c:v>
                </c:pt>
                <c:pt idx="118">
                  <c:v>68</c:v>
                </c:pt>
                <c:pt idx="119">
                  <c:v>64</c:v>
                </c:pt>
                <c:pt idx="120">
                  <c:v>60</c:v>
                </c:pt>
                <c:pt idx="121">
                  <c:v>61</c:v>
                </c:pt>
                <c:pt idx="122">
                  <c:v>63</c:v>
                </c:pt>
                <c:pt idx="123">
                  <c:v>67</c:v>
                </c:pt>
                <c:pt idx="124">
                  <c:v>63</c:v>
                </c:pt>
                <c:pt idx="125">
                  <c:v>62</c:v>
                </c:pt>
                <c:pt idx="126">
                  <c:v>62</c:v>
                </c:pt>
                <c:pt idx="127">
                  <c:v>61</c:v>
                </c:pt>
                <c:pt idx="128">
                  <c:v>60</c:v>
                </c:pt>
                <c:pt idx="129">
                  <c:v>63</c:v>
                </c:pt>
                <c:pt idx="130">
                  <c:v>54</c:v>
                </c:pt>
                <c:pt idx="131">
                  <c:v>56</c:v>
                </c:pt>
                <c:pt idx="132">
                  <c:v>60</c:v>
                </c:pt>
                <c:pt idx="133">
                  <c:v>54</c:v>
                </c:pt>
                <c:pt idx="134">
                  <c:v>56</c:v>
                </c:pt>
                <c:pt idx="135">
                  <c:v>58</c:v>
                </c:pt>
                <c:pt idx="136">
                  <c:v>53</c:v>
                </c:pt>
                <c:pt idx="137">
                  <c:v>60</c:v>
                </c:pt>
                <c:pt idx="138">
                  <c:v>55</c:v>
                </c:pt>
                <c:pt idx="139">
                  <c:v>58</c:v>
                </c:pt>
                <c:pt idx="140">
                  <c:v>57</c:v>
                </c:pt>
                <c:pt idx="141">
                  <c:v>58</c:v>
                </c:pt>
                <c:pt idx="142">
                  <c:v>52</c:v>
                </c:pt>
                <c:pt idx="143">
                  <c:v>58</c:v>
                </c:pt>
                <c:pt idx="144">
                  <c:v>54</c:v>
                </c:pt>
                <c:pt idx="145">
                  <c:v>53</c:v>
                </c:pt>
                <c:pt idx="146">
                  <c:v>53</c:v>
                </c:pt>
                <c:pt idx="147">
                  <c:v>52</c:v>
                </c:pt>
                <c:pt idx="148">
                  <c:v>54</c:v>
                </c:pt>
                <c:pt idx="149">
                  <c:v>52</c:v>
                </c:pt>
                <c:pt idx="150">
                  <c:v>52</c:v>
                </c:pt>
                <c:pt idx="151">
                  <c:v>52</c:v>
                </c:pt>
                <c:pt idx="152">
                  <c:v>53</c:v>
                </c:pt>
                <c:pt idx="153">
                  <c:v>51</c:v>
                </c:pt>
                <c:pt idx="154">
                  <c:v>46</c:v>
                </c:pt>
                <c:pt idx="155">
                  <c:v>51</c:v>
                </c:pt>
                <c:pt idx="156">
                  <c:v>51</c:v>
                </c:pt>
                <c:pt idx="157">
                  <c:v>48</c:v>
                </c:pt>
                <c:pt idx="158">
                  <c:v>49</c:v>
                </c:pt>
                <c:pt idx="159">
                  <c:v>49</c:v>
                </c:pt>
                <c:pt idx="160">
                  <c:v>46</c:v>
                </c:pt>
                <c:pt idx="161">
                  <c:v>42</c:v>
                </c:pt>
                <c:pt idx="162">
                  <c:v>45</c:v>
                </c:pt>
                <c:pt idx="163">
                  <c:v>40</c:v>
                </c:pt>
                <c:pt idx="164">
                  <c:v>46</c:v>
                </c:pt>
                <c:pt idx="165">
                  <c:v>43</c:v>
                </c:pt>
                <c:pt idx="166">
                  <c:v>42</c:v>
                </c:pt>
                <c:pt idx="167">
                  <c:v>40</c:v>
                </c:pt>
                <c:pt idx="168">
                  <c:v>45</c:v>
                </c:pt>
                <c:pt idx="169">
                  <c:v>44</c:v>
                </c:pt>
                <c:pt idx="170">
                  <c:v>46</c:v>
                </c:pt>
                <c:pt idx="171">
                  <c:v>41</c:v>
                </c:pt>
                <c:pt idx="172">
                  <c:v>45</c:v>
                </c:pt>
                <c:pt idx="173">
                  <c:v>44</c:v>
                </c:pt>
                <c:pt idx="174">
                  <c:v>41</c:v>
                </c:pt>
                <c:pt idx="175">
                  <c:v>43</c:v>
                </c:pt>
                <c:pt idx="176">
                  <c:v>44</c:v>
                </c:pt>
                <c:pt idx="177">
                  <c:v>44</c:v>
                </c:pt>
                <c:pt idx="178">
                  <c:v>48</c:v>
                </c:pt>
                <c:pt idx="179">
                  <c:v>45</c:v>
                </c:pt>
                <c:pt idx="180">
                  <c:v>49</c:v>
                </c:pt>
                <c:pt idx="181">
                  <c:v>45</c:v>
                </c:pt>
                <c:pt idx="182">
                  <c:v>51</c:v>
                </c:pt>
                <c:pt idx="183">
                  <c:v>48</c:v>
                </c:pt>
                <c:pt idx="184">
                  <c:v>55</c:v>
                </c:pt>
                <c:pt idx="185">
                  <c:v>53</c:v>
                </c:pt>
                <c:pt idx="186">
                  <c:v>54</c:v>
                </c:pt>
                <c:pt idx="187">
                  <c:v>52</c:v>
                </c:pt>
                <c:pt idx="188">
                  <c:v>51</c:v>
                </c:pt>
                <c:pt idx="189">
                  <c:v>54</c:v>
                </c:pt>
                <c:pt idx="190">
                  <c:v>58</c:v>
                </c:pt>
                <c:pt idx="191">
                  <c:v>50</c:v>
                </c:pt>
                <c:pt idx="192">
                  <c:v>54</c:v>
                </c:pt>
                <c:pt idx="193">
                  <c:v>58</c:v>
                </c:pt>
                <c:pt idx="194">
                  <c:v>59</c:v>
                </c:pt>
                <c:pt idx="195">
                  <c:v>55</c:v>
                </c:pt>
                <c:pt idx="196">
                  <c:v>59</c:v>
                </c:pt>
                <c:pt idx="197">
                  <c:v>59</c:v>
                </c:pt>
                <c:pt idx="198">
                  <c:v>59</c:v>
                </c:pt>
                <c:pt idx="199">
                  <c:v>54</c:v>
                </c:pt>
                <c:pt idx="200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60F-4781-A4B9-E37B730B538A}"/>
            </c:ext>
          </c:extLst>
        </c:ser>
        <c:ser>
          <c:idx val="10"/>
          <c:order val="10"/>
          <c:tx>
            <c:strRef>
              <c:f>'+1iter rx'!$K$1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rx'!$K$2:$K$202</c:f>
              <c:numCache>
                <c:formatCode>General</c:formatCode>
                <c:ptCount val="201"/>
                <c:pt idx="0">
                  <c:v>47</c:v>
                </c:pt>
                <c:pt idx="1">
                  <c:v>46</c:v>
                </c:pt>
                <c:pt idx="2">
                  <c:v>49</c:v>
                </c:pt>
                <c:pt idx="3">
                  <c:v>45</c:v>
                </c:pt>
                <c:pt idx="4">
                  <c:v>45</c:v>
                </c:pt>
                <c:pt idx="5">
                  <c:v>40</c:v>
                </c:pt>
                <c:pt idx="6">
                  <c:v>41</c:v>
                </c:pt>
                <c:pt idx="7">
                  <c:v>42</c:v>
                </c:pt>
                <c:pt idx="8">
                  <c:v>42</c:v>
                </c:pt>
                <c:pt idx="9">
                  <c:v>40</c:v>
                </c:pt>
                <c:pt idx="10">
                  <c:v>43</c:v>
                </c:pt>
                <c:pt idx="11">
                  <c:v>40</c:v>
                </c:pt>
                <c:pt idx="12">
                  <c:v>36</c:v>
                </c:pt>
                <c:pt idx="13">
                  <c:v>40</c:v>
                </c:pt>
                <c:pt idx="14">
                  <c:v>39</c:v>
                </c:pt>
                <c:pt idx="15">
                  <c:v>39</c:v>
                </c:pt>
                <c:pt idx="16">
                  <c:v>42</c:v>
                </c:pt>
                <c:pt idx="17">
                  <c:v>38</c:v>
                </c:pt>
                <c:pt idx="18">
                  <c:v>37</c:v>
                </c:pt>
                <c:pt idx="19">
                  <c:v>38</c:v>
                </c:pt>
                <c:pt idx="20">
                  <c:v>36</c:v>
                </c:pt>
                <c:pt idx="21">
                  <c:v>39</c:v>
                </c:pt>
                <c:pt idx="22">
                  <c:v>39</c:v>
                </c:pt>
                <c:pt idx="23">
                  <c:v>44</c:v>
                </c:pt>
                <c:pt idx="24">
                  <c:v>39</c:v>
                </c:pt>
                <c:pt idx="25">
                  <c:v>41</c:v>
                </c:pt>
                <c:pt idx="26">
                  <c:v>40</c:v>
                </c:pt>
                <c:pt idx="27">
                  <c:v>41</c:v>
                </c:pt>
                <c:pt idx="28">
                  <c:v>43</c:v>
                </c:pt>
                <c:pt idx="29">
                  <c:v>40</c:v>
                </c:pt>
                <c:pt idx="30">
                  <c:v>48</c:v>
                </c:pt>
                <c:pt idx="31">
                  <c:v>45</c:v>
                </c:pt>
                <c:pt idx="32">
                  <c:v>50</c:v>
                </c:pt>
                <c:pt idx="33">
                  <c:v>47</c:v>
                </c:pt>
                <c:pt idx="34">
                  <c:v>45</c:v>
                </c:pt>
                <c:pt idx="35">
                  <c:v>49</c:v>
                </c:pt>
                <c:pt idx="36">
                  <c:v>48</c:v>
                </c:pt>
                <c:pt idx="37">
                  <c:v>49</c:v>
                </c:pt>
                <c:pt idx="38">
                  <c:v>50</c:v>
                </c:pt>
                <c:pt idx="39">
                  <c:v>49</c:v>
                </c:pt>
                <c:pt idx="40">
                  <c:v>53</c:v>
                </c:pt>
                <c:pt idx="41">
                  <c:v>56</c:v>
                </c:pt>
                <c:pt idx="42">
                  <c:v>59</c:v>
                </c:pt>
                <c:pt idx="43">
                  <c:v>59</c:v>
                </c:pt>
                <c:pt idx="44">
                  <c:v>52</c:v>
                </c:pt>
                <c:pt idx="45">
                  <c:v>56</c:v>
                </c:pt>
                <c:pt idx="46">
                  <c:v>53</c:v>
                </c:pt>
                <c:pt idx="47">
                  <c:v>57</c:v>
                </c:pt>
                <c:pt idx="48">
                  <c:v>60</c:v>
                </c:pt>
                <c:pt idx="49">
                  <c:v>55</c:v>
                </c:pt>
                <c:pt idx="50">
                  <c:v>55</c:v>
                </c:pt>
                <c:pt idx="51">
                  <c:v>60</c:v>
                </c:pt>
                <c:pt idx="52">
                  <c:v>61</c:v>
                </c:pt>
                <c:pt idx="53">
                  <c:v>58</c:v>
                </c:pt>
                <c:pt idx="54">
                  <c:v>57</c:v>
                </c:pt>
                <c:pt idx="55">
                  <c:v>61</c:v>
                </c:pt>
                <c:pt idx="56">
                  <c:v>60</c:v>
                </c:pt>
                <c:pt idx="57">
                  <c:v>60</c:v>
                </c:pt>
                <c:pt idx="58">
                  <c:v>61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64</c:v>
                </c:pt>
                <c:pt idx="63">
                  <c:v>61</c:v>
                </c:pt>
                <c:pt idx="64">
                  <c:v>60</c:v>
                </c:pt>
                <c:pt idx="65">
                  <c:v>59</c:v>
                </c:pt>
                <c:pt idx="66">
                  <c:v>57</c:v>
                </c:pt>
                <c:pt idx="67">
                  <c:v>59</c:v>
                </c:pt>
                <c:pt idx="68">
                  <c:v>57</c:v>
                </c:pt>
                <c:pt idx="69">
                  <c:v>55</c:v>
                </c:pt>
                <c:pt idx="70">
                  <c:v>60</c:v>
                </c:pt>
                <c:pt idx="71">
                  <c:v>57</c:v>
                </c:pt>
                <c:pt idx="72">
                  <c:v>62</c:v>
                </c:pt>
                <c:pt idx="73">
                  <c:v>59</c:v>
                </c:pt>
                <c:pt idx="74">
                  <c:v>59</c:v>
                </c:pt>
                <c:pt idx="75">
                  <c:v>57</c:v>
                </c:pt>
                <c:pt idx="76">
                  <c:v>56</c:v>
                </c:pt>
                <c:pt idx="77">
                  <c:v>56</c:v>
                </c:pt>
                <c:pt idx="78">
                  <c:v>61</c:v>
                </c:pt>
                <c:pt idx="79">
                  <c:v>60</c:v>
                </c:pt>
                <c:pt idx="80">
                  <c:v>61</c:v>
                </c:pt>
                <c:pt idx="81">
                  <c:v>58</c:v>
                </c:pt>
                <c:pt idx="82">
                  <c:v>64</c:v>
                </c:pt>
                <c:pt idx="83">
                  <c:v>58</c:v>
                </c:pt>
                <c:pt idx="84">
                  <c:v>61</c:v>
                </c:pt>
                <c:pt idx="85">
                  <c:v>63</c:v>
                </c:pt>
                <c:pt idx="86">
                  <c:v>59</c:v>
                </c:pt>
                <c:pt idx="87">
                  <c:v>59</c:v>
                </c:pt>
                <c:pt idx="88">
                  <c:v>60</c:v>
                </c:pt>
                <c:pt idx="89">
                  <c:v>59</c:v>
                </c:pt>
                <c:pt idx="90">
                  <c:v>63</c:v>
                </c:pt>
                <c:pt idx="91">
                  <c:v>66</c:v>
                </c:pt>
                <c:pt idx="92">
                  <c:v>64</c:v>
                </c:pt>
                <c:pt idx="93">
                  <c:v>58</c:v>
                </c:pt>
                <c:pt idx="94">
                  <c:v>63</c:v>
                </c:pt>
                <c:pt idx="95">
                  <c:v>61</c:v>
                </c:pt>
                <c:pt idx="96">
                  <c:v>61</c:v>
                </c:pt>
                <c:pt idx="97">
                  <c:v>59</c:v>
                </c:pt>
                <c:pt idx="98">
                  <c:v>57</c:v>
                </c:pt>
                <c:pt idx="99">
                  <c:v>60</c:v>
                </c:pt>
                <c:pt idx="100">
                  <c:v>65</c:v>
                </c:pt>
                <c:pt idx="101">
                  <c:v>66</c:v>
                </c:pt>
                <c:pt idx="102">
                  <c:v>61</c:v>
                </c:pt>
                <c:pt idx="103">
                  <c:v>62</c:v>
                </c:pt>
                <c:pt idx="104">
                  <c:v>57</c:v>
                </c:pt>
                <c:pt idx="105">
                  <c:v>58</c:v>
                </c:pt>
                <c:pt idx="106">
                  <c:v>63</c:v>
                </c:pt>
                <c:pt idx="107">
                  <c:v>62</c:v>
                </c:pt>
                <c:pt idx="108">
                  <c:v>60</c:v>
                </c:pt>
                <c:pt idx="109">
                  <c:v>58</c:v>
                </c:pt>
                <c:pt idx="110">
                  <c:v>58</c:v>
                </c:pt>
                <c:pt idx="111">
                  <c:v>61</c:v>
                </c:pt>
                <c:pt idx="112">
                  <c:v>59</c:v>
                </c:pt>
                <c:pt idx="113">
                  <c:v>61</c:v>
                </c:pt>
                <c:pt idx="114">
                  <c:v>56</c:v>
                </c:pt>
                <c:pt idx="115">
                  <c:v>65</c:v>
                </c:pt>
                <c:pt idx="116">
                  <c:v>57</c:v>
                </c:pt>
                <c:pt idx="117">
                  <c:v>65</c:v>
                </c:pt>
                <c:pt idx="118">
                  <c:v>59</c:v>
                </c:pt>
                <c:pt idx="119">
                  <c:v>57</c:v>
                </c:pt>
                <c:pt idx="120">
                  <c:v>63</c:v>
                </c:pt>
                <c:pt idx="121">
                  <c:v>60</c:v>
                </c:pt>
                <c:pt idx="122">
                  <c:v>58</c:v>
                </c:pt>
                <c:pt idx="123">
                  <c:v>60</c:v>
                </c:pt>
                <c:pt idx="124">
                  <c:v>56</c:v>
                </c:pt>
                <c:pt idx="125">
                  <c:v>59</c:v>
                </c:pt>
                <c:pt idx="126">
                  <c:v>55</c:v>
                </c:pt>
                <c:pt idx="127">
                  <c:v>59</c:v>
                </c:pt>
                <c:pt idx="128">
                  <c:v>58</c:v>
                </c:pt>
                <c:pt idx="129">
                  <c:v>59</c:v>
                </c:pt>
                <c:pt idx="130">
                  <c:v>60</c:v>
                </c:pt>
                <c:pt idx="131">
                  <c:v>59</c:v>
                </c:pt>
                <c:pt idx="132">
                  <c:v>61</c:v>
                </c:pt>
                <c:pt idx="133">
                  <c:v>57</c:v>
                </c:pt>
                <c:pt idx="134">
                  <c:v>58</c:v>
                </c:pt>
                <c:pt idx="135">
                  <c:v>58</c:v>
                </c:pt>
                <c:pt idx="136">
                  <c:v>62</c:v>
                </c:pt>
                <c:pt idx="137">
                  <c:v>58</c:v>
                </c:pt>
                <c:pt idx="138">
                  <c:v>56</c:v>
                </c:pt>
                <c:pt idx="139">
                  <c:v>58</c:v>
                </c:pt>
                <c:pt idx="140">
                  <c:v>56</c:v>
                </c:pt>
                <c:pt idx="141">
                  <c:v>61</c:v>
                </c:pt>
                <c:pt idx="142">
                  <c:v>60</c:v>
                </c:pt>
                <c:pt idx="143">
                  <c:v>61</c:v>
                </c:pt>
                <c:pt idx="144">
                  <c:v>60</c:v>
                </c:pt>
                <c:pt idx="145">
                  <c:v>57</c:v>
                </c:pt>
                <c:pt idx="146">
                  <c:v>62</c:v>
                </c:pt>
                <c:pt idx="147">
                  <c:v>57</c:v>
                </c:pt>
                <c:pt idx="148">
                  <c:v>55</c:v>
                </c:pt>
                <c:pt idx="149">
                  <c:v>57</c:v>
                </c:pt>
                <c:pt idx="150">
                  <c:v>58</c:v>
                </c:pt>
                <c:pt idx="151">
                  <c:v>58</c:v>
                </c:pt>
                <c:pt idx="152">
                  <c:v>58</c:v>
                </c:pt>
                <c:pt idx="153">
                  <c:v>60</c:v>
                </c:pt>
                <c:pt idx="154">
                  <c:v>56</c:v>
                </c:pt>
                <c:pt idx="155">
                  <c:v>53</c:v>
                </c:pt>
                <c:pt idx="156">
                  <c:v>53</c:v>
                </c:pt>
                <c:pt idx="157">
                  <c:v>57</c:v>
                </c:pt>
                <c:pt idx="158">
                  <c:v>52</c:v>
                </c:pt>
                <c:pt idx="159">
                  <c:v>53</c:v>
                </c:pt>
                <c:pt idx="160">
                  <c:v>53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52</c:v>
                </c:pt>
                <c:pt idx="165">
                  <c:v>51</c:v>
                </c:pt>
                <c:pt idx="166">
                  <c:v>50</c:v>
                </c:pt>
                <c:pt idx="167">
                  <c:v>51</c:v>
                </c:pt>
                <c:pt idx="168">
                  <c:v>46</c:v>
                </c:pt>
                <c:pt idx="169">
                  <c:v>45</c:v>
                </c:pt>
                <c:pt idx="170">
                  <c:v>46</c:v>
                </c:pt>
                <c:pt idx="171">
                  <c:v>44</c:v>
                </c:pt>
                <c:pt idx="172">
                  <c:v>45</c:v>
                </c:pt>
                <c:pt idx="173">
                  <c:v>43</c:v>
                </c:pt>
                <c:pt idx="174">
                  <c:v>43</c:v>
                </c:pt>
                <c:pt idx="175">
                  <c:v>44</c:v>
                </c:pt>
                <c:pt idx="176">
                  <c:v>39</c:v>
                </c:pt>
                <c:pt idx="177">
                  <c:v>41</c:v>
                </c:pt>
                <c:pt idx="178">
                  <c:v>38</c:v>
                </c:pt>
                <c:pt idx="179">
                  <c:v>37</c:v>
                </c:pt>
                <c:pt idx="180">
                  <c:v>42</c:v>
                </c:pt>
                <c:pt idx="181">
                  <c:v>43</c:v>
                </c:pt>
                <c:pt idx="182">
                  <c:v>41</c:v>
                </c:pt>
                <c:pt idx="183">
                  <c:v>36</c:v>
                </c:pt>
                <c:pt idx="184">
                  <c:v>43</c:v>
                </c:pt>
                <c:pt idx="185">
                  <c:v>37</c:v>
                </c:pt>
                <c:pt idx="186">
                  <c:v>41</c:v>
                </c:pt>
                <c:pt idx="187">
                  <c:v>40</c:v>
                </c:pt>
                <c:pt idx="188">
                  <c:v>41</c:v>
                </c:pt>
                <c:pt idx="189">
                  <c:v>44</c:v>
                </c:pt>
                <c:pt idx="190">
                  <c:v>46</c:v>
                </c:pt>
                <c:pt idx="191">
                  <c:v>41</c:v>
                </c:pt>
                <c:pt idx="192">
                  <c:v>45</c:v>
                </c:pt>
                <c:pt idx="193">
                  <c:v>41</c:v>
                </c:pt>
                <c:pt idx="194">
                  <c:v>43</c:v>
                </c:pt>
                <c:pt idx="195">
                  <c:v>43</c:v>
                </c:pt>
                <c:pt idx="196">
                  <c:v>43</c:v>
                </c:pt>
                <c:pt idx="197">
                  <c:v>49</c:v>
                </c:pt>
                <c:pt idx="198">
                  <c:v>49</c:v>
                </c:pt>
                <c:pt idx="199">
                  <c:v>48</c:v>
                </c:pt>
                <c:pt idx="200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60F-4781-A4B9-E37B730B538A}"/>
            </c:ext>
          </c:extLst>
        </c:ser>
        <c:ser>
          <c:idx val="11"/>
          <c:order val="11"/>
          <c:tx>
            <c:strRef>
              <c:f>'+1iter rx'!$L$1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rx'!$L$2:$L$202</c:f>
              <c:numCache>
                <c:formatCode>General</c:formatCode>
                <c:ptCount val="201"/>
                <c:pt idx="0">
                  <c:v>41</c:v>
                </c:pt>
                <c:pt idx="1">
                  <c:v>38</c:v>
                </c:pt>
                <c:pt idx="2">
                  <c:v>40</c:v>
                </c:pt>
                <c:pt idx="3">
                  <c:v>36</c:v>
                </c:pt>
                <c:pt idx="4">
                  <c:v>41</c:v>
                </c:pt>
                <c:pt idx="5">
                  <c:v>34</c:v>
                </c:pt>
                <c:pt idx="6">
                  <c:v>38</c:v>
                </c:pt>
                <c:pt idx="7">
                  <c:v>40</c:v>
                </c:pt>
                <c:pt idx="8">
                  <c:v>38</c:v>
                </c:pt>
                <c:pt idx="9">
                  <c:v>36</c:v>
                </c:pt>
                <c:pt idx="10">
                  <c:v>38</c:v>
                </c:pt>
                <c:pt idx="11">
                  <c:v>34</c:v>
                </c:pt>
                <c:pt idx="12">
                  <c:v>36</c:v>
                </c:pt>
                <c:pt idx="13">
                  <c:v>38</c:v>
                </c:pt>
                <c:pt idx="14">
                  <c:v>37</c:v>
                </c:pt>
                <c:pt idx="15">
                  <c:v>36</c:v>
                </c:pt>
                <c:pt idx="16">
                  <c:v>36</c:v>
                </c:pt>
                <c:pt idx="17">
                  <c:v>36</c:v>
                </c:pt>
                <c:pt idx="18">
                  <c:v>38</c:v>
                </c:pt>
                <c:pt idx="19">
                  <c:v>36</c:v>
                </c:pt>
                <c:pt idx="20">
                  <c:v>35</c:v>
                </c:pt>
                <c:pt idx="21">
                  <c:v>36</c:v>
                </c:pt>
                <c:pt idx="22">
                  <c:v>34</c:v>
                </c:pt>
                <c:pt idx="23">
                  <c:v>37</c:v>
                </c:pt>
                <c:pt idx="24">
                  <c:v>31</c:v>
                </c:pt>
                <c:pt idx="25">
                  <c:v>41</c:v>
                </c:pt>
                <c:pt idx="26">
                  <c:v>42</c:v>
                </c:pt>
                <c:pt idx="27">
                  <c:v>36</c:v>
                </c:pt>
                <c:pt idx="28">
                  <c:v>40</c:v>
                </c:pt>
                <c:pt idx="29">
                  <c:v>41</c:v>
                </c:pt>
                <c:pt idx="30">
                  <c:v>37</c:v>
                </c:pt>
                <c:pt idx="31">
                  <c:v>39</c:v>
                </c:pt>
                <c:pt idx="32">
                  <c:v>42</c:v>
                </c:pt>
                <c:pt idx="33">
                  <c:v>43</c:v>
                </c:pt>
                <c:pt idx="34">
                  <c:v>43</c:v>
                </c:pt>
                <c:pt idx="35">
                  <c:v>41</c:v>
                </c:pt>
                <c:pt idx="36">
                  <c:v>43</c:v>
                </c:pt>
                <c:pt idx="37">
                  <c:v>43</c:v>
                </c:pt>
                <c:pt idx="38">
                  <c:v>43</c:v>
                </c:pt>
                <c:pt idx="39">
                  <c:v>40</c:v>
                </c:pt>
                <c:pt idx="40">
                  <c:v>43</c:v>
                </c:pt>
                <c:pt idx="41">
                  <c:v>47</c:v>
                </c:pt>
                <c:pt idx="42">
                  <c:v>46</c:v>
                </c:pt>
                <c:pt idx="43">
                  <c:v>49</c:v>
                </c:pt>
                <c:pt idx="44">
                  <c:v>49</c:v>
                </c:pt>
                <c:pt idx="45">
                  <c:v>54</c:v>
                </c:pt>
                <c:pt idx="46">
                  <c:v>51</c:v>
                </c:pt>
                <c:pt idx="47">
                  <c:v>53</c:v>
                </c:pt>
                <c:pt idx="48">
                  <c:v>53</c:v>
                </c:pt>
                <c:pt idx="49">
                  <c:v>53</c:v>
                </c:pt>
                <c:pt idx="50">
                  <c:v>51</c:v>
                </c:pt>
                <c:pt idx="51">
                  <c:v>58</c:v>
                </c:pt>
                <c:pt idx="52">
                  <c:v>60</c:v>
                </c:pt>
                <c:pt idx="53">
                  <c:v>56</c:v>
                </c:pt>
                <c:pt idx="54">
                  <c:v>61</c:v>
                </c:pt>
                <c:pt idx="55">
                  <c:v>63</c:v>
                </c:pt>
                <c:pt idx="56">
                  <c:v>57</c:v>
                </c:pt>
                <c:pt idx="57">
                  <c:v>61</c:v>
                </c:pt>
                <c:pt idx="58">
                  <c:v>58</c:v>
                </c:pt>
                <c:pt idx="59">
                  <c:v>56</c:v>
                </c:pt>
                <c:pt idx="60">
                  <c:v>61</c:v>
                </c:pt>
                <c:pt idx="61">
                  <c:v>66</c:v>
                </c:pt>
                <c:pt idx="62">
                  <c:v>62</c:v>
                </c:pt>
                <c:pt idx="63">
                  <c:v>60</c:v>
                </c:pt>
                <c:pt idx="64">
                  <c:v>62</c:v>
                </c:pt>
                <c:pt idx="65">
                  <c:v>64</c:v>
                </c:pt>
                <c:pt idx="66">
                  <c:v>64</c:v>
                </c:pt>
                <c:pt idx="67">
                  <c:v>64</c:v>
                </c:pt>
                <c:pt idx="68">
                  <c:v>65</c:v>
                </c:pt>
                <c:pt idx="69">
                  <c:v>64</c:v>
                </c:pt>
                <c:pt idx="70">
                  <c:v>61</c:v>
                </c:pt>
                <c:pt idx="71">
                  <c:v>68</c:v>
                </c:pt>
                <c:pt idx="72">
                  <c:v>66</c:v>
                </c:pt>
                <c:pt idx="73">
                  <c:v>63</c:v>
                </c:pt>
                <c:pt idx="74">
                  <c:v>69</c:v>
                </c:pt>
                <c:pt idx="75">
                  <c:v>60</c:v>
                </c:pt>
                <c:pt idx="76">
                  <c:v>61</c:v>
                </c:pt>
                <c:pt idx="77">
                  <c:v>65</c:v>
                </c:pt>
                <c:pt idx="78">
                  <c:v>70</c:v>
                </c:pt>
                <c:pt idx="79">
                  <c:v>60</c:v>
                </c:pt>
                <c:pt idx="80">
                  <c:v>64</c:v>
                </c:pt>
                <c:pt idx="81">
                  <c:v>63</c:v>
                </c:pt>
                <c:pt idx="82">
                  <c:v>61</c:v>
                </c:pt>
                <c:pt idx="83">
                  <c:v>58</c:v>
                </c:pt>
                <c:pt idx="84">
                  <c:v>63</c:v>
                </c:pt>
                <c:pt idx="85">
                  <c:v>59</c:v>
                </c:pt>
                <c:pt idx="86">
                  <c:v>58</c:v>
                </c:pt>
                <c:pt idx="87">
                  <c:v>57</c:v>
                </c:pt>
                <c:pt idx="88">
                  <c:v>62</c:v>
                </c:pt>
                <c:pt idx="89">
                  <c:v>54</c:v>
                </c:pt>
                <c:pt idx="90">
                  <c:v>58</c:v>
                </c:pt>
                <c:pt idx="91">
                  <c:v>61</c:v>
                </c:pt>
                <c:pt idx="92">
                  <c:v>60</c:v>
                </c:pt>
                <c:pt idx="93">
                  <c:v>54</c:v>
                </c:pt>
                <c:pt idx="94">
                  <c:v>59</c:v>
                </c:pt>
                <c:pt idx="95">
                  <c:v>60</c:v>
                </c:pt>
                <c:pt idx="96">
                  <c:v>59</c:v>
                </c:pt>
                <c:pt idx="97">
                  <c:v>56</c:v>
                </c:pt>
                <c:pt idx="98">
                  <c:v>56</c:v>
                </c:pt>
                <c:pt idx="99">
                  <c:v>57</c:v>
                </c:pt>
                <c:pt idx="100">
                  <c:v>55</c:v>
                </c:pt>
                <c:pt idx="101">
                  <c:v>55</c:v>
                </c:pt>
                <c:pt idx="102">
                  <c:v>65</c:v>
                </c:pt>
                <c:pt idx="103">
                  <c:v>58</c:v>
                </c:pt>
                <c:pt idx="104">
                  <c:v>60</c:v>
                </c:pt>
                <c:pt idx="105">
                  <c:v>60</c:v>
                </c:pt>
                <c:pt idx="106">
                  <c:v>55</c:v>
                </c:pt>
                <c:pt idx="107">
                  <c:v>55</c:v>
                </c:pt>
                <c:pt idx="108">
                  <c:v>58</c:v>
                </c:pt>
                <c:pt idx="109">
                  <c:v>59</c:v>
                </c:pt>
                <c:pt idx="110">
                  <c:v>62</c:v>
                </c:pt>
                <c:pt idx="111">
                  <c:v>57</c:v>
                </c:pt>
                <c:pt idx="112">
                  <c:v>64</c:v>
                </c:pt>
                <c:pt idx="113">
                  <c:v>62</c:v>
                </c:pt>
                <c:pt idx="114">
                  <c:v>60</c:v>
                </c:pt>
                <c:pt idx="115">
                  <c:v>61</c:v>
                </c:pt>
                <c:pt idx="116">
                  <c:v>65</c:v>
                </c:pt>
                <c:pt idx="117">
                  <c:v>66</c:v>
                </c:pt>
                <c:pt idx="118">
                  <c:v>64</c:v>
                </c:pt>
                <c:pt idx="119">
                  <c:v>67</c:v>
                </c:pt>
                <c:pt idx="120">
                  <c:v>63</c:v>
                </c:pt>
                <c:pt idx="121">
                  <c:v>70</c:v>
                </c:pt>
                <c:pt idx="122">
                  <c:v>63</c:v>
                </c:pt>
                <c:pt idx="123">
                  <c:v>65</c:v>
                </c:pt>
                <c:pt idx="124">
                  <c:v>68</c:v>
                </c:pt>
                <c:pt idx="125">
                  <c:v>70</c:v>
                </c:pt>
                <c:pt idx="126">
                  <c:v>68</c:v>
                </c:pt>
                <c:pt idx="127">
                  <c:v>67</c:v>
                </c:pt>
                <c:pt idx="128">
                  <c:v>68</c:v>
                </c:pt>
                <c:pt idx="129">
                  <c:v>68</c:v>
                </c:pt>
                <c:pt idx="130">
                  <c:v>72</c:v>
                </c:pt>
                <c:pt idx="131">
                  <c:v>72</c:v>
                </c:pt>
                <c:pt idx="132">
                  <c:v>67</c:v>
                </c:pt>
                <c:pt idx="133">
                  <c:v>68</c:v>
                </c:pt>
                <c:pt idx="134">
                  <c:v>71</c:v>
                </c:pt>
                <c:pt idx="135">
                  <c:v>61</c:v>
                </c:pt>
                <c:pt idx="136">
                  <c:v>73</c:v>
                </c:pt>
                <c:pt idx="137">
                  <c:v>62</c:v>
                </c:pt>
                <c:pt idx="138">
                  <c:v>71</c:v>
                </c:pt>
                <c:pt idx="139">
                  <c:v>64</c:v>
                </c:pt>
                <c:pt idx="140">
                  <c:v>64</c:v>
                </c:pt>
                <c:pt idx="141">
                  <c:v>67</c:v>
                </c:pt>
                <c:pt idx="142">
                  <c:v>66</c:v>
                </c:pt>
                <c:pt idx="143">
                  <c:v>61</c:v>
                </c:pt>
                <c:pt idx="144">
                  <c:v>66</c:v>
                </c:pt>
                <c:pt idx="145">
                  <c:v>62</c:v>
                </c:pt>
                <c:pt idx="146">
                  <c:v>59</c:v>
                </c:pt>
                <c:pt idx="147">
                  <c:v>65</c:v>
                </c:pt>
                <c:pt idx="148">
                  <c:v>60</c:v>
                </c:pt>
                <c:pt idx="149">
                  <c:v>59</c:v>
                </c:pt>
                <c:pt idx="150">
                  <c:v>53</c:v>
                </c:pt>
                <c:pt idx="151">
                  <c:v>57</c:v>
                </c:pt>
                <c:pt idx="152">
                  <c:v>54</c:v>
                </c:pt>
                <c:pt idx="153">
                  <c:v>50</c:v>
                </c:pt>
                <c:pt idx="154">
                  <c:v>55</c:v>
                </c:pt>
                <c:pt idx="155">
                  <c:v>51</c:v>
                </c:pt>
                <c:pt idx="156">
                  <c:v>50</c:v>
                </c:pt>
                <c:pt idx="157">
                  <c:v>46</c:v>
                </c:pt>
                <c:pt idx="158">
                  <c:v>48</c:v>
                </c:pt>
                <c:pt idx="159">
                  <c:v>49</c:v>
                </c:pt>
                <c:pt idx="160">
                  <c:v>46</c:v>
                </c:pt>
                <c:pt idx="161">
                  <c:v>45</c:v>
                </c:pt>
                <c:pt idx="162">
                  <c:v>46</c:v>
                </c:pt>
                <c:pt idx="163">
                  <c:v>45</c:v>
                </c:pt>
                <c:pt idx="164">
                  <c:v>48</c:v>
                </c:pt>
                <c:pt idx="165">
                  <c:v>44</c:v>
                </c:pt>
                <c:pt idx="166">
                  <c:v>46</c:v>
                </c:pt>
                <c:pt idx="167">
                  <c:v>43</c:v>
                </c:pt>
                <c:pt idx="168">
                  <c:v>39</c:v>
                </c:pt>
                <c:pt idx="169">
                  <c:v>38</c:v>
                </c:pt>
                <c:pt idx="170">
                  <c:v>43</c:v>
                </c:pt>
                <c:pt idx="171">
                  <c:v>40</c:v>
                </c:pt>
                <c:pt idx="172">
                  <c:v>45</c:v>
                </c:pt>
                <c:pt idx="173">
                  <c:v>34</c:v>
                </c:pt>
                <c:pt idx="174">
                  <c:v>40</c:v>
                </c:pt>
                <c:pt idx="175">
                  <c:v>38</c:v>
                </c:pt>
                <c:pt idx="176">
                  <c:v>36</c:v>
                </c:pt>
                <c:pt idx="177">
                  <c:v>37</c:v>
                </c:pt>
                <c:pt idx="178">
                  <c:v>37</c:v>
                </c:pt>
                <c:pt idx="179">
                  <c:v>39</c:v>
                </c:pt>
                <c:pt idx="180">
                  <c:v>38</c:v>
                </c:pt>
                <c:pt idx="181">
                  <c:v>36</c:v>
                </c:pt>
                <c:pt idx="182">
                  <c:v>40</c:v>
                </c:pt>
                <c:pt idx="183">
                  <c:v>36</c:v>
                </c:pt>
                <c:pt idx="184">
                  <c:v>36</c:v>
                </c:pt>
                <c:pt idx="185">
                  <c:v>39</c:v>
                </c:pt>
                <c:pt idx="186">
                  <c:v>34</c:v>
                </c:pt>
                <c:pt idx="187">
                  <c:v>40</c:v>
                </c:pt>
                <c:pt idx="188">
                  <c:v>40</c:v>
                </c:pt>
                <c:pt idx="189">
                  <c:v>35</c:v>
                </c:pt>
                <c:pt idx="190">
                  <c:v>37</c:v>
                </c:pt>
                <c:pt idx="191">
                  <c:v>40</c:v>
                </c:pt>
                <c:pt idx="192">
                  <c:v>40</c:v>
                </c:pt>
                <c:pt idx="193">
                  <c:v>34</c:v>
                </c:pt>
                <c:pt idx="194">
                  <c:v>40</c:v>
                </c:pt>
                <c:pt idx="195">
                  <c:v>35</c:v>
                </c:pt>
                <c:pt idx="196">
                  <c:v>40</c:v>
                </c:pt>
                <c:pt idx="197">
                  <c:v>39</c:v>
                </c:pt>
                <c:pt idx="198">
                  <c:v>40</c:v>
                </c:pt>
                <c:pt idx="199">
                  <c:v>39</c:v>
                </c:pt>
                <c:pt idx="2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60F-4781-A4B9-E37B730B538A}"/>
            </c:ext>
          </c:extLst>
        </c:ser>
        <c:ser>
          <c:idx val="12"/>
          <c:order val="12"/>
          <c:tx>
            <c:strRef>
              <c:f>'+1iter rx'!$M$1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rx'!$M$2:$M$202</c:f>
              <c:numCache>
                <c:formatCode>General</c:formatCode>
                <c:ptCount val="201"/>
                <c:pt idx="0">
                  <c:v>56</c:v>
                </c:pt>
                <c:pt idx="1">
                  <c:v>57</c:v>
                </c:pt>
                <c:pt idx="2">
                  <c:v>55</c:v>
                </c:pt>
                <c:pt idx="3">
                  <c:v>61</c:v>
                </c:pt>
                <c:pt idx="4">
                  <c:v>56</c:v>
                </c:pt>
                <c:pt idx="5">
                  <c:v>59</c:v>
                </c:pt>
                <c:pt idx="6">
                  <c:v>56</c:v>
                </c:pt>
                <c:pt idx="7">
                  <c:v>57</c:v>
                </c:pt>
                <c:pt idx="8">
                  <c:v>53</c:v>
                </c:pt>
                <c:pt idx="9">
                  <c:v>54</c:v>
                </c:pt>
                <c:pt idx="10">
                  <c:v>57</c:v>
                </c:pt>
                <c:pt idx="11">
                  <c:v>51</c:v>
                </c:pt>
                <c:pt idx="12">
                  <c:v>53</c:v>
                </c:pt>
                <c:pt idx="13">
                  <c:v>54</c:v>
                </c:pt>
                <c:pt idx="14">
                  <c:v>54</c:v>
                </c:pt>
                <c:pt idx="15">
                  <c:v>54</c:v>
                </c:pt>
                <c:pt idx="16">
                  <c:v>53</c:v>
                </c:pt>
                <c:pt idx="17">
                  <c:v>51</c:v>
                </c:pt>
                <c:pt idx="18">
                  <c:v>54</c:v>
                </c:pt>
                <c:pt idx="19">
                  <c:v>50</c:v>
                </c:pt>
                <c:pt idx="20">
                  <c:v>45</c:v>
                </c:pt>
                <c:pt idx="21">
                  <c:v>48</c:v>
                </c:pt>
                <c:pt idx="22">
                  <c:v>45</c:v>
                </c:pt>
                <c:pt idx="23">
                  <c:v>49</c:v>
                </c:pt>
                <c:pt idx="24">
                  <c:v>41</c:v>
                </c:pt>
                <c:pt idx="25">
                  <c:v>45</c:v>
                </c:pt>
                <c:pt idx="26">
                  <c:v>43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47</c:v>
                </c:pt>
                <c:pt idx="31">
                  <c:v>42</c:v>
                </c:pt>
                <c:pt idx="32">
                  <c:v>42</c:v>
                </c:pt>
                <c:pt idx="33">
                  <c:v>43</c:v>
                </c:pt>
                <c:pt idx="34">
                  <c:v>42</c:v>
                </c:pt>
                <c:pt idx="35">
                  <c:v>42</c:v>
                </c:pt>
                <c:pt idx="36">
                  <c:v>42</c:v>
                </c:pt>
                <c:pt idx="37">
                  <c:v>44</c:v>
                </c:pt>
                <c:pt idx="38">
                  <c:v>49</c:v>
                </c:pt>
                <c:pt idx="39">
                  <c:v>41</c:v>
                </c:pt>
                <c:pt idx="40">
                  <c:v>44</c:v>
                </c:pt>
                <c:pt idx="41">
                  <c:v>51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51</c:v>
                </c:pt>
                <c:pt idx="46">
                  <c:v>49</c:v>
                </c:pt>
                <c:pt idx="47">
                  <c:v>46</c:v>
                </c:pt>
                <c:pt idx="48">
                  <c:v>45</c:v>
                </c:pt>
                <c:pt idx="49">
                  <c:v>51</c:v>
                </c:pt>
                <c:pt idx="50">
                  <c:v>45</c:v>
                </c:pt>
                <c:pt idx="51">
                  <c:v>49</c:v>
                </c:pt>
                <c:pt idx="52">
                  <c:v>48</c:v>
                </c:pt>
                <c:pt idx="53">
                  <c:v>51</c:v>
                </c:pt>
                <c:pt idx="54">
                  <c:v>48</c:v>
                </c:pt>
                <c:pt idx="55">
                  <c:v>49</c:v>
                </c:pt>
                <c:pt idx="56">
                  <c:v>49</c:v>
                </c:pt>
                <c:pt idx="57">
                  <c:v>53</c:v>
                </c:pt>
                <c:pt idx="58">
                  <c:v>53</c:v>
                </c:pt>
                <c:pt idx="59">
                  <c:v>53</c:v>
                </c:pt>
                <c:pt idx="60">
                  <c:v>54</c:v>
                </c:pt>
                <c:pt idx="61">
                  <c:v>50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56</c:v>
                </c:pt>
                <c:pt idx="66">
                  <c:v>53</c:v>
                </c:pt>
                <c:pt idx="67">
                  <c:v>54</c:v>
                </c:pt>
                <c:pt idx="68">
                  <c:v>55</c:v>
                </c:pt>
                <c:pt idx="69">
                  <c:v>55</c:v>
                </c:pt>
                <c:pt idx="70">
                  <c:v>55</c:v>
                </c:pt>
                <c:pt idx="71">
                  <c:v>53</c:v>
                </c:pt>
                <c:pt idx="72">
                  <c:v>53</c:v>
                </c:pt>
                <c:pt idx="73">
                  <c:v>54</c:v>
                </c:pt>
                <c:pt idx="74">
                  <c:v>52</c:v>
                </c:pt>
                <c:pt idx="75">
                  <c:v>50</c:v>
                </c:pt>
                <c:pt idx="76">
                  <c:v>58</c:v>
                </c:pt>
                <c:pt idx="77">
                  <c:v>55</c:v>
                </c:pt>
                <c:pt idx="78">
                  <c:v>52</c:v>
                </c:pt>
                <c:pt idx="79">
                  <c:v>56</c:v>
                </c:pt>
                <c:pt idx="80">
                  <c:v>58</c:v>
                </c:pt>
                <c:pt idx="81">
                  <c:v>57</c:v>
                </c:pt>
                <c:pt idx="82">
                  <c:v>52</c:v>
                </c:pt>
                <c:pt idx="83">
                  <c:v>59</c:v>
                </c:pt>
                <c:pt idx="84">
                  <c:v>56</c:v>
                </c:pt>
                <c:pt idx="85">
                  <c:v>54</c:v>
                </c:pt>
                <c:pt idx="86">
                  <c:v>55</c:v>
                </c:pt>
                <c:pt idx="87">
                  <c:v>51</c:v>
                </c:pt>
                <c:pt idx="88">
                  <c:v>56</c:v>
                </c:pt>
                <c:pt idx="89">
                  <c:v>60</c:v>
                </c:pt>
                <c:pt idx="90">
                  <c:v>53</c:v>
                </c:pt>
                <c:pt idx="91">
                  <c:v>61</c:v>
                </c:pt>
                <c:pt idx="92">
                  <c:v>56</c:v>
                </c:pt>
                <c:pt idx="93">
                  <c:v>55</c:v>
                </c:pt>
                <c:pt idx="94">
                  <c:v>58</c:v>
                </c:pt>
                <c:pt idx="95">
                  <c:v>52</c:v>
                </c:pt>
                <c:pt idx="96">
                  <c:v>55</c:v>
                </c:pt>
                <c:pt idx="97">
                  <c:v>56</c:v>
                </c:pt>
                <c:pt idx="98">
                  <c:v>52</c:v>
                </c:pt>
                <c:pt idx="99">
                  <c:v>56</c:v>
                </c:pt>
                <c:pt idx="100">
                  <c:v>57</c:v>
                </c:pt>
                <c:pt idx="101">
                  <c:v>55</c:v>
                </c:pt>
                <c:pt idx="102">
                  <c:v>53</c:v>
                </c:pt>
                <c:pt idx="103">
                  <c:v>61</c:v>
                </c:pt>
                <c:pt idx="104">
                  <c:v>60</c:v>
                </c:pt>
                <c:pt idx="105">
                  <c:v>57</c:v>
                </c:pt>
                <c:pt idx="106">
                  <c:v>59</c:v>
                </c:pt>
                <c:pt idx="107">
                  <c:v>53</c:v>
                </c:pt>
                <c:pt idx="108">
                  <c:v>57</c:v>
                </c:pt>
                <c:pt idx="109">
                  <c:v>59</c:v>
                </c:pt>
                <c:pt idx="110">
                  <c:v>55</c:v>
                </c:pt>
                <c:pt idx="111">
                  <c:v>58</c:v>
                </c:pt>
                <c:pt idx="112">
                  <c:v>54</c:v>
                </c:pt>
                <c:pt idx="113">
                  <c:v>51</c:v>
                </c:pt>
                <c:pt idx="114">
                  <c:v>57</c:v>
                </c:pt>
                <c:pt idx="115">
                  <c:v>60</c:v>
                </c:pt>
                <c:pt idx="116">
                  <c:v>55</c:v>
                </c:pt>
                <c:pt idx="117">
                  <c:v>54</c:v>
                </c:pt>
                <c:pt idx="118">
                  <c:v>58</c:v>
                </c:pt>
                <c:pt idx="119">
                  <c:v>51</c:v>
                </c:pt>
                <c:pt idx="120">
                  <c:v>52</c:v>
                </c:pt>
                <c:pt idx="121">
                  <c:v>53</c:v>
                </c:pt>
                <c:pt idx="122">
                  <c:v>54</c:v>
                </c:pt>
                <c:pt idx="123">
                  <c:v>46</c:v>
                </c:pt>
                <c:pt idx="124">
                  <c:v>55</c:v>
                </c:pt>
                <c:pt idx="125">
                  <c:v>53</c:v>
                </c:pt>
                <c:pt idx="126">
                  <c:v>58</c:v>
                </c:pt>
                <c:pt idx="127">
                  <c:v>53</c:v>
                </c:pt>
                <c:pt idx="128">
                  <c:v>56</c:v>
                </c:pt>
                <c:pt idx="129">
                  <c:v>57</c:v>
                </c:pt>
                <c:pt idx="130">
                  <c:v>52</c:v>
                </c:pt>
                <c:pt idx="131">
                  <c:v>50</c:v>
                </c:pt>
                <c:pt idx="132">
                  <c:v>57</c:v>
                </c:pt>
                <c:pt idx="133">
                  <c:v>55</c:v>
                </c:pt>
                <c:pt idx="134">
                  <c:v>53</c:v>
                </c:pt>
                <c:pt idx="135">
                  <c:v>53</c:v>
                </c:pt>
                <c:pt idx="136">
                  <c:v>57</c:v>
                </c:pt>
                <c:pt idx="137">
                  <c:v>53</c:v>
                </c:pt>
                <c:pt idx="138">
                  <c:v>53</c:v>
                </c:pt>
                <c:pt idx="139">
                  <c:v>51</c:v>
                </c:pt>
                <c:pt idx="140">
                  <c:v>55</c:v>
                </c:pt>
                <c:pt idx="141">
                  <c:v>47</c:v>
                </c:pt>
                <c:pt idx="142">
                  <c:v>53</c:v>
                </c:pt>
                <c:pt idx="143">
                  <c:v>51</c:v>
                </c:pt>
                <c:pt idx="144">
                  <c:v>50</c:v>
                </c:pt>
                <c:pt idx="145">
                  <c:v>48</c:v>
                </c:pt>
                <c:pt idx="146">
                  <c:v>50</c:v>
                </c:pt>
                <c:pt idx="147">
                  <c:v>54</c:v>
                </c:pt>
                <c:pt idx="148">
                  <c:v>48</c:v>
                </c:pt>
                <c:pt idx="149">
                  <c:v>45</c:v>
                </c:pt>
                <c:pt idx="150">
                  <c:v>49</c:v>
                </c:pt>
                <c:pt idx="151">
                  <c:v>49</c:v>
                </c:pt>
                <c:pt idx="152">
                  <c:v>49</c:v>
                </c:pt>
                <c:pt idx="153">
                  <c:v>46</c:v>
                </c:pt>
                <c:pt idx="154">
                  <c:v>45</c:v>
                </c:pt>
                <c:pt idx="155">
                  <c:v>46</c:v>
                </c:pt>
                <c:pt idx="156">
                  <c:v>43</c:v>
                </c:pt>
                <c:pt idx="157">
                  <c:v>47</c:v>
                </c:pt>
                <c:pt idx="158">
                  <c:v>52</c:v>
                </c:pt>
                <c:pt idx="159">
                  <c:v>47</c:v>
                </c:pt>
                <c:pt idx="160">
                  <c:v>41</c:v>
                </c:pt>
                <c:pt idx="161">
                  <c:v>47</c:v>
                </c:pt>
                <c:pt idx="162">
                  <c:v>47</c:v>
                </c:pt>
                <c:pt idx="163">
                  <c:v>41</c:v>
                </c:pt>
                <c:pt idx="164">
                  <c:v>44</c:v>
                </c:pt>
                <c:pt idx="165">
                  <c:v>48</c:v>
                </c:pt>
                <c:pt idx="166">
                  <c:v>44</c:v>
                </c:pt>
                <c:pt idx="167">
                  <c:v>44</c:v>
                </c:pt>
                <c:pt idx="168">
                  <c:v>44</c:v>
                </c:pt>
                <c:pt idx="169">
                  <c:v>46</c:v>
                </c:pt>
                <c:pt idx="170">
                  <c:v>40</c:v>
                </c:pt>
                <c:pt idx="171">
                  <c:v>43</c:v>
                </c:pt>
                <c:pt idx="172">
                  <c:v>40</c:v>
                </c:pt>
                <c:pt idx="173">
                  <c:v>41</c:v>
                </c:pt>
                <c:pt idx="174">
                  <c:v>43</c:v>
                </c:pt>
                <c:pt idx="175">
                  <c:v>46</c:v>
                </c:pt>
                <c:pt idx="176">
                  <c:v>40</c:v>
                </c:pt>
                <c:pt idx="177">
                  <c:v>43</c:v>
                </c:pt>
                <c:pt idx="178">
                  <c:v>47</c:v>
                </c:pt>
                <c:pt idx="179">
                  <c:v>48</c:v>
                </c:pt>
                <c:pt idx="180">
                  <c:v>48</c:v>
                </c:pt>
                <c:pt idx="181">
                  <c:v>52</c:v>
                </c:pt>
                <c:pt idx="182">
                  <c:v>48</c:v>
                </c:pt>
                <c:pt idx="183">
                  <c:v>54</c:v>
                </c:pt>
                <c:pt idx="184">
                  <c:v>47</c:v>
                </c:pt>
                <c:pt idx="185">
                  <c:v>53</c:v>
                </c:pt>
                <c:pt idx="186">
                  <c:v>47</c:v>
                </c:pt>
                <c:pt idx="187">
                  <c:v>53</c:v>
                </c:pt>
                <c:pt idx="188">
                  <c:v>51</c:v>
                </c:pt>
                <c:pt idx="189">
                  <c:v>56</c:v>
                </c:pt>
                <c:pt idx="190">
                  <c:v>54</c:v>
                </c:pt>
                <c:pt idx="191">
                  <c:v>55</c:v>
                </c:pt>
                <c:pt idx="192">
                  <c:v>55</c:v>
                </c:pt>
                <c:pt idx="193">
                  <c:v>54</c:v>
                </c:pt>
                <c:pt idx="194">
                  <c:v>54</c:v>
                </c:pt>
                <c:pt idx="195">
                  <c:v>62</c:v>
                </c:pt>
                <c:pt idx="196">
                  <c:v>62</c:v>
                </c:pt>
                <c:pt idx="197">
                  <c:v>55</c:v>
                </c:pt>
                <c:pt idx="198">
                  <c:v>56</c:v>
                </c:pt>
                <c:pt idx="199">
                  <c:v>58</c:v>
                </c:pt>
                <c:pt idx="200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60F-4781-A4B9-E37B730B538A}"/>
            </c:ext>
          </c:extLst>
        </c:ser>
        <c:ser>
          <c:idx val="13"/>
          <c:order val="13"/>
          <c:tx>
            <c:strRef>
              <c:f>'+1iter rx'!$N$1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rx'!$N$2:$N$202</c:f>
              <c:numCache>
                <c:formatCode>General</c:formatCode>
                <c:ptCount val="201"/>
                <c:pt idx="0">
                  <c:v>48</c:v>
                </c:pt>
                <c:pt idx="1">
                  <c:v>50</c:v>
                </c:pt>
                <c:pt idx="2">
                  <c:v>54</c:v>
                </c:pt>
                <c:pt idx="3">
                  <c:v>51</c:v>
                </c:pt>
                <c:pt idx="4">
                  <c:v>48</c:v>
                </c:pt>
                <c:pt idx="5">
                  <c:v>53</c:v>
                </c:pt>
                <c:pt idx="6">
                  <c:v>55</c:v>
                </c:pt>
                <c:pt idx="7">
                  <c:v>59</c:v>
                </c:pt>
                <c:pt idx="8">
                  <c:v>58</c:v>
                </c:pt>
                <c:pt idx="9">
                  <c:v>61</c:v>
                </c:pt>
                <c:pt idx="10">
                  <c:v>60</c:v>
                </c:pt>
                <c:pt idx="11">
                  <c:v>59</c:v>
                </c:pt>
                <c:pt idx="12">
                  <c:v>64</c:v>
                </c:pt>
                <c:pt idx="13">
                  <c:v>61</c:v>
                </c:pt>
                <c:pt idx="14">
                  <c:v>65</c:v>
                </c:pt>
                <c:pt idx="15">
                  <c:v>61</c:v>
                </c:pt>
                <c:pt idx="16">
                  <c:v>65</c:v>
                </c:pt>
                <c:pt idx="17">
                  <c:v>66</c:v>
                </c:pt>
                <c:pt idx="18">
                  <c:v>64</c:v>
                </c:pt>
                <c:pt idx="19">
                  <c:v>67</c:v>
                </c:pt>
                <c:pt idx="20">
                  <c:v>66</c:v>
                </c:pt>
                <c:pt idx="21">
                  <c:v>71</c:v>
                </c:pt>
                <c:pt idx="22">
                  <c:v>63</c:v>
                </c:pt>
                <c:pt idx="23">
                  <c:v>65</c:v>
                </c:pt>
                <c:pt idx="24">
                  <c:v>72</c:v>
                </c:pt>
                <c:pt idx="25">
                  <c:v>69</c:v>
                </c:pt>
                <c:pt idx="26">
                  <c:v>70</c:v>
                </c:pt>
                <c:pt idx="27">
                  <c:v>68</c:v>
                </c:pt>
                <c:pt idx="28">
                  <c:v>66</c:v>
                </c:pt>
                <c:pt idx="29">
                  <c:v>67</c:v>
                </c:pt>
                <c:pt idx="30">
                  <c:v>70</c:v>
                </c:pt>
                <c:pt idx="31">
                  <c:v>70</c:v>
                </c:pt>
                <c:pt idx="32">
                  <c:v>67</c:v>
                </c:pt>
                <c:pt idx="33">
                  <c:v>71</c:v>
                </c:pt>
                <c:pt idx="34">
                  <c:v>69</c:v>
                </c:pt>
                <c:pt idx="35">
                  <c:v>69</c:v>
                </c:pt>
                <c:pt idx="36">
                  <c:v>71</c:v>
                </c:pt>
                <c:pt idx="37">
                  <c:v>70</c:v>
                </c:pt>
                <c:pt idx="38">
                  <c:v>71</c:v>
                </c:pt>
                <c:pt idx="39">
                  <c:v>69</c:v>
                </c:pt>
                <c:pt idx="40">
                  <c:v>67</c:v>
                </c:pt>
                <c:pt idx="41">
                  <c:v>71</c:v>
                </c:pt>
                <c:pt idx="42">
                  <c:v>70</c:v>
                </c:pt>
                <c:pt idx="43">
                  <c:v>71</c:v>
                </c:pt>
                <c:pt idx="44">
                  <c:v>71</c:v>
                </c:pt>
                <c:pt idx="45">
                  <c:v>67</c:v>
                </c:pt>
                <c:pt idx="46">
                  <c:v>72</c:v>
                </c:pt>
                <c:pt idx="47">
                  <c:v>67</c:v>
                </c:pt>
                <c:pt idx="48">
                  <c:v>69</c:v>
                </c:pt>
                <c:pt idx="49">
                  <c:v>69</c:v>
                </c:pt>
                <c:pt idx="50">
                  <c:v>69</c:v>
                </c:pt>
                <c:pt idx="51">
                  <c:v>68</c:v>
                </c:pt>
                <c:pt idx="52">
                  <c:v>70</c:v>
                </c:pt>
                <c:pt idx="53">
                  <c:v>76</c:v>
                </c:pt>
                <c:pt idx="54">
                  <c:v>73</c:v>
                </c:pt>
                <c:pt idx="55">
                  <c:v>68</c:v>
                </c:pt>
                <c:pt idx="56">
                  <c:v>77</c:v>
                </c:pt>
                <c:pt idx="57">
                  <c:v>76</c:v>
                </c:pt>
                <c:pt idx="58">
                  <c:v>77</c:v>
                </c:pt>
                <c:pt idx="59">
                  <c:v>73</c:v>
                </c:pt>
                <c:pt idx="60">
                  <c:v>69</c:v>
                </c:pt>
                <c:pt idx="61">
                  <c:v>72</c:v>
                </c:pt>
                <c:pt idx="62">
                  <c:v>75</c:v>
                </c:pt>
                <c:pt idx="63">
                  <c:v>73</c:v>
                </c:pt>
                <c:pt idx="64">
                  <c:v>69</c:v>
                </c:pt>
                <c:pt idx="65">
                  <c:v>76</c:v>
                </c:pt>
                <c:pt idx="66">
                  <c:v>71</c:v>
                </c:pt>
                <c:pt idx="67">
                  <c:v>64</c:v>
                </c:pt>
                <c:pt idx="68">
                  <c:v>70</c:v>
                </c:pt>
                <c:pt idx="69">
                  <c:v>66</c:v>
                </c:pt>
                <c:pt idx="70">
                  <c:v>72</c:v>
                </c:pt>
                <c:pt idx="71">
                  <c:v>71</c:v>
                </c:pt>
                <c:pt idx="72">
                  <c:v>72</c:v>
                </c:pt>
                <c:pt idx="73">
                  <c:v>69</c:v>
                </c:pt>
                <c:pt idx="74">
                  <c:v>64</c:v>
                </c:pt>
                <c:pt idx="75">
                  <c:v>66</c:v>
                </c:pt>
                <c:pt idx="76">
                  <c:v>64</c:v>
                </c:pt>
                <c:pt idx="77">
                  <c:v>69</c:v>
                </c:pt>
                <c:pt idx="78">
                  <c:v>65</c:v>
                </c:pt>
                <c:pt idx="79">
                  <c:v>65</c:v>
                </c:pt>
                <c:pt idx="80">
                  <c:v>62</c:v>
                </c:pt>
                <c:pt idx="81">
                  <c:v>59</c:v>
                </c:pt>
                <c:pt idx="82">
                  <c:v>60</c:v>
                </c:pt>
                <c:pt idx="83">
                  <c:v>64</c:v>
                </c:pt>
                <c:pt idx="84">
                  <c:v>61</c:v>
                </c:pt>
                <c:pt idx="85">
                  <c:v>59</c:v>
                </c:pt>
                <c:pt idx="86">
                  <c:v>59</c:v>
                </c:pt>
                <c:pt idx="87">
                  <c:v>61</c:v>
                </c:pt>
                <c:pt idx="88">
                  <c:v>56</c:v>
                </c:pt>
                <c:pt idx="89">
                  <c:v>57</c:v>
                </c:pt>
                <c:pt idx="90">
                  <c:v>54</c:v>
                </c:pt>
                <c:pt idx="91">
                  <c:v>59</c:v>
                </c:pt>
                <c:pt idx="92">
                  <c:v>54</c:v>
                </c:pt>
                <c:pt idx="93">
                  <c:v>55</c:v>
                </c:pt>
                <c:pt idx="94">
                  <c:v>54</c:v>
                </c:pt>
                <c:pt idx="95">
                  <c:v>53</c:v>
                </c:pt>
                <c:pt idx="96">
                  <c:v>53</c:v>
                </c:pt>
                <c:pt idx="97">
                  <c:v>53</c:v>
                </c:pt>
                <c:pt idx="98">
                  <c:v>57</c:v>
                </c:pt>
                <c:pt idx="99">
                  <c:v>53</c:v>
                </c:pt>
                <c:pt idx="100">
                  <c:v>54</c:v>
                </c:pt>
                <c:pt idx="101">
                  <c:v>51</c:v>
                </c:pt>
                <c:pt idx="102">
                  <c:v>54</c:v>
                </c:pt>
                <c:pt idx="103">
                  <c:v>52</c:v>
                </c:pt>
                <c:pt idx="104">
                  <c:v>53</c:v>
                </c:pt>
                <c:pt idx="105">
                  <c:v>55</c:v>
                </c:pt>
                <c:pt idx="106">
                  <c:v>56</c:v>
                </c:pt>
                <c:pt idx="107">
                  <c:v>52</c:v>
                </c:pt>
                <c:pt idx="108">
                  <c:v>54</c:v>
                </c:pt>
                <c:pt idx="109">
                  <c:v>59</c:v>
                </c:pt>
                <c:pt idx="110">
                  <c:v>52</c:v>
                </c:pt>
                <c:pt idx="111">
                  <c:v>56</c:v>
                </c:pt>
                <c:pt idx="112">
                  <c:v>60</c:v>
                </c:pt>
                <c:pt idx="113">
                  <c:v>60</c:v>
                </c:pt>
                <c:pt idx="114">
                  <c:v>57</c:v>
                </c:pt>
                <c:pt idx="115">
                  <c:v>58</c:v>
                </c:pt>
                <c:pt idx="116">
                  <c:v>59</c:v>
                </c:pt>
                <c:pt idx="117">
                  <c:v>57</c:v>
                </c:pt>
                <c:pt idx="118">
                  <c:v>60</c:v>
                </c:pt>
                <c:pt idx="119">
                  <c:v>65</c:v>
                </c:pt>
                <c:pt idx="120">
                  <c:v>64</c:v>
                </c:pt>
                <c:pt idx="121">
                  <c:v>61</c:v>
                </c:pt>
                <c:pt idx="122">
                  <c:v>65</c:v>
                </c:pt>
                <c:pt idx="123">
                  <c:v>64</c:v>
                </c:pt>
                <c:pt idx="124">
                  <c:v>68</c:v>
                </c:pt>
                <c:pt idx="125">
                  <c:v>66</c:v>
                </c:pt>
                <c:pt idx="126">
                  <c:v>66</c:v>
                </c:pt>
                <c:pt idx="127">
                  <c:v>67</c:v>
                </c:pt>
                <c:pt idx="128">
                  <c:v>65</c:v>
                </c:pt>
                <c:pt idx="129">
                  <c:v>64</c:v>
                </c:pt>
                <c:pt idx="130">
                  <c:v>73</c:v>
                </c:pt>
                <c:pt idx="131">
                  <c:v>69</c:v>
                </c:pt>
                <c:pt idx="132">
                  <c:v>64</c:v>
                </c:pt>
                <c:pt idx="133">
                  <c:v>71</c:v>
                </c:pt>
                <c:pt idx="134">
                  <c:v>74</c:v>
                </c:pt>
                <c:pt idx="135">
                  <c:v>71</c:v>
                </c:pt>
                <c:pt idx="136">
                  <c:v>71</c:v>
                </c:pt>
                <c:pt idx="137">
                  <c:v>72</c:v>
                </c:pt>
                <c:pt idx="138">
                  <c:v>72</c:v>
                </c:pt>
                <c:pt idx="139">
                  <c:v>74</c:v>
                </c:pt>
                <c:pt idx="140">
                  <c:v>73</c:v>
                </c:pt>
                <c:pt idx="141">
                  <c:v>74</c:v>
                </c:pt>
                <c:pt idx="142">
                  <c:v>71</c:v>
                </c:pt>
                <c:pt idx="143">
                  <c:v>72</c:v>
                </c:pt>
                <c:pt idx="144">
                  <c:v>74</c:v>
                </c:pt>
                <c:pt idx="145">
                  <c:v>72</c:v>
                </c:pt>
                <c:pt idx="146">
                  <c:v>71</c:v>
                </c:pt>
                <c:pt idx="147">
                  <c:v>69</c:v>
                </c:pt>
                <c:pt idx="148">
                  <c:v>73</c:v>
                </c:pt>
                <c:pt idx="149">
                  <c:v>74</c:v>
                </c:pt>
                <c:pt idx="150">
                  <c:v>70</c:v>
                </c:pt>
                <c:pt idx="151">
                  <c:v>68</c:v>
                </c:pt>
                <c:pt idx="152">
                  <c:v>68</c:v>
                </c:pt>
                <c:pt idx="153">
                  <c:v>68</c:v>
                </c:pt>
                <c:pt idx="154">
                  <c:v>65</c:v>
                </c:pt>
                <c:pt idx="155">
                  <c:v>67</c:v>
                </c:pt>
                <c:pt idx="156">
                  <c:v>69</c:v>
                </c:pt>
                <c:pt idx="157">
                  <c:v>67</c:v>
                </c:pt>
                <c:pt idx="158">
                  <c:v>70</c:v>
                </c:pt>
                <c:pt idx="159">
                  <c:v>66</c:v>
                </c:pt>
                <c:pt idx="160">
                  <c:v>70</c:v>
                </c:pt>
                <c:pt idx="161">
                  <c:v>66</c:v>
                </c:pt>
                <c:pt idx="162">
                  <c:v>69</c:v>
                </c:pt>
                <c:pt idx="163">
                  <c:v>69</c:v>
                </c:pt>
                <c:pt idx="164">
                  <c:v>72</c:v>
                </c:pt>
                <c:pt idx="165">
                  <c:v>68</c:v>
                </c:pt>
                <c:pt idx="166">
                  <c:v>72</c:v>
                </c:pt>
                <c:pt idx="167">
                  <c:v>68</c:v>
                </c:pt>
                <c:pt idx="168">
                  <c:v>69</c:v>
                </c:pt>
                <c:pt idx="169">
                  <c:v>66</c:v>
                </c:pt>
                <c:pt idx="170">
                  <c:v>68</c:v>
                </c:pt>
                <c:pt idx="171">
                  <c:v>69</c:v>
                </c:pt>
                <c:pt idx="172">
                  <c:v>73</c:v>
                </c:pt>
                <c:pt idx="173">
                  <c:v>67</c:v>
                </c:pt>
                <c:pt idx="174">
                  <c:v>70</c:v>
                </c:pt>
                <c:pt idx="175">
                  <c:v>72</c:v>
                </c:pt>
                <c:pt idx="176">
                  <c:v>68</c:v>
                </c:pt>
                <c:pt idx="177">
                  <c:v>69</c:v>
                </c:pt>
                <c:pt idx="178">
                  <c:v>70</c:v>
                </c:pt>
                <c:pt idx="179">
                  <c:v>70</c:v>
                </c:pt>
                <c:pt idx="180">
                  <c:v>68</c:v>
                </c:pt>
                <c:pt idx="181">
                  <c:v>66</c:v>
                </c:pt>
                <c:pt idx="182">
                  <c:v>65</c:v>
                </c:pt>
                <c:pt idx="183">
                  <c:v>68</c:v>
                </c:pt>
                <c:pt idx="184">
                  <c:v>65</c:v>
                </c:pt>
                <c:pt idx="185">
                  <c:v>61</c:v>
                </c:pt>
                <c:pt idx="186">
                  <c:v>62</c:v>
                </c:pt>
                <c:pt idx="187">
                  <c:v>62</c:v>
                </c:pt>
                <c:pt idx="188">
                  <c:v>59</c:v>
                </c:pt>
                <c:pt idx="189">
                  <c:v>65</c:v>
                </c:pt>
                <c:pt idx="190">
                  <c:v>54</c:v>
                </c:pt>
                <c:pt idx="191">
                  <c:v>61</c:v>
                </c:pt>
                <c:pt idx="192">
                  <c:v>59</c:v>
                </c:pt>
                <c:pt idx="193">
                  <c:v>58</c:v>
                </c:pt>
                <c:pt idx="194">
                  <c:v>54</c:v>
                </c:pt>
                <c:pt idx="195">
                  <c:v>54</c:v>
                </c:pt>
                <c:pt idx="196">
                  <c:v>59</c:v>
                </c:pt>
                <c:pt idx="197">
                  <c:v>52</c:v>
                </c:pt>
                <c:pt idx="198">
                  <c:v>48</c:v>
                </c:pt>
                <c:pt idx="199">
                  <c:v>53</c:v>
                </c:pt>
                <c:pt idx="200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60F-4781-A4B9-E37B730B538A}"/>
            </c:ext>
          </c:extLst>
        </c:ser>
        <c:ser>
          <c:idx val="14"/>
          <c:order val="14"/>
          <c:tx>
            <c:strRef>
              <c:f>'+1iter rx'!$O$1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rx'!$O$2:$O$202</c:f>
              <c:numCache>
                <c:formatCode>General</c:formatCode>
                <c:ptCount val="201"/>
                <c:pt idx="0">
                  <c:v>41</c:v>
                </c:pt>
                <c:pt idx="1">
                  <c:v>40</c:v>
                </c:pt>
                <c:pt idx="2">
                  <c:v>41</c:v>
                </c:pt>
                <c:pt idx="3">
                  <c:v>42</c:v>
                </c:pt>
                <c:pt idx="4">
                  <c:v>40</c:v>
                </c:pt>
                <c:pt idx="5">
                  <c:v>38</c:v>
                </c:pt>
                <c:pt idx="6">
                  <c:v>36</c:v>
                </c:pt>
                <c:pt idx="7">
                  <c:v>34</c:v>
                </c:pt>
                <c:pt idx="8">
                  <c:v>40</c:v>
                </c:pt>
                <c:pt idx="9">
                  <c:v>36</c:v>
                </c:pt>
                <c:pt idx="10">
                  <c:v>37</c:v>
                </c:pt>
                <c:pt idx="11">
                  <c:v>38</c:v>
                </c:pt>
                <c:pt idx="12">
                  <c:v>39</c:v>
                </c:pt>
                <c:pt idx="13">
                  <c:v>37</c:v>
                </c:pt>
                <c:pt idx="14">
                  <c:v>39</c:v>
                </c:pt>
                <c:pt idx="15">
                  <c:v>38</c:v>
                </c:pt>
                <c:pt idx="16">
                  <c:v>38</c:v>
                </c:pt>
                <c:pt idx="17">
                  <c:v>35</c:v>
                </c:pt>
                <c:pt idx="18">
                  <c:v>38</c:v>
                </c:pt>
                <c:pt idx="19">
                  <c:v>36</c:v>
                </c:pt>
                <c:pt idx="20">
                  <c:v>38</c:v>
                </c:pt>
                <c:pt idx="21">
                  <c:v>37</c:v>
                </c:pt>
                <c:pt idx="22">
                  <c:v>36</c:v>
                </c:pt>
                <c:pt idx="23">
                  <c:v>37</c:v>
                </c:pt>
                <c:pt idx="24">
                  <c:v>32</c:v>
                </c:pt>
                <c:pt idx="25">
                  <c:v>38</c:v>
                </c:pt>
                <c:pt idx="26">
                  <c:v>39</c:v>
                </c:pt>
                <c:pt idx="27">
                  <c:v>34</c:v>
                </c:pt>
                <c:pt idx="28">
                  <c:v>40</c:v>
                </c:pt>
                <c:pt idx="29">
                  <c:v>42</c:v>
                </c:pt>
                <c:pt idx="30">
                  <c:v>37</c:v>
                </c:pt>
                <c:pt idx="31">
                  <c:v>36</c:v>
                </c:pt>
                <c:pt idx="32">
                  <c:v>36</c:v>
                </c:pt>
                <c:pt idx="33">
                  <c:v>39</c:v>
                </c:pt>
                <c:pt idx="34">
                  <c:v>40</c:v>
                </c:pt>
                <c:pt idx="35">
                  <c:v>40</c:v>
                </c:pt>
                <c:pt idx="36">
                  <c:v>37</c:v>
                </c:pt>
                <c:pt idx="37">
                  <c:v>37</c:v>
                </c:pt>
                <c:pt idx="38">
                  <c:v>41</c:v>
                </c:pt>
                <c:pt idx="39">
                  <c:v>43</c:v>
                </c:pt>
                <c:pt idx="40">
                  <c:v>44</c:v>
                </c:pt>
                <c:pt idx="41">
                  <c:v>40</c:v>
                </c:pt>
                <c:pt idx="42">
                  <c:v>44</c:v>
                </c:pt>
                <c:pt idx="43">
                  <c:v>45</c:v>
                </c:pt>
                <c:pt idx="44">
                  <c:v>44</c:v>
                </c:pt>
                <c:pt idx="45">
                  <c:v>47</c:v>
                </c:pt>
                <c:pt idx="46">
                  <c:v>49</c:v>
                </c:pt>
                <c:pt idx="47">
                  <c:v>48</c:v>
                </c:pt>
                <c:pt idx="48">
                  <c:v>52</c:v>
                </c:pt>
                <c:pt idx="49">
                  <c:v>48</c:v>
                </c:pt>
                <c:pt idx="50">
                  <c:v>55</c:v>
                </c:pt>
                <c:pt idx="51">
                  <c:v>53</c:v>
                </c:pt>
                <c:pt idx="52">
                  <c:v>54</c:v>
                </c:pt>
                <c:pt idx="53">
                  <c:v>56</c:v>
                </c:pt>
                <c:pt idx="54">
                  <c:v>53</c:v>
                </c:pt>
                <c:pt idx="55">
                  <c:v>59</c:v>
                </c:pt>
                <c:pt idx="56">
                  <c:v>62</c:v>
                </c:pt>
                <c:pt idx="57">
                  <c:v>58</c:v>
                </c:pt>
                <c:pt idx="58">
                  <c:v>60</c:v>
                </c:pt>
                <c:pt idx="59">
                  <c:v>57</c:v>
                </c:pt>
                <c:pt idx="60">
                  <c:v>56</c:v>
                </c:pt>
                <c:pt idx="61">
                  <c:v>59</c:v>
                </c:pt>
                <c:pt idx="62">
                  <c:v>59</c:v>
                </c:pt>
                <c:pt idx="63">
                  <c:v>61</c:v>
                </c:pt>
                <c:pt idx="64">
                  <c:v>62</c:v>
                </c:pt>
                <c:pt idx="65">
                  <c:v>61</c:v>
                </c:pt>
                <c:pt idx="66">
                  <c:v>60</c:v>
                </c:pt>
                <c:pt idx="67">
                  <c:v>62</c:v>
                </c:pt>
                <c:pt idx="68">
                  <c:v>62</c:v>
                </c:pt>
                <c:pt idx="69">
                  <c:v>58</c:v>
                </c:pt>
                <c:pt idx="70">
                  <c:v>57</c:v>
                </c:pt>
                <c:pt idx="71">
                  <c:v>60</c:v>
                </c:pt>
                <c:pt idx="72">
                  <c:v>63</c:v>
                </c:pt>
                <c:pt idx="73">
                  <c:v>56</c:v>
                </c:pt>
                <c:pt idx="74">
                  <c:v>60</c:v>
                </c:pt>
                <c:pt idx="75">
                  <c:v>63</c:v>
                </c:pt>
                <c:pt idx="76">
                  <c:v>55</c:v>
                </c:pt>
                <c:pt idx="77">
                  <c:v>56</c:v>
                </c:pt>
                <c:pt idx="78">
                  <c:v>59</c:v>
                </c:pt>
                <c:pt idx="79">
                  <c:v>56</c:v>
                </c:pt>
                <c:pt idx="80">
                  <c:v>55</c:v>
                </c:pt>
                <c:pt idx="81">
                  <c:v>55</c:v>
                </c:pt>
                <c:pt idx="82">
                  <c:v>51</c:v>
                </c:pt>
                <c:pt idx="83">
                  <c:v>53</c:v>
                </c:pt>
                <c:pt idx="84">
                  <c:v>50</c:v>
                </c:pt>
                <c:pt idx="85">
                  <c:v>51</c:v>
                </c:pt>
                <c:pt idx="86">
                  <c:v>55</c:v>
                </c:pt>
                <c:pt idx="87">
                  <c:v>48</c:v>
                </c:pt>
                <c:pt idx="88">
                  <c:v>55</c:v>
                </c:pt>
                <c:pt idx="89">
                  <c:v>49</c:v>
                </c:pt>
                <c:pt idx="90">
                  <c:v>46</c:v>
                </c:pt>
                <c:pt idx="91">
                  <c:v>50</c:v>
                </c:pt>
                <c:pt idx="92">
                  <c:v>45</c:v>
                </c:pt>
                <c:pt idx="93">
                  <c:v>46</c:v>
                </c:pt>
                <c:pt idx="94">
                  <c:v>48</c:v>
                </c:pt>
                <c:pt idx="95">
                  <c:v>48</c:v>
                </c:pt>
                <c:pt idx="96">
                  <c:v>43</c:v>
                </c:pt>
                <c:pt idx="97">
                  <c:v>52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48</c:v>
                </c:pt>
                <c:pt idx="102">
                  <c:v>47</c:v>
                </c:pt>
                <c:pt idx="103">
                  <c:v>45</c:v>
                </c:pt>
                <c:pt idx="104">
                  <c:v>47</c:v>
                </c:pt>
                <c:pt idx="105">
                  <c:v>46</c:v>
                </c:pt>
                <c:pt idx="106">
                  <c:v>49</c:v>
                </c:pt>
                <c:pt idx="107">
                  <c:v>49</c:v>
                </c:pt>
                <c:pt idx="108">
                  <c:v>50</c:v>
                </c:pt>
                <c:pt idx="109">
                  <c:v>51</c:v>
                </c:pt>
                <c:pt idx="110">
                  <c:v>46</c:v>
                </c:pt>
                <c:pt idx="111">
                  <c:v>52</c:v>
                </c:pt>
                <c:pt idx="112">
                  <c:v>47</c:v>
                </c:pt>
                <c:pt idx="113">
                  <c:v>51</c:v>
                </c:pt>
                <c:pt idx="114">
                  <c:v>52</c:v>
                </c:pt>
                <c:pt idx="115">
                  <c:v>57</c:v>
                </c:pt>
                <c:pt idx="116">
                  <c:v>52</c:v>
                </c:pt>
                <c:pt idx="117">
                  <c:v>53</c:v>
                </c:pt>
                <c:pt idx="118">
                  <c:v>51</c:v>
                </c:pt>
                <c:pt idx="119">
                  <c:v>51</c:v>
                </c:pt>
                <c:pt idx="120">
                  <c:v>56</c:v>
                </c:pt>
                <c:pt idx="121">
                  <c:v>55</c:v>
                </c:pt>
                <c:pt idx="122">
                  <c:v>65</c:v>
                </c:pt>
                <c:pt idx="123">
                  <c:v>59</c:v>
                </c:pt>
                <c:pt idx="124">
                  <c:v>54</c:v>
                </c:pt>
                <c:pt idx="125">
                  <c:v>61</c:v>
                </c:pt>
                <c:pt idx="126">
                  <c:v>61</c:v>
                </c:pt>
                <c:pt idx="127">
                  <c:v>57</c:v>
                </c:pt>
                <c:pt idx="128">
                  <c:v>63</c:v>
                </c:pt>
                <c:pt idx="129">
                  <c:v>57</c:v>
                </c:pt>
                <c:pt idx="130">
                  <c:v>62</c:v>
                </c:pt>
                <c:pt idx="131">
                  <c:v>65</c:v>
                </c:pt>
                <c:pt idx="132">
                  <c:v>64</c:v>
                </c:pt>
                <c:pt idx="133">
                  <c:v>63</c:v>
                </c:pt>
                <c:pt idx="134">
                  <c:v>63</c:v>
                </c:pt>
                <c:pt idx="135">
                  <c:v>65</c:v>
                </c:pt>
                <c:pt idx="136">
                  <c:v>63</c:v>
                </c:pt>
                <c:pt idx="137">
                  <c:v>63</c:v>
                </c:pt>
                <c:pt idx="138">
                  <c:v>60</c:v>
                </c:pt>
                <c:pt idx="139">
                  <c:v>63</c:v>
                </c:pt>
                <c:pt idx="140">
                  <c:v>61</c:v>
                </c:pt>
                <c:pt idx="141">
                  <c:v>60</c:v>
                </c:pt>
                <c:pt idx="142">
                  <c:v>60</c:v>
                </c:pt>
                <c:pt idx="143">
                  <c:v>59</c:v>
                </c:pt>
                <c:pt idx="144">
                  <c:v>57</c:v>
                </c:pt>
                <c:pt idx="145">
                  <c:v>60</c:v>
                </c:pt>
                <c:pt idx="146">
                  <c:v>54</c:v>
                </c:pt>
                <c:pt idx="147">
                  <c:v>56</c:v>
                </c:pt>
                <c:pt idx="148">
                  <c:v>55</c:v>
                </c:pt>
                <c:pt idx="149">
                  <c:v>56</c:v>
                </c:pt>
                <c:pt idx="150">
                  <c:v>54</c:v>
                </c:pt>
                <c:pt idx="151">
                  <c:v>54</c:v>
                </c:pt>
                <c:pt idx="152">
                  <c:v>51</c:v>
                </c:pt>
                <c:pt idx="153">
                  <c:v>50</c:v>
                </c:pt>
                <c:pt idx="154">
                  <c:v>50</c:v>
                </c:pt>
                <c:pt idx="155">
                  <c:v>51</c:v>
                </c:pt>
                <c:pt idx="156">
                  <c:v>47</c:v>
                </c:pt>
                <c:pt idx="157">
                  <c:v>47</c:v>
                </c:pt>
                <c:pt idx="158">
                  <c:v>47</c:v>
                </c:pt>
                <c:pt idx="159">
                  <c:v>47</c:v>
                </c:pt>
                <c:pt idx="160">
                  <c:v>43</c:v>
                </c:pt>
                <c:pt idx="161">
                  <c:v>43</c:v>
                </c:pt>
                <c:pt idx="162">
                  <c:v>43</c:v>
                </c:pt>
                <c:pt idx="163">
                  <c:v>41</c:v>
                </c:pt>
                <c:pt idx="164">
                  <c:v>41</c:v>
                </c:pt>
                <c:pt idx="165">
                  <c:v>43</c:v>
                </c:pt>
                <c:pt idx="166">
                  <c:v>43</c:v>
                </c:pt>
                <c:pt idx="167">
                  <c:v>42</c:v>
                </c:pt>
                <c:pt idx="168">
                  <c:v>42</c:v>
                </c:pt>
                <c:pt idx="169">
                  <c:v>40</c:v>
                </c:pt>
                <c:pt idx="170">
                  <c:v>39</c:v>
                </c:pt>
                <c:pt idx="171">
                  <c:v>38</c:v>
                </c:pt>
                <c:pt idx="172">
                  <c:v>41</c:v>
                </c:pt>
                <c:pt idx="173">
                  <c:v>36</c:v>
                </c:pt>
                <c:pt idx="174">
                  <c:v>39</c:v>
                </c:pt>
                <c:pt idx="175">
                  <c:v>43</c:v>
                </c:pt>
                <c:pt idx="176">
                  <c:v>37</c:v>
                </c:pt>
                <c:pt idx="177">
                  <c:v>37</c:v>
                </c:pt>
                <c:pt idx="178">
                  <c:v>39</c:v>
                </c:pt>
                <c:pt idx="179">
                  <c:v>35</c:v>
                </c:pt>
                <c:pt idx="180">
                  <c:v>39</c:v>
                </c:pt>
                <c:pt idx="181">
                  <c:v>38</c:v>
                </c:pt>
                <c:pt idx="182">
                  <c:v>37</c:v>
                </c:pt>
                <c:pt idx="183">
                  <c:v>33</c:v>
                </c:pt>
                <c:pt idx="184">
                  <c:v>37</c:v>
                </c:pt>
                <c:pt idx="185">
                  <c:v>39</c:v>
                </c:pt>
                <c:pt idx="186">
                  <c:v>36</c:v>
                </c:pt>
                <c:pt idx="187">
                  <c:v>36</c:v>
                </c:pt>
                <c:pt idx="188">
                  <c:v>39</c:v>
                </c:pt>
                <c:pt idx="189">
                  <c:v>37</c:v>
                </c:pt>
                <c:pt idx="190">
                  <c:v>41</c:v>
                </c:pt>
                <c:pt idx="191">
                  <c:v>39</c:v>
                </c:pt>
                <c:pt idx="192">
                  <c:v>34</c:v>
                </c:pt>
                <c:pt idx="193">
                  <c:v>37</c:v>
                </c:pt>
                <c:pt idx="194">
                  <c:v>36</c:v>
                </c:pt>
                <c:pt idx="195">
                  <c:v>38</c:v>
                </c:pt>
                <c:pt idx="196">
                  <c:v>36</c:v>
                </c:pt>
                <c:pt idx="197">
                  <c:v>37</c:v>
                </c:pt>
                <c:pt idx="198">
                  <c:v>38</c:v>
                </c:pt>
                <c:pt idx="199">
                  <c:v>39</c:v>
                </c:pt>
                <c:pt idx="200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560F-4781-A4B9-E37B730B538A}"/>
            </c:ext>
          </c:extLst>
        </c:ser>
        <c:ser>
          <c:idx val="15"/>
          <c:order val="15"/>
          <c:tx>
            <c:strRef>
              <c:f>'+1iter rx'!$P$1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rx'!$P$2:$P$202</c:f>
              <c:numCache>
                <c:formatCode>General</c:formatCode>
                <c:ptCount val="201"/>
                <c:pt idx="0">
                  <c:v>50</c:v>
                </c:pt>
                <c:pt idx="1">
                  <c:v>46</c:v>
                </c:pt>
                <c:pt idx="2">
                  <c:v>48</c:v>
                </c:pt>
                <c:pt idx="3">
                  <c:v>45</c:v>
                </c:pt>
                <c:pt idx="4">
                  <c:v>50</c:v>
                </c:pt>
                <c:pt idx="5">
                  <c:v>48</c:v>
                </c:pt>
                <c:pt idx="6">
                  <c:v>49</c:v>
                </c:pt>
                <c:pt idx="7">
                  <c:v>53</c:v>
                </c:pt>
                <c:pt idx="8">
                  <c:v>55</c:v>
                </c:pt>
                <c:pt idx="9">
                  <c:v>54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61</c:v>
                </c:pt>
                <c:pt idx="14">
                  <c:v>66</c:v>
                </c:pt>
                <c:pt idx="15">
                  <c:v>63</c:v>
                </c:pt>
                <c:pt idx="16">
                  <c:v>64</c:v>
                </c:pt>
                <c:pt idx="17">
                  <c:v>69</c:v>
                </c:pt>
                <c:pt idx="18">
                  <c:v>69</c:v>
                </c:pt>
                <c:pt idx="19">
                  <c:v>64</c:v>
                </c:pt>
                <c:pt idx="20">
                  <c:v>71</c:v>
                </c:pt>
                <c:pt idx="21">
                  <c:v>73</c:v>
                </c:pt>
                <c:pt idx="22">
                  <c:v>78</c:v>
                </c:pt>
                <c:pt idx="23">
                  <c:v>75</c:v>
                </c:pt>
                <c:pt idx="24">
                  <c:v>86</c:v>
                </c:pt>
                <c:pt idx="25">
                  <c:v>85</c:v>
                </c:pt>
                <c:pt idx="26">
                  <c:v>83</c:v>
                </c:pt>
                <c:pt idx="27">
                  <c:v>91</c:v>
                </c:pt>
                <c:pt idx="28">
                  <c:v>87</c:v>
                </c:pt>
                <c:pt idx="29">
                  <c:v>86</c:v>
                </c:pt>
                <c:pt idx="30">
                  <c:v>90</c:v>
                </c:pt>
                <c:pt idx="31">
                  <c:v>91</c:v>
                </c:pt>
                <c:pt idx="32">
                  <c:v>92</c:v>
                </c:pt>
                <c:pt idx="33">
                  <c:v>99</c:v>
                </c:pt>
                <c:pt idx="34">
                  <c:v>94</c:v>
                </c:pt>
                <c:pt idx="35">
                  <c:v>96</c:v>
                </c:pt>
                <c:pt idx="36">
                  <c:v>96</c:v>
                </c:pt>
                <c:pt idx="37">
                  <c:v>97</c:v>
                </c:pt>
                <c:pt idx="38">
                  <c:v>95</c:v>
                </c:pt>
                <c:pt idx="39">
                  <c:v>102</c:v>
                </c:pt>
                <c:pt idx="40">
                  <c:v>94</c:v>
                </c:pt>
                <c:pt idx="41">
                  <c:v>98</c:v>
                </c:pt>
                <c:pt idx="42">
                  <c:v>94</c:v>
                </c:pt>
                <c:pt idx="43">
                  <c:v>91</c:v>
                </c:pt>
                <c:pt idx="44">
                  <c:v>95</c:v>
                </c:pt>
                <c:pt idx="45">
                  <c:v>93</c:v>
                </c:pt>
                <c:pt idx="46">
                  <c:v>92</c:v>
                </c:pt>
                <c:pt idx="47">
                  <c:v>92</c:v>
                </c:pt>
                <c:pt idx="48">
                  <c:v>93</c:v>
                </c:pt>
                <c:pt idx="49">
                  <c:v>88</c:v>
                </c:pt>
                <c:pt idx="50">
                  <c:v>89</c:v>
                </c:pt>
                <c:pt idx="51">
                  <c:v>86</c:v>
                </c:pt>
                <c:pt idx="52">
                  <c:v>82</c:v>
                </c:pt>
                <c:pt idx="53">
                  <c:v>80</c:v>
                </c:pt>
                <c:pt idx="54">
                  <c:v>83</c:v>
                </c:pt>
                <c:pt idx="55">
                  <c:v>80</c:v>
                </c:pt>
                <c:pt idx="56">
                  <c:v>79</c:v>
                </c:pt>
                <c:pt idx="57">
                  <c:v>77</c:v>
                </c:pt>
                <c:pt idx="58">
                  <c:v>76</c:v>
                </c:pt>
                <c:pt idx="59">
                  <c:v>76</c:v>
                </c:pt>
                <c:pt idx="60">
                  <c:v>80</c:v>
                </c:pt>
                <c:pt idx="61">
                  <c:v>77</c:v>
                </c:pt>
                <c:pt idx="62">
                  <c:v>64</c:v>
                </c:pt>
                <c:pt idx="63">
                  <c:v>72</c:v>
                </c:pt>
                <c:pt idx="64">
                  <c:v>74</c:v>
                </c:pt>
                <c:pt idx="65">
                  <c:v>70</c:v>
                </c:pt>
                <c:pt idx="66">
                  <c:v>67</c:v>
                </c:pt>
                <c:pt idx="67">
                  <c:v>66</c:v>
                </c:pt>
                <c:pt idx="68">
                  <c:v>67</c:v>
                </c:pt>
                <c:pt idx="69">
                  <c:v>65</c:v>
                </c:pt>
                <c:pt idx="70">
                  <c:v>58</c:v>
                </c:pt>
                <c:pt idx="71">
                  <c:v>67</c:v>
                </c:pt>
                <c:pt idx="72">
                  <c:v>61</c:v>
                </c:pt>
                <c:pt idx="73">
                  <c:v>61</c:v>
                </c:pt>
                <c:pt idx="74">
                  <c:v>62</c:v>
                </c:pt>
                <c:pt idx="75">
                  <c:v>60</c:v>
                </c:pt>
                <c:pt idx="76">
                  <c:v>57</c:v>
                </c:pt>
                <c:pt idx="77">
                  <c:v>62</c:v>
                </c:pt>
                <c:pt idx="78">
                  <c:v>58</c:v>
                </c:pt>
                <c:pt idx="79">
                  <c:v>51</c:v>
                </c:pt>
                <c:pt idx="80">
                  <c:v>55</c:v>
                </c:pt>
                <c:pt idx="81">
                  <c:v>57</c:v>
                </c:pt>
                <c:pt idx="82">
                  <c:v>52</c:v>
                </c:pt>
                <c:pt idx="83">
                  <c:v>55</c:v>
                </c:pt>
                <c:pt idx="84">
                  <c:v>52</c:v>
                </c:pt>
                <c:pt idx="85">
                  <c:v>54</c:v>
                </c:pt>
                <c:pt idx="86">
                  <c:v>58</c:v>
                </c:pt>
                <c:pt idx="87">
                  <c:v>55</c:v>
                </c:pt>
                <c:pt idx="88">
                  <c:v>49</c:v>
                </c:pt>
                <c:pt idx="89">
                  <c:v>50</c:v>
                </c:pt>
                <c:pt idx="90">
                  <c:v>49</c:v>
                </c:pt>
                <c:pt idx="91">
                  <c:v>50</c:v>
                </c:pt>
                <c:pt idx="92">
                  <c:v>48</c:v>
                </c:pt>
                <c:pt idx="93">
                  <c:v>52</c:v>
                </c:pt>
                <c:pt idx="94">
                  <c:v>55</c:v>
                </c:pt>
                <c:pt idx="95">
                  <c:v>47</c:v>
                </c:pt>
                <c:pt idx="96">
                  <c:v>49</c:v>
                </c:pt>
                <c:pt idx="97">
                  <c:v>54</c:v>
                </c:pt>
                <c:pt idx="98">
                  <c:v>50</c:v>
                </c:pt>
                <c:pt idx="99">
                  <c:v>53</c:v>
                </c:pt>
                <c:pt idx="100">
                  <c:v>48</c:v>
                </c:pt>
                <c:pt idx="101">
                  <c:v>49</c:v>
                </c:pt>
                <c:pt idx="102">
                  <c:v>49</c:v>
                </c:pt>
                <c:pt idx="103">
                  <c:v>50</c:v>
                </c:pt>
                <c:pt idx="104">
                  <c:v>51</c:v>
                </c:pt>
                <c:pt idx="105">
                  <c:v>49</c:v>
                </c:pt>
                <c:pt idx="106">
                  <c:v>49</c:v>
                </c:pt>
                <c:pt idx="107">
                  <c:v>48</c:v>
                </c:pt>
                <c:pt idx="108">
                  <c:v>46</c:v>
                </c:pt>
                <c:pt idx="109">
                  <c:v>51</c:v>
                </c:pt>
                <c:pt idx="110">
                  <c:v>54</c:v>
                </c:pt>
                <c:pt idx="111">
                  <c:v>51</c:v>
                </c:pt>
                <c:pt idx="112">
                  <c:v>57</c:v>
                </c:pt>
                <c:pt idx="113">
                  <c:v>58</c:v>
                </c:pt>
                <c:pt idx="114">
                  <c:v>50</c:v>
                </c:pt>
                <c:pt idx="115">
                  <c:v>53</c:v>
                </c:pt>
                <c:pt idx="116">
                  <c:v>54</c:v>
                </c:pt>
                <c:pt idx="117">
                  <c:v>56</c:v>
                </c:pt>
                <c:pt idx="118">
                  <c:v>58</c:v>
                </c:pt>
                <c:pt idx="119">
                  <c:v>56</c:v>
                </c:pt>
                <c:pt idx="120">
                  <c:v>54</c:v>
                </c:pt>
                <c:pt idx="121">
                  <c:v>52</c:v>
                </c:pt>
                <c:pt idx="122">
                  <c:v>56</c:v>
                </c:pt>
                <c:pt idx="123">
                  <c:v>56</c:v>
                </c:pt>
                <c:pt idx="124">
                  <c:v>56</c:v>
                </c:pt>
                <c:pt idx="125">
                  <c:v>60</c:v>
                </c:pt>
                <c:pt idx="126">
                  <c:v>61</c:v>
                </c:pt>
                <c:pt idx="127">
                  <c:v>64</c:v>
                </c:pt>
                <c:pt idx="128">
                  <c:v>65</c:v>
                </c:pt>
                <c:pt idx="129">
                  <c:v>66</c:v>
                </c:pt>
                <c:pt idx="130">
                  <c:v>65</c:v>
                </c:pt>
                <c:pt idx="131">
                  <c:v>69</c:v>
                </c:pt>
                <c:pt idx="132">
                  <c:v>65</c:v>
                </c:pt>
                <c:pt idx="133">
                  <c:v>63</c:v>
                </c:pt>
                <c:pt idx="134">
                  <c:v>65</c:v>
                </c:pt>
                <c:pt idx="135">
                  <c:v>70</c:v>
                </c:pt>
                <c:pt idx="136">
                  <c:v>68</c:v>
                </c:pt>
                <c:pt idx="137">
                  <c:v>68</c:v>
                </c:pt>
                <c:pt idx="138">
                  <c:v>77</c:v>
                </c:pt>
                <c:pt idx="139">
                  <c:v>74</c:v>
                </c:pt>
                <c:pt idx="140">
                  <c:v>76</c:v>
                </c:pt>
                <c:pt idx="141">
                  <c:v>77</c:v>
                </c:pt>
                <c:pt idx="142">
                  <c:v>84</c:v>
                </c:pt>
                <c:pt idx="143">
                  <c:v>83</c:v>
                </c:pt>
                <c:pt idx="144">
                  <c:v>77</c:v>
                </c:pt>
                <c:pt idx="145">
                  <c:v>87</c:v>
                </c:pt>
                <c:pt idx="146">
                  <c:v>81</c:v>
                </c:pt>
                <c:pt idx="147">
                  <c:v>82</c:v>
                </c:pt>
                <c:pt idx="148">
                  <c:v>77</c:v>
                </c:pt>
                <c:pt idx="149">
                  <c:v>82</c:v>
                </c:pt>
                <c:pt idx="150">
                  <c:v>88</c:v>
                </c:pt>
                <c:pt idx="151">
                  <c:v>87</c:v>
                </c:pt>
                <c:pt idx="152">
                  <c:v>89</c:v>
                </c:pt>
                <c:pt idx="153">
                  <c:v>93</c:v>
                </c:pt>
                <c:pt idx="154">
                  <c:v>100</c:v>
                </c:pt>
                <c:pt idx="155">
                  <c:v>93</c:v>
                </c:pt>
                <c:pt idx="156">
                  <c:v>93</c:v>
                </c:pt>
                <c:pt idx="157">
                  <c:v>93</c:v>
                </c:pt>
                <c:pt idx="158">
                  <c:v>91</c:v>
                </c:pt>
                <c:pt idx="159">
                  <c:v>93</c:v>
                </c:pt>
                <c:pt idx="160">
                  <c:v>91</c:v>
                </c:pt>
                <c:pt idx="161">
                  <c:v>94</c:v>
                </c:pt>
                <c:pt idx="162">
                  <c:v>93</c:v>
                </c:pt>
                <c:pt idx="163">
                  <c:v>95</c:v>
                </c:pt>
                <c:pt idx="164">
                  <c:v>98</c:v>
                </c:pt>
                <c:pt idx="165">
                  <c:v>94</c:v>
                </c:pt>
                <c:pt idx="166">
                  <c:v>92</c:v>
                </c:pt>
                <c:pt idx="167">
                  <c:v>92</c:v>
                </c:pt>
                <c:pt idx="168">
                  <c:v>91</c:v>
                </c:pt>
                <c:pt idx="169">
                  <c:v>95</c:v>
                </c:pt>
                <c:pt idx="170">
                  <c:v>86</c:v>
                </c:pt>
                <c:pt idx="171">
                  <c:v>89</c:v>
                </c:pt>
                <c:pt idx="172">
                  <c:v>89</c:v>
                </c:pt>
                <c:pt idx="173">
                  <c:v>82</c:v>
                </c:pt>
                <c:pt idx="174">
                  <c:v>83</c:v>
                </c:pt>
                <c:pt idx="175">
                  <c:v>78</c:v>
                </c:pt>
                <c:pt idx="176">
                  <c:v>81</c:v>
                </c:pt>
                <c:pt idx="177">
                  <c:v>71</c:v>
                </c:pt>
                <c:pt idx="178">
                  <c:v>80</c:v>
                </c:pt>
                <c:pt idx="179">
                  <c:v>80</c:v>
                </c:pt>
                <c:pt idx="180">
                  <c:v>71</c:v>
                </c:pt>
                <c:pt idx="181">
                  <c:v>70</c:v>
                </c:pt>
                <c:pt idx="182">
                  <c:v>72</c:v>
                </c:pt>
                <c:pt idx="183">
                  <c:v>65</c:v>
                </c:pt>
                <c:pt idx="184">
                  <c:v>65</c:v>
                </c:pt>
                <c:pt idx="185">
                  <c:v>62</c:v>
                </c:pt>
                <c:pt idx="186">
                  <c:v>66</c:v>
                </c:pt>
                <c:pt idx="187">
                  <c:v>61</c:v>
                </c:pt>
                <c:pt idx="188">
                  <c:v>64</c:v>
                </c:pt>
                <c:pt idx="189">
                  <c:v>60</c:v>
                </c:pt>
                <c:pt idx="190">
                  <c:v>59</c:v>
                </c:pt>
                <c:pt idx="191">
                  <c:v>59</c:v>
                </c:pt>
                <c:pt idx="192">
                  <c:v>56</c:v>
                </c:pt>
                <c:pt idx="193">
                  <c:v>57</c:v>
                </c:pt>
                <c:pt idx="194">
                  <c:v>52</c:v>
                </c:pt>
                <c:pt idx="195">
                  <c:v>50</c:v>
                </c:pt>
                <c:pt idx="196">
                  <c:v>54</c:v>
                </c:pt>
                <c:pt idx="197">
                  <c:v>48</c:v>
                </c:pt>
                <c:pt idx="198">
                  <c:v>47</c:v>
                </c:pt>
                <c:pt idx="199">
                  <c:v>46</c:v>
                </c:pt>
                <c:pt idx="200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60F-4781-A4B9-E37B730B5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1911744"/>
        <c:axId val="1511914144"/>
      </c:lineChart>
      <c:catAx>
        <c:axId val="15119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11914144"/>
        <c:crosses val="autoZero"/>
        <c:auto val="1"/>
        <c:lblAlgn val="ctr"/>
        <c:lblOffset val="100"/>
        <c:noMultiLvlLbl val="0"/>
      </c:catAx>
      <c:valAx>
        <c:axId val="151191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119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-2 iter rx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'-2 iter rx'!$A$1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rx'!$A$2:$A$202</c:f>
              <c:numCache>
                <c:formatCode>General</c:formatCode>
                <c:ptCount val="201"/>
                <c:pt idx="0">
                  <c:v>61</c:v>
                </c:pt>
                <c:pt idx="1">
                  <c:v>68</c:v>
                </c:pt>
                <c:pt idx="2">
                  <c:v>59</c:v>
                </c:pt>
                <c:pt idx="3">
                  <c:v>64</c:v>
                </c:pt>
                <c:pt idx="4">
                  <c:v>63</c:v>
                </c:pt>
                <c:pt idx="5">
                  <c:v>64</c:v>
                </c:pt>
                <c:pt idx="6">
                  <c:v>62</c:v>
                </c:pt>
                <c:pt idx="7">
                  <c:v>62</c:v>
                </c:pt>
                <c:pt idx="8">
                  <c:v>65</c:v>
                </c:pt>
                <c:pt idx="9">
                  <c:v>65</c:v>
                </c:pt>
                <c:pt idx="10">
                  <c:v>59</c:v>
                </c:pt>
                <c:pt idx="11">
                  <c:v>61</c:v>
                </c:pt>
                <c:pt idx="12">
                  <c:v>66</c:v>
                </c:pt>
                <c:pt idx="13">
                  <c:v>65</c:v>
                </c:pt>
                <c:pt idx="14">
                  <c:v>64</c:v>
                </c:pt>
                <c:pt idx="15">
                  <c:v>64</c:v>
                </c:pt>
                <c:pt idx="16">
                  <c:v>62</c:v>
                </c:pt>
                <c:pt idx="17">
                  <c:v>63</c:v>
                </c:pt>
                <c:pt idx="18">
                  <c:v>62</c:v>
                </c:pt>
                <c:pt idx="19">
                  <c:v>65</c:v>
                </c:pt>
                <c:pt idx="20">
                  <c:v>70</c:v>
                </c:pt>
                <c:pt idx="21">
                  <c:v>61</c:v>
                </c:pt>
                <c:pt idx="22">
                  <c:v>67</c:v>
                </c:pt>
                <c:pt idx="23">
                  <c:v>62</c:v>
                </c:pt>
                <c:pt idx="24">
                  <c:v>64</c:v>
                </c:pt>
                <c:pt idx="25">
                  <c:v>64</c:v>
                </c:pt>
                <c:pt idx="26">
                  <c:v>66</c:v>
                </c:pt>
                <c:pt idx="27">
                  <c:v>60</c:v>
                </c:pt>
                <c:pt idx="28">
                  <c:v>61</c:v>
                </c:pt>
                <c:pt idx="29">
                  <c:v>65</c:v>
                </c:pt>
                <c:pt idx="30">
                  <c:v>66</c:v>
                </c:pt>
                <c:pt idx="31">
                  <c:v>64</c:v>
                </c:pt>
                <c:pt idx="32">
                  <c:v>63</c:v>
                </c:pt>
                <c:pt idx="33">
                  <c:v>68</c:v>
                </c:pt>
                <c:pt idx="34">
                  <c:v>66</c:v>
                </c:pt>
                <c:pt idx="35">
                  <c:v>63</c:v>
                </c:pt>
                <c:pt idx="36">
                  <c:v>64</c:v>
                </c:pt>
                <c:pt idx="37">
                  <c:v>65</c:v>
                </c:pt>
                <c:pt idx="38">
                  <c:v>64</c:v>
                </c:pt>
                <c:pt idx="39">
                  <c:v>65</c:v>
                </c:pt>
                <c:pt idx="40">
                  <c:v>67</c:v>
                </c:pt>
                <c:pt idx="41">
                  <c:v>63</c:v>
                </c:pt>
                <c:pt idx="42">
                  <c:v>64</c:v>
                </c:pt>
                <c:pt idx="43">
                  <c:v>64</c:v>
                </c:pt>
                <c:pt idx="44">
                  <c:v>63</c:v>
                </c:pt>
                <c:pt idx="45">
                  <c:v>66</c:v>
                </c:pt>
                <c:pt idx="46">
                  <c:v>67</c:v>
                </c:pt>
                <c:pt idx="47">
                  <c:v>66</c:v>
                </c:pt>
                <c:pt idx="48">
                  <c:v>68</c:v>
                </c:pt>
                <c:pt idx="49">
                  <c:v>66</c:v>
                </c:pt>
                <c:pt idx="50">
                  <c:v>67</c:v>
                </c:pt>
                <c:pt idx="51">
                  <c:v>65</c:v>
                </c:pt>
                <c:pt idx="52">
                  <c:v>66</c:v>
                </c:pt>
                <c:pt idx="53">
                  <c:v>66</c:v>
                </c:pt>
                <c:pt idx="54">
                  <c:v>58</c:v>
                </c:pt>
                <c:pt idx="55">
                  <c:v>68</c:v>
                </c:pt>
                <c:pt idx="56">
                  <c:v>64</c:v>
                </c:pt>
                <c:pt idx="57">
                  <c:v>63</c:v>
                </c:pt>
                <c:pt idx="58">
                  <c:v>66</c:v>
                </c:pt>
                <c:pt idx="59">
                  <c:v>62</c:v>
                </c:pt>
                <c:pt idx="60">
                  <c:v>63</c:v>
                </c:pt>
                <c:pt idx="61">
                  <c:v>67</c:v>
                </c:pt>
                <c:pt idx="62">
                  <c:v>66</c:v>
                </c:pt>
                <c:pt idx="63">
                  <c:v>64</c:v>
                </c:pt>
                <c:pt idx="64">
                  <c:v>63</c:v>
                </c:pt>
                <c:pt idx="65">
                  <c:v>65</c:v>
                </c:pt>
                <c:pt idx="66">
                  <c:v>66</c:v>
                </c:pt>
                <c:pt idx="67">
                  <c:v>63</c:v>
                </c:pt>
                <c:pt idx="68">
                  <c:v>63</c:v>
                </c:pt>
                <c:pt idx="69">
                  <c:v>61</c:v>
                </c:pt>
                <c:pt idx="70">
                  <c:v>67</c:v>
                </c:pt>
                <c:pt idx="71">
                  <c:v>65</c:v>
                </c:pt>
                <c:pt idx="72">
                  <c:v>66</c:v>
                </c:pt>
                <c:pt idx="73">
                  <c:v>67</c:v>
                </c:pt>
                <c:pt idx="74">
                  <c:v>61</c:v>
                </c:pt>
                <c:pt idx="75">
                  <c:v>65</c:v>
                </c:pt>
                <c:pt idx="76">
                  <c:v>63</c:v>
                </c:pt>
                <c:pt idx="77">
                  <c:v>61</c:v>
                </c:pt>
                <c:pt idx="78">
                  <c:v>64</c:v>
                </c:pt>
                <c:pt idx="79">
                  <c:v>63</c:v>
                </c:pt>
                <c:pt idx="80">
                  <c:v>67</c:v>
                </c:pt>
                <c:pt idx="81">
                  <c:v>63</c:v>
                </c:pt>
                <c:pt idx="82">
                  <c:v>64</c:v>
                </c:pt>
                <c:pt idx="83">
                  <c:v>64</c:v>
                </c:pt>
                <c:pt idx="84">
                  <c:v>62</c:v>
                </c:pt>
                <c:pt idx="85">
                  <c:v>63</c:v>
                </c:pt>
                <c:pt idx="86">
                  <c:v>64</c:v>
                </c:pt>
                <c:pt idx="87">
                  <c:v>61</c:v>
                </c:pt>
                <c:pt idx="88">
                  <c:v>66</c:v>
                </c:pt>
                <c:pt idx="89">
                  <c:v>69</c:v>
                </c:pt>
                <c:pt idx="90">
                  <c:v>63</c:v>
                </c:pt>
                <c:pt idx="91">
                  <c:v>65</c:v>
                </c:pt>
                <c:pt idx="92">
                  <c:v>61</c:v>
                </c:pt>
                <c:pt idx="93">
                  <c:v>62</c:v>
                </c:pt>
                <c:pt idx="94">
                  <c:v>62</c:v>
                </c:pt>
                <c:pt idx="95">
                  <c:v>66</c:v>
                </c:pt>
                <c:pt idx="96">
                  <c:v>64</c:v>
                </c:pt>
                <c:pt idx="97">
                  <c:v>62</c:v>
                </c:pt>
                <c:pt idx="98">
                  <c:v>62</c:v>
                </c:pt>
                <c:pt idx="99">
                  <c:v>61</c:v>
                </c:pt>
                <c:pt idx="100">
                  <c:v>68</c:v>
                </c:pt>
                <c:pt idx="101">
                  <c:v>64</c:v>
                </c:pt>
                <c:pt idx="102">
                  <c:v>61</c:v>
                </c:pt>
                <c:pt idx="103">
                  <c:v>66</c:v>
                </c:pt>
                <c:pt idx="104">
                  <c:v>66</c:v>
                </c:pt>
                <c:pt idx="105">
                  <c:v>65</c:v>
                </c:pt>
                <c:pt idx="106">
                  <c:v>64</c:v>
                </c:pt>
                <c:pt idx="107">
                  <c:v>61</c:v>
                </c:pt>
                <c:pt idx="108">
                  <c:v>64</c:v>
                </c:pt>
                <c:pt idx="109">
                  <c:v>65</c:v>
                </c:pt>
                <c:pt idx="110">
                  <c:v>63</c:v>
                </c:pt>
                <c:pt idx="111">
                  <c:v>65</c:v>
                </c:pt>
                <c:pt idx="112">
                  <c:v>61</c:v>
                </c:pt>
                <c:pt idx="113">
                  <c:v>65</c:v>
                </c:pt>
                <c:pt idx="114">
                  <c:v>67</c:v>
                </c:pt>
                <c:pt idx="115">
                  <c:v>65</c:v>
                </c:pt>
                <c:pt idx="116">
                  <c:v>64</c:v>
                </c:pt>
                <c:pt idx="117">
                  <c:v>64</c:v>
                </c:pt>
                <c:pt idx="118">
                  <c:v>66</c:v>
                </c:pt>
                <c:pt idx="119">
                  <c:v>62</c:v>
                </c:pt>
                <c:pt idx="120">
                  <c:v>63</c:v>
                </c:pt>
                <c:pt idx="121">
                  <c:v>67</c:v>
                </c:pt>
                <c:pt idx="122">
                  <c:v>64</c:v>
                </c:pt>
                <c:pt idx="123">
                  <c:v>64</c:v>
                </c:pt>
                <c:pt idx="124">
                  <c:v>63</c:v>
                </c:pt>
                <c:pt idx="125">
                  <c:v>63</c:v>
                </c:pt>
                <c:pt idx="126">
                  <c:v>65</c:v>
                </c:pt>
                <c:pt idx="127">
                  <c:v>63</c:v>
                </c:pt>
                <c:pt idx="128">
                  <c:v>60</c:v>
                </c:pt>
                <c:pt idx="129">
                  <c:v>63</c:v>
                </c:pt>
                <c:pt idx="130">
                  <c:v>64</c:v>
                </c:pt>
                <c:pt idx="131">
                  <c:v>63</c:v>
                </c:pt>
                <c:pt idx="132">
                  <c:v>61</c:v>
                </c:pt>
                <c:pt idx="133">
                  <c:v>57</c:v>
                </c:pt>
                <c:pt idx="134">
                  <c:v>65</c:v>
                </c:pt>
                <c:pt idx="135">
                  <c:v>65</c:v>
                </c:pt>
                <c:pt idx="136">
                  <c:v>62</c:v>
                </c:pt>
                <c:pt idx="137">
                  <c:v>60</c:v>
                </c:pt>
                <c:pt idx="138">
                  <c:v>63</c:v>
                </c:pt>
                <c:pt idx="139">
                  <c:v>66</c:v>
                </c:pt>
                <c:pt idx="140">
                  <c:v>65</c:v>
                </c:pt>
                <c:pt idx="141">
                  <c:v>65</c:v>
                </c:pt>
                <c:pt idx="142">
                  <c:v>57</c:v>
                </c:pt>
                <c:pt idx="143">
                  <c:v>64</c:v>
                </c:pt>
                <c:pt idx="144">
                  <c:v>65</c:v>
                </c:pt>
                <c:pt idx="145">
                  <c:v>68</c:v>
                </c:pt>
                <c:pt idx="146">
                  <c:v>62</c:v>
                </c:pt>
                <c:pt idx="147">
                  <c:v>64</c:v>
                </c:pt>
                <c:pt idx="148">
                  <c:v>69</c:v>
                </c:pt>
                <c:pt idx="149">
                  <c:v>66</c:v>
                </c:pt>
                <c:pt idx="150">
                  <c:v>62</c:v>
                </c:pt>
                <c:pt idx="151">
                  <c:v>65</c:v>
                </c:pt>
                <c:pt idx="152">
                  <c:v>64</c:v>
                </c:pt>
                <c:pt idx="153">
                  <c:v>64</c:v>
                </c:pt>
                <c:pt idx="154">
                  <c:v>61</c:v>
                </c:pt>
                <c:pt idx="155">
                  <c:v>66</c:v>
                </c:pt>
                <c:pt idx="156">
                  <c:v>62</c:v>
                </c:pt>
                <c:pt idx="157">
                  <c:v>61</c:v>
                </c:pt>
                <c:pt idx="158">
                  <c:v>62</c:v>
                </c:pt>
                <c:pt idx="159">
                  <c:v>62</c:v>
                </c:pt>
                <c:pt idx="160">
                  <c:v>66</c:v>
                </c:pt>
                <c:pt idx="161">
                  <c:v>61</c:v>
                </c:pt>
                <c:pt idx="162">
                  <c:v>66</c:v>
                </c:pt>
                <c:pt idx="163">
                  <c:v>60</c:v>
                </c:pt>
                <c:pt idx="164">
                  <c:v>61</c:v>
                </c:pt>
                <c:pt idx="165">
                  <c:v>61</c:v>
                </c:pt>
                <c:pt idx="166">
                  <c:v>60</c:v>
                </c:pt>
                <c:pt idx="167">
                  <c:v>60</c:v>
                </c:pt>
                <c:pt idx="168">
                  <c:v>63</c:v>
                </c:pt>
                <c:pt idx="169">
                  <c:v>63</c:v>
                </c:pt>
                <c:pt idx="170">
                  <c:v>63</c:v>
                </c:pt>
                <c:pt idx="171">
                  <c:v>68</c:v>
                </c:pt>
                <c:pt idx="172">
                  <c:v>61</c:v>
                </c:pt>
                <c:pt idx="173">
                  <c:v>65</c:v>
                </c:pt>
                <c:pt idx="174">
                  <c:v>62</c:v>
                </c:pt>
                <c:pt idx="175">
                  <c:v>62</c:v>
                </c:pt>
                <c:pt idx="176">
                  <c:v>64</c:v>
                </c:pt>
                <c:pt idx="177">
                  <c:v>59</c:v>
                </c:pt>
                <c:pt idx="178">
                  <c:v>63</c:v>
                </c:pt>
                <c:pt idx="179">
                  <c:v>62</c:v>
                </c:pt>
                <c:pt idx="180">
                  <c:v>65</c:v>
                </c:pt>
                <c:pt idx="181">
                  <c:v>65</c:v>
                </c:pt>
                <c:pt idx="182">
                  <c:v>67</c:v>
                </c:pt>
                <c:pt idx="183">
                  <c:v>64</c:v>
                </c:pt>
                <c:pt idx="184">
                  <c:v>68</c:v>
                </c:pt>
                <c:pt idx="185">
                  <c:v>63</c:v>
                </c:pt>
                <c:pt idx="186">
                  <c:v>62</c:v>
                </c:pt>
                <c:pt idx="187">
                  <c:v>65</c:v>
                </c:pt>
                <c:pt idx="188">
                  <c:v>66</c:v>
                </c:pt>
                <c:pt idx="189">
                  <c:v>58</c:v>
                </c:pt>
                <c:pt idx="190">
                  <c:v>61</c:v>
                </c:pt>
                <c:pt idx="191">
                  <c:v>64</c:v>
                </c:pt>
                <c:pt idx="192">
                  <c:v>64</c:v>
                </c:pt>
                <c:pt idx="193">
                  <c:v>66</c:v>
                </c:pt>
                <c:pt idx="194">
                  <c:v>65</c:v>
                </c:pt>
                <c:pt idx="195">
                  <c:v>64</c:v>
                </c:pt>
                <c:pt idx="196">
                  <c:v>63</c:v>
                </c:pt>
                <c:pt idx="197">
                  <c:v>62</c:v>
                </c:pt>
                <c:pt idx="198">
                  <c:v>70</c:v>
                </c:pt>
                <c:pt idx="199">
                  <c:v>61</c:v>
                </c:pt>
                <c:pt idx="200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9C-4178-A65B-31E09BAE154C}"/>
            </c:ext>
          </c:extLst>
        </c:ser>
        <c:ser>
          <c:idx val="1"/>
          <c:order val="1"/>
          <c:tx>
            <c:strRef>
              <c:f>'-2 iter rx'!$B$1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rx'!$B$2:$B$202</c:f>
              <c:numCache>
                <c:formatCode>General</c:formatCode>
                <c:ptCount val="201"/>
                <c:pt idx="0">
                  <c:v>64</c:v>
                </c:pt>
                <c:pt idx="1">
                  <c:v>64</c:v>
                </c:pt>
                <c:pt idx="2">
                  <c:v>63</c:v>
                </c:pt>
                <c:pt idx="3">
                  <c:v>63</c:v>
                </c:pt>
                <c:pt idx="4">
                  <c:v>66</c:v>
                </c:pt>
                <c:pt idx="5">
                  <c:v>67</c:v>
                </c:pt>
                <c:pt idx="6">
                  <c:v>67</c:v>
                </c:pt>
                <c:pt idx="7">
                  <c:v>62</c:v>
                </c:pt>
                <c:pt idx="8">
                  <c:v>63</c:v>
                </c:pt>
                <c:pt idx="9">
                  <c:v>60</c:v>
                </c:pt>
                <c:pt idx="10">
                  <c:v>63</c:v>
                </c:pt>
                <c:pt idx="11">
                  <c:v>67</c:v>
                </c:pt>
                <c:pt idx="12">
                  <c:v>66</c:v>
                </c:pt>
                <c:pt idx="13">
                  <c:v>58</c:v>
                </c:pt>
                <c:pt idx="14">
                  <c:v>61</c:v>
                </c:pt>
                <c:pt idx="15">
                  <c:v>63</c:v>
                </c:pt>
                <c:pt idx="16">
                  <c:v>68</c:v>
                </c:pt>
                <c:pt idx="17">
                  <c:v>64</c:v>
                </c:pt>
                <c:pt idx="18">
                  <c:v>62</c:v>
                </c:pt>
                <c:pt idx="19">
                  <c:v>62</c:v>
                </c:pt>
                <c:pt idx="20">
                  <c:v>64</c:v>
                </c:pt>
                <c:pt idx="21">
                  <c:v>64</c:v>
                </c:pt>
                <c:pt idx="22">
                  <c:v>63</c:v>
                </c:pt>
                <c:pt idx="23">
                  <c:v>66</c:v>
                </c:pt>
                <c:pt idx="24">
                  <c:v>64</c:v>
                </c:pt>
                <c:pt idx="25">
                  <c:v>70</c:v>
                </c:pt>
                <c:pt idx="26">
                  <c:v>65</c:v>
                </c:pt>
                <c:pt idx="27">
                  <c:v>66</c:v>
                </c:pt>
                <c:pt idx="28">
                  <c:v>60</c:v>
                </c:pt>
                <c:pt idx="29">
                  <c:v>64</c:v>
                </c:pt>
                <c:pt idx="30">
                  <c:v>60</c:v>
                </c:pt>
                <c:pt idx="31">
                  <c:v>61</c:v>
                </c:pt>
                <c:pt idx="32">
                  <c:v>59</c:v>
                </c:pt>
                <c:pt idx="33">
                  <c:v>63</c:v>
                </c:pt>
                <c:pt idx="34">
                  <c:v>67</c:v>
                </c:pt>
                <c:pt idx="35">
                  <c:v>62</c:v>
                </c:pt>
                <c:pt idx="36">
                  <c:v>61</c:v>
                </c:pt>
                <c:pt idx="37">
                  <c:v>64</c:v>
                </c:pt>
                <c:pt idx="38">
                  <c:v>63</c:v>
                </c:pt>
                <c:pt idx="39">
                  <c:v>65</c:v>
                </c:pt>
                <c:pt idx="40">
                  <c:v>64</c:v>
                </c:pt>
                <c:pt idx="41">
                  <c:v>65</c:v>
                </c:pt>
                <c:pt idx="42">
                  <c:v>65</c:v>
                </c:pt>
                <c:pt idx="43">
                  <c:v>65</c:v>
                </c:pt>
                <c:pt idx="44">
                  <c:v>65</c:v>
                </c:pt>
                <c:pt idx="45">
                  <c:v>65</c:v>
                </c:pt>
                <c:pt idx="46">
                  <c:v>63</c:v>
                </c:pt>
                <c:pt idx="47">
                  <c:v>61</c:v>
                </c:pt>
                <c:pt idx="48">
                  <c:v>64</c:v>
                </c:pt>
                <c:pt idx="49">
                  <c:v>68</c:v>
                </c:pt>
                <c:pt idx="50">
                  <c:v>60</c:v>
                </c:pt>
                <c:pt idx="51">
                  <c:v>63</c:v>
                </c:pt>
                <c:pt idx="52">
                  <c:v>65</c:v>
                </c:pt>
                <c:pt idx="53">
                  <c:v>65</c:v>
                </c:pt>
                <c:pt idx="54">
                  <c:v>64</c:v>
                </c:pt>
                <c:pt idx="55">
                  <c:v>63</c:v>
                </c:pt>
                <c:pt idx="56">
                  <c:v>67</c:v>
                </c:pt>
                <c:pt idx="57">
                  <c:v>66</c:v>
                </c:pt>
                <c:pt idx="58">
                  <c:v>57</c:v>
                </c:pt>
                <c:pt idx="59">
                  <c:v>64</c:v>
                </c:pt>
                <c:pt idx="60">
                  <c:v>66</c:v>
                </c:pt>
                <c:pt idx="61">
                  <c:v>66</c:v>
                </c:pt>
                <c:pt idx="62">
                  <c:v>68</c:v>
                </c:pt>
                <c:pt idx="63">
                  <c:v>62</c:v>
                </c:pt>
                <c:pt idx="64">
                  <c:v>63</c:v>
                </c:pt>
                <c:pt idx="65">
                  <c:v>61</c:v>
                </c:pt>
                <c:pt idx="66">
                  <c:v>63</c:v>
                </c:pt>
                <c:pt idx="67">
                  <c:v>66</c:v>
                </c:pt>
                <c:pt idx="68">
                  <c:v>61</c:v>
                </c:pt>
                <c:pt idx="69">
                  <c:v>62</c:v>
                </c:pt>
                <c:pt idx="70">
                  <c:v>63</c:v>
                </c:pt>
                <c:pt idx="71">
                  <c:v>63</c:v>
                </c:pt>
                <c:pt idx="72">
                  <c:v>61</c:v>
                </c:pt>
                <c:pt idx="73">
                  <c:v>64</c:v>
                </c:pt>
                <c:pt idx="74">
                  <c:v>61</c:v>
                </c:pt>
                <c:pt idx="75">
                  <c:v>69</c:v>
                </c:pt>
                <c:pt idx="76">
                  <c:v>60</c:v>
                </c:pt>
                <c:pt idx="77">
                  <c:v>66</c:v>
                </c:pt>
                <c:pt idx="78">
                  <c:v>65</c:v>
                </c:pt>
                <c:pt idx="79">
                  <c:v>66</c:v>
                </c:pt>
                <c:pt idx="80">
                  <c:v>65</c:v>
                </c:pt>
                <c:pt idx="81">
                  <c:v>64</c:v>
                </c:pt>
                <c:pt idx="82">
                  <c:v>65</c:v>
                </c:pt>
                <c:pt idx="83">
                  <c:v>63</c:v>
                </c:pt>
                <c:pt idx="84">
                  <c:v>67</c:v>
                </c:pt>
                <c:pt idx="85">
                  <c:v>65</c:v>
                </c:pt>
                <c:pt idx="86">
                  <c:v>64</c:v>
                </c:pt>
                <c:pt idx="87">
                  <c:v>59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63</c:v>
                </c:pt>
                <c:pt idx="93">
                  <c:v>65</c:v>
                </c:pt>
                <c:pt idx="94">
                  <c:v>61</c:v>
                </c:pt>
                <c:pt idx="95">
                  <c:v>62</c:v>
                </c:pt>
                <c:pt idx="96">
                  <c:v>63</c:v>
                </c:pt>
                <c:pt idx="97">
                  <c:v>65</c:v>
                </c:pt>
                <c:pt idx="98">
                  <c:v>64</c:v>
                </c:pt>
                <c:pt idx="99">
                  <c:v>61</c:v>
                </c:pt>
                <c:pt idx="100">
                  <c:v>59</c:v>
                </c:pt>
                <c:pt idx="101">
                  <c:v>66</c:v>
                </c:pt>
                <c:pt idx="102">
                  <c:v>58</c:v>
                </c:pt>
                <c:pt idx="103">
                  <c:v>62</c:v>
                </c:pt>
                <c:pt idx="104">
                  <c:v>64</c:v>
                </c:pt>
                <c:pt idx="105">
                  <c:v>61</c:v>
                </c:pt>
                <c:pt idx="106">
                  <c:v>64</c:v>
                </c:pt>
                <c:pt idx="107">
                  <c:v>67</c:v>
                </c:pt>
                <c:pt idx="108">
                  <c:v>63</c:v>
                </c:pt>
                <c:pt idx="109">
                  <c:v>63</c:v>
                </c:pt>
                <c:pt idx="110">
                  <c:v>63</c:v>
                </c:pt>
                <c:pt idx="111">
                  <c:v>63</c:v>
                </c:pt>
                <c:pt idx="112">
                  <c:v>66</c:v>
                </c:pt>
                <c:pt idx="113">
                  <c:v>61</c:v>
                </c:pt>
                <c:pt idx="114">
                  <c:v>59</c:v>
                </c:pt>
                <c:pt idx="115">
                  <c:v>64</c:v>
                </c:pt>
                <c:pt idx="116">
                  <c:v>64</c:v>
                </c:pt>
                <c:pt idx="117">
                  <c:v>59</c:v>
                </c:pt>
                <c:pt idx="118">
                  <c:v>63</c:v>
                </c:pt>
                <c:pt idx="119">
                  <c:v>65</c:v>
                </c:pt>
                <c:pt idx="120">
                  <c:v>60</c:v>
                </c:pt>
                <c:pt idx="121">
                  <c:v>65</c:v>
                </c:pt>
                <c:pt idx="122">
                  <c:v>65</c:v>
                </c:pt>
                <c:pt idx="123">
                  <c:v>62</c:v>
                </c:pt>
                <c:pt idx="124">
                  <c:v>62</c:v>
                </c:pt>
                <c:pt idx="125">
                  <c:v>64</c:v>
                </c:pt>
                <c:pt idx="126">
                  <c:v>63</c:v>
                </c:pt>
                <c:pt idx="127">
                  <c:v>65</c:v>
                </c:pt>
                <c:pt idx="128">
                  <c:v>61</c:v>
                </c:pt>
                <c:pt idx="129">
                  <c:v>68</c:v>
                </c:pt>
                <c:pt idx="130">
                  <c:v>64</c:v>
                </c:pt>
                <c:pt idx="131">
                  <c:v>67</c:v>
                </c:pt>
                <c:pt idx="132">
                  <c:v>64</c:v>
                </c:pt>
                <c:pt idx="133">
                  <c:v>67</c:v>
                </c:pt>
                <c:pt idx="134">
                  <c:v>63</c:v>
                </c:pt>
                <c:pt idx="135">
                  <c:v>63</c:v>
                </c:pt>
                <c:pt idx="136">
                  <c:v>58</c:v>
                </c:pt>
                <c:pt idx="137">
                  <c:v>66</c:v>
                </c:pt>
                <c:pt idx="138">
                  <c:v>64</c:v>
                </c:pt>
                <c:pt idx="139">
                  <c:v>61</c:v>
                </c:pt>
                <c:pt idx="140">
                  <c:v>64</c:v>
                </c:pt>
                <c:pt idx="141">
                  <c:v>61</c:v>
                </c:pt>
                <c:pt idx="142">
                  <c:v>63</c:v>
                </c:pt>
                <c:pt idx="143">
                  <c:v>66</c:v>
                </c:pt>
                <c:pt idx="144">
                  <c:v>63</c:v>
                </c:pt>
                <c:pt idx="145">
                  <c:v>62</c:v>
                </c:pt>
                <c:pt idx="146">
                  <c:v>64</c:v>
                </c:pt>
                <c:pt idx="147">
                  <c:v>63</c:v>
                </c:pt>
                <c:pt idx="148">
                  <c:v>64</c:v>
                </c:pt>
                <c:pt idx="149">
                  <c:v>62</c:v>
                </c:pt>
                <c:pt idx="150">
                  <c:v>64</c:v>
                </c:pt>
                <c:pt idx="151">
                  <c:v>62</c:v>
                </c:pt>
                <c:pt idx="152">
                  <c:v>64</c:v>
                </c:pt>
                <c:pt idx="153">
                  <c:v>65</c:v>
                </c:pt>
                <c:pt idx="154">
                  <c:v>63</c:v>
                </c:pt>
                <c:pt idx="155">
                  <c:v>62</c:v>
                </c:pt>
                <c:pt idx="156">
                  <c:v>67</c:v>
                </c:pt>
                <c:pt idx="157">
                  <c:v>58</c:v>
                </c:pt>
                <c:pt idx="158">
                  <c:v>63</c:v>
                </c:pt>
                <c:pt idx="159">
                  <c:v>64</c:v>
                </c:pt>
                <c:pt idx="160">
                  <c:v>65</c:v>
                </c:pt>
                <c:pt idx="161">
                  <c:v>62</c:v>
                </c:pt>
                <c:pt idx="162">
                  <c:v>60</c:v>
                </c:pt>
                <c:pt idx="163">
                  <c:v>65</c:v>
                </c:pt>
                <c:pt idx="164">
                  <c:v>63</c:v>
                </c:pt>
                <c:pt idx="165">
                  <c:v>62</c:v>
                </c:pt>
                <c:pt idx="166">
                  <c:v>63</c:v>
                </c:pt>
                <c:pt idx="167">
                  <c:v>67</c:v>
                </c:pt>
                <c:pt idx="168">
                  <c:v>61</c:v>
                </c:pt>
                <c:pt idx="169">
                  <c:v>66</c:v>
                </c:pt>
                <c:pt idx="170">
                  <c:v>66</c:v>
                </c:pt>
                <c:pt idx="171">
                  <c:v>63</c:v>
                </c:pt>
                <c:pt idx="172">
                  <c:v>63</c:v>
                </c:pt>
                <c:pt idx="173">
                  <c:v>62</c:v>
                </c:pt>
                <c:pt idx="174">
                  <c:v>65</c:v>
                </c:pt>
                <c:pt idx="175">
                  <c:v>67</c:v>
                </c:pt>
                <c:pt idx="176">
                  <c:v>67</c:v>
                </c:pt>
                <c:pt idx="177">
                  <c:v>64</c:v>
                </c:pt>
                <c:pt idx="178">
                  <c:v>64</c:v>
                </c:pt>
                <c:pt idx="179">
                  <c:v>68</c:v>
                </c:pt>
                <c:pt idx="180">
                  <c:v>64</c:v>
                </c:pt>
                <c:pt idx="181">
                  <c:v>68</c:v>
                </c:pt>
                <c:pt idx="182">
                  <c:v>62</c:v>
                </c:pt>
                <c:pt idx="183">
                  <c:v>64</c:v>
                </c:pt>
                <c:pt idx="184">
                  <c:v>66</c:v>
                </c:pt>
                <c:pt idx="185">
                  <c:v>63</c:v>
                </c:pt>
                <c:pt idx="186">
                  <c:v>67</c:v>
                </c:pt>
                <c:pt idx="187">
                  <c:v>60</c:v>
                </c:pt>
                <c:pt idx="188">
                  <c:v>63</c:v>
                </c:pt>
                <c:pt idx="189">
                  <c:v>62</c:v>
                </c:pt>
                <c:pt idx="190">
                  <c:v>67</c:v>
                </c:pt>
                <c:pt idx="191">
                  <c:v>64</c:v>
                </c:pt>
                <c:pt idx="192">
                  <c:v>62</c:v>
                </c:pt>
                <c:pt idx="193">
                  <c:v>61</c:v>
                </c:pt>
                <c:pt idx="194">
                  <c:v>66</c:v>
                </c:pt>
                <c:pt idx="195">
                  <c:v>61</c:v>
                </c:pt>
                <c:pt idx="196">
                  <c:v>63</c:v>
                </c:pt>
                <c:pt idx="197">
                  <c:v>64</c:v>
                </c:pt>
                <c:pt idx="198">
                  <c:v>61</c:v>
                </c:pt>
                <c:pt idx="199">
                  <c:v>65</c:v>
                </c:pt>
                <c:pt idx="20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9C-4178-A65B-31E09BAE154C}"/>
            </c:ext>
          </c:extLst>
        </c:ser>
        <c:ser>
          <c:idx val="2"/>
          <c:order val="2"/>
          <c:tx>
            <c:strRef>
              <c:f>'-2 iter rx'!$C$1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rx'!$C$2:$C$202</c:f>
              <c:numCache>
                <c:formatCode>General</c:formatCode>
                <c:ptCount val="201"/>
                <c:pt idx="0">
                  <c:v>64</c:v>
                </c:pt>
                <c:pt idx="1">
                  <c:v>61</c:v>
                </c:pt>
                <c:pt idx="2">
                  <c:v>64</c:v>
                </c:pt>
                <c:pt idx="3">
                  <c:v>65</c:v>
                </c:pt>
                <c:pt idx="4">
                  <c:v>61</c:v>
                </c:pt>
                <c:pt idx="5">
                  <c:v>62</c:v>
                </c:pt>
                <c:pt idx="6">
                  <c:v>64</c:v>
                </c:pt>
                <c:pt idx="7">
                  <c:v>69</c:v>
                </c:pt>
                <c:pt idx="8">
                  <c:v>63</c:v>
                </c:pt>
                <c:pt idx="9">
                  <c:v>67</c:v>
                </c:pt>
                <c:pt idx="10">
                  <c:v>67</c:v>
                </c:pt>
                <c:pt idx="11">
                  <c:v>64</c:v>
                </c:pt>
                <c:pt idx="12">
                  <c:v>61</c:v>
                </c:pt>
                <c:pt idx="13">
                  <c:v>61</c:v>
                </c:pt>
                <c:pt idx="14">
                  <c:v>63</c:v>
                </c:pt>
                <c:pt idx="15">
                  <c:v>63</c:v>
                </c:pt>
                <c:pt idx="16">
                  <c:v>64</c:v>
                </c:pt>
                <c:pt idx="17">
                  <c:v>62</c:v>
                </c:pt>
                <c:pt idx="18">
                  <c:v>62</c:v>
                </c:pt>
                <c:pt idx="19">
                  <c:v>63</c:v>
                </c:pt>
                <c:pt idx="20">
                  <c:v>66</c:v>
                </c:pt>
                <c:pt idx="21">
                  <c:v>67</c:v>
                </c:pt>
                <c:pt idx="22">
                  <c:v>62</c:v>
                </c:pt>
                <c:pt idx="23">
                  <c:v>60</c:v>
                </c:pt>
                <c:pt idx="24">
                  <c:v>62</c:v>
                </c:pt>
                <c:pt idx="25">
                  <c:v>63</c:v>
                </c:pt>
                <c:pt idx="26">
                  <c:v>65</c:v>
                </c:pt>
                <c:pt idx="27">
                  <c:v>62</c:v>
                </c:pt>
                <c:pt idx="28">
                  <c:v>67</c:v>
                </c:pt>
                <c:pt idx="29">
                  <c:v>62</c:v>
                </c:pt>
                <c:pt idx="30">
                  <c:v>67</c:v>
                </c:pt>
                <c:pt idx="31">
                  <c:v>62</c:v>
                </c:pt>
                <c:pt idx="32">
                  <c:v>61</c:v>
                </c:pt>
                <c:pt idx="33">
                  <c:v>64</c:v>
                </c:pt>
                <c:pt idx="34">
                  <c:v>61</c:v>
                </c:pt>
                <c:pt idx="35">
                  <c:v>63</c:v>
                </c:pt>
                <c:pt idx="36">
                  <c:v>62</c:v>
                </c:pt>
                <c:pt idx="37">
                  <c:v>62</c:v>
                </c:pt>
                <c:pt idx="38">
                  <c:v>62</c:v>
                </c:pt>
                <c:pt idx="39">
                  <c:v>61</c:v>
                </c:pt>
                <c:pt idx="40">
                  <c:v>64</c:v>
                </c:pt>
                <c:pt idx="41">
                  <c:v>60</c:v>
                </c:pt>
                <c:pt idx="42">
                  <c:v>65</c:v>
                </c:pt>
                <c:pt idx="43">
                  <c:v>67</c:v>
                </c:pt>
                <c:pt idx="44">
                  <c:v>63</c:v>
                </c:pt>
                <c:pt idx="45">
                  <c:v>65</c:v>
                </c:pt>
                <c:pt idx="46">
                  <c:v>63</c:v>
                </c:pt>
                <c:pt idx="47">
                  <c:v>62</c:v>
                </c:pt>
                <c:pt idx="48">
                  <c:v>65</c:v>
                </c:pt>
                <c:pt idx="49">
                  <c:v>61</c:v>
                </c:pt>
                <c:pt idx="50">
                  <c:v>66</c:v>
                </c:pt>
                <c:pt idx="51">
                  <c:v>64</c:v>
                </c:pt>
                <c:pt idx="52">
                  <c:v>65</c:v>
                </c:pt>
                <c:pt idx="53">
                  <c:v>66</c:v>
                </c:pt>
                <c:pt idx="54">
                  <c:v>64</c:v>
                </c:pt>
                <c:pt idx="55">
                  <c:v>64</c:v>
                </c:pt>
                <c:pt idx="56">
                  <c:v>65</c:v>
                </c:pt>
                <c:pt idx="57">
                  <c:v>67</c:v>
                </c:pt>
                <c:pt idx="58">
                  <c:v>61</c:v>
                </c:pt>
                <c:pt idx="59">
                  <c:v>63</c:v>
                </c:pt>
                <c:pt idx="60">
                  <c:v>63</c:v>
                </c:pt>
                <c:pt idx="61">
                  <c:v>65</c:v>
                </c:pt>
                <c:pt idx="62">
                  <c:v>66</c:v>
                </c:pt>
                <c:pt idx="63">
                  <c:v>64</c:v>
                </c:pt>
                <c:pt idx="64">
                  <c:v>64</c:v>
                </c:pt>
                <c:pt idx="65">
                  <c:v>60</c:v>
                </c:pt>
                <c:pt idx="66">
                  <c:v>64</c:v>
                </c:pt>
                <c:pt idx="67">
                  <c:v>62</c:v>
                </c:pt>
                <c:pt idx="68">
                  <c:v>64</c:v>
                </c:pt>
                <c:pt idx="69">
                  <c:v>66</c:v>
                </c:pt>
                <c:pt idx="70">
                  <c:v>61</c:v>
                </c:pt>
                <c:pt idx="71">
                  <c:v>64</c:v>
                </c:pt>
                <c:pt idx="72">
                  <c:v>64</c:v>
                </c:pt>
                <c:pt idx="73">
                  <c:v>61</c:v>
                </c:pt>
                <c:pt idx="74">
                  <c:v>63</c:v>
                </c:pt>
                <c:pt idx="75">
                  <c:v>64</c:v>
                </c:pt>
                <c:pt idx="76">
                  <c:v>61</c:v>
                </c:pt>
                <c:pt idx="77">
                  <c:v>70</c:v>
                </c:pt>
                <c:pt idx="78">
                  <c:v>63</c:v>
                </c:pt>
                <c:pt idx="79">
                  <c:v>67</c:v>
                </c:pt>
                <c:pt idx="80">
                  <c:v>61</c:v>
                </c:pt>
                <c:pt idx="81">
                  <c:v>62</c:v>
                </c:pt>
                <c:pt idx="82">
                  <c:v>61</c:v>
                </c:pt>
                <c:pt idx="83">
                  <c:v>68</c:v>
                </c:pt>
                <c:pt idx="84">
                  <c:v>65</c:v>
                </c:pt>
                <c:pt idx="85">
                  <c:v>65</c:v>
                </c:pt>
                <c:pt idx="86">
                  <c:v>62</c:v>
                </c:pt>
                <c:pt idx="87">
                  <c:v>66</c:v>
                </c:pt>
                <c:pt idx="88">
                  <c:v>66</c:v>
                </c:pt>
                <c:pt idx="89">
                  <c:v>63</c:v>
                </c:pt>
                <c:pt idx="90">
                  <c:v>66</c:v>
                </c:pt>
                <c:pt idx="91">
                  <c:v>64</c:v>
                </c:pt>
                <c:pt idx="92">
                  <c:v>61</c:v>
                </c:pt>
                <c:pt idx="93">
                  <c:v>66</c:v>
                </c:pt>
                <c:pt idx="94">
                  <c:v>67</c:v>
                </c:pt>
                <c:pt idx="95">
                  <c:v>60</c:v>
                </c:pt>
                <c:pt idx="96">
                  <c:v>65</c:v>
                </c:pt>
                <c:pt idx="97">
                  <c:v>64</c:v>
                </c:pt>
                <c:pt idx="98">
                  <c:v>67</c:v>
                </c:pt>
                <c:pt idx="99">
                  <c:v>70</c:v>
                </c:pt>
                <c:pt idx="100">
                  <c:v>66</c:v>
                </c:pt>
                <c:pt idx="101">
                  <c:v>66</c:v>
                </c:pt>
                <c:pt idx="102">
                  <c:v>63</c:v>
                </c:pt>
                <c:pt idx="103">
                  <c:v>65</c:v>
                </c:pt>
                <c:pt idx="104">
                  <c:v>63</c:v>
                </c:pt>
                <c:pt idx="105">
                  <c:v>69</c:v>
                </c:pt>
                <c:pt idx="106">
                  <c:v>63</c:v>
                </c:pt>
                <c:pt idx="107">
                  <c:v>66</c:v>
                </c:pt>
                <c:pt idx="108">
                  <c:v>60</c:v>
                </c:pt>
                <c:pt idx="109">
                  <c:v>63</c:v>
                </c:pt>
                <c:pt idx="110">
                  <c:v>64</c:v>
                </c:pt>
                <c:pt idx="111">
                  <c:v>66</c:v>
                </c:pt>
                <c:pt idx="112">
                  <c:v>64</c:v>
                </c:pt>
                <c:pt idx="113">
                  <c:v>60</c:v>
                </c:pt>
                <c:pt idx="114">
                  <c:v>63</c:v>
                </c:pt>
                <c:pt idx="115">
                  <c:v>61</c:v>
                </c:pt>
                <c:pt idx="116">
                  <c:v>65</c:v>
                </c:pt>
                <c:pt idx="117">
                  <c:v>67</c:v>
                </c:pt>
                <c:pt idx="118">
                  <c:v>62</c:v>
                </c:pt>
                <c:pt idx="119">
                  <c:v>64</c:v>
                </c:pt>
                <c:pt idx="120">
                  <c:v>63</c:v>
                </c:pt>
                <c:pt idx="121">
                  <c:v>65</c:v>
                </c:pt>
                <c:pt idx="122">
                  <c:v>65</c:v>
                </c:pt>
                <c:pt idx="123">
                  <c:v>68</c:v>
                </c:pt>
                <c:pt idx="124">
                  <c:v>63</c:v>
                </c:pt>
                <c:pt idx="125">
                  <c:v>63</c:v>
                </c:pt>
                <c:pt idx="126">
                  <c:v>65</c:v>
                </c:pt>
                <c:pt idx="127">
                  <c:v>64</c:v>
                </c:pt>
                <c:pt idx="128">
                  <c:v>71</c:v>
                </c:pt>
                <c:pt idx="129">
                  <c:v>62</c:v>
                </c:pt>
                <c:pt idx="130">
                  <c:v>68</c:v>
                </c:pt>
                <c:pt idx="131">
                  <c:v>59</c:v>
                </c:pt>
                <c:pt idx="132">
                  <c:v>61</c:v>
                </c:pt>
                <c:pt idx="133">
                  <c:v>62</c:v>
                </c:pt>
                <c:pt idx="134">
                  <c:v>63</c:v>
                </c:pt>
                <c:pt idx="135">
                  <c:v>60</c:v>
                </c:pt>
                <c:pt idx="136">
                  <c:v>66</c:v>
                </c:pt>
                <c:pt idx="137">
                  <c:v>64</c:v>
                </c:pt>
                <c:pt idx="138">
                  <c:v>65</c:v>
                </c:pt>
                <c:pt idx="139">
                  <c:v>60</c:v>
                </c:pt>
                <c:pt idx="140">
                  <c:v>63</c:v>
                </c:pt>
                <c:pt idx="141">
                  <c:v>61</c:v>
                </c:pt>
                <c:pt idx="142">
                  <c:v>65</c:v>
                </c:pt>
                <c:pt idx="143">
                  <c:v>63</c:v>
                </c:pt>
                <c:pt idx="144">
                  <c:v>63</c:v>
                </c:pt>
                <c:pt idx="145">
                  <c:v>62</c:v>
                </c:pt>
                <c:pt idx="146">
                  <c:v>63</c:v>
                </c:pt>
                <c:pt idx="147">
                  <c:v>64</c:v>
                </c:pt>
                <c:pt idx="148">
                  <c:v>63</c:v>
                </c:pt>
                <c:pt idx="149">
                  <c:v>65</c:v>
                </c:pt>
                <c:pt idx="150">
                  <c:v>66</c:v>
                </c:pt>
                <c:pt idx="151">
                  <c:v>65</c:v>
                </c:pt>
                <c:pt idx="152">
                  <c:v>61</c:v>
                </c:pt>
                <c:pt idx="153">
                  <c:v>64</c:v>
                </c:pt>
                <c:pt idx="154">
                  <c:v>62</c:v>
                </c:pt>
                <c:pt idx="155">
                  <c:v>68</c:v>
                </c:pt>
                <c:pt idx="156">
                  <c:v>58</c:v>
                </c:pt>
                <c:pt idx="157">
                  <c:v>62</c:v>
                </c:pt>
                <c:pt idx="158">
                  <c:v>62</c:v>
                </c:pt>
                <c:pt idx="159">
                  <c:v>63</c:v>
                </c:pt>
                <c:pt idx="160">
                  <c:v>63</c:v>
                </c:pt>
                <c:pt idx="161">
                  <c:v>63</c:v>
                </c:pt>
                <c:pt idx="162">
                  <c:v>64</c:v>
                </c:pt>
                <c:pt idx="163">
                  <c:v>64</c:v>
                </c:pt>
                <c:pt idx="164">
                  <c:v>63</c:v>
                </c:pt>
                <c:pt idx="165">
                  <c:v>64</c:v>
                </c:pt>
                <c:pt idx="166">
                  <c:v>66</c:v>
                </c:pt>
                <c:pt idx="167">
                  <c:v>59</c:v>
                </c:pt>
                <c:pt idx="168">
                  <c:v>60</c:v>
                </c:pt>
                <c:pt idx="169">
                  <c:v>65</c:v>
                </c:pt>
                <c:pt idx="170">
                  <c:v>60</c:v>
                </c:pt>
                <c:pt idx="171">
                  <c:v>63</c:v>
                </c:pt>
                <c:pt idx="172">
                  <c:v>66</c:v>
                </c:pt>
                <c:pt idx="173">
                  <c:v>63</c:v>
                </c:pt>
                <c:pt idx="174">
                  <c:v>62</c:v>
                </c:pt>
                <c:pt idx="175">
                  <c:v>63</c:v>
                </c:pt>
                <c:pt idx="176">
                  <c:v>65</c:v>
                </c:pt>
                <c:pt idx="177">
                  <c:v>63</c:v>
                </c:pt>
                <c:pt idx="178">
                  <c:v>64</c:v>
                </c:pt>
                <c:pt idx="179">
                  <c:v>66</c:v>
                </c:pt>
                <c:pt idx="180">
                  <c:v>66</c:v>
                </c:pt>
                <c:pt idx="181">
                  <c:v>65</c:v>
                </c:pt>
                <c:pt idx="182">
                  <c:v>62</c:v>
                </c:pt>
                <c:pt idx="183">
                  <c:v>63</c:v>
                </c:pt>
                <c:pt idx="184">
                  <c:v>62</c:v>
                </c:pt>
                <c:pt idx="185">
                  <c:v>56</c:v>
                </c:pt>
                <c:pt idx="186">
                  <c:v>64</c:v>
                </c:pt>
                <c:pt idx="187">
                  <c:v>61</c:v>
                </c:pt>
                <c:pt idx="188">
                  <c:v>64</c:v>
                </c:pt>
                <c:pt idx="189">
                  <c:v>67</c:v>
                </c:pt>
                <c:pt idx="190">
                  <c:v>66</c:v>
                </c:pt>
                <c:pt idx="191">
                  <c:v>60</c:v>
                </c:pt>
                <c:pt idx="192">
                  <c:v>65</c:v>
                </c:pt>
                <c:pt idx="193">
                  <c:v>60</c:v>
                </c:pt>
                <c:pt idx="194">
                  <c:v>68</c:v>
                </c:pt>
                <c:pt idx="195">
                  <c:v>61</c:v>
                </c:pt>
                <c:pt idx="196">
                  <c:v>60</c:v>
                </c:pt>
                <c:pt idx="197">
                  <c:v>63</c:v>
                </c:pt>
                <c:pt idx="198">
                  <c:v>65</c:v>
                </c:pt>
                <c:pt idx="199">
                  <c:v>62</c:v>
                </c:pt>
                <c:pt idx="200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9C-4178-A65B-31E09BAE154C}"/>
            </c:ext>
          </c:extLst>
        </c:ser>
        <c:ser>
          <c:idx val="3"/>
          <c:order val="3"/>
          <c:tx>
            <c:strRef>
              <c:f>'-2 iter rx'!$D$1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rx'!$D$2:$D$202</c:f>
              <c:numCache>
                <c:formatCode>General</c:formatCode>
                <c:ptCount val="201"/>
                <c:pt idx="0">
                  <c:v>61</c:v>
                </c:pt>
                <c:pt idx="1">
                  <c:v>64</c:v>
                </c:pt>
                <c:pt idx="2">
                  <c:v>66</c:v>
                </c:pt>
                <c:pt idx="3">
                  <c:v>58</c:v>
                </c:pt>
                <c:pt idx="4">
                  <c:v>60</c:v>
                </c:pt>
                <c:pt idx="5">
                  <c:v>64</c:v>
                </c:pt>
                <c:pt idx="6">
                  <c:v>60</c:v>
                </c:pt>
                <c:pt idx="7">
                  <c:v>64</c:v>
                </c:pt>
                <c:pt idx="8">
                  <c:v>65</c:v>
                </c:pt>
                <c:pt idx="9">
                  <c:v>61</c:v>
                </c:pt>
                <c:pt idx="10">
                  <c:v>67</c:v>
                </c:pt>
                <c:pt idx="11">
                  <c:v>62</c:v>
                </c:pt>
                <c:pt idx="12">
                  <c:v>62</c:v>
                </c:pt>
                <c:pt idx="13">
                  <c:v>67</c:v>
                </c:pt>
                <c:pt idx="14">
                  <c:v>66</c:v>
                </c:pt>
                <c:pt idx="15">
                  <c:v>61</c:v>
                </c:pt>
                <c:pt idx="16">
                  <c:v>61</c:v>
                </c:pt>
                <c:pt idx="17">
                  <c:v>63</c:v>
                </c:pt>
                <c:pt idx="18">
                  <c:v>63</c:v>
                </c:pt>
                <c:pt idx="19">
                  <c:v>66</c:v>
                </c:pt>
                <c:pt idx="20">
                  <c:v>64</c:v>
                </c:pt>
                <c:pt idx="21">
                  <c:v>62</c:v>
                </c:pt>
                <c:pt idx="22">
                  <c:v>64</c:v>
                </c:pt>
                <c:pt idx="23">
                  <c:v>65</c:v>
                </c:pt>
                <c:pt idx="24">
                  <c:v>63</c:v>
                </c:pt>
                <c:pt idx="25">
                  <c:v>65</c:v>
                </c:pt>
                <c:pt idx="26">
                  <c:v>63</c:v>
                </c:pt>
                <c:pt idx="27">
                  <c:v>63</c:v>
                </c:pt>
                <c:pt idx="28">
                  <c:v>66</c:v>
                </c:pt>
                <c:pt idx="29">
                  <c:v>64</c:v>
                </c:pt>
                <c:pt idx="30">
                  <c:v>63</c:v>
                </c:pt>
                <c:pt idx="31">
                  <c:v>69</c:v>
                </c:pt>
                <c:pt idx="32">
                  <c:v>63</c:v>
                </c:pt>
                <c:pt idx="33">
                  <c:v>64</c:v>
                </c:pt>
                <c:pt idx="34">
                  <c:v>63</c:v>
                </c:pt>
                <c:pt idx="35">
                  <c:v>65</c:v>
                </c:pt>
                <c:pt idx="36">
                  <c:v>63</c:v>
                </c:pt>
                <c:pt idx="37">
                  <c:v>59</c:v>
                </c:pt>
                <c:pt idx="38">
                  <c:v>67</c:v>
                </c:pt>
                <c:pt idx="39">
                  <c:v>66</c:v>
                </c:pt>
                <c:pt idx="40">
                  <c:v>64</c:v>
                </c:pt>
                <c:pt idx="41">
                  <c:v>69</c:v>
                </c:pt>
                <c:pt idx="42">
                  <c:v>64</c:v>
                </c:pt>
                <c:pt idx="43">
                  <c:v>66</c:v>
                </c:pt>
                <c:pt idx="44">
                  <c:v>66</c:v>
                </c:pt>
                <c:pt idx="45">
                  <c:v>60</c:v>
                </c:pt>
                <c:pt idx="46">
                  <c:v>67</c:v>
                </c:pt>
                <c:pt idx="47">
                  <c:v>61</c:v>
                </c:pt>
                <c:pt idx="48">
                  <c:v>63</c:v>
                </c:pt>
                <c:pt idx="49">
                  <c:v>62</c:v>
                </c:pt>
                <c:pt idx="50">
                  <c:v>70</c:v>
                </c:pt>
                <c:pt idx="51">
                  <c:v>63</c:v>
                </c:pt>
                <c:pt idx="52">
                  <c:v>62</c:v>
                </c:pt>
                <c:pt idx="53">
                  <c:v>63</c:v>
                </c:pt>
                <c:pt idx="54">
                  <c:v>65</c:v>
                </c:pt>
                <c:pt idx="55">
                  <c:v>66</c:v>
                </c:pt>
                <c:pt idx="56">
                  <c:v>69</c:v>
                </c:pt>
                <c:pt idx="57">
                  <c:v>66</c:v>
                </c:pt>
                <c:pt idx="58">
                  <c:v>60</c:v>
                </c:pt>
                <c:pt idx="59">
                  <c:v>62</c:v>
                </c:pt>
                <c:pt idx="60">
                  <c:v>66</c:v>
                </c:pt>
                <c:pt idx="61">
                  <c:v>62</c:v>
                </c:pt>
                <c:pt idx="62">
                  <c:v>64</c:v>
                </c:pt>
                <c:pt idx="63">
                  <c:v>65</c:v>
                </c:pt>
                <c:pt idx="64">
                  <c:v>65</c:v>
                </c:pt>
                <c:pt idx="65">
                  <c:v>65</c:v>
                </c:pt>
                <c:pt idx="66">
                  <c:v>59</c:v>
                </c:pt>
                <c:pt idx="67">
                  <c:v>65</c:v>
                </c:pt>
                <c:pt idx="68">
                  <c:v>65</c:v>
                </c:pt>
                <c:pt idx="69">
                  <c:v>58</c:v>
                </c:pt>
                <c:pt idx="70">
                  <c:v>65</c:v>
                </c:pt>
                <c:pt idx="71">
                  <c:v>67</c:v>
                </c:pt>
                <c:pt idx="72">
                  <c:v>67</c:v>
                </c:pt>
                <c:pt idx="73">
                  <c:v>64</c:v>
                </c:pt>
                <c:pt idx="74">
                  <c:v>66</c:v>
                </c:pt>
                <c:pt idx="75">
                  <c:v>63</c:v>
                </c:pt>
                <c:pt idx="76">
                  <c:v>66</c:v>
                </c:pt>
                <c:pt idx="77">
                  <c:v>67</c:v>
                </c:pt>
                <c:pt idx="78">
                  <c:v>63</c:v>
                </c:pt>
                <c:pt idx="79">
                  <c:v>65</c:v>
                </c:pt>
                <c:pt idx="80">
                  <c:v>58</c:v>
                </c:pt>
                <c:pt idx="81">
                  <c:v>62</c:v>
                </c:pt>
                <c:pt idx="82">
                  <c:v>63</c:v>
                </c:pt>
                <c:pt idx="83">
                  <c:v>65</c:v>
                </c:pt>
                <c:pt idx="84">
                  <c:v>62</c:v>
                </c:pt>
                <c:pt idx="85">
                  <c:v>60</c:v>
                </c:pt>
                <c:pt idx="86">
                  <c:v>68</c:v>
                </c:pt>
                <c:pt idx="87">
                  <c:v>65</c:v>
                </c:pt>
                <c:pt idx="88">
                  <c:v>62</c:v>
                </c:pt>
                <c:pt idx="89">
                  <c:v>66</c:v>
                </c:pt>
                <c:pt idx="90">
                  <c:v>62</c:v>
                </c:pt>
                <c:pt idx="91">
                  <c:v>66</c:v>
                </c:pt>
                <c:pt idx="92">
                  <c:v>64</c:v>
                </c:pt>
                <c:pt idx="93">
                  <c:v>63</c:v>
                </c:pt>
                <c:pt idx="94">
                  <c:v>58</c:v>
                </c:pt>
                <c:pt idx="95">
                  <c:v>62</c:v>
                </c:pt>
                <c:pt idx="96">
                  <c:v>64</c:v>
                </c:pt>
                <c:pt idx="97">
                  <c:v>60</c:v>
                </c:pt>
                <c:pt idx="98">
                  <c:v>67</c:v>
                </c:pt>
                <c:pt idx="99">
                  <c:v>67</c:v>
                </c:pt>
                <c:pt idx="100">
                  <c:v>64</c:v>
                </c:pt>
                <c:pt idx="101">
                  <c:v>65</c:v>
                </c:pt>
                <c:pt idx="102">
                  <c:v>67</c:v>
                </c:pt>
                <c:pt idx="103">
                  <c:v>61</c:v>
                </c:pt>
                <c:pt idx="104">
                  <c:v>59</c:v>
                </c:pt>
                <c:pt idx="105">
                  <c:v>61</c:v>
                </c:pt>
                <c:pt idx="106">
                  <c:v>64</c:v>
                </c:pt>
                <c:pt idx="107">
                  <c:v>67</c:v>
                </c:pt>
                <c:pt idx="108">
                  <c:v>59</c:v>
                </c:pt>
                <c:pt idx="109">
                  <c:v>63</c:v>
                </c:pt>
                <c:pt idx="110">
                  <c:v>64</c:v>
                </c:pt>
                <c:pt idx="111">
                  <c:v>63</c:v>
                </c:pt>
                <c:pt idx="112">
                  <c:v>61</c:v>
                </c:pt>
                <c:pt idx="113">
                  <c:v>58</c:v>
                </c:pt>
                <c:pt idx="114">
                  <c:v>62</c:v>
                </c:pt>
                <c:pt idx="115">
                  <c:v>63</c:v>
                </c:pt>
                <c:pt idx="116">
                  <c:v>63</c:v>
                </c:pt>
                <c:pt idx="117">
                  <c:v>60</c:v>
                </c:pt>
                <c:pt idx="118">
                  <c:v>59</c:v>
                </c:pt>
                <c:pt idx="119">
                  <c:v>59</c:v>
                </c:pt>
                <c:pt idx="120">
                  <c:v>68</c:v>
                </c:pt>
                <c:pt idx="121">
                  <c:v>60</c:v>
                </c:pt>
                <c:pt idx="122">
                  <c:v>67</c:v>
                </c:pt>
                <c:pt idx="123">
                  <c:v>62</c:v>
                </c:pt>
                <c:pt idx="124">
                  <c:v>65</c:v>
                </c:pt>
                <c:pt idx="125">
                  <c:v>62</c:v>
                </c:pt>
                <c:pt idx="126">
                  <c:v>61</c:v>
                </c:pt>
                <c:pt idx="127">
                  <c:v>63</c:v>
                </c:pt>
                <c:pt idx="128">
                  <c:v>68</c:v>
                </c:pt>
                <c:pt idx="129">
                  <c:v>61</c:v>
                </c:pt>
                <c:pt idx="130">
                  <c:v>62</c:v>
                </c:pt>
                <c:pt idx="131">
                  <c:v>60</c:v>
                </c:pt>
                <c:pt idx="132">
                  <c:v>65</c:v>
                </c:pt>
                <c:pt idx="133">
                  <c:v>61</c:v>
                </c:pt>
                <c:pt idx="134">
                  <c:v>66</c:v>
                </c:pt>
                <c:pt idx="135">
                  <c:v>65</c:v>
                </c:pt>
                <c:pt idx="136">
                  <c:v>64</c:v>
                </c:pt>
                <c:pt idx="137">
                  <c:v>65</c:v>
                </c:pt>
                <c:pt idx="138">
                  <c:v>65</c:v>
                </c:pt>
                <c:pt idx="139">
                  <c:v>66</c:v>
                </c:pt>
                <c:pt idx="140">
                  <c:v>65</c:v>
                </c:pt>
                <c:pt idx="141">
                  <c:v>65</c:v>
                </c:pt>
                <c:pt idx="142">
                  <c:v>66</c:v>
                </c:pt>
                <c:pt idx="143">
                  <c:v>62</c:v>
                </c:pt>
                <c:pt idx="144">
                  <c:v>64</c:v>
                </c:pt>
                <c:pt idx="145">
                  <c:v>57</c:v>
                </c:pt>
                <c:pt idx="146">
                  <c:v>67</c:v>
                </c:pt>
                <c:pt idx="147">
                  <c:v>63</c:v>
                </c:pt>
                <c:pt idx="148">
                  <c:v>66</c:v>
                </c:pt>
                <c:pt idx="149">
                  <c:v>64</c:v>
                </c:pt>
                <c:pt idx="150">
                  <c:v>65</c:v>
                </c:pt>
                <c:pt idx="151">
                  <c:v>62</c:v>
                </c:pt>
                <c:pt idx="152">
                  <c:v>62</c:v>
                </c:pt>
                <c:pt idx="153">
                  <c:v>67</c:v>
                </c:pt>
                <c:pt idx="154">
                  <c:v>63</c:v>
                </c:pt>
                <c:pt idx="155">
                  <c:v>63</c:v>
                </c:pt>
                <c:pt idx="156">
                  <c:v>61</c:v>
                </c:pt>
                <c:pt idx="157">
                  <c:v>61</c:v>
                </c:pt>
                <c:pt idx="158">
                  <c:v>61</c:v>
                </c:pt>
                <c:pt idx="159">
                  <c:v>64</c:v>
                </c:pt>
                <c:pt idx="160">
                  <c:v>63</c:v>
                </c:pt>
                <c:pt idx="161">
                  <c:v>69</c:v>
                </c:pt>
                <c:pt idx="162">
                  <c:v>62</c:v>
                </c:pt>
                <c:pt idx="163">
                  <c:v>61</c:v>
                </c:pt>
                <c:pt idx="164">
                  <c:v>65</c:v>
                </c:pt>
                <c:pt idx="165">
                  <c:v>64</c:v>
                </c:pt>
                <c:pt idx="166">
                  <c:v>65</c:v>
                </c:pt>
                <c:pt idx="167">
                  <c:v>65</c:v>
                </c:pt>
                <c:pt idx="168">
                  <c:v>64</c:v>
                </c:pt>
                <c:pt idx="169">
                  <c:v>62</c:v>
                </c:pt>
                <c:pt idx="170">
                  <c:v>62</c:v>
                </c:pt>
                <c:pt idx="171">
                  <c:v>66</c:v>
                </c:pt>
                <c:pt idx="172">
                  <c:v>65</c:v>
                </c:pt>
                <c:pt idx="173">
                  <c:v>66</c:v>
                </c:pt>
                <c:pt idx="174">
                  <c:v>63</c:v>
                </c:pt>
                <c:pt idx="175">
                  <c:v>65</c:v>
                </c:pt>
                <c:pt idx="176">
                  <c:v>67</c:v>
                </c:pt>
                <c:pt idx="177">
                  <c:v>66</c:v>
                </c:pt>
                <c:pt idx="178">
                  <c:v>62</c:v>
                </c:pt>
                <c:pt idx="179">
                  <c:v>61</c:v>
                </c:pt>
                <c:pt idx="180">
                  <c:v>61</c:v>
                </c:pt>
                <c:pt idx="181">
                  <c:v>58</c:v>
                </c:pt>
                <c:pt idx="182">
                  <c:v>62</c:v>
                </c:pt>
                <c:pt idx="183">
                  <c:v>63</c:v>
                </c:pt>
                <c:pt idx="184">
                  <c:v>63</c:v>
                </c:pt>
                <c:pt idx="185">
                  <c:v>62</c:v>
                </c:pt>
                <c:pt idx="186">
                  <c:v>66</c:v>
                </c:pt>
                <c:pt idx="187">
                  <c:v>65</c:v>
                </c:pt>
                <c:pt idx="188">
                  <c:v>63</c:v>
                </c:pt>
                <c:pt idx="189">
                  <c:v>65</c:v>
                </c:pt>
                <c:pt idx="190">
                  <c:v>62</c:v>
                </c:pt>
                <c:pt idx="191">
                  <c:v>67</c:v>
                </c:pt>
                <c:pt idx="192">
                  <c:v>66</c:v>
                </c:pt>
                <c:pt idx="193">
                  <c:v>64</c:v>
                </c:pt>
                <c:pt idx="194">
                  <c:v>61</c:v>
                </c:pt>
                <c:pt idx="195">
                  <c:v>63</c:v>
                </c:pt>
                <c:pt idx="196">
                  <c:v>64</c:v>
                </c:pt>
                <c:pt idx="197">
                  <c:v>67</c:v>
                </c:pt>
                <c:pt idx="198">
                  <c:v>66</c:v>
                </c:pt>
                <c:pt idx="199">
                  <c:v>67</c:v>
                </c:pt>
                <c:pt idx="200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9C-4178-A65B-31E09BAE154C}"/>
            </c:ext>
          </c:extLst>
        </c:ser>
        <c:ser>
          <c:idx val="4"/>
          <c:order val="4"/>
          <c:tx>
            <c:strRef>
              <c:f>'-2 iter rx'!$E$1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rx'!$E$2:$E$202</c:f>
              <c:numCache>
                <c:formatCode>General</c:formatCode>
                <c:ptCount val="201"/>
                <c:pt idx="0">
                  <c:v>67</c:v>
                </c:pt>
                <c:pt idx="1">
                  <c:v>65</c:v>
                </c:pt>
                <c:pt idx="2">
                  <c:v>62</c:v>
                </c:pt>
                <c:pt idx="3">
                  <c:v>64</c:v>
                </c:pt>
                <c:pt idx="4">
                  <c:v>69</c:v>
                </c:pt>
                <c:pt idx="5">
                  <c:v>61</c:v>
                </c:pt>
                <c:pt idx="6">
                  <c:v>63</c:v>
                </c:pt>
                <c:pt idx="7">
                  <c:v>64</c:v>
                </c:pt>
                <c:pt idx="8">
                  <c:v>65</c:v>
                </c:pt>
                <c:pt idx="9">
                  <c:v>66</c:v>
                </c:pt>
                <c:pt idx="10">
                  <c:v>64</c:v>
                </c:pt>
                <c:pt idx="11">
                  <c:v>65</c:v>
                </c:pt>
                <c:pt idx="12">
                  <c:v>65</c:v>
                </c:pt>
                <c:pt idx="13">
                  <c:v>64</c:v>
                </c:pt>
                <c:pt idx="14">
                  <c:v>64</c:v>
                </c:pt>
                <c:pt idx="15">
                  <c:v>65</c:v>
                </c:pt>
                <c:pt idx="16">
                  <c:v>63</c:v>
                </c:pt>
                <c:pt idx="17">
                  <c:v>70</c:v>
                </c:pt>
                <c:pt idx="18">
                  <c:v>63</c:v>
                </c:pt>
                <c:pt idx="19">
                  <c:v>62</c:v>
                </c:pt>
                <c:pt idx="20">
                  <c:v>67</c:v>
                </c:pt>
                <c:pt idx="21">
                  <c:v>61</c:v>
                </c:pt>
                <c:pt idx="22">
                  <c:v>64</c:v>
                </c:pt>
                <c:pt idx="23">
                  <c:v>64</c:v>
                </c:pt>
                <c:pt idx="24">
                  <c:v>67</c:v>
                </c:pt>
                <c:pt idx="25">
                  <c:v>60</c:v>
                </c:pt>
                <c:pt idx="26">
                  <c:v>63</c:v>
                </c:pt>
                <c:pt idx="27">
                  <c:v>63</c:v>
                </c:pt>
                <c:pt idx="28">
                  <c:v>64</c:v>
                </c:pt>
                <c:pt idx="29">
                  <c:v>64</c:v>
                </c:pt>
                <c:pt idx="30">
                  <c:v>63</c:v>
                </c:pt>
                <c:pt idx="31">
                  <c:v>65</c:v>
                </c:pt>
                <c:pt idx="32">
                  <c:v>63</c:v>
                </c:pt>
                <c:pt idx="33">
                  <c:v>61</c:v>
                </c:pt>
                <c:pt idx="34">
                  <c:v>68</c:v>
                </c:pt>
                <c:pt idx="35">
                  <c:v>63</c:v>
                </c:pt>
                <c:pt idx="36">
                  <c:v>63</c:v>
                </c:pt>
                <c:pt idx="37">
                  <c:v>66</c:v>
                </c:pt>
                <c:pt idx="38">
                  <c:v>60</c:v>
                </c:pt>
                <c:pt idx="39">
                  <c:v>64</c:v>
                </c:pt>
                <c:pt idx="40">
                  <c:v>62</c:v>
                </c:pt>
                <c:pt idx="41">
                  <c:v>64</c:v>
                </c:pt>
                <c:pt idx="42">
                  <c:v>61</c:v>
                </c:pt>
                <c:pt idx="43">
                  <c:v>62</c:v>
                </c:pt>
                <c:pt idx="44">
                  <c:v>62</c:v>
                </c:pt>
                <c:pt idx="45">
                  <c:v>61</c:v>
                </c:pt>
                <c:pt idx="46">
                  <c:v>62</c:v>
                </c:pt>
                <c:pt idx="47">
                  <c:v>66</c:v>
                </c:pt>
                <c:pt idx="48">
                  <c:v>63</c:v>
                </c:pt>
                <c:pt idx="49">
                  <c:v>60</c:v>
                </c:pt>
                <c:pt idx="50">
                  <c:v>58</c:v>
                </c:pt>
                <c:pt idx="51">
                  <c:v>67</c:v>
                </c:pt>
                <c:pt idx="52">
                  <c:v>62</c:v>
                </c:pt>
                <c:pt idx="53">
                  <c:v>60</c:v>
                </c:pt>
                <c:pt idx="54">
                  <c:v>58</c:v>
                </c:pt>
                <c:pt idx="55">
                  <c:v>65</c:v>
                </c:pt>
                <c:pt idx="56">
                  <c:v>62</c:v>
                </c:pt>
                <c:pt idx="57">
                  <c:v>60</c:v>
                </c:pt>
                <c:pt idx="58">
                  <c:v>66</c:v>
                </c:pt>
                <c:pt idx="59">
                  <c:v>65</c:v>
                </c:pt>
                <c:pt idx="60">
                  <c:v>62</c:v>
                </c:pt>
                <c:pt idx="61">
                  <c:v>63</c:v>
                </c:pt>
                <c:pt idx="62">
                  <c:v>58</c:v>
                </c:pt>
                <c:pt idx="63">
                  <c:v>68</c:v>
                </c:pt>
                <c:pt idx="64">
                  <c:v>60</c:v>
                </c:pt>
                <c:pt idx="65">
                  <c:v>65</c:v>
                </c:pt>
                <c:pt idx="66">
                  <c:v>62</c:v>
                </c:pt>
                <c:pt idx="67">
                  <c:v>68</c:v>
                </c:pt>
                <c:pt idx="68">
                  <c:v>61</c:v>
                </c:pt>
                <c:pt idx="69">
                  <c:v>62</c:v>
                </c:pt>
                <c:pt idx="70">
                  <c:v>63</c:v>
                </c:pt>
                <c:pt idx="71">
                  <c:v>60</c:v>
                </c:pt>
                <c:pt idx="72">
                  <c:v>62</c:v>
                </c:pt>
                <c:pt idx="73">
                  <c:v>61</c:v>
                </c:pt>
                <c:pt idx="74">
                  <c:v>63</c:v>
                </c:pt>
                <c:pt idx="75">
                  <c:v>59</c:v>
                </c:pt>
                <c:pt idx="76">
                  <c:v>69</c:v>
                </c:pt>
                <c:pt idx="77">
                  <c:v>62</c:v>
                </c:pt>
                <c:pt idx="78">
                  <c:v>64</c:v>
                </c:pt>
                <c:pt idx="79">
                  <c:v>63</c:v>
                </c:pt>
                <c:pt idx="80">
                  <c:v>63</c:v>
                </c:pt>
                <c:pt idx="81">
                  <c:v>61</c:v>
                </c:pt>
                <c:pt idx="82">
                  <c:v>65</c:v>
                </c:pt>
                <c:pt idx="83">
                  <c:v>67</c:v>
                </c:pt>
                <c:pt idx="84">
                  <c:v>65</c:v>
                </c:pt>
                <c:pt idx="85">
                  <c:v>60</c:v>
                </c:pt>
                <c:pt idx="86">
                  <c:v>64</c:v>
                </c:pt>
                <c:pt idx="87">
                  <c:v>63</c:v>
                </c:pt>
                <c:pt idx="88">
                  <c:v>64</c:v>
                </c:pt>
                <c:pt idx="89">
                  <c:v>65</c:v>
                </c:pt>
                <c:pt idx="90">
                  <c:v>60</c:v>
                </c:pt>
                <c:pt idx="91">
                  <c:v>64</c:v>
                </c:pt>
                <c:pt idx="92">
                  <c:v>61</c:v>
                </c:pt>
                <c:pt idx="93">
                  <c:v>62</c:v>
                </c:pt>
                <c:pt idx="94">
                  <c:v>63</c:v>
                </c:pt>
                <c:pt idx="95">
                  <c:v>62</c:v>
                </c:pt>
                <c:pt idx="96">
                  <c:v>66</c:v>
                </c:pt>
                <c:pt idx="97">
                  <c:v>66</c:v>
                </c:pt>
                <c:pt idx="98">
                  <c:v>57</c:v>
                </c:pt>
                <c:pt idx="99">
                  <c:v>66</c:v>
                </c:pt>
                <c:pt idx="100">
                  <c:v>65</c:v>
                </c:pt>
                <c:pt idx="101">
                  <c:v>65</c:v>
                </c:pt>
                <c:pt idx="102">
                  <c:v>63</c:v>
                </c:pt>
                <c:pt idx="103">
                  <c:v>64</c:v>
                </c:pt>
                <c:pt idx="104">
                  <c:v>66</c:v>
                </c:pt>
                <c:pt idx="105">
                  <c:v>58</c:v>
                </c:pt>
                <c:pt idx="106">
                  <c:v>63</c:v>
                </c:pt>
                <c:pt idx="107">
                  <c:v>61</c:v>
                </c:pt>
                <c:pt idx="108">
                  <c:v>64</c:v>
                </c:pt>
                <c:pt idx="109">
                  <c:v>61</c:v>
                </c:pt>
                <c:pt idx="110">
                  <c:v>58</c:v>
                </c:pt>
                <c:pt idx="111">
                  <c:v>62</c:v>
                </c:pt>
                <c:pt idx="112">
                  <c:v>66</c:v>
                </c:pt>
                <c:pt idx="113">
                  <c:v>61</c:v>
                </c:pt>
                <c:pt idx="114">
                  <c:v>65</c:v>
                </c:pt>
                <c:pt idx="115">
                  <c:v>65</c:v>
                </c:pt>
                <c:pt idx="116">
                  <c:v>66</c:v>
                </c:pt>
                <c:pt idx="117">
                  <c:v>60</c:v>
                </c:pt>
                <c:pt idx="118">
                  <c:v>64</c:v>
                </c:pt>
                <c:pt idx="119">
                  <c:v>61</c:v>
                </c:pt>
                <c:pt idx="120">
                  <c:v>65</c:v>
                </c:pt>
                <c:pt idx="121">
                  <c:v>62</c:v>
                </c:pt>
                <c:pt idx="122">
                  <c:v>62</c:v>
                </c:pt>
                <c:pt idx="123">
                  <c:v>63</c:v>
                </c:pt>
                <c:pt idx="124">
                  <c:v>65</c:v>
                </c:pt>
                <c:pt idx="125">
                  <c:v>62</c:v>
                </c:pt>
                <c:pt idx="126">
                  <c:v>58</c:v>
                </c:pt>
                <c:pt idx="127">
                  <c:v>68</c:v>
                </c:pt>
                <c:pt idx="128">
                  <c:v>58</c:v>
                </c:pt>
                <c:pt idx="129">
                  <c:v>59</c:v>
                </c:pt>
                <c:pt idx="130">
                  <c:v>59</c:v>
                </c:pt>
                <c:pt idx="131">
                  <c:v>63</c:v>
                </c:pt>
                <c:pt idx="132">
                  <c:v>62</c:v>
                </c:pt>
                <c:pt idx="133">
                  <c:v>65</c:v>
                </c:pt>
                <c:pt idx="134">
                  <c:v>60</c:v>
                </c:pt>
                <c:pt idx="135">
                  <c:v>64</c:v>
                </c:pt>
                <c:pt idx="136">
                  <c:v>64</c:v>
                </c:pt>
                <c:pt idx="137">
                  <c:v>60</c:v>
                </c:pt>
                <c:pt idx="138">
                  <c:v>65</c:v>
                </c:pt>
                <c:pt idx="139">
                  <c:v>66</c:v>
                </c:pt>
                <c:pt idx="140">
                  <c:v>63</c:v>
                </c:pt>
                <c:pt idx="141">
                  <c:v>60</c:v>
                </c:pt>
                <c:pt idx="142">
                  <c:v>66</c:v>
                </c:pt>
                <c:pt idx="143">
                  <c:v>66</c:v>
                </c:pt>
                <c:pt idx="144">
                  <c:v>66</c:v>
                </c:pt>
                <c:pt idx="145">
                  <c:v>65</c:v>
                </c:pt>
                <c:pt idx="146">
                  <c:v>68</c:v>
                </c:pt>
                <c:pt idx="147">
                  <c:v>64</c:v>
                </c:pt>
                <c:pt idx="148">
                  <c:v>64</c:v>
                </c:pt>
                <c:pt idx="149">
                  <c:v>61</c:v>
                </c:pt>
                <c:pt idx="150">
                  <c:v>65</c:v>
                </c:pt>
                <c:pt idx="151">
                  <c:v>66</c:v>
                </c:pt>
                <c:pt idx="152">
                  <c:v>60</c:v>
                </c:pt>
                <c:pt idx="153">
                  <c:v>61</c:v>
                </c:pt>
                <c:pt idx="154">
                  <c:v>68</c:v>
                </c:pt>
                <c:pt idx="155">
                  <c:v>67</c:v>
                </c:pt>
                <c:pt idx="156">
                  <c:v>67</c:v>
                </c:pt>
                <c:pt idx="157">
                  <c:v>63</c:v>
                </c:pt>
                <c:pt idx="158">
                  <c:v>68</c:v>
                </c:pt>
                <c:pt idx="159">
                  <c:v>66</c:v>
                </c:pt>
                <c:pt idx="160">
                  <c:v>61</c:v>
                </c:pt>
                <c:pt idx="161">
                  <c:v>64</c:v>
                </c:pt>
                <c:pt idx="162">
                  <c:v>59</c:v>
                </c:pt>
                <c:pt idx="163">
                  <c:v>67</c:v>
                </c:pt>
                <c:pt idx="164">
                  <c:v>65</c:v>
                </c:pt>
                <c:pt idx="165">
                  <c:v>66</c:v>
                </c:pt>
                <c:pt idx="166">
                  <c:v>65</c:v>
                </c:pt>
                <c:pt idx="167">
                  <c:v>63</c:v>
                </c:pt>
                <c:pt idx="168">
                  <c:v>62</c:v>
                </c:pt>
                <c:pt idx="169">
                  <c:v>64</c:v>
                </c:pt>
                <c:pt idx="170">
                  <c:v>66</c:v>
                </c:pt>
                <c:pt idx="171">
                  <c:v>65</c:v>
                </c:pt>
                <c:pt idx="172">
                  <c:v>60</c:v>
                </c:pt>
                <c:pt idx="173">
                  <c:v>66</c:v>
                </c:pt>
                <c:pt idx="174">
                  <c:v>67</c:v>
                </c:pt>
                <c:pt idx="175">
                  <c:v>67</c:v>
                </c:pt>
                <c:pt idx="176">
                  <c:v>63</c:v>
                </c:pt>
                <c:pt idx="177">
                  <c:v>65</c:v>
                </c:pt>
                <c:pt idx="178">
                  <c:v>64</c:v>
                </c:pt>
                <c:pt idx="179">
                  <c:v>64</c:v>
                </c:pt>
                <c:pt idx="180">
                  <c:v>64</c:v>
                </c:pt>
                <c:pt idx="181">
                  <c:v>63</c:v>
                </c:pt>
                <c:pt idx="182">
                  <c:v>65</c:v>
                </c:pt>
                <c:pt idx="183">
                  <c:v>62</c:v>
                </c:pt>
                <c:pt idx="184">
                  <c:v>70</c:v>
                </c:pt>
                <c:pt idx="185">
                  <c:v>63</c:v>
                </c:pt>
                <c:pt idx="186">
                  <c:v>66</c:v>
                </c:pt>
                <c:pt idx="187">
                  <c:v>66</c:v>
                </c:pt>
                <c:pt idx="188">
                  <c:v>66</c:v>
                </c:pt>
                <c:pt idx="189">
                  <c:v>62</c:v>
                </c:pt>
                <c:pt idx="190">
                  <c:v>62</c:v>
                </c:pt>
                <c:pt idx="191">
                  <c:v>65</c:v>
                </c:pt>
                <c:pt idx="192">
                  <c:v>63</c:v>
                </c:pt>
                <c:pt idx="193">
                  <c:v>59</c:v>
                </c:pt>
                <c:pt idx="194">
                  <c:v>60</c:v>
                </c:pt>
                <c:pt idx="195">
                  <c:v>66</c:v>
                </c:pt>
                <c:pt idx="196">
                  <c:v>64</c:v>
                </c:pt>
                <c:pt idx="197">
                  <c:v>58</c:v>
                </c:pt>
                <c:pt idx="198">
                  <c:v>69</c:v>
                </c:pt>
                <c:pt idx="199">
                  <c:v>64</c:v>
                </c:pt>
                <c:pt idx="200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9C-4178-A65B-31E09BAE154C}"/>
            </c:ext>
          </c:extLst>
        </c:ser>
        <c:ser>
          <c:idx val="5"/>
          <c:order val="5"/>
          <c:tx>
            <c:strRef>
              <c:f>'-2 iter rx'!$F$1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rx'!$F$2:$F$202</c:f>
              <c:numCache>
                <c:formatCode>General</c:formatCode>
                <c:ptCount val="201"/>
                <c:pt idx="0">
                  <c:v>60</c:v>
                </c:pt>
                <c:pt idx="1">
                  <c:v>62</c:v>
                </c:pt>
                <c:pt idx="2">
                  <c:v>65</c:v>
                </c:pt>
                <c:pt idx="3">
                  <c:v>68</c:v>
                </c:pt>
                <c:pt idx="4">
                  <c:v>66</c:v>
                </c:pt>
                <c:pt idx="5">
                  <c:v>63</c:v>
                </c:pt>
                <c:pt idx="6">
                  <c:v>66</c:v>
                </c:pt>
                <c:pt idx="7">
                  <c:v>60</c:v>
                </c:pt>
                <c:pt idx="8">
                  <c:v>64</c:v>
                </c:pt>
                <c:pt idx="9">
                  <c:v>65</c:v>
                </c:pt>
                <c:pt idx="10">
                  <c:v>62</c:v>
                </c:pt>
                <c:pt idx="11">
                  <c:v>62</c:v>
                </c:pt>
                <c:pt idx="12">
                  <c:v>61</c:v>
                </c:pt>
                <c:pt idx="13">
                  <c:v>65</c:v>
                </c:pt>
                <c:pt idx="14">
                  <c:v>65</c:v>
                </c:pt>
                <c:pt idx="15">
                  <c:v>64</c:v>
                </c:pt>
                <c:pt idx="16">
                  <c:v>63</c:v>
                </c:pt>
                <c:pt idx="17">
                  <c:v>62</c:v>
                </c:pt>
                <c:pt idx="18">
                  <c:v>66</c:v>
                </c:pt>
                <c:pt idx="19">
                  <c:v>68</c:v>
                </c:pt>
                <c:pt idx="20">
                  <c:v>64</c:v>
                </c:pt>
                <c:pt idx="21">
                  <c:v>67</c:v>
                </c:pt>
                <c:pt idx="22">
                  <c:v>61</c:v>
                </c:pt>
                <c:pt idx="23">
                  <c:v>63</c:v>
                </c:pt>
                <c:pt idx="24">
                  <c:v>62</c:v>
                </c:pt>
                <c:pt idx="25">
                  <c:v>62</c:v>
                </c:pt>
                <c:pt idx="26">
                  <c:v>67</c:v>
                </c:pt>
                <c:pt idx="27">
                  <c:v>61</c:v>
                </c:pt>
                <c:pt idx="28">
                  <c:v>65</c:v>
                </c:pt>
                <c:pt idx="29">
                  <c:v>62</c:v>
                </c:pt>
                <c:pt idx="30">
                  <c:v>61</c:v>
                </c:pt>
                <c:pt idx="31">
                  <c:v>62</c:v>
                </c:pt>
                <c:pt idx="32">
                  <c:v>65</c:v>
                </c:pt>
                <c:pt idx="33">
                  <c:v>62</c:v>
                </c:pt>
                <c:pt idx="34">
                  <c:v>60</c:v>
                </c:pt>
                <c:pt idx="35">
                  <c:v>59</c:v>
                </c:pt>
                <c:pt idx="36">
                  <c:v>66</c:v>
                </c:pt>
                <c:pt idx="37">
                  <c:v>62</c:v>
                </c:pt>
                <c:pt idx="38">
                  <c:v>63</c:v>
                </c:pt>
                <c:pt idx="39">
                  <c:v>60</c:v>
                </c:pt>
                <c:pt idx="40">
                  <c:v>65</c:v>
                </c:pt>
                <c:pt idx="41">
                  <c:v>60</c:v>
                </c:pt>
                <c:pt idx="42">
                  <c:v>63</c:v>
                </c:pt>
                <c:pt idx="43">
                  <c:v>64</c:v>
                </c:pt>
                <c:pt idx="44">
                  <c:v>63</c:v>
                </c:pt>
                <c:pt idx="45">
                  <c:v>65</c:v>
                </c:pt>
                <c:pt idx="46">
                  <c:v>67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59</c:v>
                </c:pt>
                <c:pt idx="51">
                  <c:v>62</c:v>
                </c:pt>
                <c:pt idx="52">
                  <c:v>61</c:v>
                </c:pt>
                <c:pt idx="53">
                  <c:v>69</c:v>
                </c:pt>
                <c:pt idx="54">
                  <c:v>63</c:v>
                </c:pt>
                <c:pt idx="55">
                  <c:v>62</c:v>
                </c:pt>
                <c:pt idx="56">
                  <c:v>60</c:v>
                </c:pt>
                <c:pt idx="57">
                  <c:v>64</c:v>
                </c:pt>
                <c:pt idx="58">
                  <c:v>67</c:v>
                </c:pt>
                <c:pt idx="59">
                  <c:v>67</c:v>
                </c:pt>
                <c:pt idx="60">
                  <c:v>62</c:v>
                </c:pt>
                <c:pt idx="61">
                  <c:v>63</c:v>
                </c:pt>
                <c:pt idx="62">
                  <c:v>66</c:v>
                </c:pt>
                <c:pt idx="63">
                  <c:v>61</c:v>
                </c:pt>
                <c:pt idx="64">
                  <c:v>65</c:v>
                </c:pt>
                <c:pt idx="65">
                  <c:v>69</c:v>
                </c:pt>
                <c:pt idx="66">
                  <c:v>64</c:v>
                </c:pt>
                <c:pt idx="67">
                  <c:v>62</c:v>
                </c:pt>
                <c:pt idx="68">
                  <c:v>64</c:v>
                </c:pt>
                <c:pt idx="69">
                  <c:v>62</c:v>
                </c:pt>
                <c:pt idx="70">
                  <c:v>62</c:v>
                </c:pt>
                <c:pt idx="71">
                  <c:v>61</c:v>
                </c:pt>
                <c:pt idx="72">
                  <c:v>61</c:v>
                </c:pt>
                <c:pt idx="73">
                  <c:v>60</c:v>
                </c:pt>
                <c:pt idx="74">
                  <c:v>66</c:v>
                </c:pt>
                <c:pt idx="75">
                  <c:v>63</c:v>
                </c:pt>
                <c:pt idx="76">
                  <c:v>68</c:v>
                </c:pt>
                <c:pt idx="77">
                  <c:v>60</c:v>
                </c:pt>
                <c:pt idx="78">
                  <c:v>64</c:v>
                </c:pt>
                <c:pt idx="79">
                  <c:v>63</c:v>
                </c:pt>
                <c:pt idx="80">
                  <c:v>62</c:v>
                </c:pt>
                <c:pt idx="81">
                  <c:v>66</c:v>
                </c:pt>
                <c:pt idx="82">
                  <c:v>65</c:v>
                </c:pt>
                <c:pt idx="83">
                  <c:v>65</c:v>
                </c:pt>
                <c:pt idx="84">
                  <c:v>59</c:v>
                </c:pt>
                <c:pt idx="85">
                  <c:v>66</c:v>
                </c:pt>
                <c:pt idx="86">
                  <c:v>66</c:v>
                </c:pt>
                <c:pt idx="87">
                  <c:v>67</c:v>
                </c:pt>
                <c:pt idx="88">
                  <c:v>56</c:v>
                </c:pt>
                <c:pt idx="89">
                  <c:v>66</c:v>
                </c:pt>
                <c:pt idx="90">
                  <c:v>63</c:v>
                </c:pt>
                <c:pt idx="91">
                  <c:v>61</c:v>
                </c:pt>
                <c:pt idx="92">
                  <c:v>66</c:v>
                </c:pt>
                <c:pt idx="93">
                  <c:v>63</c:v>
                </c:pt>
                <c:pt idx="94">
                  <c:v>66</c:v>
                </c:pt>
                <c:pt idx="95">
                  <c:v>65</c:v>
                </c:pt>
                <c:pt idx="96">
                  <c:v>63</c:v>
                </c:pt>
                <c:pt idx="97">
                  <c:v>66</c:v>
                </c:pt>
                <c:pt idx="98">
                  <c:v>63</c:v>
                </c:pt>
                <c:pt idx="99">
                  <c:v>63</c:v>
                </c:pt>
                <c:pt idx="100">
                  <c:v>63</c:v>
                </c:pt>
                <c:pt idx="101">
                  <c:v>62</c:v>
                </c:pt>
                <c:pt idx="102">
                  <c:v>64</c:v>
                </c:pt>
                <c:pt idx="103">
                  <c:v>62</c:v>
                </c:pt>
                <c:pt idx="104">
                  <c:v>68</c:v>
                </c:pt>
                <c:pt idx="105">
                  <c:v>64</c:v>
                </c:pt>
                <c:pt idx="106">
                  <c:v>66</c:v>
                </c:pt>
                <c:pt idx="107">
                  <c:v>66</c:v>
                </c:pt>
                <c:pt idx="108">
                  <c:v>64</c:v>
                </c:pt>
                <c:pt idx="109">
                  <c:v>65</c:v>
                </c:pt>
                <c:pt idx="110">
                  <c:v>59</c:v>
                </c:pt>
                <c:pt idx="111">
                  <c:v>70</c:v>
                </c:pt>
                <c:pt idx="112">
                  <c:v>66</c:v>
                </c:pt>
                <c:pt idx="113">
                  <c:v>66</c:v>
                </c:pt>
                <c:pt idx="114">
                  <c:v>63</c:v>
                </c:pt>
                <c:pt idx="115">
                  <c:v>61</c:v>
                </c:pt>
                <c:pt idx="116">
                  <c:v>59</c:v>
                </c:pt>
                <c:pt idx="117">
                  <c:v>62</c:v>
                </c:pt>
                <c:pt idx="118">
                  <c:v>64</c:v>
                </c:pt>
                <c:pt idx="119">
                  <c:v>65</c:v>
                </c:pt>
                <c:pt idx="120">
                  <c:v>61</c:v>
                </c:pt>
                <c:pt idx="121">
                  <c:v>64</c:v>
                </c:pt>
                <c:pt idx="122">
                  <c:v>59</c:v>
                </c:pt>
                <c:pt idx="123">
                  <c:v>64</c:v>
                </c:pt>
                <c:pt idx="124">
                  <c:v>61</c:v>
                </c:pt>
                <c:pt idx="125">
                  <c:v>65</c:v>
                </c:pt>
                <c:pt idx="126">
                  <c:v>62</c:v>
                </c:pt>
                <c:pt idx="127">
                  <c:v>64</c:v>
                </c:pt>
                <c:pt idx="128">
                  <c:v>63</c:v>
                </c:pt>
                <c:pt idx="129">
                  <c:v>60</c:v>
                </c:pt>
                <c:pt idx="130">
                  <c:v>62</c:v>
                </c:pt>
                <c:pt idx="131">
                  <c:v>66</c:v>
                </c:pt>
                <c:pt idx="132">
                  <c:v>64</c:v>
                </c:pt>
                <c:pt idx="133">
                  <c:v>66</c:v>
                </c:pt>
                <c:pt idx="134">
                  <c:v>62</c:v>
                </c:pt>
                <c:pt idx="135">
                  <c:v>63</c:v>
                </c:pt>
                <c:pt idx="136">
                  <c:v>60</c:v>
                </c:pt>
                <c:pt idx="137">
                  <c:v>65</c:v>
                </c:pt>
                <c:pt idx="138">
                  <c:v>63</c:v>
                </c:pt>
                <c:pt idx="139">
                  <c:v>64</c:v>
                </c:pt>
                <c:pt idx="140">
                  <c:v>68</c:v>
                </c:pt>
                <c:pt idx="141">
                  <c:v>67</c:v>
                </c:pt>
                <c:pt idx="142">
                  <c:v>64</c:v>
                </c:pt>
                <c:pt idx="143">
                  <c:v>64</c:v>
                </c:pt>
                <c:pt idx="144">
                  <c:v>62</c:v>
                </c:pt>
                <c:pt idx="145">
                  <c:v>65</c:v>
                </c:pt>
                <c:pt idx="146">
                  <c:v>61</c:v>
                </c:pt>
                <c:pt idx="147">
                  <c:v>65</c:v>
                </c:pt>
                <c:pt idx="148">
                  <c:v>63</c:v>
                </c:pt>
                <c:pt idx="149">
                  <c:v>62</c:v>
                </c:pt>
                <c:pt idx="150">
                  <c:v>65</c:v>
                </c:pt>
                <c:pt idx="151">
                  <c:v>62</c:v>
                </c:pt>
                <c:pt idx="152">
                  <c:v>65</c:v>
                </c:pt>
                <c:pt idx="153">
                  <c:v>62</c:v>
                </c:pt>
                <c:pt idx="154">
                  <c:v>63</c:v>
                </c:pt>
                <c:pt idx="155">
                  <c:v>60</c:v>
                </c:pt>
                <c:pt idx="156">
                  <c:v>65</c:v>
                </c:pt>
                <c:pt idx="157">
                  <c:v>66</c:v>
                </c:pt>
                <c:pt idx="158">
                  <c:v>66</c:v>
                </c:pt>
                <c:pt idx="159">
                  <c:v>63</c:v>
                </c:pt>
                <c:pt idx="160">
                  <c:v>63</c:v>
                </c:pt>
                <c:pt idx="161">
                  <c:v>66</c:v>
                </c:pt>
                <c:pt idx="162">
                  <c:v>66</c:v>
                </c:pt>
                <c:pt idx="163">
                  <c:v>59</c:v>
                </c:pt>
                <c:pt idx="164">
                  <c:v>66</c:v>
                </c:pt>
                <c:pt idx="165">
                  <c:v>64</c:v>
                </c:pt>
                <c:pt idx="166">
                  <c:v>60</c:v>
                </c:pt>
                <c:pt idx="167">
                  <c:v>60</c:v>
                </c:pt>
                <c:pt idx="168">
                  <c:v>67</c:v>
                </c:pt>
                <c:pt idx="169">
                  <c:v>66</c:v>
                </c:pt>
                <c:pt idx="170">
                  <c:v>61</c:v>
                </c:pt>
                <c:pt idx="171">
                  <c:v>65</c:v>
                </c:pt>
                <c:pt idx="172">
                  <c:v>66</c:v>
                </c:pt>
                <c:pt idx="173">
                  <c:v>66</c:v>
                </c:pt>
                <c:pt idx="174">
                  <c:v>65</c:v>
                </c:pt>
                <c:pt idx="175">
                  <c:v>63</c:v>
                </c:pt>
                <c:pt idx="176">
                  <c:v>59</c:v>
                </c:pt>
                <c:pt idx="177">
                  <c:v>68</c:v>
                </c:pt>
                <c:pt idx="178">
                  <c:v>59</c:v>
                </c:pt>
                <c:pt idx="179">
                  <c:v>66</c:v>
                </c:pt>
                <c:pt idx="180">
                  <c:v>65</c:v>
                </c:pt>
                <c:pt idx="181">
                  <c:v>61</c:v>
                </c:pt>
                <c:pt idx="182">
                  <c:v>64</c:v>
                </c:pt>
                <c:pt idx="183">
                  <c:v>61</c:v>
                </c:pt>
                <c:pt idx="184">
                  <c:v>62</c:v>
                </c:pt>
                <c:pt idx="185">
                  <c:v>65</c:v>
                </c:pt>
                <c:pt idx="186">
                  <c:v>63</c:v>
                </c:pt>
                <c:pt idx="187">
                  <c:v>59</c:v>
                </c:pt>
                <c:pt idx="188">
                  <c:v>63</c:v>
                </c:pt>
                <c:pt idx="189">
                  <c:v>63</c:v>
                </c:pt>
                <c:pt idx="190">
                  <c:v>62</c:v>
                </c:pt>
                <c:pt idx="191">
                  <c:v>64</c:v>
                </c:pt>
                <c:pt idx="192">
                  <c:v>65</c:v>
                </c:pt>
                <c:pt idx="193">
                  <c:v>70</c:v>
                </c:pt>
                <c:pt idx="194">
                  <c:v>65</c:v>
                </c:pt>
                <c:pt idx="195">
                  <c:v>65</c:v>
                </c:pt>
                <c:pt idx="196">
                  <c:v>67</c:v>
                </c:pt>
                <c:pt idx="197">
                  <c:v>66</c:v>
                </c:pt>
                <c:pt idx="198">
                  <c:v>62</c:v>
                </c:pt>
                <c:pt idx="199">
                  <c:v>62</c:v>
                </c:pt>
                <c:pt idx="20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9C-4178-A65B-31E09BAE154C}"/>
            </c:ext>
          </c:extLst>
        </c:ser>
        <c:ser>
          <c:idx val="6"/>
          <c:order val="6"/>
          <c:tx>
            <c:strRef>
              <c:f>'-2 iter rx'!$G$1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rx'!$G$2:$G$202</c:f>
              <c:numCache>
                <c:formatCode>General</c:formatCode>
                <c:ptCount val="201"/>
                <c:pt idx="0">
                  <c:v>66</c:v>
                </c:pt>
                <c:pt idx="1">
                  <c:v>67</c:v>
                </c:pt>
                <c:pt idx="2">
                  <c:v>67</c:v>
                </c:pt>
                <c:pt idx="3">
                  <c:v>64</c:v>
                </c:pt>
                <c:pt idx="4">
                  <c:v>63</c:v>
                </c:pt>
                <c:pt idx="5">
                  <c:v>63</c:v>
                </c:pt>
                <c:pt idx="6">
                  <c:v>63</c:v>
                </c:pt>
                <c:pt idx="7">
                  <c:v>66</c:v>
                </c:pt>
                <c:pt idx="8">
                  <c:v>67</c:v>
                </c:pt>
                <c:pt idx="9">
                  <c:v>61</c:v>
                </c:pt>
                <c:pt idx="10">
                  <c:v>69</c:v>
                </c:pt>
                <c:pt idx="11">
                  <c:v>67</c:v>
                </c:pt>
                <c:pt idx="12">
                  <c:v>61</c:v>
                </c:pt>
                <c:pt idx="13">
                  <c:v>66</c:v>
                </c:pt>
                <c:pt idx="14">
                  <c:v>65</c:v>
                </c:pt>
                <c:pt idx="15">
                  <c:v>62</c:v>
                </c:pt>
                <c:pt idx="16">
                  <c:v>63</c:v>
                </c:pt>
                <c:pt idx="17">
                  <c:v>66</c:v>
                </c:pt>
                <c:pt idx="18">
                  <c:v>64</c:v>
                </c:pt>
                <c:pt idx="19">
                  <c:v>67</c:v>
                </c:pt>
                <c:pt idx="20">
                  <c:v>66</c:v>
                </c:pt>
                <c:pt idx="21">
                  <c:v>65</c:v>
                </c:pt>
                <c:pt idx="22">
                  <c:v>66</c:v>
                </c:pt>
                <c:pt idx="23">
                  <c:v>62</c:v>
                </c:pt>
                <c:pt idx="24">
                  <c:v>62</c:v>
                </c:pt>
                <c:pt idx="25">
                  <c:v>64</c:v>
                </c:pt>
                <c:pt idx="26">
                  <c:v>66</c:v>
                </c:pt>
                <c:pt idx="27">
                  <c:v>63</c:v>
                </c:pt>
                <c:pt idx="28">
                  <c:v>60</c:v>
                </c:pt>
                <c:pt idx="29">
                  <c:v>62</c:v>
                </c:pt>
                <c:pt idx="30">
                  <c:v>62</c:v>
                </c:pt>
                <c:pt idx="31">
                  <c:v>60</c:v>
                </c:pt>
                <c:pt idx="32">
                  <c:v>67</c:v>
                </c:pt>
                <c:pt idx="33">
                  <c:v>64</c:v>
                </c:pt>
                <c:pt idx="34">
                  <c:v>61</c:v>
                </c:pt>
                <c:pt idx="35">
                  <c:v>62</c:v>
                </c:pt>
                <c:pt idx="36">
                  <c:v>67</c:v>
                </c:pt>
                <c:pt idx="37">
                  <c:v>66</c:v>
                </c:pt>
                <c:pt idx="38">
                  <c:v>65</c:v>
                </c:pt>
                <c:pt idx="39">
                  <c:v>66</c:v>
                </c:pt>
                <c:pt idx="40">
                  <c:v>64</c:v>
                </c:pt>
                <c:pt idx="41">
                  <c:v>70</c:v>
                </c:pt>
                <c:pt idx="42">
                  <c:v>65</c:v>
                </c:pt>
                <c:pt idx="43">
                  <c:v>64</c:v>
                </c:pt>
                <c:pt idx="44">
                  <c:v>67</c:v>
                </c:pt>
                <c:pt idx="45">
                  <c:v>62</c:v>
                </c:pt>
                <c:pt idx="46">
                  <c:v>62</c:v>
                </c:pt>
                <c:pt idx="47">
                  <c:v>63</c:v>
                </c:pt>
                <c:pt idx="48">
                  <c:v>67</c:v>
                </c:pt>
                <c:pt idx="49">
                  <c:v>60</c:v>
                </c:pt>
                <c:pt idx="50">
                  <c:v>62</c:v>
                </c:pt>
                <c:pt idx="51">
                  <c:v>63</c:v>
                </c:pt>
                <c:pt idx="52">
                  <c:v>64</c:v>
                </c:pt>
                <c:pt idx="53">
                  <c:v>62</c:v>
                </c:pt>
                <c:pt idx="54">
                  <c:v>63</c:v>
                </c:pt>
                <c:pt idx="55">
                  <c:v>62</c:v>
                </c:pt>
                <c:pt idx="56">
                  <c:v>62</c:v>
                </c:pt>
                <c:pt idx="57">
                  <c:v>61</c:v>
                </c:pt>
                <c:pt idx="58">
                  <c:v>66</c:v>
                </c:pt>
                <c:pt idx="59">
                  <c:v>63</c:v>
                </c:pt>
                <c:pt idx="60">
                  <c:v>64</c:v>
                </c:pt>
                <c:pt idx="61">
                  <c:v>63</c:v>
                </c:pt>
                <c:pt idx="62">
                  <c:v>64</c:v>
                </c:pt>
                <c:pt idx="63">
                  <c:v>61</c:v>
                </c:pt>
                <c:pt idx="64">
                  <c:v>67</c:v>
                </c:pt>
                <c:pt idx="65">
                  <c:v>67</c:v>
                </c:pt>
                <c:pt idx="66">
                  <c:v>65</c:v>
                </c:pt>
                <c:pt idx="67">
                  <c:v>60</c:v>
                </c:pt>
                <c:pt idx="68">
                  <c:v>68</c:v>
                </c:pt>
                <c:pt idx="69">
                  <c:v>62</c:v>
                </c:pt>
                <c:pt idx="70">
                  <c:v>63</c:v>
                </c:pt>
                <c:pt idx="71">
                  <c:v>62</c:v>
                </c:pt>
                <c:pt idx="72">
                  <c:v>60</c:v>
                </c:pt>
                <c:pt idx="73">
                  <c:v>64</c:v>
                </c:pt>
                <c:pt idx="74">
                  <c:v>67</c:v>
                </c:pt>
                <c:pt idx="75">
                  <c:v>64</c:v>
                </c:pt>
                <c:pt idx="76">
                  <c:v>65</c:v>
                </c:pt>
                <c:pt idx="77">
                  <c:v>63</c:v>
                </c:pt>
                <c:pt idx="78">
                  <c:v>59</c:v>
                </c:pt>
                <c:pt idx="79">
                  <c:v>64</c:v>
                </c:pt>
                <c:pt idx="80">
                  <c:v>66</c:v>
                </c:pt>
                <c:pt idx="81">
                  <c:v>68</c:v>
                </c:pt>
                <c:pt idx="82">
                  <c:v>66</c:v>
                </c:pt>
                <c:pt idx="83">
                  <c:v>64</c:v>
                </c:pt>
                <c:pt idx="84">
                  <c:v>65</c:v>
                </c:pt>
                <c:pt idx="85">
                  <c:v>58</c:v>
                </c:pt>
                <c:pt idx="86">
                  <c:v>65</c:v>
                </c:pt>
                <c:pt idx="87">
                  <c:v>65</c:v>
                </c:pt>
                <c:pt idx="88">
                  <c:v>64</c:v>
                </c:pt>
                <c:pt idx="89">
                  <c:v>61</c:v>
                </c:pt>
                <c:pt idx="90">
                  <c:v>66</c:v>
                </c:pt>
                <c:pt idx="91">
                  <c:v>61</c:v>
                </c:pt>
                <c:pt idx="92">
                  <c:v>62</c:v>
                </c:pt>
                <c:pt idx="93">
                  <c:v>63</c:v>
                </c:pt>
                <c:pt idx="94">
                  <c:v>67</c:v>
                </c:pt>
                <c:pt idx="95">
                  <c:v>66</c:v>
                </c:pt>
                <c:pt idx="96">
                  <c:v>64</c:v>
                </c:pt>
                <c:pt idx="97">
                  <c:v>66</c:v>
                </c:pt>
                <c:pt idx="98">
                  <c:v>65</c:v>
                </c:pt>
                <c:pt idx="99">
                  <c:v>64</c:v>
                </c:pt>
                <c:pt idx="100">
                  <c:v>66</c:v>
                </c:pt>
                <c:pt idx="101">
                  <c:v>63</c:v>
                </c:pt>
                <c:pt idx="102">
                  <c:v>67</c:v>
                </c:pt>
                <c:pt idx="103">
                  <c:v>64</c:v>
                </c:pt>
                <c:pt idx="104">
                  <c:v>63</c:v>
                </c:pt>
                <c:pt idx="105">
                  <c:v>66</c:v>
                </c:pt>
                <c:pt idx="106">
                  <c:v>62</c:v>
                </c:pt>
                <c:pt idx="107">
                  <c:v>61</c:v>
                </c:pt>
                <c:pt idx="108">
                  <c:v>63</c:v>
                </c:pt>
                <c:pt idx="109">
                  <c:v>65</c:v>
                </c:pt>
                <c:pt idx="110">
                  <c:v>63</c:v>
                </c:pt>
                <c:pt idx="111">
                  <c:v>66</c:v>
                </c:pt>
                <c:pt idx="112">
                  <c:v>64</c:v>
                </c:pt>
                <c:pt idx="113">
                  <c:v>61</c:v>
                </c:pt>
                <c:pt idx="114">
                  <c:v>60</c:v>
                </c:pt>
                <c:pt idx="115">
                  <c:v>64</c:v>
                </c:pt>
                <c:pt idx="116">
                  <c:v>62</c:v>
                </c:pt>
                <c:pt idx="117">
                  <c:v>65</c:v>
                </c:pt>
                <c:pt idx="118">
                  <c:v>65</c:v>
                </c:pt>
                <c:pt idx="119">
                  <c:v>64</c:v>
                </c:pt>
                <c:pt idx="120">
                  <c:v>62</c:v>
                </c:pt>
                <c:pt idx="121">
                  <c:v>62</c:v>
                </c:pt>
                <c:pt idx="122">
                  <c:v>63</c:v>
                </c:pt>
                <c:pt idx="123">
                  <c:v>65</c:v>
                </c:pt>
                <c:pt idx="124">
                  <c:v>64</c:v>
                </c:pt>
                <c:pt idx="125">
                  <c:v>67</c:v>
                </c:pt>
                <c:pt idx="126">
                  <c:v>62</c:v>
                </c:pt>
                <c:pt idx="127">
                  <c:v>63</c:v>
                </c:pt>
                <c:pt idx="128">
                  <c:v>64</c:v>
                </c:pt>
                <c:pt idx="129">
                  <c:v>65</c:v>
                </c:pt>
                <c:pt idx="130">
                  <c:v>62</c:v>
                </c:pt>
                <c:pt idx="131">
                  <c:v>62</c:v>
                </c:pt>
                <c:pt idx="132">
                  <c:v>66</c:v>
                </c:pt>
                <c:pt idx="133">
                  <c:v>65</c:v>
                </c:pt>
                <c:pt idx="134">
                  <c:v>65</c:v>
                </c:pt>
                <c:pt idx="135">
                  <c:v>63</c:v>
                </c:pt>
                <c:pt idx="136">
                  <c:v>64</c:v>
                </c:pt>
                <c:pt idx="137">
                  <c:v>66</c:v>
                </c:pt>
                <c:pt idx="138">
                  <c:v>63</c:v>
                </c:pt>
                <c:pt idx="139">
                  <c:v>68</c:v>
                </c:pt>
                <c:pt idx="140">
                  <c:v>66</c:v>
                </c:pt>
                <c:pt idx="141">
                  <c:v>66</c:v>
                </c:pt>
                <c:pt idx="142">
                  <c:v>63</c:v>
                </c:pt>
                <c:pt idx="143">
                  <c:v>64</c:v>
                </c:pt>
                <c:pt idx="144">
                  <c:v>68</c:v>
                </c:pt>
                <c:pt idx="145">
                  <c:v>67</c:v>
                </c:pt>
                <c:pt idx="146">
                  <c:v>67</c:v>
                </c:pt>
                <c:pt idx="147">
                  <c:v>58</c:v>
                </c:pt>
                <c:pt idx="148">
                  <c:v>64</c:v>
                </c:pt>
                <c:pt idx="149">
                  <c:v>63</c:v>
                </c:pt>
                <c:pt idx="150">
                  <c:v>68</c:v>
                </c:pt>
                <c:pt idx="151">
                  <c:v>62</c:v>
                </c:pt>
                <c:pt idx="152">
                  <c:v>67</c:v>
                </c:pt>
                <c:pt idx="153">
                  <c:v>68</c:v>
                </c:pt>
                <c:pt idx="154">
                  <c:v>64</c:v>
                </c:pt>
                <c:pt idx="155">
                  <c:v>66</c:v>
                </c:pt>
                <c:pt idx="156">
                  <c:v>67</c:v>
                </c:pt>
                <c:pt idx="157">
                  <c:v>66</c:v>
                </c:pt>
                <c:pt idx="158">
                  <c:v>64</c:v>
                </c:pt>
                <c:pt idx="159">
                  <c:v>62</c:v>
                </c:pt>
                <c:pt idx="160">
                  <c:v>65</c:v>
                </c:pt>
                <c:pt idx="161">
                  <c:v>59</c:v>
                </c:pt>
                <c:pt idx="162">
                  <c:v>67</c:v>
                </c:pt>
                <c:pt idx="163">
                  <c:v>61</c:v>
                </c:pt>
                <c:pt idx="164">
                  <c:v>66</c:v>
                </c:pt>
                <c:pt idx="165">
                  <c:v>66</c:v>
                </c:pt>
                <c:pt idx="166">
                  <c:v>66</c:v>
                </c:pt>
                <c:pt idx="167">
                  <c:v>63</c:v>
                </c:pt>
                <c:pt idx="168">
                  <c:v>67</c:v>
                </c:pt>
                <c:pt idx="169">
                  <c:v>68</c:v>
                </c:pt>
                <c:pt idx="170">
                  <c:v>64</c:v>
                </c:pt>
                <c:pt idx="171">
                  <c:v>66</c:v>
                </c:pt>
                <c:pt idx="172">
                  <c:v>64</c:v>
                </c:pt>
                <c:pt idx="173">
                  <c:v>64</c:v>
                </c:pt>
                <c:pt idx="174">
                  <c:v>61</c:v>
                </c:pt>
                <c:pt idx="175">
                  <c:v>58</c:v>
                </c:pt>
                <c:pt idx="176">
                  <c:v>60</c:v>
                </c:pt>
                <c:pt idx="177">
                  <c:v>65</c:v>
                </c:pt>
                <c:pt idx="178">
                  <c:v>62</c:v>
                </c:pt>
                <c:pt idx="179">
                  <c:v>64</c:v>
                </c:pt>
                <c:pt idx="180">
                  <c:v>63</c:v>
                </c:pt>
                <c:pt idx="181">
                  <c:v>66</c:v>
                </c:pt>
                <c:pt idx="182">
                  <c:v>64</c:v>
                </c:pt>
                <c:pt idx="183">
                  <c:v>65</c:v>
                </c:pt>
                <c:pt idx="184">
                  <c:v>64</c:v>
                </c:pt>
                <c:pt idx="185">
                  <c:v>67</c:v>
                </c:pt>
                <c:pt idx="186">
                  <c:v>64</c:v>
                </c:pt>
                <c:pt idx="187">
                  <c:v>62</c:v>
                </c:pt>
                <c:pt idx="188">
                  <c:v>66</c:v>
                </c:pt>
                <c:pt idx="189">
                  <c:v>65</c:v>
                </c:pt>
                <c:pt idx="190">
                  <c:v>65</c:v>
                </c:pt>
                <c:pt idx="191">
                  <c:v>63</c:v>
                </c:pt>
                <c:pt idx="192">
                  <c:v>59</c:v>
                </c:pt>
                <c:pt idx="193">
                  <c:v>63</c:v>
                </c:pt>
                <c:pt idx="194">
                  <c:v>62</c:v>
                </c:pt>
                <c:pt idx="195">
                  <c:v>64</c:v>
                </c:pt>
                <c:pt idx="196">
                  <c:v>67</c:v>
                </c:pt>
                <c:pt idx="197">
                  <c:v>63</c:v>
                </c:pt>
                <c:pt idx="198">
                  <c:v>61</c:v>
                </c:pt>
                <c:pt idx="199">
                  <c:v>63</c:v>
                </c:pt>
                <c:pt idx="200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09C-4178-A65B-31E09BAE154C}"/>
            </c:ext>
          </c:extLst>
        </c:ser>
        <c:ser>
          <c:idx val="7"/>
          <c:order val="7"/>
          <c:tx>
            <c:strRef>
              <c:f>'-2 iter rx'!$H$1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rx'!$H$2:$H$202</c:f>
              <c:numCache>
                <c:formatCode>General</c:formatCode>
                <c:ptCount val="201"/>
                <c:pt idx="0">
                  <c:v>61</c:v>
                </c:pt>
                <c:pt idx="1">
                  <c:v>66</c:v>
                </c:pt>
                <c:pt idx="2">
                  <c:v>61</c:v>
                </c:pt>
                <c:pt idx="3">
                  <c:v>64</c:v>
                </c:pt>
                <c:pt idx="4">
                  <c:v>61</c:v>
                </c:pt>
                <c:pt idx="5">
                  <c:v>61</c:v>
                </c:pt>
                <c:pt idx="6">
                  <c:v>62</c:v>
                </c:pt>
                <c:pt idx="7">
                  <c:v>61</c:v>
                </c:pt>
                <c:pt idx="8">
                  <c:v>66</c:v>
                </c:pt>
                <c:pt idx="9">
                  <c:v>65</c:v>
                </c:pt>
                <c:pt idx="10">
                  <c:v>66</c:v>
                </c:pt>
                <c:pt idx="11">
                  <c:v>60</c:v>
                </c:pt>
                <c:pt idx="12">
                  <c:v>61</c:v>
                </c:pt>
                <c:pt idx="13">
                  <c:v>66</c:v>
                </c:pt>
                <c:pt idx="14">
                  <c:v>65</c:v>
                </c:pt>
                <c:pt idx="15">
                  <c:v>64</c:v>
                </c:pt>
                <c:pt idx="16">
                  <c:v>66</c:v>
                </c:pt>
                <c:pt idx="17">
                  <c:v>63</c:v>
                </c:pt>
                <c:pt idx="18">
                  <c:v>63</c:v>
                </c:pt>
                <c:pt idx="19">
                  <c:v>62</c:v>
                </c:pt>
                <c:pt idx="20">
                  <c:v>63</c:v>
                </c:pt>
                <c:pt idx="21">
                  <c:v>63</c:v>
                </c:pt>
                <c:pt idx="22">
                  <c:v>68</c:v>
                </c:pt>
                <c:pt idx="23">
                  <c:v>65</c:v>
                </c:pt>
                <c:pt idx="24">
                  <c:v>66</c:v>
                </c:pt>
                <c:pt idx="25">
                  <c:v>60</c:v>
                </c:pt>
                <c:pt idx="26">
                  <c:v>57</c:v>
                </c:pt>
                <c:pt idx="27">
                  <c:v>63</c:v>
                </c:pt>
                <c:pt idx="28">
                  <c:v>60</c:v>
                </c:pt>
                <c:pt idx="29">
                  <c:v>63</c:v>
                </c:pt>
                <c:pt idx="30">
                  <c:v>67</c:v>
                </c:pt>
                <c:pt idx="31">
                  <c:v>66</c:v>
                </c:pt>
                <c:pt idx="32">
                  <c:v>64</c:v>
                </c:pt>
                <c:pt idx="33">
                  <c:v>60</c:v>
                </c:pt>
                <c:pt idx="34">
                  <c:v>62</c:v>
                </c:pt>
                <c:pt idx="35">
                  <c:v>64</c:v>
                </c:pt>
                <c:pt idx="36">
                  <c:v>59</c:v>
                </c:pt>
                <c:pt idx="37">
                  <c:v>66</c:v>
                </c:pt>
                <c:pt idx="38">
                  <c:v>63</c:v>
                </c:pt>
                <c:pt idx="39">
                  <c:v>58</c:v>
                </c:pt>
                <c:pt idx="40">
                  <c:v>63</c:v>
                </c:pt>
                <c:pt idx="41">
                  <c:v>63</c:v>
                </c:pt>
                <c:pt idx="42">
                  <c:v>67</c:v>
                </c:pt>
                <c:pt idx="43">
                  <c:v>63</c:v>
                </c:pt>
                <c:pt idx="44">
                  <c:v>62</c:v>
                </c:pt>
                <c:pt idx="45">
                  <c:v>66</c:v>
                </c:pt>
                <c:pt idx="46">
                  <c:v>65</c:v>
                </c:pt>
                <c:pt idx="47">
                  <c:v>64</c:v>
                </c:pt>
                <c:pt idx="48">
                  <c:v>69</c:v>
                </c:pt>
                <c:pt idx="49">
                  <c:v>63</c:v>
                </c:pt>
                <c:pt idx="50">
                  <c:v>64</c:v>
                </c:pt>
                <c:pt idx="51">
                  <c:v>64</c:v>
                </c:pt>
                <c:pt idx="52">
                  <c:v>58</c:v>
                </c:pt>
                <c:pt idx="53">
                  <c:v>60</c:v>
                </c:pt>
                <c:pt idx="54">
                  <c:v>66</c:v>
                </c:pt>
                <c:pt idx="55">
                  <c:v>65</c:v>
                </c:pt>
                <c:pt idx="56">
                  <c:v>63</c:v>
                </c:pt>
                <c:pt idx="57">
                  <c:v>65</c:v>
                </c:pt>
                <c:pt idx="58">
                  <c:v>67</c:v>
                </c:pt>
                <c:pt idx="59">
                  <c:v>66</c:v>
                </c:pt>
                <c:pt idx="60">
                  <c:v>66</c:v>
                </c:pt>
                <c:pt idx="61">
                  <c:v>64</c:v>
                </c:pt>
                <c:pt idx="62">
                  <c:v>59</c:v>
                </c:pt>
                <c:pt idx="63">
                  <c:v>63</c:v>
                </c:pt>
                <c:pt idx="64">
                  <c:v>62</c:v>
                </c:pt>
                <c:pt idx="65">
                  <c:v>61</c:v>
                </c:pt>
                <c:pt idx="66">
                  <c:v>63</c:v>
                </c:pt>
                <c:pt idx="67">
                  <c:v>66</c:v>
                </c:pt>
                <c:pt idx="68">
                  <c:v>61</c:v>
                </c:pt>
                <c:pt idx="69">
                  <c:v>63</c:v>
                </c:pt>
                <c:pt idx="70">
                  <c:v>63</c:v>
                </c:pt>
                <c:pt idx="71">
                  <c:v>67</c:v>
                </c:pt>
                <c:pt idx="72">
                  <c:v>62</c:v>
                </c:pt>
                <c:pt idx="73">
                  <c:v>65</c:v>
                </c:pt>
                <c:pt idx="74">
                  <c:v>63</c:v>
                </c:pt>
                <c:pt idx="75">
                  <c:v>63</c:v>
                </c:pt>
                <c:pt idx="76">
                  <c:v>64</c:v>
                </c:pt>
                <c:pt idx="77">
                  <c:v>62</c:v>
                </c:pt>
                <c:pt idx="78">
                  <c:v>61</c:v>
                </c:pt>
                <c:pt idx="79">
                  <c:v>64</c:v>
                </c:pt>
                <c:pt idx="80">
                  <c:v>64</c:v>
                </c:pt>
                <c:pt idx="81">
                  <c:v>63</c:v>
                </c:pt>
                <c:pt idx="82">
                  <c:v>62</c:v>
                </c:pt>
                <c:pt idx="83">
                  <c:v>62</c:v>
                </c:pt>
                <c:pt idx="84">
                  <c:v>64</c:v>
                </c:pt>
                <c:pt idx="85">
                  <c:v>62</c:v>
                </c:pt>
                <c:pt idx="86">
                  <c:v>62</c:v>
                </c:pt>
                <c:pt idx="87">
                  <c:v>62</c:v>
                </c:pt>
                <c:pt idx="88">
                  <c:v>66</c:v>
                </c:pt>
                <c:pt idx="89">
                  <c:v>66</c:v>
                </c:pt>
                <c:pt idx="90">
                  <c:v>61</c:v>
                </c:pt>
                <c:pt idx="91">
                  <c:v>67</c:v>
                </c:pt>
                <c:pt idx="92">
                  <c:v>69</c:v>
                </c:pt>
                <c:pt idx="93">
                  <c:v>66</c:v>
                </c:pt>
                <c:pt idx="94">
                  <c:v>62</c:v>
                </c:pt>
                <c:pt idx="95">
                  <c:v>64</c:v>
                </c:pt>
                <c:pt idx="96">
                  <c:v>59</c:v>
                </c:pt>
                <c:pt idx="97">
                  <c:v>62</c:v>
                </c:pt>
                <c:pt idx="98">
                  <c:v>62</c:v>
                </c:pt>
                <c:pt idx="99">
                  <c:v>63</c:v>
                </c:pt>
                <c:pt idx="100">
                  <c:v>67</c:v>
                </c:pt>
                <c:pt idx="101">
                  <c:v>63</c:v>
                </c:pt>
                <c:pt idx="102">
                  <c:v>66</c:v>
                </c:pt>
                <c:pt idx="103">
                  <c:v>66</c:v>
                </c:pt>
                <c:pt idx="104">
                  <c:v>61</c:v>
                </c:pt>
                <c:pt idx="105">
                  <c:v>67</c:v>
                </c:pt>
                <c:pt idx="106">
                  <c:v>64</c:v>
                </c:pt>
                <c:pt idx="107">
                  <c:v>61</c:v>
                </c:pt>
                <c:pt idx="108">
                  <c:v>67</c:v>
                </c:pt>
                <c:pt idx="109">
                  <c:v>64</c:v>
                </c:pt>
                <c:pt idx="110">
                  <c:v>65</c:v>
                </c:pt>
                <c:pt idx="111">
                  <c:v>66</c:v>
                </c:pt>
                <c:pt idx="112">
                  <c:v>69</c:v>
                </c:pt>
                <c:pt idx="113">
                  <c:v>62</c:v>
                </c:pt>
                <c:pt idx="114">
                  <c:v>62</c:v>
                </c:pt>
                <c:pt idx="115">
                  <c:v>67</c:v>
                </c:pt>
                <c:pt idx="116">
                  <c:v>61</c:v>
                </c:pt>
                <c:pt idx="117">
                  <c:v>67</c:v>
                </c:pt>
                <c:pt idx="118">
                  <c:v>64</c:v>
                </c:pt>
                <c:pt idx="119">
                  <c:v>62</c:v>
                </c:pt>
                <c:pt idx="120">
                  <c:v>66</c:v>
                </c:pt>
                <c:pt idx="121">
                  <c:v>63</c:v>
                </c:pt>
                <c:pt idx="122">
                  <c:v>58</c:v>
                </c:pt>
                <c:pt idx="123">
                  <c:v>65</c:v>
                </c:pt>
                <c:pt idx="124">
                  <c:v>63</c:v>
                </c:pt>
                <c:pt idx="125">
                  <c:v>65</c:v>
                </c:pt>
                <c:pt idx="126">
                  <c:v>62</c:v>
                </c:pt>
                <c:pt idx="127">
                  <c:v>65</c:v>
                </c:pt>
                <c:pt idx="128">
                  <c:v>63</c:v>
                </c:pt>
                <c:pt idx="129">
                  <c:v>73</c:v>
                </c:pt>
                <c:pt idx="130">
                  <c:v>64</c:v>
                </c:pt>
                <c:pt idx="131">
                  <c:v>61</c:v>
                </c:pt>
                <c:pt idx="132">
                  <c:v>60</c:v>
                </c:pt>
                <c:pt idx="133">
                  <c:v>66</c:v>
                </c:pt>
                <c:pt idx="134">
                  <c:v>66</c:v>
                </c:pt>
                <c:pt idx="135">
                  <c:v>63</c:v>
                </c:pt>
                <c:pt idx="136">
                  <c:v>63</c:v>
                </c:pt>
                <c:pt idx="137">
                  <c:v>67</c:v>
                </c:pt>
                <c:pt idx="138">
                  <c:v>65</c:v>
                </c:pt>
                <c:pt idx="139">
                  <c:v>62</c:v>
                </c:pt>
                <c:pt idx="140">
                  <c:v>62</c:v>
                </c:pt>
                <c:pt idx="141">
                  <c:v>62</c:v>
                </c:pt>
                <c:pt idx="142">
                  <c:v>65</c:v>
                </c:pt>
                <c:pt idx="143">
                  <c:v>64</c:v>
                </c:pt>
                <c:pt idx="144">
                  <c:v>66</c:v>
                </c:pt>
                <c:pt idx="145">
                  <c:v>60</c:v>
                </c:pt>
                <c:pt idx="146">
                  <c:v>57</c:v>
                </c:pt>
                <c:pt idx="147">
                  <c:v>62</c:v>
                </c:pt>
                <c:pt idx="148">
                  <c:v>65</c:v>
                </c:pt>
                <c:pt idx="149">
                  <c:v>65</c:v>
                </c:pt>
                <c:pt idx="150">
                  <c:v>63</c:v>
                </c:pt>
                <c:pt idx="151">
                  <c:v>64</c:v>
                </c:pt>
                <c:pt idx="152">
                  <c:v>63</c:v>
                </c:pt>
                <c:pt idx="153">
                  <c:v>63</c:v>
                </c:pt>
                <c:pt idx="154">
                  <c:v>62</c:v>
                </c:pt>
                <c:pt idx="155">
                  <c:v>68</c:v>
                </c:pt>
                <c:pt idx="156">
                  <c:v>62</c:v>
                </c:pt>
                <c:pt idx="157">
                  <c:v>63</c:v>
                </c:pt>
                <c:pt idx="158">
                  <c:v>61</c:v>
                </c:pt>
                <c:pt idx="159">
                  <c:v>67</c:v>
                </c:pt>
                <c:pt idx="160">
                  <c:v>63</c:v>
                </c:pt>
                <c:pt idx="161">
                  <c:v>61</c:v>
                </c:pt>
                <c:pt idx="162">
                  <c:v>64</c:v>
                </c:pt>
                <c:pt idx="163">
                  <c:v>64</c:v>
                </c:pt>
                <c:pt idx="164">
                  <c:v>65</c:v>
                </c:pt>
                <c:pt idx="165">
                  <c:v>64</c:v>
                </c:pt>
                <c:pt idx="166">
                  <c:v>65</c:v>
                </c:pt>
                <c:pt idx="167">
                  <c:v>61</c:v>
                </c:pt>
                <c:pt idx="168">
                  <c:v>60</c:v>
                </c:pt>
                <c:pt idx="169">
                  <c:v>60</c:v>
                </c:pt>
                <c:pt idx="170">
                  <c:v>64</c:v>
                </c:pt>
                <c:pt idx="171">
                  <c:v>64</c:v>
                </c:pt>
                <c:pt idx="172">
                  <c:v>64</c:v>
                </c:pt>
                <c:pt idx="173">
                  <c:v>62</c:v>
                </c:pt>
                <c:pt idx="174">
                  <c:v>61</c:v>
                </c:pt>
                <c:pt idx="175">
                  <c:v>65</c:v>
                </c:pt>
                <c:pt idx="176">
                  <c:v>65</c:v>
                </c:pt>
                <c:pt idx="177">
                  <c:v>62</c:v>
                </c:pt>
                <c:pt idx="178">
                  <c:v>62</c:v>
                </c:pt>
                <c:pt idx="179">
                  <c:v>65</c:v>
                </c:pt>
                <c:pt idx="180">
                  <c:v>64</c:v>
                </c:pt>
                <c:pt idx="181">
                  <c:v>60</c:v>
                </c:pt>
                <c:pt idx="182">
                  <c:v>67</c:v>
                </c:pt>
                <c:pt idx="183">
                  <c:v>60</c:v>
                </c:pt>
                <c:pt idx="184">
                  <c:v>64</c:v>
                </c:pt>
                <c:pt idx="185">
                  <c:v>65</c:v>
                </c:pt>
                <c:pt idx="186">
                  <c:v>58</c:v>
                </c:pt>
                <c:pt idx="187">
                  <c:v>68</c:v>
                </c:pt>
                <c:pt idx="188">
                  <c:v>64</c:v>
                </c:pt>
                <c:pt idx="189">
                  <c:v>61</c:v>
                </c:pt>
                <c:pt idx="190">
                  <c:v>64</c:v>
                </c:pt>
                <c:pt idx="191">
                  <c:v>60</c:v>
                </c:pt>
                <c:pt idx="192">
                  <c:v>66</c:v>
                </c:pt>
                <c:pt idx="193">
                  <c:v>59</c:v>
                </c:pt>
                <c:pt idx="194">
                  <c:v>59</c:v>
                </c:pt>
                <c:pt idx="195">
                  <c:v>66</c:v>
                </c:pt>
                <c:pt idx="196">
                  <c:v>61</c:v>
                </c:pt>
                <c:pt idx="197">
                  <c:v>66</c:v>
                </c:pt>
                <c:pt idx="198">
                  <c:v>61</c:v>
                </c:pt>
                <c:pt idx="199">
                  <c:v>65</c:v>
                </c:pt>
                <c:pt idx="200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09C-4178-A65B-31E09BAE154C}"/>
            </c:ext>
          </c:extLst>
        </c:ser>
        <c:ser>
          <c:idx val="8"/>
          <c:order val="8"/>
          <c:tx>
            <c:strRef>
              <c:f>'-2 iter rx'!$I$1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rx'!$I$2:$I$202</c:f>
              <c:numCache>
                <c:formatCode>General</c:formatCode>
                <c:ptCount val="201"/>
                <c:pt idx="0">
                  <c:v>63</c:v>
                </c:pt>
                <c:pt idx="1">
                  <c:v>62</c:v>
                </c:pt>
                <c:pt idx="2">
                  <c:v>66</c:v>
                </c:pt>
                <c:pt idx="3">
                  <c:v>65</c:v>
                </c:pt>
                <c:pt idx="4">
                  <c:v>60</c:v>
                </c:pt>
                <c:pt idx="5">
                  <c:v>61</c:v>
                </c:pt>
                <c:pt idx="6">
                  <c:v>62</c:v>
                </c:pt>
                <c:pt idx="7">
                  <c:v>60</c:v>
                </c:pt>
                <c:pt idx="8">
                  <c:v>63</c:v>
                </c:pt>
                <c:pt idx="9">
                  <c:v>61</c:v>
                </c:pt>
                <c:pt idx="10">
                  <c:v>67</c:v>
                </c:pt>
                <c:pt idx="11">
                  <c:v>64</c:v>
                </c:pt>
                <c:pt idx="12">
                  <c:v>65</c:v>
                </c:pt>
                <c:pt idx="13">
                  <c:v>62</c:v>
                </c:pt>
                <c:pt idx="14">
                  <c:v>62</c:v>
                </c:pt>
                <c:pt idx="15">
                  <c:v>64</c:v>
                </c:pt>
                <c:pt idx="16">
                  <c:v>66</c:v>
                </c:pt>
                <c:pt idx="17">
                  <c:v>67</c:v>
                </c:pt>
                <c:pt idx="18">
                  <c:v>64</c:v>
                </c:pt>
                <c:pt idx="19">
                  <c:v>66</c:v>
                </c:pt>
                <c:pt idx="20">
                  <c:v>58</c:v>
                </c:pt>
                <c:pt idx="21">
                  <c:v>67</c:v>
                </c:pt>
                <c:pt idx="22">
                  <c:v>59</c:v>
                </c:pt>
                <c:pt idx="23">
                  <c:v>62</c:v>
                </c:pt>
                <c:pt idx="24">
                  <c:v>63</c:v>
                </c:pt>
                <c:pt idx="25">
                  <c:v>64</c:v>
                </c:pt>
                <c:pt idx="26">
                  <c:v>61</c:v>
                </c:pt>
                <c:pt idx="27">
                  <c:v>65</c:v>
                </c:pt>
                <c:pt idx="28">
                  <c:v>59</c:v>
                </c:pt>
                <c:pt idx="29">
                  <c:v>58</c:v>
                </c:pt>
                <c:pt idx="30">
                  <c:v>63</c:v>
                </c:pt>
                <c:pt idx="31">
                  <c:v>63</c:v>
                </c:pt>
                <c:pt idx="32">
                  <c:v>63</c:v>
                </c:pt>
                <c:pt idx="33">
                  <c:v>58</c:v>
                </c:pt>
                <c:pt idx="34">
                  <c:v>61</c:v>
                </c:pt>
                <c:pt idx="35">
                  <c:v>66</c:v>
                </c:pt>
                <c:pt idx="36">
                  <c:v>65</c:v>
                </c:pt>
                <c:pt idx="37">
                  <c:v>62</c:v>
                </c:pt>
                <c:pt idx="38">
                  <c:v>65</c:v>
                </c:pt>
                <c:pt idx="39">
                  <c:v>62</c:v>
                </c:pt>
                <c:pt idx="40">
                  <c:v>67</c:v>
                </c:pt>
                <c:pt idx="41">
                  <c:v>64</c:v>
                </c:pt>
                <c:pt idx="42">
                  <c:v>60</c:v>
                </c:pt>
                <c:pt idx="43">
                  <c:v>62</c:v>
                </c:pt>
                <c:pt idx="44">
                  <c:v>66</c:v>
                </c:pt>
                <c:pt idx="45">
                  <c:v>61</c:v>
                </c:pt>
                <c:pt idx="46">
                  <c:v>61</c:v>
                </c:pt>
                <c:pt idx="47">
                  <c:v>65</c:v>
                </c:pt>
                <c:pt idx="48">
                  <c:v>65</c:v>
                </c:pt>
                <c:pt idx="49">
                  <c:v>67</c:v>
                </c:pt>
                <c:pt idx="50">
                  <c:v>61</c:v>
                </c:pt>
                <c:pt idx="51">
                  <c:v>60</c:v>
                </c:pt>
                <c:pt idx="52">
                  <c:v>62</c:v>
                </c:pt>
                <c:pt idx="53">
                  <c:v>61</c:v>
                </c:pt>
                <c:pt idx="54">
                  <c:v>67</c:v>
                </c:pt>
                <c:pt idx="55">
                  <c:v>66</c:v>
                </c:pt>
                <c:pt idx="56">
                  <c:v>61</c:v>
                </c:pt>
                <c:pt idx="57">
                  <c:v>60</c:v>
                </c:pt>
                <c:pt idx="58">
                  <c:v>62</c:v>
                </c:pt>
                <c:pt idx="59">
                  <c:v>61</c:v>
                </c:pt>
                <c:pt idx="60">
                  <c:v>63</c:v>
                </c:pt>
                <c:pt idx="61">
                  <c:v>66</c:v>
                </c:pt>
                <c:pt idx="62">
                  <c:v>60</c:v>
                </c:pt>
                <c:pt idx="63">
                  <c:v>66</c:v>
                </c:pt>
                <c:pt idx="64">
                  <c:v>61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66</c:v>
                </c:pt>
                <c:pt idx="69">
                  <c:v>65</c:v>
                </c:pt>
                <c:pt idx="70">
                  <c:v>65</c:v>
                </c:pt>
                <c:pt idx="71">
                  <c:v>60</c:v>
                </c:pt>
                <c:pt idx="72">
                  <c:v>65</c:v>
                </c:pt>
                <c:pt idx="73">
                  <c:v>67</c:v>
                </c:pt>
                <c:pt idx="74">
                  <c:v>61</c:v>
                </c:pt>
                <c:pt idx="75">
                  <c:v>65</c:v>
                </c:pt>
                <c:pt idx="76">
                  <c:v>61</c:v>
                </c:pt>
                <c:pt idx="77">
                  <c:v>65</c:v>
                </c:pt>
                <c:pt idx="78">
                  <c:v>70</c:v>
                </c:pt>
                <c:pt idx="79">
                  <c:v>61</c:v>
                </c:pt>
                <c:pt idx="80">
                  <c:v>64</c:v>
                </c:pt>
                <c:pt idx="81">
                  <c:v>66</c:v>
                </c:pt>
                <c:pt idx="82">
                  <c:v>61</c:v>
                </c:pt>
                <c:pt idx="83">
                  <c:v>63</c:v>
                </c:pt>
                <c:pt idx="84">
                  <c:v>59</c:v>
                </c:pt>
                <c:pt idx="85">
                  <c:v>67</c:v>
                </c:pt>
                <c:pt idx="86">
                  <c:v>64</c:v>
                </c:pt>
                <c:pt idx="87">
                  <c:v>62</c:v>
                </c:pt>
                <c:pt idx="88">
                  <c:v>62</c:v>
                </c:pt>
                <c:pt idx="89">
                  <c:v>61</c:v>
                </c:pt>
                <c:pt idx="90">
                  <c:v>65</c:v>
                </c:pt>
                <c:pt idx="91">
                  <c:v>68</c:v>
                </c:pt>
                <c:pt idx="92">
                  <c:v>67</c:v>
                </c:pt>
                <c:pt idx="93">
                  <c:v>61</c:v>
                </c:pt>
                <c:pt idx="94">
                  <c:v>62</c:v>
                </c:pt>
                <c:pt idx="95">
                  <c:v>65</c:v>
                </c:pt>
                <c:pt idx="96">
                  <c:v>64</c:v>
                </c:pt>
                <c:pt idx="97">
                  <c:v>62</c:v>
                </c:pt>
                <c:pt idx="98">
                  <c:v>63</c:v>
                </c:pt>
                <c:pt idx="99">
                  <c:v>61</c:v>
                </c:pt>
                <c:pt idx="100">
                  <c:v>63</c:v>
                </c:pt>
                <c:pt idx="101">
                  <c:v>62</c:v>
                </c:pt>
                <c:pt idx="102">
                  <c:v>67</c:v>
                </c:pt>
                <c:pt idx="103">
                  <c:v>61</c:v>
                </c:pt>
                <c:pt idx="104">
                  <c:v>61</c:v>
                </c:pt>
                <c:pt idx="105">
                  <c:v>68</c:v>
                </c:pt>
                <c:pt idx="106">
                  <c:v>66</c:v>
                </c:pt>
                <c:pt idx="107">
                  <c:v>64</c:v>
                </c:pt>
                <c:pt idx="108">
                  <c:v>64</c:v>
                </c:pt>
                <c:pt idx="109">
                  <c:v>63</c:v>
                </c:pt>
                <c:pt idx="110">
                  <c:v>70</c:v>
                </c:pt>
                <c:pt idx="111">
                  <c:v>63</c:v>
                </c:pt>
                <c:pt idx="112">
                  <c:v>64</c:v>
                </c:pt>
                <c:pt idx="113">
                  <c:v>66</c:v>
                </c:pt>
                <c:pt idx="114">
                  <c:v>67</c:v>
                </c:pt>
                <c:pt idx="115">
                  <c:v>69</c:v>
                </c:pt>
                <c:pt idx="116">
                  <c:v>65</c:v>
                </c:pt>
                <c:pt idx="117">
                  <c:v>68</c:v>
                </c:pt>
                <c:pt idx="118">
                  <c:v>63</c:v>
                </c:pt>
                <c:pt idx="119">
                  <c:v>63</c:v>
                </c:pt>
                <c:pt idx="120">
                  <c:v>66</c:v>
                </c:pt>
                <c:pt idx="121">
                  <c:v>62</c:v>
                </c:pt>
                <c:pt idx="122">
                  <c:v>65</c:v>
                </c:pt>
                <c:pt idx="123">
                  <c:v>61</c:v>
                </c:pt>
                <c:pt idx="124">
                  <c:v>68</c:v>
                </c:pt>
                <c:pt idx="125">
                  <c:v>59</c:v>
                </c:pt>
                <c:pt idx="126">
                  <c:v>66</c:v>
                </c:pt>
                <c:pt idx="127">
                  <c:v>61</c:v>
                </c:pt>
                <c:pt idx="128">
                  <c:v>64</c:v>
                </c:pt>
                <c:pt idx="129">
                  <c:v>62</c:v>
                </c:pt>
                <c:pt idx="130">
                  <c:v>64</c:v>
                </c:pt>
                <c:pt idx="131">
                  <c:v>69</c:v>
                </c:pt>
                <c:pt idx="132">
                  <c:v>64</c:v>
                </c:pt>
                <c:pt idx="133">
                  <c:v>64</c:v>
                </c:pt>
                <c:pt idx="134">
                  <c:v>67</c:v>
                </c:pt>
                <c:pt idx="135">
                  <c:v>67</c:v>
                </c:pt>
                <c:pt idx="136">
                  <c:v>61</c:v>
                </c:pt>
                <c:pt idx="137">
                  <c:v>59</c:v>
                </c:pt>
                <c:pt idx="138">
                  <c:v>63</c:v>
                </c:pt>
                <c:pt idx="139">
                  <c:v>67</c:v>
                </c:pt>
                <c:pt idx="140">
                  <c:v>60</c:v>
                </c:pt>
                <c:pt idx="141">
                  <c:v>61</c:v>
                </c:pt>
                <c:pt idx="142">
                  <c:v>65</c:v>
                </c:pt>
                <c:pt idx="143">
                  <c:v>60</c:v>
                </c:pt>
                <c:pt idx="144">
                  <c:v>62</c:v>
                </c:pt>
                <c:pt idx="145">
                  <c:v>64</c:v>
                </c:pt>
                <c:pt idx="146">
                  <c:v>65</c:v>
                </c:pt>
                <c:pt idx="147">
                  <c:v>65</c:v>
                </c:pt>
                <c:pt idx="148">
                  <c:v>59</c:v>
                </c:pt>
                <c:pt idx="149">
                  <c:v>62</c:v>
                </c:pt>
                <c:pt idx="150">
                  <c:v>63</c:v>
                </c:pt>
                <c:pt idx="151">
                  <c:v>63</c:v>
                </c:pt>
                <c:pt idx="152">
                  <c:v>64</c:v>
                </c:pt>
                <c:pt idx="153">
                  <c:v>64</c:v>
                </c:pt>
                <c:pt idx="154">
                  <c:v>63</c:v>
                </c:pt>
                <c:pt idx="155">
                  <c:v>62</c:v>
                </c:pt>
                <c:pt idx="156">
                  <c:v>61</c:v>
                </c:pt>
                <c:pt idx="157">
                  <c:v>65</c:v>
                </c:pt>
                <c:pt idx="158">
                  <c:v>63</c:v>
                </c:pt>
                <c:pt idx="159">
                  <c:v>62</c:v>
                </c:pt>
                <c:pt idx="160">
                  <c:v>59</c:v>
                </c:pt>
                <c:pt idx="161">
                  <c:v>66</c:v>
                </c:pt>
                <c:pt idx="162">
                  <c:v>68</c:v>
                </c:pt>
                <c:pt idx="163">
                  <c:v>62</c:v>
                </c:pt>
                <c:pt idx="164">
                  <c:v>61</c:v>
                </c:pt>
                <c:pt idx="165">
                  <c:v>64</c:v>
                </c:pt>
                <c:pt idx="166">
                  <c:v>66</c:v>
                </c:pt>
                <c:pt idx="167">
                  <c:v>66</c:v>
                </c:pt>
                <c:pt idx="168">
                  <c:v>65</c:v>
                </c:pt>
                <c:pt idx="169">
                  <c:v>61</c:v>
                </c:pt>
                <c:pt idx="170">
                  <c:v>64</c:v>
                </c:pt>
                <c:pt idx="171">
                  <c:v>63</c:v>
                </c:pt>
                <c:pt idx="172">
                  <c:v>65</c:v>
                </c:pt>
                <c:pt idx="173">
                  <c:v>64</c:v>
                </c:pt>
                <c:pt idx="174">
                  <c:v>65</c:v>
                </c:pt>
                <c:pt idx="175">
                  <c:v>61</c:v>
                </c:pt>
                <c:pt idx="176">
                  <c:v>64</c:v>
                </c:pt>
                <c:pt idx="177">
                  <c:v>64</c:v>
                </c:pt>
                <c:pt idx="178">
                  <c:v>62</c:v>
                </c:pt>
                <c:pt idx="179">
                  <c:v>63</c:v>
                </c:pt>
                <c:pt idx="180">
                  <c:v>64</c:v>
                </c:pt>
                <c:pt idx="181">
                  <c:v>63</c:v>
                </c:pt>
                <c:pt idx="182">
                  <c:v>64</c:v>
                </c:pt>
                <c:pt idx="183">
                  <c:v>64</c:v>
                </c:pt>
                <c:pt idx="184">
                  <c:v>62</c:v>
                </c:pt>
                <c:pt idx="185">
                  <c:v>64</c:v>
                </c:pt>
                <c:pt idx="186">
                  <c:v>60</c:v>
                </c:pt>
                <c:pt idx="187">
                  <c:v>63</c:v>
                </c:pt>
                <c:pt idx="188">
                  <c:v>66</c:v>
                </c:pt>
                <c:pt idx="189">
                  <c:v>63</c:v>
                </c:pt>
                <c:pt idx="190">
                  <c:v>65</c:v>
                </c:pt>
                <c:pt idx="191">
                  <c:v>66</c:v>
                </c:pt>
                <c:pt idx="192">
                  <c:v>59</c:v>
                </c:pt>
                <c:pt idx="193">
                  <c:v>68</c:v>
                </c:pt>
                <c:pt idx="194">
                  <c:v>67</c:v>
                </c:pt>
                <c:pt idx="195">
                  <c:v>63</c:v>
                </c:pt>
                <c:pt idx="196">
                  <c:v>63</c:v>
                </c:pt>
                <c:pt idx="197">
                  <c:v>63</c:v>
                </c:pt>
                <c:pt idx="198">
                  <c:v>64</c:v>
                </c:pt>
                <c:pt idx="199">
                  <c:v>64</c:v>
                </c:pt>
                <c:pt idx="200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09C-4178-A65B-31E09BAE154C}"/>
            </c:ext>
          </c:extLst>
        </c:ser>
        <c:ser>
          <c:idx val="9"/>
          <c:order val="9"/>
          <c:tx>
            <c:strRef>
              <c:f>'-2 iter rx'!$J$1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rx'!$J$2:$J$202</c:f>
              <c:numCache>
                <c:formatCode>General</c:formatCode>
                <c:ptCount val="201"/>
                <c:pt idx="0">
                  <c:v>64</c:v>
                </c:pt>
                <c:pt idx="1">
                  <c:v>64</c:v>
                </c:pt>
                <c:pt idx="2">
                  <c:v>63</c:v>
                </c:pt>
                <c:pt idx="3">
                  <c:v>66</c:v>
                </c:pt>
                <c:pt idx="4">
                  <c:v>60</c:v>
                </c:pt>
                <c:pt idx="5">
                  <c:v>66</c:v>
                </c:pt>
                <c:pt idx="6">
                  <c:v>65</c:v>
                </c:pt>
                <c:pt idx="7">
                  <c:v>60</c:v>
                </c:pt>
                <c:pt idx="8">
                  <c:v>64</c:v>
                </c:pt>
                <c:pt idx="9">
                  <c:v>63</c:v>
                </c:pt>
                <c:pt idx="10">
                  <c:v>60</c:v>
                </c:pt>
                <c:pt idx="11">
                  <c:v>65</c:v>
                </c:pt>
                <c:pt idx="12">
                  <c:v>64</c:v>
                </c:pt>
                <c:pt idx="13">
                  <c:v>66</c:v>
                </c:pt>
                <c:pt idx="14">
                  <c:v>61</c:v>
                </c:pt>
                <c:pt idx="15">
                  <c:v>63</c:v>
                </c:pt>
                <c:pt idx="16">
                  <c:v>61</c:v>
                </c:pt>
                <c:pt idx="17">
                  <c:v>63</c:v>
                </c:pt>
                <c:pt idx="18">
                  <c:v>64</c:v>
                </c:pt>
                <c:pt idx="19">
                  <c:v>62</c:v>
                </c:pt>
                <c:pt idx="20">
                  <c:v>63</c:v>
                </c:pt>
                <c:pt idx="21">
                  <c:v>65</c:v>
                </c:pt>
                <c:pt idx="22">
                  <c:v>61</c:v>
                </c:pt>
                <c:pt idx="23">
                  <c:v>65</c:v>
                </c:pt>
                <c:pt idx="24">
                  <c:v>64</c:v>
                </c:pt>
                <c:pt idx="25">
                  <c:v>65</c:v>
                </c:pt>
                <c:pt idx="26">
                  <c:v>62</c:v>
                </c:pt>
                <c:pt idx="27">
                  <c:v>64</c:v>
                </c:pt>
                <c:pt idx="28">
                  <c:v>66</c:v>
                </c:pt>
                <c:pt idx="29">
                  <c:v>66</c:v>
                </c:pt>
                <c:pt idx="30">
                  <c:v>69</c:v>
                </c:pt>
                <c:pt idx="31">
                  <c:v>64</c:v>
                </c:pt>
                <c:pt idx="32">
                  <c:v>64</c:v>
                </c:pt>
                <c:pt idx="33">
                  <c:v>64</c:v>
                </c:pt>
                <c:pt idx="34">
                  <c:v>62</c:v>
                </c:pt>
                <c:pt idx="35">
                  <c:v>65</c:v>
                </c:pt>
                <c:pt idx="36">
                  <c:v>67</c:v>
                </c:pt>
                <c:pt idx="37">
                  <c:v>64</c:v>
                </c:pt>
                <c:pt idx="38">
                  <c:v>67</c:v>
                </c:pt>
                <c:pt idx="39">
                  <c:v>65</c:v>
                </c:pt>
                <c:pt idx="40">
                  <c:v>62</c:v>
                </c:pt>
                <c:pt idx="41">
                  <c:v>64</c:v>
                </c:pt>
                <c:pt idx="42">
                  <c:v>64</c:v>
                </c:pt>
                <c:pt idx="43">
                  <c:v>68</c:v>
                </c:pt>
                <c:pt idx="44">
                  <c:v>63</c:v>
                </c:pt>
                <c:pt idx="45">
                  <c:v>62</c:v>
                </c:pt>
                <c:pt idx="46">
                  <c:v>65</c:v>
                </c:pt>
                <c:pt idx="47">
                  <c:v>65</c:v>
                </c:pt>
                <c:pt idx="48">
                  <c:v>65</c:v>
                </c:pt>
                <c:pt idx="49">
                  <c:v>64</c:v>
                </c:pt>
                <c:pt idx="50">
                  <c:v>63</c:v>
                </c:pt>
                <c:pt idx="51">
                  <c:v>64</c:v>
                </c:pt>
                <c:pt idx="52">
                  <c:v>64</c:v>
                </c:pt>
                <c:pt idx="53">
                  <c:v>62</c:v>
                </c:pt>
                <c:pt idx="54">
                  <c:v>69</c:v>
                </c:pt>
                <c:pt idx="55">
                  <c:v>62</c:v>
                </c:pt>
                <c:pt idx="56">
                  <c:v>64</c:v>
                </c:pt>
                <c:pt idx="57">
                  <c:v>60</c:v>
                </c:pt>
                <c:pt idx="58">
                  <c:v>64</c:v>
                </c:pt>
                <c:pt idx="59">
                  <c:v>65</c:v>
                </c:pt>
                <c:pt idx="60">
                  <c:v>61</c:v>
                </c:pt>
                <c:pt idx="61">
                  <c:v>62</c:v>
                </c:pt>
                <c:pt idx="62">
                  <c:v>64</c:v>
                </c:pt>
                <c:pt idx="63">
                  <c:v>61</c:v>
                </c:pt>
                <c:pt idx="64">
                  <c:v>63</c:v>
                </c:pt>
                <c:pt idx="65">
                  <c:v>63</c:v>
                </c:pt>
                <c:pt idx="66">
                  <c:v>60</c:v>
                </c:pt>
                <c:pt idx="67">
                  <c:v>61</c:v>
                </c:pt>
                <c:pt idx="68">
                  <c:v>63</c:v>
                </c:pt>
                <c:pt idx="69">
                  <c:v>69</c:v>
                </c:pt>
                <c:pt idx="70">
                  <c:v>63</c:v>
                </c:pt>
                <c:pt idx="71">
                  <c:v>65</c:v>
                </c:pt>
                <c:pt idx="72">
                  <c:v>64</c:v>
                </c:pt>
                <c:pt idx="73">
                  <c:v>60</c:v>
                </c:pt>
                <c:pt idx="74">
                  <c:v>61</c:v>
                </c:pt>
                <c:pt idx="75">
                  <c:v>62</c:v>
                </c:pt>
                <c:pt idx="76">
                  <c:v>62</c:v>
                </c:pt>
                <c:pt idx="77">
                  <c:v>59</c:v>
                </c:pt>
                <c:pt idx="78">
                  <c:v>65</c:v>
                </c:pt>
                <c:pt idx="79">
                  <c:v>63</c:v>
                </c:pt>
                <c:pt idx="80">
                  <c:v>65</c:v>
                </c:pt>
                <c:pt idx="81">
                  <c:v>62</c:v>
                </c:pt>
                <c:pt idx="82">
                  <c:v>64</c:v>
                </c:pt>
                <c:pt idx="83">
                  <c:v>57</c:v>
                </c:pt>
                <c:pt idx="84">
                  <c:v>62</c:v>
                </c:pt>
                <c:pt idx="85">
                  <c:v>63</c:v>
                </c:pt>
                <c:pt idx="86">
                  <c:v>65</c:v>
                </c:pt>
                <c:pt idx="87">
                  <c:v>62</c:v>
                </c:pt>
                <c:pt idx="88">
                  <c:v>62</c:v>
                </c:pt>
                <c:pt idx="89">
                  <c:v>64</c:v>
                </c:pt>
                <c:pt idx="90">
                  <c:v>55</c:v>
                </c:pt>
                <c:pt idx="91">
                  <c:v>61</c:v>
                </c:pt>
                <c:pt idx="92">
                  <c:v>63</c:v>
                </c:pt>
                <c:pt idx="93">
                  <c:v>66</c:v>
                </c:pt>
                <c:pt idx="94">
                  <c:v>63</c:v>
                </c:pt>
                <c:pt idx="95">
                  <c:v>63</c:v>
                </c:pt>
                <c:pt idx="96">
                  <c:v>60</c:v>
                </c:pt>
                <c:pt idx="97">
                  <c:v>69</c:v>
                </c:pt>
                <c:pt idx="98">
                  <c:v>64</c:v>
                </c:pt>
                <c:pt idx="99">
                  <c:v>64</c:v>
                </c:pt>
                <c:pt idx="100">
                  <c:v>58</c:v>
                </c:pt>
                <c:pt idx="101">
                  <c:v>62</c:v>
                </c:pt>
                <c:pt idx="102">
                  <c:v>66</c:v>
                </c:pt>
                <c:pt idx="103">
                  <c:v>67</c:v>
                </c:pt>
                <c:pt idx="104">
                  <c:v>63</c:v>
                </c:pt>
                <c:pt idx="105">
                  <c:v>63</c:v>
                </c:pt>
                <c:pt idx="106">
                  <c:v>63</c:v>
                </c:pt>
                <c:pt idx="107">
                  <c:v>64</c:v>
                </c:pt>
                <c:pt idx="108">
                  <c:v>69</c:v>
                </c:pt>
                <c:pt idx="109">
                  <c:v>65</c:v>
                </c:pt>
                <c:pt idx="110">
                  <c:v>64</c:v>
                </c:pt>
                <c:pt idx="111">
                  <c:v>62</c:v>
                </c:pt>
                <c:pt idx="112">
                  <c:v>63</c:v>
                </c:pt>
                <c:pt idx="113">
                  <c:v>61</c:v>
                </c:pt>
                <c:pt idx="114">
                  <c:v>66</c:v>
                </c:pt>
                <c:pt idx="115">
                  <c:v>62</c:v>
                </c:pt>
                <c:pt idx="116">
                  <c:v>62</c:v>
                </c:pt>
                <c:pt idx="117">
                  <c:v>66</c:v>
                </c:pt>
                <c:pt idx="118">
                  <c:v>65</c:v>
                </c:pt>
                <c:pt idx="119">
                  <c:v>63</c:v>
                </c:pt>
                <c:pt idx="120">
                  <c:v>65</c:v>
                </c:pt>
                <c:pt idx="121">
                  <c:v>64</c:v>
                </c:pt>
                <c:pt idx="122">
                  <c:v>63</c:v>
                </c:pt>
                <c:pt idx="123">
                  <c:v>64</c:v>
                </c:pt>
                <c:pt idx="124">
                  <c:v>66</c:v>
                </c:pt>
                <c:pt idx="125">
                  <c:v>64</c:v>
                </c:pt>
                <c:pt idx="126">
                  <c:v>66</c:v>
                </c:pt>
                <c:pt idx="127">
                  <c:v>65</c:v>
                </c:pt>
                <c:pt idx="128">
                  <c:v>61</c:v>
                </c:pt>
                <c:pt idx="129">
                  <c:v>64</c:v>
                </c:pt>
                <c:pt idx="130">
                  <c:v>66</c:v>
                </c:pt>
                <c:pt idx="131">
                  <c:v>65</c:v>
                </c:pt>
                <c:pt idx="132">
                  <c:v>68</c:v>
                </c:pt>
                <c:pt idx="133">
                  <c:v>65</c:v>
                </c:pt>
                <c:pt idx="134">
                  <c:v>64</c:v>
                </c:pt>
                <c:pt idx="135">
                  <c:v>64</c:v>
                </c:pt>
                <c:pt idx="136">
                  <c:v>65</c:v>
                </c:pt>
                <c:pt idx="137">
                  <c:v>64</c:v>
                </c:pt>
                <c:pt idx="138">
                  <c:v>67</c:v>
                </c:pt>
                <c:pt idx="139">
                  <c:v>62</c:v>
                </c:pt>
                <c:pt idx="140">
                  <c:v>62</c:v>
                </c:pt>
                <c:pt idx="141">
                  <c:v>66</c:v>
                </c:pt>
                <c:pt idx="142">
                  <c:v>62</c:v>
                </c:pt>
                <c:pt idx="143">
                  <c:v>65</c:v>
                </c:pt>
                <c:pt idx="144">
                  <c:v>66</c:v>
                </c:pt>
                <c:pt idx="145">
                  <c:v>60</c:v>
                </c:pt>
                <c:pt idx="146">
                  <c:v>62</c:v>
                </c:pt>
                <c:pt idx="147">
                  <c:v>62</c:v>
                </c:pt>
                <c:pt idx="148">
                  <c:v>61</c:v>
                </c:pt>
                <c:pt idx="149">
                  <c:v>68</c:v>
                </c:pt>
                <c:pt idx="150">
                  <c:v>64</c:v>
                </c:pt>
                <c:pt idx="151">
                  <c:v>67</c:v>
                </c:pt>
                <c:pt idx="152">
                  <c:v>60</c:v>
                </c:pt>
                <c:pt idx="153">
                  <c:v>61</c:v>
                </c:pt>
                <c:pt idx="154">
                  <c:v>63</c:v>
                </c:pt>
                <c:pt idx="155">
                  <c:v>61</c:v>
                </c:pt>
                <c:pt idx="156">
                  <c:v>60</c:v>
                </c:pt>
                <c:pt idx="157">
                  <c:v>66</c:v>
                </c:pt>
                <c:pt idx="158">
                  <c:v>67</c:v>
                </c:pt>
                <c:pt idx="159">
                  <c:v>63</c:v>
                </c:pt>
                <c:pt idx="160">
                  <c:v>63</c:v>
                </c:pt>
                <c:pt idx="161">
                  <c:v>63</c:v>
                </c:pt>
                <c:pt idx="162">
                  <c:v>64</c:v>
                </c:pt>
                <c:pt idx="163">
                  <c:v>68</c:v>
                </c:pt>
                <c:pt idx="164">
                  <c:v>61</c:v>
                </c:pt>
                <c:pt idx="165">
                  <c:v>66</c:v>
                </c:pt>
                <c:pt idx="166">
                  <c:v>68</c:v>
                </c:pt>
                <c:pt idx="167">
                  <c:v>67</c:v>
                </c:pt>
                <c:pt idx="168">
                  <c:v>64</c:v>
                </c:pt>
                <c:pt idx="169">
                  <c:v>60</c:v>
                </c:pt>
                <c:pt idx="170">
                  <c:v>64</c:v>
                </c:pt>
                <c:pt idx="171">
                  <c:v>59</c:v>
                </c:pt>
                <c:pt idx="172">
                  <c:v>60</c:v>
                </c:pt>
                <c:pt idx="173">
                  <c:v>63</c:v>
                </c:pt>
                <c:pt idx="174">
                  <c:v>62</c:v>
                </c:pt>
                <c:pt idx="175">
                  <c:v>66</c:v>
                </c:pt>
                <c:pt idx="176">
                  <c:v>62</c:v>
                </c:pt>
                <c:pt idx="177">
                  <c:v>65</c:v>
                </c:pt>
                <c:pt idx="178">
                  <c:v>63</c:v>
                </c:pt>
                <c:pt idx="179">
                  <c:v>60</c:v>
                </c:pt>
                <c:pt idx="180">
                  <c:v>62</c:v>
                </c:pt>
                <c:pt idx="181">
                  <c:v>64</c:v>
                </c:pt>
                <c:pt idx="182">
                  <c:v>62</c:v>
                </c:pt>
                <c:pt idx="183">
                  <c:v>66</c:v>
                </c:pt>
                <c:pt idx="184">
                  <c:v>59</c:v>
                </c:pt>
                <c:pt idx="185">
                  <c:v>65</c:v>
                </c:pt>
                <c:pt idx="186">
                  <c:v>60</c:v>
                </c:pt>
                <c:pt idx="187">
                  <c:v>59</c:v>
                </c:pt>
                <c:pt idx="188">
                  <c:v>66</c:v>
                </c:pt>
                <c:pt idx="189">
                  <c:v>63</c:v>
                </c:pt>
                <c:pt idx="190">
                  <c:v>63</c:v>
                </c:pt>
                <c:pt idx="191">
                  <c:v>66</c:v>
                </c:pt>
                <c:pt idx="192">
                  <c:v>64</c:v>
                </c:pt>
                <c:pt idx="193">
                  <c:v>64</c:v>
                </c:pt>
                <c:pt idx="194">
                  <c:v>64</c:v>
                </c:pt>
                <c:pt idx="195">
                  <c:v>59</c:v>
                </c:pt>
                <c:pt idx="196">
                  <c:v>65</c:v>
                </c:pt>
                <c:pt idx="197">
                  <c:v>62</c:v>
                </c:pt>
                <c:pt idx="198">
                  <c:v>58</c:v>
                </c:pt>
                <c:pt idx="199">
                  <c:v>63</c:v>
                </c:pt>
                <c:pt idx="20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09C-4178-A65B-31E09BAE154C}"/>
            </c:ext>
          </c:extLst>
        </c:ser>
        <c:ser>
          <c:idx val="10"/>
          <c:order val="10"/>
          <c:tx>
            <c:strRef>
              <c:f>'-2 iter rx'!$K$1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rx'!$K$2:$K$202</c:f>
              <c:numCache>
                <c:formatCode>General</c:formatCode>
                <c:ptCount val="201"/>
                <c:pt idx="0">
                  <c:v>65</c:v>
                </c:pt>
                <c:pt idx="1">
                  <c:v>61</c:v>
                </c:pt>
                <c:pt idx="2">
                  <c:v>65</c:v>
                </c:pt>
                <c:pt idx="3">
                  <c:v>64</c:v>
                </c:pt>
                <c:pt idx="4">
                  <c:v>65</c:v>
                </c:pt>
                <c:pt idx="5">
                  <c:v>63</c:v>
                </c:pt>
                <c:pt idx="6">
                  <c:v>64</c:v>
                </c:pt>
                <c:pt idx="7">
                  <c:v>64</c:v>
                </c:pt>
                <c:pt idx="8">
                  <c:v>62</c:v>
                </c:pt>
                <c:pt idx="9">
                  <c:v>63</c:v>
                </c:pt>
                <c:pt idx="10">
                  <c:v>63</c:v>
                </c:pt>
                <c:pt idx="11">
                  <c:v>62</c:v>
                </c:pt>
                <c:pt idx="12">
                  <c:v>63</c:v>
                </c:pt>
                <c:pt idx="13">
                  <c:v>64</c:v>
                </c:pt>
                <c:pt idx="14">
                  <c:v>61</c:v>
                </c:pt>
                <c:pt idx="15">
                  <c:v>66</c:v>
                </c:pt>
                <c:pt idx="16">
                  <c:v>63</c:v>
                </c:pt>
                <c:pt idx="17">
                  <c:v>59</c:v>
                </c:pt>
                <c:pt idx="18">
                  <c:v>62</c:v>
                </c:pt>
                <c:pt idx="19">
                  <c:v>64</c:v>
                </c:pt>
                <c:pt idx="20">
                  <c:v>61</c:v>
                </c:pt>
                <c:pt idx="21">
                  <c:v>62</c:v>
                </c:pt>
                <c:pt idx="22">
                  <c:v>63</c:v>
                </c:pt>
                <c:pt idx="23">
                  <c:v>61</c:v>
                </c:pt>
                <c:pt idx="24">
                  <c:v>64</c:v>
                </c:pt>
                <c:pt idx="25">
                  <c:v>61</c:v>
                </c:pt>
                <c:pt idx="26">
                  <c:v>59</c:v>
                </c:pt>
                <c:pt idx="27">
                  <c:v>65</c:v>
                </c:pt>
                <c:pt idx="28">
                  <c:v>63</c:v>
                </c:pt>
                <c:pt idx="29">
                  <c:v>64</c:v>
                </c:pt>
                <c:pt idx="30">
                  <c:v>62</c:v>
                </c:pt>
                <c:pt idx="31">
                  <c:v>60</c:v>
                </c:pt>
                <c:pt idx="32">
                  <c:v>63</c:v>
                </c:pt>
                <c:pt idx="33">
                  <c:v>67</c:v>
                </c:pt>
                <c:pt idx="34">
                  <c:v>62</c:v>
                </c:pt>
                <c:pt idx="35">
                  <c:v>62</c:v>
                </c:pt>
                <c:pt idx="36">
                  <c:v>61</c:v>
                </c:pt>
                <c:pt idx="37">
                  <c:v>60</c:v>
                </c:pt>
                <c:pt idx="38">
                  <c:v>66</c:v>
                </c:pt>
                <c:pt idx="39">
                  <c:v>65</c:v>
                </c:pt>
                <c:pt idx="40">
                  <c:v>60</c:v>
                </c:pt>
                <c:pt idx="41">
                  <c:v>60</c:v>
                </c:pt>
                <c:pt idx="42">
                  <c:v>65</c:v>
                </c:pt>
                <c:pt idx="43">
                  <c:v>66</c:v>
                </c:pt>
                <c:pt idx="44">
                  <c:v>65</c:v>
                </c:pt>
                <c:pt idx="45">
                  <c:v>63</c:v>
                </c:pt>
                <c:pt idx="46">
                  <c:v>62</c:v>
                </c:pt>
                <c:pt idx="47">
                  <c:v>63</c:v>
                </c:pt>
                <c:pt idx="48">
                  <c:v>63</c:v>
                </c:pt>
                <c:pt idx="49">
                  <c:v>66</c:v>
                </c:pt>
                <c:pt idx="50">
                  <c:v>64</c:v>
                </c:pt>
                <c:pt idx="51">
                  <c:v>64</c:v>
                </c:pt>
                <c:pt idx="52">
                  <c:v>60</c:v>
                </c:pt>
                <c:pt idx="53">
                  <c:v>62</c:v>
                </c:pt>
                <c:pt idx="54">
                  <c:v>64</c:v>
                </c:pt>
                <c:pt idx="55">
                  <c:v>61</c:v>
                </c:pt>
                <c:pt idx="56">
                  <c:v>61</c:v>
                </c:pt>
                <c:pt idx="57">
                  <c:v>64</c:v>
                </c:pt>
                <c:pt idx="58">
                  <c:v>63</c:v>
                </c:pt>
                <c:pt idx="59">
                  <c:v>62</c:v>
                </c:pt>
                <c:pt idx="60">
                  <c:v>66</c:v>
                </c:pt>
                <c:pt idx="61">
                  <c:v>59</c:v>
                </c:pt>
                <c:pt idx="62">
                  <c:v>68</c:v>
                </c:pt>
                <c:pt idx="63">
                  <c:v>64</c:v>
                </c:pt>
                <c:pt idx="64">
                  <c:v>67</c:v>
                </c:pt>
                <c:pt idx="65">
                  <c:v>62</c:v>
                </c:pt>
                <c:pt idx="66">
                  <c:v>66</c:v>
                </c:pt>
                <c:pt idx="67">
                  <c:v>63</c:v>
                </c:pt>
                <c:pt idx="68">
                  <c:v>63</c:v>
                </c:pt>
                <c:pt idx="69">
                  <c:v>65</c:v>
                </c:pt>
                <c:pt idx="70">
                  <c:v>63</c:v>
                </c:pt>
                <c:pt idx="71">
                  <c:v>67</c:v>
                </c:pt>
                <c:pt idx="72">
                  <c:v>69</c:v>
                </c:pt>
                <c:pt idx="73">
                  <c:v>61</c:v>
                </c:pt>
                <c:pt idx="74">
                  <c:v>64</c:v>
                </c:pt>
                <c:pt idx="75">
                  <c:v>64</c:v>
                </c:pt>
                <c:pt idx="76">
                  <c:v>65</c:v>
                </c:pt>
                <c:pt idx="77">
                  <c:v>63</c:v>
                </c:pt>
                <c:pt idx="78">
                  <c:v>57</c:v>
                </c:pt>
                <c:pt idx="79">
                  <c:v>61</c:v>
                </c:pt>
                <c:pt idx="80">
                  <c:v>67</c:v>
                </c:pt>
                <c:pt idx="81">
                  <c:v>63</c:v>
                </c:pt>
                <c:pt idx="82">
                  <c:v>67</c:v>
                </c:pt>
                <c:pt idx="83">
                  <c:v>66</c:v>
                </c:pt>
                <c:pt idx="84">
                  <c:v>68</c:v>
                </c:pt>
                <c:pt idx="85">
                  <c:v>67</c:v>
                </c:pt>
                <c:pt idx="86">
                  <c:v>63</c:v>
                </c:pt>
                <c:pt idx="87">
                  <c:v>61</c:v>
                </c:pt>
                <c:pt idx="88">
                  <c:v>66</c:v>
                </c:pt>
                <c:pt idx="89">
                  <c:v>62</c:v>
                </c:pt>
                <c:pt idx="90">
                  <c:v>69</c:v>
                </c:pt>
                <c:pt idx="91">
                  <c:v>60</c:v>
                </c:pt>
                <c:pt idx="92">
                  <c:v>64</c:v>
                </c:pt>
                <c:pt idx="93">
                  <c:v>64</c:v>
                </c:pt>
                <c:pt idx="94">
                  <c:v>63</c:v>
                </c:pt>
                <c:pt idx="95">
                  <c:v>63</c:v>
                </c:pt>
                <c:pt idx="96">
                  <c:v>64</c:v>
                </c:pt>
                <c:pt idx="97">
                  <c:v>63</c:v>
                </c:pt>
                <c:pt idx="98">
                  <c:v>64</c:v>
                </c:pt>
                <c:pt idx="99">
                  <c:v>58</c:v>
                </c:pt>
                <c:pt idx="100">
                  <c:v>59</c:v>
                </c:pt>
                <c:pt idx="101">
                  <c:v>64</c:v>
                </c:pt>
                <c:pt idx="102">
                  <c:v>63</c:v>
                </c:pt>
                <c:pt idx="103">
                  <c:v>67</c:v>
                </c:pt>
                <c:pt idx="104">
                  <c:v>66</c:v>
                </c:pt>
                <c:pt idx="105">
                  <c:v>62</c:v>
                </c:pt>
                <c:pt idx="106">
                  <c:v>65</c:v>
                </c:pt>
                <c:pt idx="107">
                  <c:v>58</c:v>
                </c:pt>
                <c:pt idx="108">
                  <c:v>62</c:v>
                </c:pt>
                <c:pt idx="109">
                  <c:v>61</c:v>
                </c:pt>
                <c:pt idx="110">
                  <c:v>64</c:v>
                </c:pt>
                <c:pt idx="111">
                  <c:v>61</c:v>
                </c:pt>
                <c:pt idx="112">
                  <c:v>61</c:v>
                </c:pt>
                <c:pt idx="113">
                  <c:v>66</c:v>
                </c:pt>
                <c:pt idx="114">
                  <c:v>59</c:v>
                </c:pt>
                <c:pt idx="115">
                  <c:v>63</c:v>
                </c:pt>
                <c:pt idx="116">
                  <c:v>65</c:v>
                </c:pt>
                <c:pt idx="117">
                  <c:v>64</c:v>
                </c:pt>
                <c:pt idx="118">
                  <c:v>64</c:v>
                </c:pt>
                <c:pt idx="119">
                  <c:v>64</c:v>
                </c:pt>
                <c:pt idx="120">
                  <c:v>66</c:v>
                </c:pt>
                <c:pt idx="121">
                  <c:v>65</c:v>
                </c:pt>
                <c:pt idx="122">
                  <c:v>67</c:v>
                </c:pt>
                <c:pt idx="123">
                  <c:v>66</c:v>
                </c:pt>
                <c:pt idx="124">
                  <c:v>61</c:v>
                </c:pt>
                <c:pt idx="125">
                  <c:v>62</c:v>
                </c:pt>
                <c:pt idx="126">
                  <c:v>63</c:v>
                </c:pt>
                <c:pt idx="127">
                  <c:v>66</c:v>
                </c:pt>
                <c:pt idx="128">
                  <c:v>66</c:v>
                </c:pt>
                <c:pt idx="129">
                  <c:v>65</c:v>
                </c:pt>
                <c:pt idx="130">
                  <c:v>65</c:v>
                </c:pt>
                <c:pt idx="131">
                  <c:v>63</c:v>
                </c:pt>
                <c:pt idx="132">
                  <c:v>59</c:v>
                </c:pt>
                <c:pt idx="133">
                  <c:v>62</c:v>
                </c:pt>
                <c:pt idx="134">
                  <c:v>64</c:v>
                </c:pt>
                <c:pt idx="135">
                  <c:v>60</c:v>
                </c:pt>
                <c:pt idx="136">
                  <c:v>63</c:v>
                </c:pt>
                <c:pt idx="137">
                  <c:v>64</c:v>
                </c:pt>
                <c:pt idx="138">
                  <c:v>65</c:v>
                </c:pt>
                <c:pt idx="139">
                  <c:v>61</c:v>
                </c:pt>
                <c:pt idx="140">
                  <c:v>64</c:v>
                </c:pt>
                <c:pt idx="141">
                  <c:v>66</c:v>
                </c:pt>
                <c:pt idx="142">
                  <c:v>60</c:v>
                </c:pt>
                <c:pt idx="143">
                  <c:v>61</c:v>
                </c:pt>
                <c:pt idx="144">
                  <c:v>60</c:v>
                </c:pt>
                <c:pt idx="145">
                  <c:v>68</c:v>
                </c:pt>
                <c:pt idx="146">
                  <c:v>64</c:v>
                </c:pt>
                <c:pt idx="147">
                  <c:v>60</c:v>
                </c:pt>
                <c:pt idx="148">
                  <c:v>63</c:v>
                </c:pt>
                <c:pt idx="149">
                  <c:v>64</c:v>
                </c:pt>
                <c:pt idx="150">
                  <c:v>61</c:v>
                </c:pt>
                <c:pt idx="151">
                  <c:v>63</c:v>
                </c:pt>
                <c:pt idx="152">
                  <c:v>65</c:v>
                </c:pt>
                <c:pt idx="153">
                  <c:v>62</c:v>
                </c:pt>
                <c:pt idx="154">
                  <c:v>66</c:v>
                </c:pt>
                <c:pt idx="155">
                  <c:v>59</c:v>
                </c:pt>
                <c:pt idx="156">
                  <c:v>67</c:v>
                </c:pt>
                <c:pt idx="157">
                  <c:v>61</c:v>
                </c:pt>
                <c:pt idx="158">
                  <c:v>62</c:v>
                </c:pt>
                <c:pt idx="159">
                  <c:v>62</c:v>
                </c:pt>
                <c:pt idx="160">
                  <c:v>68</c:v>
                </c:pt>
                <c:pt idx="161">
                  <c:v>65</c:v>
                </c:pt>
                <c:pt idx="162">
                  <c:v>60</c:v>
                </c:pt>
                <c:pt idx="163">
                  <c:v>65</c:v>
                </c:pt>
                <c:pt idx="164">
                  <c:v>64</c:v>
                </c:pt>
                <c:pt idx="165">
                  <c:v>66</c:v>
                </c:pt>
                <c:pt idx="166">
                  <c:v>64</c:v>
                </c:pt>
                <c:pt idx="167">
                  <c:v>61</c:v>
                </c:pt>
                <c:pt idx="168">
                  <c:v>64</c:v>
                </c:pt>
                <c:pt idx="169">
                  <c:v>59</c:v>
                </c:pt>
                <c:pt idx="170">
                  <c:v>60</c:v>
                </c:pt>
                <c:pt idx="171">
                  <c:v>60</c:v>
                </c:pt>
                <c:pt idx="172">
                  <c:v>64</c:v>
                </c:pt>
                <c:pt idx="173">
                  <c:v>66</c:v>
                </c:pt>
                <c:pt idx="174">
                  <c:v>62</c:v>
                </c:pt>
                <c:pt idx="175">
                  <c:v>65</c:v>
                </c:pt>
                <c:pt idx="176">
                  <c:v>62</c:v>
                </c:pt>
                <c:pt idx="177">
                  <c:v>61</c:v>
                </c:pt>
                <c:pt idx="178">
                  <c:v>67</c:v>
                </c:pt>
                <c:pt idx="179">
                  <c:v>66</c:v>
                </c:pt>
                <c:pt idx="180">
                  <c:v>62</c:v>
                </c:pt>
                <c:pt idx="181">
                  <c:v>67</c:v>
                </c:pt>
                <c:pt idx="182">
                  <c:v>63</c:v>
                </c:pt>
                <c:pt idx="183">
                  <c:v>65</c:v>
                </c:pt>
                <c:pt idx="184">
                  <c:v>66</c:v>
                </c:pt>
                <c:pt idx="185">
                  <c:v>60</c:v>
                </c:pt>
                <c:pt idx="186">
                  <c:v>63</c:v>
                </c:pt>
                <c:pt idx="187">
                  <c:v>65</c:v>
                </c:pt>
                <c:pt idx="188">
                  <c:v>58</c:v>
                </c:pt>
                <c:pt idx="189">
                  <c:v>61</c:v>
                </c:pt>
                <c:pt idx="190">
                  <c:v>64</c:v>
                </c:pt>
                <c:pt idx="191">
                  <c:v>59</c:v>
                </c:pt>
                <c:pt idx="192">
                  <c:v>64</c:v>
                </c:pt>
                <c:pt idx="193">
                  <c:v>65</c:v>
                </c:pt>
                <c:pt idx="194">
                  <c:v>62</c:v>
                </c:pt>
                <c:pt idx="195">
                  <c:v>67</c:v>
                </c:pt>
                <c:pt idx="196">
                  <c:v>62</c:v>
                </c:pt>
                <c:pt idx="197">
                  <c:v>63</c:v>
                </c:pt>
                <c:pt idx="198">
                  <c:v>63</c:v>
                </c:pt>
                <c:pt idx="199">
                  <c:v>62</c:v>
                </c:pt>
                <c:pt idx="200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09C-4178-A65B-31E09BAE154C}"/>
            </c:ext>
          </c:extLst>
        </c:ser>
        <c:ser>
          <c:idx val="11"/>
          <c:order val="11"/>
          <c:tx>
            <c:strRef>
              <c:f>'-2 iter rx'!$L$1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rx'!$L$2:$L$202</c:f>
              <c:numCache>
                <c:formatCode>General</c:formatCode>
                <c:ptCount val="201"/>
                <c:pt idx="0">
                  <c:v>64</c:v>
                </c:pt>
                <c:pt idx="1">
                  <c:v>62</c:v>
                </c:pt>
                <c:pt idx="2">
                  <c:v>66</c:v>
                </c:pt>
                <c:pt idx="3">
                  <c:v>65</c:v>
                </c:pt>
                <c:pt idx="4">
                  <c:v>65</c:v>
                </c:pt>
                <c:pt idx="5">
                  <c:v>63</c:v>
                </c:pt>
                <c:pt idx="6">
                  <c:v>68</c:v>
                </c:pt>
                <c:pt idx="7">
                  <c:v>66</c:v>
                </c:pt>
                <c:pt idx="8">
                  <c:v>61</c:v>
                </c:pt>
                <c:pt idx="9">
                  <c:v>64</c:v>
                </c:pt>
                <c:pt idx="10">
                  <c:v>59</c:v>
                </c:pt>
                <c:pt idx="11">
                  <c:v>66</c:v>
                </c:pt>
                <c:pt idx="12">
                  <c:v>68</c:v>
                </c:pt>
                <c:pt idx="13">
                  <c:v>63</c:v>
                </c:pt>
                <c:pt idx="14">
                  <c:v>67</c:v>
                </c:pt>
                <c:pt idx="15">
                  <c:v>65</c:v>
                </c:pt>
                <c:pt idx="16">
                  <c:v>66</c:v>
                </c:pt>
                <c:pt idx="17">
                  <c:v>62</c:v>
                </c:pt>
                <c:pt idx="18">
                  <c:v>62</c:v>
                </c:pt>
                <c:pt idx="19">
                  <c:v>65</c:v>
                </c:pt>
                <c:pt idx="20">
                  <c:v>64</c:v>
                </c:pt>
                <c:pt idx="21">
                  <c:v>63</c:v>
                </c:pt>
                <c:pt idx="22">
                  <c:v>66</c:v>
                </c:pt>
                <c:pt idx="23">
                  <c:v>60</c:v>
                </c:pt>
                <c:pt idx="24">
                  <c:v>66</c:v>
                </c:pt>
                <c:pt idx="25">
                  <c:v>64</c:v>
                </c:pt>
                <c:pt idx="26">
                  <c:v>65</c:v>
                </c:pt>
                <c:pt idx="27">
                  <c:v>64</c:v>
                </c:pt>
                <c:pt idx="28">
                  <c:v>67</c:v>
                </c:pt>
                <c:pt idx="29">
                  <c:v>67</c:v>
                </c:pt>
                <c:pt idx="30">
                  <c:v>59</c:v>
                </c:pt>
                <c:pt idx="31">
                  <c:v>64</c:v>
                </c:pt>
                <c:pt idx="32">
                  <c:v>67</c:v>
                </c:pt>
                <c:pt idx="33">
                  <c:v>65</c:v>
                </c:pt>
                <c:pt idx="34">
                  <c:v>64</c:v>
                </c:pt>
                <c:pt idx="35">
                  <c:v>65</c:v>
                </c:pt>
                <c:pt idx="36">
                  <c:v>64</c:v>
                </c:pt>
                <c:pt idx="37">
                  <c:v>65</c:v>
                </c:pt>
                <c:pt idx="38">
                  <c:v>64</c:v>
                </c:pt>
                <c:pt idx="39">
                  <c:v>62</c:v>
                </c:pt>
                <c:pt idx="40">
                  <c:v>62</c:v>
                </c:pt>
                <c:pt idx="41">
                  <c:v>62</c:v>
                </c:pt>
                <c:pt idx="42">
                  <c:v>61</c:v>
                </c:pt>
                <c:pt idx="43">
                  <c:v>58</c:v>
                </c:pt>
                <c:pt idx="44">
                  <c:v>63</c:v>
                </c:pt>
                <c:pt idx="45">
                  <c:v>67</c:v>
                </c:pt>
                <c:pt idx="46">
                  <c:v>64</c:v>
                </c:pt>
                <c:pt idx="47">
                  <c:v>62</c:v>
                </c:pt>
                <c:pt idx="48">
                  <c:v>59</c:v>
                </c:pt>
                <c:pt idx="49">
                  <c:v>60</c:v>
                </c:pt>
                <c:pt idx="50">
                  <c:v>69</c:v>
                </c:pt>
                <c:pt idx="51">
                  <c:v>62</c:v>
                </c:pt>
                <c:pt idx="52">
                  <c:v>60</c:v>
                </c:pt>
                <c:pt idx="53">
                  <c:v>68</c:v>
                </c:pt>
                <c:pt idx="54">
                  <c:v>64</c:v>
                </c:pt>
                <c:pt idx="55">
                  <c:v>61</c:v>
                </c:pt>
                <c:pt idx="56">
                  <c:v>71</c:v>
                </c:pt>
                <c:pt idx="57">
                  <c:v>68</c:v>
                </c:pt>
                <c:pt idx="58">
                  <c:v>64</c:v>
                </c:pt>
                <c:pt idx="59">
                  <c:v>60</c:v>
                </c:pt>
                <c:pt idx="60">
                  <c:v>57</c:v>
                </c:pt>
                <c:pt idx="61">
                  <c:v>65</c:v>
                </c:pt>
                <c:pt idx="62">
                  <c:v>63</c:v>
                </c:pt>
                <c:pt idx="63">
                  <c:v>62</c:v>
                </c:pt>
                <c:pt idx="64">
                  <c:v>66</c:v>
                </c:pt>
                <c:pt idx="65">
                  <c:v>62</c:v>
                </c:pt>
                <c:pt idx="66">
                  <c:v>62</c:v>
                </c:pt>
                <c:pt idx="67">
                  <c:v>63</c:v>
                </c:pt>
                <c:pt idx="68">
                  <c:v>64</c:v>
                </c:pt>
                <c:pt idx="69">
                  <c:v>65</c:v>
                </c:pt>
                <c:pt idx="70">
                  <c:v>64</c:v>
                </c:pt>
                <c:pt idx="71">
                  <c:v>67</c:v>
                </c:pt>
                <c:pt idx="72">
                  <c:v>61</c:v>
                </c:pt>
                <c:pt idx="73">
                  <c:v>64</c:v>
                </c:pt>
                <c:pt idx="74">
                  <c:v>72</c:v>
                </c:pt>
                <c:pt idx="75">
                  <c:v>63</c:v>
                </c:pt>
                <c:pt idx="76">
                  <c:v>61</c:v>
                </c:pt>
                <c:pt idx="77">
                  <c:v>66</c:v>
                </c:pt>
                <c:pt idx="78">
                  <c:v>68</c:v>
                </c:pt>
                <c:pt idx="79">
                  <c:v>62</c:v>
                </c:pt>
                <c:pt idx="80">
                  <c:v>62</c:v>
                </c:pt>
                <c:pt idx="81">
                  <c:v>63</c:v>
                </c:pt>
                <c:pt idx="82">
                  <c:v>62</c:v>
                </c:pt>
                <c:pt idx="83">
                  <c:v>64</c:v>
                </c:pt>
                <c:pt idx="84">
                  <c:v>64</c:v>
                </c:pt>
                <c:pt idx="85">
                  <c:v>62</c:v>
                </c:pt>
                <c:pt idx="86">
                  <c:v>68</c:v>
                </c:pt>
                <c:pt idx="87">
                  <c:v>61</c:v>
                </c:pt>
                <c:pt idx="88">
                  <c:v>68</c:v>
                </c:pt>
                <c:pt idx="89">
                  <c:v>59</c:v>
                </c:pt>
                <c:pt idx="90">
                  <c:v>65</c:v>
                </c:pt>
                <c:pt idx="91">
                  <c:v>62</c:v>
                </c:pt>
                <c:pt idx="92">
                  <c:v>62</c:v>
                </c:pt>
                <c:pt idx="93">
                  <c:v>61</c:v>
                </c:pt>
                <c:pt idx="94">
                  <c:v>65</c:v>
                </c:pt>
                <c:pt idx="95">
                  <c:v>62</c:v>
                </c:pt>
                <c:pt idx="96">
                  <c:v>66</c:v>
                </c:pt>
                <c:pt idx="97">
                  <c:v>66</c:v>
                </c:pt>
                <c:pt idx="98">
                  <c:v>66</c:v>
                </c:pt>
                <c:pt idx="99">
                  <c:v>61</c:v>
                </c:pt>
                <c:pt idx="100">
                  <c:v>66</c:v>
                </c:pt>
                <c:pt idx="101">
                  <c:v>62</c:v>
                </c:pt>
                <c:pt idx="102">
                  <c:v>60</c:v>
                </c:pt>
                <c:pt idx="103">
                  <c:v>62</c:v>
                </c:pt>
                <c:pt idx="104">
                  <c:v>64</c:v>
                </c:pt>
                <c:pt idx="105">
                  <c:v>62</c:v>
                </c:pt>
                <c:pt idx="106">
                  <c:v>64</c:v>
                </c:pt>
                <c:pt idx="107">
                  <c:v>66</c:v>
                </c:pt>
                <c:pt idx="108">
                  <c:v>64</c:v>
                </c:pt>
                <c:pt idx="109">
                  <c:v>63</c:v>
                </c:pt>
                <c:pt idx="110">
                  <c:v>63</c:v>
                </c:pt>
                <c:pt idx="111">
                  <c:v>61</c:v>
                </c:pt>
                <c:pt idx="112">
                  <c:v>64</c:v>
                </c:pt>
                <c:pt idx="113">
                  <c:v>64</c:v>
                </c:pt>
                <c:pt idx="114">
                  <c:v>63</c:v>
                </c:pt>
                <c:pt idx="115">
                  <c:v>62</c:v>
                </c:pt>
                <c:pt idx="116">
                  <c:v>67</c:v>
                </c:pt>
                <c:pt idx="117">
                  <c:v>63</c:v>
                </c:pt>
                <c:pt idx="118">
                  <c:v>67</c:v>
                </c:pt>
                <c:pt idx="119">
                  <c:v>63</c:v>
                </c:pt>
                <c:pt idx="120">
                  <c:v>63</c:v>
                </c:pt>
                <c:pt idx="121">
                  <c:v>65</c:v>
                </c:pt>
                <c:pt idx="122">
                  <c:v>63</c:v>
                </c:pt>
                <c:pt idx="123">
                  <c:v>66</c:v>
                </c:pt>
                <c:pt idx="124">
                  <c:v>61</c:v>
                </c:pt>
                <c:pt idx="125">
                  <c:v>64</c:v>
                </c:pt>
                <c:pt idx="126">
                  <c:v>62</c:v>
                </c:pt>
                <c:pt idx="127">
                  <c:v>61</c:v>
                </c:pt>
                <c:pt idx="128">
                  <c:v>60</c:v>
                </c:pt>
                <c:pt idx="129">
                  <c:v>59</c:v>
                </c:pt>
                <c:pt idx="130">
                  <c:v>63</c:v>
                </c:pt>
                <c:pt idx="131">
                  <c:v>65</c:v>
                </c:pt>
                <c:pt idx="132">
                  <c:v>62</c:v>
                </c:pt>
                <c:pt idx="133">
                  <c:v>60</c:v>
                </c:pt>
                <c:pt idx="134">
                  <c:v>61</c:v>
                </c:pt>
                <c:pt idx="135">
                  <c:v>62</c:v>
                </c:pt>
                <c:pt idx="136">
                  <c:v>68</c:v>
                </c:pt>
                <c:pt idx="137">
                  <c:v>60</c:v>
                </c:pt>
                <c:pt idx="138">
                  <c:v>58</c:v>
                </c:pt>
                <c:pt idx="139">
                  <c:v>58</c:v>
                </c:pt>
                <c:pt idx="140">
                  <c:v>68</c:v>
                </c:pt>
                <c:pt idx="141">
                  <c:v>62</c:v>
                </c:pt>
                <c:pt idx="142">
                  <c:v>64</c:v>
                </c:pt>
                <c:pt idx="143">
                  <c:v>65</c:v>
                </c:pt>
                <c:pt idx="144">
                  <c:v>67</c:v>
                </c:pt>
                <c:pt idx="145">
                  <c:v>64</c:v>
                </c:pt>
                <c:pt idx="146">
                  <c:v>63</c:v>
                </c:pt>
                <c:pt idx="147">
                  <c:v>68</c:v>
                </c:pt>
                <c:pt idx="148">
                  <c:v>67</c:v>
                </c:pt>
                <c:pt idx="149">
                  <c:v>64</c:v>
                </c:pt>
                <c:pt idx="150">
                  <c:v>65</c:v>
                </c:pt>
                <c:pt idx="151">
                  <c:v>62</c:v>
                </c:pt>
                <c:pt idx="152">
                  <c:v>61</c:v>
                </c:pt>
                <c:pt idx="153">
                  <c:v>61</c:v>
                </c:pt>
                <c:pt idx="154">
                  <c:v>64</c:v>
                </c:pt>
                <c:pt idx="155">
                  <c:v>63</c:v>
                </c:pt>
                <c:pt idx="156">
                  <c:v>62</c:v>
                </c:pt>
                <c:pt idx="157">
                  <c:v>66</c:v>
                </c:pt>
                <c:pt idx="158">
                  <c:v>65</c:v>
                </c:pt>
                <c:pt idx="159">
                  <c:v>59</c:v>
                </c:pt>
                <c:pt idx="160">
                  <c:v>65</c:v>
                </c:pt>
                <c:pt idx="161">
                  <c:v>68</c:v>
                </c:pt>
                <c:pt idx="162">
                  <c:v>66</c:v>
                </c:pt>
                <c:pt idx="163">
                  <c:v>64</c:v>
                </c:pt>
                <c:pt idx="164">
                  <c:v>69</c:v>
                </c:pt>
                <c:pt idx="165">
                  <c:v>64</c:v>
                </c:pt>
                <c:pt idx="166">
                  <c:v>59</c:v>
                </c:pt>
                <c:pt idx="167">
                  <c:v>69</c:v>
                </c:pt>
                <c:pt idx="168">
                  <c:v>63</c:v>
                </c:pt>
                <c:pt idx="169">
                  <c:v>61</c:v>
                </c:pt>
                <c:pt idx="170">
                  <c:v>63</c:v>
                </c:pt>
                <c:pt idx="171">
                  <c:v>63</c:v>
                </c:pt>
                <c:pt idx="172">
                  <c:v>64</c:v>
                </c:pt>
                <c:pt idx="173">
                  <c:v>60</c:v>
                </c:pt>
                <c:pt idx="174">
                  <c:v>65</c:v>
                </c:pt>
                <c:pt idx="175">
                  <c:v>63</c:v>
                </c:pt>
                <c:pt idx="176">
                  <c:v>65</c:v>
                </c:pt>
                <c:pt idx="177">
                  <c:v>63</c:v>
                </c:pt>
                <c:pt idx="178">
                  <c:v>59</c:v>
                </c:pt>
                <c:pt idx="179">
                  <c:v>65</c:v>
                </c:pt>
                <c:pt idx="180">
                  <c:v>66</c:v>
                </c:pt>
                <c:pt idx="181">
                  <c:v>64</c:v>
                </c:pt>
                <c:pt idx="182">
                  <c:v>63</c:v>
                </c:pt>
                <c:pt idx="183">
                  <c:v>65</c:v>
                </c:pt>
                <c:pt idx="184">
                  <c:v>64</c:v>
                </c:pt>
                <c:pt idx="185">
                  <c:v>61</c:v>
                </c:pt>
                <c:pt idx="186">
                  <c:v>68</c:v>
                </c:pt>
                <c:pt idx="187">
                  <c:v>61</c:v>
                </c:pt>
                <c:pt idx="188">
                  <c:v>63</c:v>
                </c:pt>
                <c:pt idx="189">
                  <c:v>63</c:v>
                </c:pt>
                <c:pt idx="190">
                  <c:v>64</c:v>
                </c:pt>
                <c:pt idx="191">
                  <c:v>62</c:v>
                </c:pt>
                <c:pt idx="192">
                  <c:v>65</c:v>
                </c:pt>
                <c:pt idx="193">
                  <c:v>63</c:v>
                </c:pt>
                <c:pt idx="194">
                  <c:v>65</c:v>
                </c:pt>
                <c:pt idx="195">
                  <c:v>62</c:v>
                </c:pt>
                <c:pt idx="196">
                  <c:v>63</c:v>
                </c:pt>
                <c:pt idx="197">
                  <c:v>61</c:v>
                </c:pt>
                <c:pt idx="198">
                  <c:v>64</c:v>
                </c:pt>
                <c:pt idx="199">
                  <c:v>68</c:v>
                </c:pt>
                <c:pt idx="200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09C-4178-A65B-31E09BAE154C}"/>
            </c:ext>
          </c:extLst>
        </c:ser>
        <c:ser>
          <c:idx val="12"/>
          <c:order val="12"/>
          <c:tx>
            <c:strRef>
              <c:f>'-2 iter rx'!$M$1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rx'!$M$2:$M$202</c:f>
              <c:numCache>
                <c:formatCode>General</c:formatCode>
                <c:ptCount val="201"/>
                <c:pt idx="0">
                  <c:v>67</c:v>
                </c:pt>
                <c:pt idx="1">
                  <c:v>63</c:v>
                </c:pt>
                <c:pt idx="2">
                  <c:v>64</c:v>
                </c:pt>
                <c:pt idx="3">
                  <c:v>65</c:v>
                </c:pt>
                <c:pt idx="4">
                  <c:v>64</c:v>
                </c:pt>
                <c:pt idx="5">
                  <c:v>63</c:v>
                </c:pt>
                <c:pt idx="6">
                  <c:v>62</c:v>
                </c:pt>
                <c:pt idx="7">
                  <c:v>65</c:v>
                </c:pt>
                <c:pt idx="8">
                  <c:v>63</c:v>
                </c:pt>
                <c:pt idx="9">
                  <c:v>62</c:v>
                </c:pt>
                <c:pt idx="10">
                  <c:v>61</c:v>
                </c:pt>
                <c:pt idx="11">
                  <c:v>62</c:v>
                </c:pt>
                <c:pt idx="12">
                  <c:v>64</c:v>
                </c:pt>
                <c:pt idx="13">
                  <c:v>62</c:v>
                </c:pt>
                <c:pt idx="14">
                  <c:v>64</c:v>
                </c:pt>
                <c:pt idx="15">
                  <c:v>66</c:v>
                </c:pt>
                <c:pt idx="16">
                  <c:v>64</c:v>
                </c:pt>
                <c:pt idx="17">
                  <c:v>61</c:v>
                </c:pt>
                <c:pt idx="18">
                  <c:v>67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59</c:v>
                </c:pt>
                <c:pt idx="23">
                  <c:v>65</c:v>
                </c:pt>
                <c:pt idx="24">
                  <c:v>64</c:v>
                </c:pt>
                <c:pt idx="25">
                  <c:v>63</c:v>
                </c:pt>
                <c:pt idx="26">
                  <c:v>64</c:v>
                </c:pt>
                <c:pt idx="27">
                  <c:v>67</c:v>
                </c:pt>
                <c:pt idx="28">
                  <c:v>67</c:v>
                </c:pt>
                <c:pt idx="29">
                  <c:v>65</c:v>
                </c:pt>
                <c:pt idx="30">
                  <c:v>66</c:v>
                </c:pt>
                <c:pt idx="31">
                  <c:v>57</c:v>
                </c:pt>
                <c:pt idx="32">
                  <c:v>60</c:v>
                </c:pt>
                <c:pt idx="33">
                  <c:v>65</c:v>
                </c:pt>
                <c:pt idx="34">
                  <c:v>62</c:v>
                </c:pt>
                <c:pt idx="35">
                  <c:v>65</c:v>
                </c:pt>
                <c:pt idx="36">
                  <c:v>63</c:v>
                </c:pt>
                <c:pt idx="37">
                  <c:v>69</c:v>
                </c:pt>
                <c:pt idx="38">
                  <c:v>62</c:v>
                </c:pt>
                <c:pt idx="39">
                  <c:v>71</c:v>
                </c:pt>
                <c:pt idx="40">
                  <c:v>67</c:v>
                </c:pt>
                <c:pt idx="41">
                  <c:v>64</c:v>
                </c:pt>
                <c:pt idx="42">
                  <c:v>65</c:v>
                </c:pt>
                <c:pt idx="43">
                  <c:v>63</c:v>
                </c:pt>
                <c:pt idx="44">
                  <c:v>61</c:v>
                </c:pt>
                <c:pt idx="45">
                  <c:v>66</c:v>
                </c:pt>
                <c:pt idx="46">
                  <c:v>62</c:v>
                </c:pt>
                <c:pt idx="47">
                  <c:v>65</c:v>
                </c:pt>
                <c:pt idx="48">
                  <c:v>62</c:v>
                </c:pt>
                <c:pt idx="49">
                  <c:v>64</c:v>
                </c:pt>
                <c:pt idx="50">
                  <c:v>68</c:v>
                </c:pt>
                <c:pt idx="51">
                  <c:v>63</c:v>
                </c:pt>
                <c:pt idx="52">
                  <c:v>66</c:v>
                </c:pt>
                <c:pt idx="53">
                  <c:v>63</c:v>
                </c:pt>
                <c:pt idx="54">
                  <c:v>61</c:v>
                </c:pt>
                <c:pt idx="55">
                  <c:v>59</c:v>
                </c:pt>
                <c:pt idx="56">
                  <c:v>63</c:v>
                </c:pt>
                <c:pt idx="57">
                  <c:v>65</c:v>
                </c:pt>
                <c:pt idx="58">
                  <c:v>64</c:v>
                </c:pt>
                <c:pt idx="59">
                  <c:v>67</c:v>
                </c:pt>
                <c:pt idx="60">
                  <c:v>65</c:v>
                </c:pt>
                <c:pt idx="61">
                  <c:v>63</c:v>
                </c:pt>
                <c:pt idx="62">
                  <c:v>63</c:v>
                </c:pt>
                <c:pt idx="63">
                  <c:v>65</c:v>
                </c:pt>
                <c:pt idx="64">
                  <c:v>62</c:v>
                </c:pt>
                <c:pt idx="65">
                  <c:v>63</c:v>
                </c:pt>
                <c:pt idx="66">
                  <c:v>64</c:v>
                </c:pt>
                <c:pt idx="67">
                  <c:v>65</c:v>
                </c:pt>
                <c:pt idx="68">
                  <c:v>59</c:v>
                </c:pt>
                <c:pt idx="69">
                  <c:v>65</c:v>
                </c:pt>
                <c:pt idx="70">
                  <c:v>64</c:v>
                </c:pt>
                <c:pt idx="71">
                  <c:v>63</c:v>
                </c:pt>
                <c:pt idx="72">
                  <c:v>64</c:v>
                </c:pt>
                <c:pt idx="73">
                  <c:v>63</c:v>
                </c:pt>
                <c:pt idx="74">
                  <c:v>62</c:v>
                </c:pt>
                <c:pt idx="75">
                  <c:v>64</c:v>
                </c:pt>
                <c:pt idx="76">
                  <c:v>63</c:v>
                </c:pt>
                <c:pt idx="77">
                  <c:v>62</c:v>
                </c:pt>
                <c:pt idx="78">
                  <c:v>67</c:v>
                </c:pt>
                <c:pt idx="79">
                  <c:v>67</c:v>
                </c:pt>
                <c:pt idx="80">
                  <c:v>64</c:v>
                </c:pt>
                <c:pt idx="81">
                  <c:v>62</c:v>
                </c:pt>
                <c:pt idx="82">
                  <c:v>64</c:v>
                </c:pt>
                <c:pt idx="83">
                  <c:v>61</c:v>
                </c:pt>
                <c:pt idx="84">
                  <c:v>65</c:v>
                </c:pt>
                <c:pt idx="85">
                  <c:v>66</c:v>
                </c:pt>
                <c:pt idx="86">
                  <c:v>60</c:v>
                </c:pt>
                <c:pt idx="87">
                  <c:v>66</c:v>
                </c:pt>
                <c:pt idx="88">
                  <c:v>64</c:v>
                </c:pt>
                <c:pt idx="89">
                  <c:v>65</c:v>
                </c:pt>
                <c:pt idx="90">
                  <c:v>65</c:v>
                </c:pt>
                <c:pt idx="91">
                  <c:v>64</c:v>
                </c:pt>
                <c:pt idx="92">
                  <c:v>64</c:v>
                </c:pt>
                <c:pt idx="93">
                  <c:v>65</c:v>
                </c:pt>
                <c:pt idx="94">
                  <c:v>64</c:v>
                </c:pt>
                <c:pt idx="95">
                  <c:v>64</c:v>
                </c:pt>
                <c:pt idx="96">
                  <c:v>64</c:v>
                </c:pt>
                <c:pt idx="97">
                  <c:v>61</c:v>
                </c:pt>
                <c:pt idx="98">
                  <c:v>66</c:v>
                </c:pt>
                <c:pt idx="99">
                  <c:v>64</c:v>
                </c:pt>
                <c:pt idx="100">
                  <c:v>66</c:v>
                </c:pt>
                <c:pt idx="101">
                  <c:v>64</c:v>
                </c:pt>
                <c:pt idx="102">
                  <c:v>62</c:v>
                </c:pt>
                <c:pt idx="103">
                  <c:v>63</c:v>
                </c:pt>
                <c:pt idx="104">
                  <c:v>63</c:v>
                </c:pt>
                <c:pt idx="105">
                  <c:v>59</c:v>
                </c:pt>
                <c:pt idx="106">
                  <c:v>61</c:v>
                </c:pt>
                <c:pt idx="107">
                  <c:v>65</c:v>
                </c:pt>
                <c:pt idx="108">
                  <c:v>66</c:v>
                </c:pt>
                <c:pt idx="109">
                  <c:v>64</c:v>
                </c:pt>
                <c:pt idx="110">
                  <c:v>63</c:v>
                </c:pt>
                <c:pt idx="111">
                  <c:v>62</c:v>
                </c:pt>
                <c:pt idx="112">
                  <c:v>67</c:v>
                </c:pt>
                <c:pt idx="113">
                  <c:v>66</c:v>
                </c:pt>
                <c:pt idx="114">
                  <c:v>63</c:v>
                </c:pt>
                <c:pt idx="115">
                  <c:v>63</c:v>
                </c:pt>
                <c:pt idx="116">
                  <c:v>63</c:v>
                </c:pt>
                <c:pt idx="117">
                  <c:v>65</c:v>
                </c:pt>
                <c:pt idx="118">
                  <c:v>61</c:v>
                </c:pt>
                <c:pt idx="119">
                  <c:v>67</c:v>
                </c:pt>
                <c:pt idx="120">
                  <c:v>62</c:v>
                </c:pt>
                <c:pt idx="121">
                  <c:v>63</c:v>
                </c:pt>
                <c:pt idx="122">
                  <c:v>62</c:v>
                </c:pt>
                <c:pt idx="123">
                  <c:v>60</c:v>
                </c:pt>
                <c:pt idx="124">
                  <c:v>65</c:v>
                </c:pt>
                <c:pt idx="125">
                  <c:v>68</c:v>
                </c:pt>
                <c:pt idx="126">
                  <c:v>61</c:v>
                </c:pt>
                <c:pt idx="127">
                  <c:v>58</c:v>
                </c:pt>
                <c:pt idx="128">
                  <c:v>64</c:v>
                </c:pt>
                <c:pt idx="129">
                  <c:v>62</c:v>
                </c:pt>
                <c:pt idx="130">
                  <c:v>66</c:v>
                </c:pt>
                <c:pt idx="131">
                  <c:v>65</c:v>
                </c:pt>
                <c:pt idx="132">
                  <c:v>69</c:v>
                </c:pt>
                <c:pt idx="133">
                  <c:v>65</c:v>
                </c:pt>
                <c:pt idx="134">
                  <c:v>65</c:v>
                </c:pt>
                <c:pt idx="135">
                  <c:v>62</c:v>
                </c:pt>
                <c:pt idx="136">
                  <c:v>65</c:v>
                </c:pt>
                <c:pt idx="137">
                  <c:v>62</c:v>
                </c:pt>
                <c:pt idx="138">
                  <c:v>61</c:v>
                </c:pt>
                <c:pt idx="139">
                  <c:v>66</c:v>
                </c:pt>
                <c:pt idx="140">
                  <c:v>64</c:v>
                </c:pt>
                <c:pt idx="141">
                  <c:v>66</c:v>
                </c:pt>
                <c:pt idx="142">
                  <c:v>66</c:v>
                </c:pt>
                <c:pt idx="143">
                  <c:v>65</c:v>
                </c:pt>
                <c:pt idx="144">
                  <c:v>63</c:v>
                </c:pt>
                <c:pt idx="145">
                  <c:v>67</c:v>
                </c:pt>
                <c:pt idx="146">
                  <c:v>65</c:v>
                </c:pt>
                <c:pt idx="147">
                  <c:v>62</c:v>
                </c:pt>
                <c:pt idx="148">
                  <c:v>65</c:v>
                </c:pt>
                <c:pt idx="149">
                  <c:v>62</c:v>
                </c:pt>
                <c:pt idx="150">
                  <c:v>62</c:v>
                </c:pt>
                <c:pt idx="151">
                  <c:v>66</c:v>
                </c:pt>
                <c:pt idx="152">
                  <c:v>65</c:v>
                </c:pt>
                <c:pt idx="153">
                  <c:v>64</c:v>
                </c:pt>
                <c:pt idx="154">
                  <c:v>64</c:v>
                </c:pt>
                <c:pt idx="155">
                  <c:v>61</c:v>
                </c:pt>
                <c:pt idx="156">
                  <c:v>65</c:v>
                </c:pt>
                <c:pt idx="157">
                  <c:v>66</c:v>
                </c:pt>
                <c:pt idx="158">
                  <c:v>66</c:v>
                </c:pt>
                <c:pt idx="159">
                  <c:v>64</c:v>
                </c:pt>
                <c:pt idx="160">
                  <c:v>63</c:v>
                </c:pt>
                <c:pt idx="161">
                  <c:v>65</c:v>
                </c:pt>
                <c:pt idx="162">
                  <c:v>64</c:v>
                </c:pt>
                <c:pt idx="163">
                  <c:v>65</c:v>
                </c:pt>
                <c:pt idx="164">
                  <c:v>61</c:v>
                </c:pt>
                <c:pt idx="165">
                  <c:v>61</c:v>
                </c:pt>
                <c:pt idx="166">
                  <c:v>63</c:v>
                </c:pt>
                <c:pt idx="167">
                  <c:v>63</c:v>
                </c:pt>
                <c:pt idx="168">
                  <c:v>66</c:v>
                </c:pt>
                <c:pt idx="169">
                  <c:v>69</c:v>
                </c:pt>
                <c:pt idx="170">
                  <c:v>64</c:v>
                </c:pt>
                <c:pt idx="171">
                  <c:v>63</c:v>
                </c:pt>
                <c:pt idx="172">
                  <c:v>64</c:v>
                </c:pt>
                <c:pt idx="173">
                  <c:v>64</c:v>
                </c:pt>
                <c:pt idx="174">
                  <c:v>65</c:v>
                </c:pt>
                <c:pt idx="175">
                  <c:v>64</c:v>
                </c:pt>
                <c:pt idx="176">
                  <c:v>59</c:v>
                </c:pt>
                <c:pt idx="177">
                  <c:v>61</c:v>
                </c:pt>
                <c:pt idx="178">
                  <c:v>66</c:v>
                </c:pt>
                <c:pt idx="179">
                  <c:v>62</c:v>
                </c:pt>
                <c:pt idx="180">
                  <c:v>64</c:v>
                </c:pt>
                <c:pt idx="181">
                  <c:v>64</c:v>
                </c:pt>
                <c:pt idx="182">
                  <c:v>63</c:v>
                </c:pt>
                <c:pt idx="183">
                  <c:v>62</c:v>
                </c:pt>
                <c:pt idx="184">
                  <c:v>60</c:v>
                </c:pt>
                <c:pt idx="185">
                  <c:v>68</c:v>
                </c:pt>
                <c:pt idx="186">
                  <c:v>66</c:v>
                </c:pt>
                <c:pt idx="187">
                  <c:v>67</c:v>
                </c:pt>
                <c:pt idx="188">
                  <c:v>61</c:v>
                </c:pt>
                <c:pt idx="189">
                  <c:v>67</c:v>
                </c:pt>
                <c:pt idx="190">
                  <c:v>65</c:v>
                </c:pt>
                <c:pt idx="191">
                  <c:v>64</c:v>
                </c:pt>
                <c:pt idx="192">
                  <c:v>65</c:v>
                </c:pt>
                <c:pt idx="193">
                  <c:v>62</c:v>
                </c:pt>
                <c:pt idx="194">
                  <c:v>63</c:v>
                </c:pt>
                <c:pt idx="195">
                  <c:v>67</c:v>
                </c:pt>
                <c:pt idx="196">
                  <c:v>64</c:v>
                </c:pt>
                <c:pt idx="197">
                  <c:v>66</c:v>
                </c:pt>
                <c:pt idx="198">
                  <c:v>63</c:v>
                </c:pt>
                <c:pt idx="199">
                  <c:v>63</c:v>
                </c:pt>
                <c:pt idx="200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09C-4178-A65B-31E09BAE154C}"/>
            </c:ext>
          </c:extLst>
        </c:ser>
        <c:ser>
          <c:idx val="13"/>
          <c:order val="13"/>
          <c:tx>
            <c:strRef>
              <c:f>'-2 iter rx'!$N$1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rx'!$N$2:$N$202</c:f>
              <c:numCache>
                <c:formatCode>General</c:formatCode>
                <c:ptCount val="201"/>
                <c:pt idx="0">
                  <c:v>65</c:v>
                </c:pt>
                <c:pt idx="1">
                  <c:v>62</c:v>
                </c:pt>
                <c:pt idx="2">
                  <c:v>61</c:v>
                </c:pt>
                <c:pt idx="3">
                  <c:v>62</c:v>
                </c:pt>
                <c:pt idx="4">
                  <c:v>68</c:v>
                </c:pt>
                <c:pt idx="5">
                  <c:v>64</c:v>
                </c:pt>
                <c:pt idx="6">
                  <c:v>65</c:v>
                </c:pt>
                <c:pt idx="7">
                  <c:v>63</c:v>
                </c:pt>
                <c:pt idx="8">
                  <c:v>60</c:v>
                </c:pt>
                <c:pt idx="9">
                  <c:v>66</c:v>
                </c:pt>
                <c:pt idx="10">
                  <c:v>59</c:v>
                </c:pt>
                <c:pt idx="11">
                  <c:v>63</c:v>
                </c:pt>
                <c:pt idx="12">
                  <c:v>63</c:v>
                </c:pt>
                <c:pt idx="13">
                  <c:v>61</c:v>
                </c:pt>
                <c:pt idx="14">
                  <c:v>67</c:v>
                </c:pt>
                <c:pt idx="15">
                  <c:v>59</c:v>
                </c:pt>
                <c:pt idx="16">
                  <c:v>57</c:v>
                </c:pt>
                <c:pt idx="17">
                  <c:v>66</c:v>
                </c:pt>
                <c:pt idx="18">
                  <c:v>67</c:v>
                </c:pt>
                <c:pt idx="19">
                  <c:v>63</c:v>
                </c:pt>
                <c:pt idx="20">
                  <c:v>64</c:v>
                </c:pt>
                <c:pt idx="21">
                  <c:v>65</c:v>
                </c:pt>
                <c:pt idx="22">
                  <c:v>66</c:v>
                </c:pt>
                <c:pt idx="23">
                  <c:v>68</c:v>
                </c:pt>
                <c:pt idx="24">
                  <c:v>61</c:v>
                </c:pt>
                <c:pt idx="25">
                  <c:v>64</c:v>
                </c:pt>
                <c:pt idx="26">
                  <c:v>70</c:v>
                </c:pt>
                <c:pt idx="27">
                  <c:v>61</c:v>
                </c:pt>
                <c:pt idx="28">
                  <c:v>62</c:v>
                </c:pt>
                <c:pt idx="29">
                  <c:v>66</c:v>
                </c:pt>
                <c:pt idx="30">
                  <c:v>64</c:v>
                </c:pt>
                <c:pt idx="31">
                  <c:v>66</c:v>
                </c:pt>
                <c:pt idx="32">
                  <c:v>67</c:v>
                </c:pt>
                <c:pt idx="33">
                  <c:v>66</c:v>
                </c:pt>
                <c:pt idx="34">
                  <c:v>66</c:v>
                </c:pt>
                <c:pt idx="35">
                  <c:v>63</c:v>
                </c:pt>
                <c:pt idx="36">
                  <c:v>63</c:v>
                </c:pt>
                <c:pt idx="37">
                  <c:v>62</c:v>
                </c:pt>
                <c:pt idx="38">
                  <c:v>66</c:v>
                </c:pt>
                <c:pt idx="39">
                  <c:v>65</c:v>
                </c:pt>
                <c:pt idx="40">
                  <c:v>61</c:v>
                </c:pt>
                <c:pt idx="41">
                  <c:v>63</c:v>
                </c:pt>
                <c:pt idx="42">
                  <c:v>57</c:v>
                </c:pt>
                <c:pt idx="43">
                  <c:v>61</c:v>
                </c:pt>
                <c:pt idx="44">
                  <c:v>61</c:v>
                </c:pt>
                <c:pt idx="45">
                  <c:v>61</c:v>
                </c:pt>
                <c:pt idx="46">
                  <c:v>65</c:v>
                </c:pt>
                <c:pt idx="47">
                  <c:v>66</c:v>
                </c:pt>
                <c:pt idx="48">
                  <c:v>60</c:v>
                </c:pt>
                <c:pt idx="49">
                  <c:v>63</c:v>
                </c:pt>
                <c:pt idx="50">
                  <c:v>63</c:v>
                </c:pt>
                <c:pt idx="51">
                  <c:v>64</c:v>
                </c:pt>
                <c:pt idx="52">
                  <c:v>68</c:v>
                </c:pt>
                <c:pt idx="53">
                  <c:v>64</c:v>
                </c:pt>
                <c:pt idx="54">
                  <c:v>63</c:v>
                </c:pt>
                <c:pt idx="55">
                  <c:v>66</c:v>
                </c:pt>
                <c:pt idx="56">
                  <c:v>62</c:v>
                </c:pt>
                <c:pt idx="57">
                  <c:v>68</c:v>
                </c:pt>
                <c:pt idx="58">
                  <c:v>63</c:v>
                </c:pt>
                <c:pt idx="59">
                  <c:v>60</c:v>
                </c:pt>
                <c:pt idx="60">
                  <c:v>63</c:v>
                </c:pt>
                <c:pt idx="61">
                  <c:v>61</c:v>
                </c:pt>
                <c:pt idx="62">
                  <c:v>62</c:v>
                </c:pt>
                <c:pt idx="63">
                  <c:v>65</c:v>
                </c:pt>
                <c:pt idx="64">
                  <c:v>64</c:v>
                </c:pt>
                <c:pt idx="65">
                  <c:v>63</c:v>
                </c:pt>
                <c:pt idx="66">
                  <c:v>63</c:v>
                </c:pt>
                <c:pt idx="67">
                  <c:v>60</c:v>
                </c:pt>
                <c:pt idx="68">
                  <c:v>61</c:v>
                </c:pt>
                <c:pt idx="69">
                  <c:v>68</c:v>
                </c:pt>
                <c:pt idx="70">
                  <c:v>65</c:v>
                </c:pt>
                <c:pt idx="71">
                  <c:v>61</c:v>
                </c:pt>
                <c:pt idx="72">
                  <c:v>67</c:v>
                </c:pt>
                <c:pt idx="73">
                  <c:v>62</c:v>
                </c:pt>
                <c:pt idx="74">
                  <c:v>61</c:v>
                </c:pt>
                <c:pt idx="75">
                  <c:v>63</c:v>
                </c:pt>
                <c:pt idx="76">
                  <c:v>61</c:v>
                </c:pt>
                <c:pt idx="77">
                  <c:v>63</c:v>
                </c:pt>
                <c:pt idx="78">
                  <c:v>63</c:v>
                </c:pt>
                <c:pt idx="79">
                  <c:v>63</c:v>
                </c:pt>
                <c:pt idx="80">
                  <c:v>64</c:v>
                </c:pt>
                <c:pt idx="81">
                  <c:v>62</c:v>
                </c:pt>
                <c:pt idx="82">
                  <c:v>63</c:v>
                </c:pt>
                <c:pt idx="83">
                  <c:v>60</c:v>
                </c:pt>
                <c:pt idx="84">
                  <c:v>62</c:v>
                </c:pt>
                <c:pt idx="85">
                  <c:v>65</c:v>
                </c:pt>
                <c:pt idx="86">
                  <c:v>58</c:v>
                </c:pt>
                <c:pt idx="87">
                  <c:v>66</c:v>
                </c:pt>
                <c:pt idx="88">
                  <c:v>64</c:v>
                </c:pt>
                <c:pt idx="89">
                  <c:v>63</c:v>
                </c:pt>
                <c:pt idx="90">
                  <c:v>67</c:v>
                </c:pt>
                <c:pt idx="91">
                  <c:v>66</c:v>
                </c:pt>
                <c:pt idx="92">
                  <c:v>63</c:v>
                </c:pt>
                <c:pt idx="93">
                  <c:v>62</c:v>
                </c:pt>
                <c:pt idx="94">
                  <c:v>64</c:v>
                </c:pt>
                <c:pt idx="95">
                  <c:v>62</c:v>
                </c:pt>
                <c:pt idx="96">
                  <c:v>61</c:v>
                </c:pt>
                <c:pt idx="97">
                  <c:v>60</c:v>
                </c:pt>
                <c:pt idx="98">
                  <c:v>59</c:v>
                </c:pt>
                <c:pt idx="99">
                  <c:v>63</c:v>
                </c:pt>
                <c:pt idx="100">
                  <c:v>61</c:v>
                </c:pt>
                <c:pt idx="101">
                  <c:v>63</c:v>
                </c:pt>
                <c:pt idx="102">
                  <c:v>61</c:v>
                </c:pt>
                <c:pt idx="103">
                  <c:v>64</c:v>
                </c:pt>
                <c:pt idx="104">
                  <c:v>65</c:v>
                </c:pt>
                <c:pt idx="105">
                  <c:v>60</c:v>
                </c:pt>
                <c:pt idx="106">
                  <c:v>60</c:v>
                </c:pt>
                <c:pt idx="107">
                  <c:v>64</c:v>
                </c:pt>
                <c:pt idx="108">
                  <c:v>64</c:v>
                </c:pt>
                <c:pt idx="109">
                  <c:v>65</c:v>
                </c:pt>
                <c:pt idx="110">
                  <c:v>66</c:v>
                </c:pt>
                <c:pt idx="111">
                  <c:v>62</c:v>
                </c:pt>
                <c:pt idx="112">
                  <c:v>59</c:v>
                </c:pt>
                <c:pt idx="113">
                  <c:v>68</c:v>
                </c:pt>
                <c:pt idx="114">
                  <c:v>65</c:v>
                </c:pt>
                <c:pt idx="115">
                  <c:v>64</c:v>
                </c:pt>
                <c:pt idx="116">
                  <c:v>64</c:v>
                </c:pt>
                <c:pt idx="117">
                  <c:v>62</c:v>
                </c:pt>
                <c:pt idx="118">
                  <c:v>64</c:v>
                </c:pt>
                <c:pt idx="119">
                  <c:v>64</c:v>
                </c:pt>
                <c:pt idx="120">
                  <c:v>64</c:v>
                </c:pt>
                <c:pt idx="121">
                  <c:v>65</c:v>
                </c:pt>
                <c:pt idx="122">
                  <c:v>62</c:v>
                </c:pt>
                <c:pt idx="123">
                  <c:v>62</c:v>
                </c:pt>
                <c:pt idx="124">
                  <c:v>65</c:v>
                </c:pt>
                <c:pt idx="125">
                  <c:v>62</c:v>
                </c:pt>
                <c:pt idx="126">
                  <c:v>69</c:v>
                </c:pt>
                <c:pt idx="127">
                  <c:v>64</c:v>
                </c:pt>
                <c:pt idx="128">
                  <c:v>67</c:v>
                </c:pt>
                <c:pt idx="129">
                  <c:v>68</c:v>
                </c:pt>
                <c:pt idx="130">
                  <c:v>60</c:v>
                </c:pt>
                <c:pt idx="131">
                  <c:v>65</c:v>
                </c:pt>
                <c:pt idx="132">
                  <c:v>63</c:v>
                </c:pt>
                <c:pt idx="133">
                  <c:v>66</c:v>
                </c:pt>
                <c:pt idx="134">
                  <c:v>60</c:v>
                </c:pt>
                <c:pt idx="135">
                  <c:v>65</c:v>
                </c:pt>
                <c:pt idx="136">
                  <c:v>65</c:v>
                </c:pt>
                <c:pt idx="137">
                  <c:v>64</c:v>
                </c:pt>
                <c:pt idx="138">
                  <c:v>68</c:v>
                </c:pt>
                <c:pt idx="139">
                  <c:v>60</c:v>
                </c:pt>
                <c:pt idx="140">
                  <c:v>60</c:v>
                </c:pt>
                <c:pt idx="141">
                  <c:v>64</c:v>
                </c:pt>
                <c:pt idx="142">
                  <c:v>62</c:v>
                </c:pt>
                <c:pt idx="143">
                  <c:v>64</c:v>
                </c:pt>
                <c:pt idx="144">
                  <c:v>61</c:v>
                </c:pt>
                <c:pt idx="145">
                  <c:v>60</c:v>
                </c:pt>
                <c:pt idx="146">
                  <c:v>63</c:v>
                </c:pt>
                <c:pt idx="147">
                  <c:v>65</c:v>
                </c:pt>
                <c:pt idx="148">
                  <c:v>60</c:v>
                </c:pt>
                <c:pt idx="149">
                  <c:v>60</c:v>
                </c:pt>
                <c:pt idx="150">
                  <c:v>60</c:v>
                </c:pt>
                <c:pt idx="151">
                  <c:v>64</c:v>
                </c:pt>
                <c:pt idx="152">
                  <c:v>69</c:v>
                </c:pt>
                <c:pt idx="153">
                  <c:v>63</c:v>
                </c:pt>
                <c:pt idx="154">
                  <c:v>61</c:v>
                </c:pt>
                <c:pt idx="155">
                  <c:v>65</c:v>
                </c:pt>
                <c:pt idx="156">
                  <c:v>67</c:v>
                </c:pt>
                <c:pt idx="157">
                  <c:v>64</c:v>
                </c:pt>
                <c:pt idx="158">
                  <c:v>59</c:v>
                </c:pt>
                <c:pt idx="159">
                  <c:v>64</c:v>
                </c:pt>
                <c:pt idx="160">
                  <c:v>67</c:v>
                </c:pt>
                <c:pt idx="161">
                  <c:v>64</c:v>
                </c:pt>
                <c:pt idx="162">
                  <c:v>62</c:v>
                </c:pt>
                <c:pt idx="163">
                  <c:v>63</c:v>
                </c:pt>
                <c:pt idx="164">
                  <c:v>62</c:v>
                </c:pt>
                <c:pt idx="165">
                  <c:v>60</c:v>
                </c:pt>
                <c:pt idx="166">
                  <c:v>61</c:v>
                </c:pt>
                <c:pt idx="167">
                  <c:v>67</c:v>
                </c:pt>
                <c:pt idx="168">
                  <c:v>62</c:v>
                </c:pt>
                <c:pt idx="169">
                  <c:v>61</c:v>
                </c:pt>
                <c:pt idx="170">
                  <c:v>66</c:v>
                </c:pt>
                <c:pt idx="171">
                  <c:v>61</c:v>
                </c:pt>
                <c:pt idx="172">
                  <c:v>65</c:v>
                </c:pt>
                <c:pt idx="173">
                  <c:v>63</c:v>
                </c:pt>
                <c:pt idx="174">
                  <c:v>58</c:v>
                </c:pt>
                <c:pt idx="175">
                  <c:v>64</c:v>
                </c:pt>
                <c:pt idx="176">
                  <c:v>67</c:v>
                </c:pt>
                <c:pt idx="177">
                  <c:v>65</c:v>
                </c:pt>
                <c:pt idx="178">
                  <c:v>65</c:v>
                </c:pt>
                <c:pt idx="179">
                  <c:v>63</c:v>
                </c:pt>
                <c:pt idx="180">
                  <c:v>60</c:v>
                </c:pt>
                <c:pt idx="181">
                  <c:v>67</c:v>
                </c:pt>
                <c:pt idx="182">
                  <c:v>60</c:v>
                </c:pt>
                <c:pt idx="183">
                  <c:v>68</c:v>
                </c:pt>
                <c:pt idx="184">
                  <c:v>63</c:v>
                </c:pt>
                <c:pt idx="185">
                  <c:v>64</c:v>
                </c:pt>
                <c:pt idx="186">
                  <c:v>64</c:v>
                </c:pt>
                <c:pt idx="187">
                  <c:v>62</c:v>
                </c:pt>
                <c:pt idx="188">
                  <c:v>60</c:v>
                </c:pt>
                <c:pt idx="189">
                  <c:v>62</c:v>
                </c:pt>
                <c:pt idx="190">
                  <c:v>66</c:v>
                </c:pt>
                <c:pt idx="191">
                  <c:v>64</c:v>
                </c:pt>
                <c:pt idx="192">
                  <c:v>62</c:v>
                </c:pt>
                <c:pt idx="193">
                  <c:v>61</c:v>
                </c:pt>
                <c:pt idx="194">
                  <c:v>62</c:v>
                </c:pt>
                <c:pt idx="195">
                  <c:v>62</c:v>
                </c:pt>
                <c:pt idx="196">
                  <c:v>63</c:v>
                </c:pt>
                <c:pt idx="197">
                  <c:v>65</c:v>
                </c:pt>
                <c:pt idx="198">
                  <c:v>63</c:v>
                </c:pt>
                <c:pt idx="199">
                  <c:v>61</c:v>
                </c:pt>
                <c:pt idx="200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09C-4178-A65B-31E09BAE154C}"/>
            </c:ext>
          </c:extLst>
        </c:ser>
        <c:ser>
          <c:idx val="14"/>
          <c:order val="14"/>
          <c:tx>
            <c:strRef>
              <c:f>'-2 iter rx'!$O$1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rx'!$O$2:$O$202</c:f>
              <c:numCache>
                <c:formatCode>General</c:formatCode>
                <c:ptCount val="201"/>
                <c:pt idx="0">
                  <c:v>63</c:v>
                </c:pt>
                <c:pt idx="1">
                  <c:v>61</c:v>
                </c:pt>
                <c:pt idx="2">
                  <c:v>66</c:v>
                </c:pt>
                <c:pt idx="3">
                  <c:v>58</c:v>
                </c:pt>
                <c:pt idx="4">
                  <c:v>64</c:v>
                </c:pt>
                <c:pt idx="5">
                  <c:v>65</c:v>
                </c:pt>
                <c:pt idx="6">
                  <c:v>61</c:v>
                </c:pt>
                <c:pt idx="7">
                  <c:v>66</c:v>
                </c:pt>
                <c:pt idx="8">
                  <c:v>63</c:v>
                </c:pt>
                <c:pt idx="9">
                  <c:v>63</c:v>
                </c:pt>
                <c:pt idx="10">
                  <c:v>64</c:v>
                </c:pt>
                <c:pt idx="11">
                  <c:v>65</c:v>
                </c:pt>
                <c:pt idx="12">
                  <c:v>60</c:v>
                </c:pt>
                <c:pt idx="13">
                  <c:v>61</c:v>
                </c:pt>
                <c:pt idx="14">
                  <c:v>60</c:v>
                </c:pt>
                <c:pt idx="15">
                  <c:v>62</c:v>
                </c:pt>
                <c:pt idx="16">
                  <c:v>66</c:v>
                </c:pt>
                <c:pt idx="17">
                  <c:v>65</c:v>
                </c:pt>
                <c:pt idx="18">
                  <c:v>64</c:v>
                </c:pt>
                <c:pt idx="19">
                  <c:v>62</c:v>
                </c:pt>
                <c:pt idx="20">
                  <c:v>65</c:v>
                </c:pt>
                <c:pt idx="21">
                  <c:v>63</c:v>
                </c:pt>
                <c:pt idx="22">
                  <c:v>63</c:v>
                </c:pt>
                <c:pt idx="23">
                  <c:v>67</c:v>
                </c:pt>
                <c:pt idx="24">
                  <c:v>61</c:v>
                </c:pt>
                <c:pt idx="25">
                  <c:v>63</c:v>
                </c:pt>
                <c:pt idx="26">
                  <c:v>61</c:v>
                </c:pt>
                <c:pt idx="27">
                  <c:v>65</c:v>
                </c:pt>
                <c:pt idx="28">
                  <c:v>65</c:v>
                </c:pt>
                <c:pt idx="29">
                  <c:v>63</c:v>
                </c:pt>
                <c:pt idx="30">
                  <c:v>62</c:v>
                </c:pt>
                <c:pt idx="31">
                  <c:v>65</c:v>
                </c:pt>
                <c:pt idx="32">
                  <c:v>65</c:v>
                </c:pt>
                <c:pt idx="33">
                  <c:v>65</c:v>
                </c:pt>
                <c:pt idx="34">
                  <c:v>68</c:v>
                </c:pt>
                <c:pt idx="35">
                  <c:v>61</c:v>
                </c:pt>
                <c:pt idx="36">
                  <c:v>65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62</c:v>
                </c:pt>
                <c:pt idx="42">
                  <c:v>62</c:v>
                </c:pt>
                <c:pt idx="43">
                  <c:v>62</c:v>
                </c:pt>
                <c:pt idx="44">
                  <c:v>65</c:v>
                </c:pt>
                <c:pt idx="45">
                  <c:v>65</c:v>
                </c:pt>
                <c:pt idx="46">
                  <c:v>60</c:v>
                </c:pt>
                <c:pt idx="47">
                  <c:v>65</c:v>
                </c:pt>
                <c:pt idx="48">
                  <c:v>60</c:v>
                </c:pt>
                <c:pt idx="49">
                  <c:v>65</c:v>
                </c:pt>
                <c:pt idx="50">
                  <c:v>63</c:v>
                </c:pt>
                <c:pt idx="51">
                  <c:v>62</c:v>
                </c:pt>
                <c:pt idx="52">
                  <c:v>68</c:v>
                </c:pt>
                <c:pt idx="53">
                  <c:v>64</c:v>
                </c:pt>
                <c:pt idx="54">
                  <c:v>62</c:v>
                </c:pt>
                <c:pt idx="55">
                  <c:v>62</c:v>
                </c:pt>
                <c:pt idx="56">
                  <c:v>61</c:v>
                </c:pt>
                <c:pt idx="57">
                  <c:v>58</c:v>
                </c:pt>
                <c:pt idx="58">
                  <c:v>65</c:v>
                </c:pt>
                <c:pt idx="59">
                  <c:v>64</c:v>
                </c:pt>
                <c:pt idx="60">
                  <c:v>64</c:v>
                </c:pt>
                <c:pt idx="61">
                  <c:v>63</c:v>
                </c:pt>
                <c:pt idx="62">
                  <c:v>65</c:v>
                </c:pt>
                <c:pt idx="63">
                  <c:v>62</c:v>
                </c:pt>
                <c:pt idx="64">
                  <c:v>65</c:v>
                </c:pt>
                <c:pt idx="65">
                  <c:v>65</c:v>
                </c:pt>
                <c:pt idx="66">
                  <c:v>65</c:v>
                </c:pt>
                <c:pt idx="67">
                  <c:v>67</c:v>
                </c:pt>
                <c:pt idx="68">
                  <c:v>68</c:v>
                </c:pt>
                <c:pt idx="69">
                  <c:v>62</c:v>
                </c:pt>
                <c:pt idx="70">
                  <c:v>62</c:v>
                </c:pt>
                <c:pt idx="71">
                  <c:v>65</c:v>
                </c:pt>
                <c:pt idx="72">
                  <c:v>62</c:v>
                </c:pt>
                <c:pt idx="73">
                  <c:v>65</c:v>
                </c:pt>
                <c:pt idx="74">
                  <c:v>61</c:v>
                </c:pt>
                <c:pt idx="75">
                  <c:v>63</c:v>
                </c:pt>
                <c:pt idx="76">
                  <c:v>64</c:v>
                </c:pt>
                <c:pt idx="77">
                  <c:v>67</c:v>
                </c:pt>
                <c:pt idx="78">
                  <c:v>63</c:v>
                </c:pt>
                <c:pt idx="79">
                  <c:v>63</c:v>
                </c:pt>
                <c:pt idx="80">
                  <c:v>63</c:v>
                </c:pt>
                <c:pt idx="81">
                  <c:v>65</c:v>
                </c:pt>
                <c:pt idx="82">
                  <c:v>62</c:v>
                </c:pt>
                <c:pt idx="83">
                  <c:v>64</c:v>
                </c:pt>
                <c:pt idx="84">
                  <c:v>62</c:v>
                </c:pt>
                <c:pt idx="85">
                  <c:v>62</c:v>
                </c:pt>
                <c:pt idx="86">
                  <c:v>60</c:v>
                </c:pt>
                <c:pt idx="87">
                  <c:v>64</c:v>
                </c:pt>
                <c:pt idx="88">
                  <c:v>65</c:v>
                </c:pt>
                <c:pt idx="89">
                  <c:v>60</c:v>
                </c:pt>
                <c:pt idx="90">
                  <c:v>66</c:v>
                </c:pt>
                <c:pt idx="91">
                  <c:v>63</c:v>
                </c:pt>
                <c:pt idx="92">
                  <c:v>64</c:v>
                </c:pt>
                <c:pt idx="93">
                  <c:v>64</c:v>
                </c:pt>
                <c:pt idx="94">
                  <c:v>66</c:v>
                </c:pt>
                <c:pt idx="95">
                  <c:v>63</c:v>
                </c:pt>
                <c:pt idx="96">
                  <c:v>64</c:v>
                </c:pt>
                <c:pt idx="97">
                  <c:v>60</c:v>
                </c:pt>
                <c:pt idx="98">
                  <c:v>61</c:v>
                </c:pt>
                <c:pt idx="99">
                  <c:v>66</c:v>
                </c:pt>
                <c:pt idx="100">
                  <c:v>64</c:v>
                </c:pt>
                <c:pt idx="101">
                  <c:v>62</c:v>
                </c:pt>
                <c:pt idx="102">
                  <c:v>65</c:v>
                </c:pt>
                <c:pt idx="103">
                  <c:v>66</c:v>
                </c:pt>
                <c:pt idx="104">
                  <c:v>63</c:v>
                </c:pt>
                <c:pt idx="105">
                  <c:v>64</c:v>
                </c:pt>
                <c:pt idx="106">
                  <c:v>64</c:v>
                </c:pt>
                <c:pt idx="107">
                  <c:v>64</c:v>
                </c:pt>
                <c:pt idx="108">
                  <c:v>61</c:v>
                </c:pt>
                <c:pt idx="109">
                  <c:v>61</c:v>
                </c:pt>
                <c:pt idx="110">
                  <c:v>65</c:v>
                </c:pt>
                <c:pt idx="111">
                  <c:v>64</c:v>
                </c:pt>
                <c:pt idx="112">
                  <c:v>62</c:v>
                </c:pt>
                <c:pt idx="113">
                  <c:v>64</c:v>
                </c:pt>
                <c:pt idx="114">
                  <c:v>66</c:v>
                </c:pt>
                <c:pt idx="115">
                  <c:v>62</c:v>
                </c:pt>
                <c:pt idx="116">
                  <c:v>66</c:v>
                </c:pt>
                <c:pt idx="117">
                  <c:v>64</c:v>
                </c:pt>
                <c:pt idx="118">
                  <c:v>62</c:v>
                </c:pt>
                <c:pt idx="119">
                  <c:v>68</c:v>
                </c:pt>
                <c:pt idx="120">
                  <c:v>62</c:v>
                </c:pt>
                <c:pt idx="121">
                  <c:v>62</c:v>
                </c:pt>
                <c:pt idx="122">
                  <c:v>65</c:v>
                </c:pt>
                <c:pt idx="123">
                  <c:v>66</c:v>
                </c:pt>
                <c:pt idx="124">
                  <c:v>59</c:v>
                </c:pt>
                <c:pt idx="125">
                  <c:v>66</c:v>
                </c:pt>
                <c:pt idx="126">
                  <c:v>67</c:v>
                </c:pt>
                <c:pt idx="127">
                  <c:v>63</c:v>
                </c:pt>
                <c:pt idx="128">
                  <c:v>67</c:v>
                </c:pt>
                <c:pt idx="129">
                  <c:v>64</c:v>
                </c:pt>
                <c:pt idx="130">
                  <c:v>65</c:v>
                </c:pt>
                <c:pt idx="131">
                  <c:v>64</c:v>
                </c:pt>
                <c:pt idx="132">
                  <c:v>64</c:v>
                </c:pt>
                <c:pt idx="133">
                  <c:v>66</c:v>
                </c:pt>
                <c:pt idx="134">
                  <c:v>64</c:v>
                </c:pt>
                <c:pt idx="135">
                  <c:v>68</c:v>
                </c:pt>
                <c:pt idx="136">
                  <c:v>66</c:v>
                </c:pt>
                <c:pt idx="137">
                  <c:v>64</c:v>
                </c:pt>
                <c:pt idx="138">
                  <c:v>57</c:v>
                </c:pt>
                <c:pt idx="139">
                  <c:v>66</c:v>
                </c:pt>
                <c:pt idx="140">
                  <c:v>59</c:v>
                </c:pt>
                <c:pt idx="141">
                  <c:v>59</c:v>
                </c:pt>
                <c:pt idx="142">
                  <c:v>65</c:v>
                </c:pt>
                <c:pt idx="143">
                  <c:v>65</c:v>
                </c:pt>
                <c:pt idx="144">
                  <c:v>60</c:v>
                </c:pt>
                <c:pt idx="145">
                  <c:v>65</c:v>
                </c:pt>
                <c:pt idx="146">
                  <c:v>63</c:v>
                </c:pt>
                <c:pt idx="147">
                  <c:v>66</c:v>
                </c:pt>
                <c:pt idx="148">
                  <c:v>61</c:v>
                </c:pt>
                <c:pt idx="149">
                  <c:v>65</c:v>
                </c:pt>
                <c:pt idx="150">
                  <c:v>60</c:v>
                </c:pt>
                <c:pt idx="151">
                  <c:v>63</c:v>
                </c:pt>
                <c:pt idx="152">
                  <c:v>65</c:v>
                </c:pt>
                <c:pt idx="153">
                  <c:v>65</c:v>
                </c:pt>
                <c:pt idx="154">
                  <c:v>65</c:v>
                </c:pt>
                <c:pt idx="155">
                  <c:v>60</c:v>
                </c:pt>
                <c:pt idx="156">
                  <c:v>60</c:v>
                </c:pt>
                <c:pt idx="157">
                  <c:v>65</c:v>
                </c:pt>
                <c:pt idx="158">
                  <c:v>64</c:v>
                </c:pt>
                <c:pt idx="159">
                  <c:v>68</c:v>
                </c:pt>
                <c:pt idx="160">
                  <c:v>62</c:v>
                </c:pt>
                <c:pt idx="161">
                  <c:v>61</c:v>
                </c:pt>
                <c:pt idx="162">
                  <c:v>63</c:v>
                </c:pt>
                <c:pt idx="163">
                  <c:v>66</c:v>
                </c:pt>
                <c:pt idx="164">
                  <c:v>62</c:v>
                </c:pt>
                <c:pt idx="165">
                  <c:v>61</c:v>
                </c:pt>
                <c:pt idx="166">
                  <c:v>62</c:v>
                </c:pt>
                <c:pt idx="167">
                  <c:v>62</c:v>
                </c:pt>
                <c:pt idx="168">
                  <c:v>65</c:v>
                </c:pt>
                <c:pt idx="169">
                  <c:v>66</c:v>
                </c:pt>
                <c:pt idx="170">
                  <c:v>64</c:v>
                </c:pt>
                <c:pt idx="171">
                  <c:v>62</c:v>
                </c:pt>
                <c:pt idx="172">
                  <c:v>64</c:v>
                </c:pt>
                <c:pt idx="173">
                  <c:v>61</c:v>
                </c:pt>
                <c:pt idx="174">
                  <c:v>69</c:v>
                </c:pt>
                <c:pt idx="175">
                  <c:v>64</c:v>
                </c:pt>
                <c:pt idx="176">
                  <c:v>63</c:v>
                </c:pt>
                <c:pt idx="177">
                  <c:v>59</c:v>
                </c:pt>
                <c:pt idx="178">
                  <c:v>67</c:v>
                </c:pt>
                <c:pt idx="179">
                  <c:v>61</c:v>
                </c:pt>
                <c:pt idx="180">
                  <c:v>65</c:v>
                </c:pt>
                <c:pt idx="181">
                  <c:v>62</c:v>
                </c:pt>
                <c:pt idx="182">
                  <c:v>68</c:v>
                </c:pt>
                <c:pt idx="183">
                  <c:v>60</c:v>
                </c:pt>
                <c:pt idx="184">
                  <c:v>62</c:v>
                </c:pt>
                <c:pt idx="185">
                  <c:v>64</c:v>
                </c:pt>
                <c:pt idx="186">
                  <c:v>61</c:v>
                </c:pt>
                <c:pt idx="187">
                  <c:v>67</c:v>
                </c:pt>
                <c:pt idx="188">
                  <c:v>64</c:v>
                </c:pt>
                <c:pt idx="189">
                  <c:v>66</c:v>
                </c:pt>
                <c:pt idx="190">
                  <c:v>59</c:v>
                </c:pt>
                <c:pt idx="191">
                  <c:v>65</c:v>
                </c:pt>
                <c:pt idx="192">
                  <c:v>63</c:v>
                </c:pt>
                <c:pt idx="193">
                  <c:v>66</c:v>
                </c:pt>
                <c:pt idx="194">
                  <c:v>62</c:v>
                </c:pt>
                <c:pt idx="195">
                  <c:v>63</c:v>
                </c:pt>
                <c:pt idx="196">
                  <c:v>65</c:v>
                </c:pt>
                <c:pt idx="197">
                  <c:v>60</c:v>
                </c:pt>
                <c:pt idx="198">
                  <c:v>64</c:v>
                </c:pt>
                <c:pt idx="199">
                  <c:v>64</c:v>
                </c:pt>
                <c:pt idx="200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09C-4178-A65B-31E09BAE154C}"/>
            </c:ext>
          </c:extLst>
        </c:ser>
        <c:ser>
          <c:idx val="15"/>
          <c:order val="15"/>
          <c:tx>
            <c:strRef>
              <c:f>'-2 iter rx'!$P$1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'-2 iter rx'!$Q$2:$Q$202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'-2 iter rx'!$P$2:$P$202</c:f>
              <c:numCache>
                <c:formatCode>General</c:formatCode>
                <c:ptCount val="201"/>
                <c:pt idx="0">
                  <c:v>62</c:v>
                </c:pt>
                <c:pt idx="1">
                  <c:v>64</c:v>
                </c:pt>
                <c:pt idx="2">
                  <c:v>61</c:v>
                </c:pt>
                <c:pt idx="3">
                  <c:v>62</c:v>
                </c:pt>
                <c:pt idx="4">
                  <c:v>61</c:v>
                </c:pt>
                <c:pt idx="5">
                  <c:v>68</c:v>
                </c:pt>
                <c:pt idx="6">
                  <c:v>64</c:v>
                </c:pt>
                <c:pt idx="7">
                  <c:v>64</c:v>
                </c:pt>
                <c:pt idx="8">
                  <c:v>62</c:v>
                </c:pt>
                <c:pt idx="9">
                  <c:v>65</c:v>
                </c:pt>
                <c:pt idx="10">
                  <c:v>65</c:v>
                </c:pt>
                <c:pt idx="11">
                  <c:v>62</c:v>
                </c:pt>
                <c:pt idx="12">
                  <c:v>66</c:v>
                </c:pt>
                <c:pt idx="13">
                  <c:v>65</c:v>
                </c:pt>
                <c:pt idx="14">
                  <c:v>63</c:v>
                </c:pt>
                <c:pt idx="15">
                  <c:v>65</c:v>
                </c:pt>
                <c:pt idx="16">
                  <c:v>63</c:v>
                </c:pt>
                <c:pt idx="17">
                  <c:v>61</c:v>
                </c:pt>
                <c:pt idx="18">
                  <c:v>62</c:v>
                </c:pt>
                <c:pt idx="19">
                  <c:v>61</c:v>
                </c:pt>
                <c:pt idx="20">
                  <c:v>59</c:v>
                </c:pt>
                <c:pt idx="21">
                  <c:v>62</c:v>
                </c:pt>
                <c:pt idx="22">
                  <c:v>65</c:v>
                </c:pt>
                <c:pt idx="23">
                  <c:v>62</c:v>
                </c:pt>
                <c:pt idx="24">
                  <c:v>63</c:v>
                </c:pt>
                <c:pt idx="25">
                  <c:v>66</c:v>
                </c:pt>
                <c:pt idx="26">
                  <c:v>63</c:v>
                </c:pt>
                <c:pt idx="27">
                  <c:v>63</c:v>
                </c:pt>
                <c:pt idx="28">
                  <c:v>65</c:v>
                </c:pt>
                <c:pt idx="29">
                  <c:v>63</c:v>
                </c:pt>
                <c:pt idx="30">
                  <c:v>65</c:v>
                </c:pt>
                <c:pt idx="31">
                  <c:v>67</c:v>
                </c:pt>
                <c:pt idx="32">
                  <c:v>62</c:v>
                </c:pt>
                <c:pt idx="33">
                  <c:v>63</c:v>
                </c:pt>
                <c:pt idx="34">
                  <c:v>63</c:v>
                </c:pt>
                <c:pt idx="35">
                  <c:v>67</c:v>
                </c:pt>
                <c:pt idx="36">
                  <c:v>64</c:v>
                </c:pt>
                <c:pt idx="37">
                  <c:v>62</c:v>
                </c:pt>
                <c:pt idx="38">
                  <c:v>59</c:v>
                </c:pt>
                <c:pt idx="39">
                  <c:v>61</c:v>
                </c:pt>
                <c:pt idx="40">
                  <c:v>68</c:v>
                </c:pt>
                <c:pt idx="41">
                  <c:v>63</c:v>
                </c:pt>
                <c:pt idx="42">
                  <c:v>69</c:v>
                </c:pt>
                <c:pt idx="43">
                  <c:v>63</c:v>
                </c:pt>
                <c:pt idx="44">
                  <c:v>62</c:v>
                </c:pt>
                <c:pt idx="45">
                  <c:v>61</c:v>
                </c:pt>
                <c:pt idx="46">
                  <c:v>63</c:v>
                </c:pt>
                <c:pt idx="47">
                  <c:v>62</c:v>
                </c:pt>
                <c:pt idx="48">
                  <c:v>62</c:v>
                </c:pt>
                <c:pt idx="49">
                  <c:v>64</c:v>
                </c:pt>
                <c:pt idx="50">
                  <c:v>61</c:v>
                </c:pt>
                <c:pt idx="51">
                  <c:v>68</c:v>
                </c:pt>
                <c:pt idx="52">
                  <c:v>65</c:v>
                </c:pt>
                <c:pt idx="53">
                  <c:v>64</c:v>
                </c:pt>
                <c:pt idx="54">
                  <c:v>67</c:v>
                </c:pt>
                <c:pt idx="55">
                  <c:v>63</c:v>
                </c:pt>
                <c:pt idx="56">
                  <c:v>62</c:v>
                </c:pt>
                <c:pt idx="57">
                  <c:v>61</c:v>
                </c:pt>
                <c:pt idx="58">
                  <c:v>63</c:v>
                </c:pt>
                <c:pt idx="59">
                  <c:v>65</c:v>
                </c:pt>
                <c:pt idx="60">
                  <c:v>67</c:v>
                </c:pt>
                <c:pt idx="61">
                  <c:v>65</c:v>
                </c:pt>
                <c:pt idx="62">
                  <c:v>62</c:v>
                </c:pt>
                <c:pt idx="63">
                  <c:v>63</c:v>
                </c:pt>
                <c:pt idx="64">
                  <c:v>61</c:v>
                </c:pt>
                <c:pt idx="65">
                  <c:v>62</c:v>
                </c:pt>
                <c:pt idx="66">
                  <c:v>64</c:v>
                </c:pt>
                <c:pt idx="67">
                  <c:v>60</c:v>
                </c:pt>
                <c:pt idx="68">
                  <c:v>65</c:v>
                </c:pt>
                <c:pt idx="69">
                  <c:v>64</c:v>
                </c:pt>
                <c:pt idx="70">
                  <c:v>64</c:v>
                </c:pt>
                <c:pt idx="71">
                  <c:v>62</c:v>
                </c:pt>
                <c:pt idx="72">
                  <c:v>62</c:v>
                </c:pt>
                <c:pt idx="73">
                  <c:v>69</c:v>
                </c:pt>
                <c:pt idx="74">
                  <c:v>66</c:v>
                </c:pt>
                <c:pt idx="75">
                  <c:v>63</c:v>
                </c:pt>
                <c:pt idx="76">
                  <c:v>61</c:v>
                </c:pt>
                <c:pt idx="77">
                  <c:v>61</c:v>
                </c:pt>
                <c:pt idx="78">
                  <c:v>64</c:v>
                </c:pt>
                <c:pt idx="79">
                  <c:v>62</c:v>
                </c:pt>
                <c:pt idx="80">
                  <c:v>62</c:v>
                </c:pt>
                <c:pt idx="81">
                  <c:v>65</c:v>
                </c:pt>
                <c:pt idx="82">
                  <c:v>65</c:v>
                </c:pt>
                <c:pt idx="83">
                  <c:v>64</c:v>
                </c:pt>
                <c:pt idx="84">
                  <c:v>65</c:v>
                </c:pt>
                <c:pt idx="85">
                  <c:v>66</c:v>
                </c:pt>
                <c:pt idx="86">
                  <c:v>62</c:v>
                </c:pt>
                <c:pt idx="87">
                  <c:v>67</c:v>
                </c:pt>
                <c:pt idx="88">
                  <c:v>62</c:v>
                </c:pt>
                <c:pt idx="89">
                  <c:v>65</c:v>
                </c:pt>
                <c:pt idx="90">
                  <c:v>61</c:v>
                </c:pt>
                <c:pt idx="91">
                  <c:v>63</c:v>
                </c:pt>
                <c:pt idx="92">
                  <c:v>63</c:v>
                </c:pt>
                <c:pt idx="93">
                  <c:v>65</c:v>
                </c:pt>
                <c:pt idx="94">
                  <c:v>63</c:v>
                </c:pt>
                <c:pt idx="95">
                  <c:v>67</c:v>
                </c:pt>
                <c:pt idx="96">
                  <c:v>64</c:v>
                </c:pt>
                <c:pt idx="97">
                  <c:v>64</c:v>
                </c:pt>
                <c:pt idx="98">
                  <c:v>67</c:v>
                </c:pt>
                <c:pt idx="99">
                  <c:v>64</c:v>
                </c:pt>
                <c:pt idx="100">
                  <c:v>61</c:v>
                </c:pt>
                <c:pt idx="101">
                  <c:v>66</c:v>
                </c:pt>
                <c:pt idx="102">
                  <c:v>64</c:v>
                </c:pt>
                <c:pt idx="103">
                  <c:v>58</c:v>
                </c:pt>
                <c:pt idx="104">
                  <c:v>62</c:v>
                </c:pt>
                <c:pt idx="105">
                  <c:v>66</c:v>
                </c:pt>
                <c:pt idx="106">
                  <c:v>65</c:v>
                </c:pt>
                <c:pt idx="107">
                  <c:v>61</c:v>
                </c:pt>
                <c:pt idx="108">
                  <c:v>63</c:v>
                </c:pt>
                <c:pt idx="109">
                  <c:v>66</c:v>
                </c:pt>
                <c:pt idx="110">
                  <c:v>63</c:v>
                </c:pt>
                <c:pt idx="111">
                  <c:v>60</c:v>
                </c:pt>
                <c:pt idx="112">
                  <c:v>58</c:v>
                </c:pt>
                <c:pt idx="113">
                  <c:v>66</c:v>
                </c:pt>
                <c:pt idx="114">
                  <c:v>66</c:v>
                </c:pt>
                <c:pt idx="115">
                  <c:v>63</c:v>
                </c:pt>
                <c:pt idx="116">
                  <c:v>62</c:v>
                </c:pt>
                <c:pt idx="117">
                  <c:v>64</c:v>
                </c:pt>
                <c:pt idx="118">
                  <c:v>63</c:v>
                </c:pt>
                <c:pt idx="119">
                  <c:v>61</c:v>
                </c:pt>
                <c:pt idx="120">
                  <c:v>60</c:v>
                </c:pt>
                <c:pt idx="121">
                  <c:v>61</c:v>
                </c:pt>
                <c:pt idx="122">
                  <c:v>65</c:v>
                </c:pt>
                <c:pt idx="123">
                  <c:v>60</c:v>
                </c:pt>
                <c:pt idx="124">
                  <c:v>65</c:v>
                </c:pt>
                <c:pt idx="125">
                  <c:v>60</c:v>
                </c:pt>
                <c:pt idx="126">
                  <c:v>64</c:v>
                </c:pt>
                <c:pt idx="127">
                  <c:v>64</c:v>
                </c:pt>
                <c:pt idx="128">
                  <c:v>61</c:v>
                </c:pt>
                <c:pt idx="129">
                  <c:v>65</c:v>
                </c:pt>
                <c:pt idx="130">
                  <c:v>63</c:v>
                </c:pt>
                <c:pt idx="131">
                  <c:v>61</c:v>
                </c:pt>
                <c:pt idx="132">
                  <c:v>64</c:v>
                </c:pt>
                <c:pt idx="133">
                  <c:v>60</c:v>
                </c:pt>
                <c:pt idx="134">
                  <c:v>60</c:v>
                </c:pt>
                <c:pt idx="135">
                  <c:v>63</c:v>
                </c:pt>
                <c:pt idx="136">
                  <c:v>63</c:v>
                </c:pt>
                <c:pt idx="137">
                  <c:v>67</c:v>
                </c:pt>
                <c:pt idx="138">
                  <c:v>64</c:v>
                </c:pt>
                <c:pt idx="139">
                  <c:v>65</c:v>
                </c:pt>
                <c:pt idx="140">
                  <c:v>63</c:v>
                </c:pt>
                <c:pt idx="141">
                  <c:v>65</c:v>
                </c:pt>
                <c:pt idx="142">
                  <c:v>63</c:v>
                </c:pt>
                <c:pt idx="143">
                  <c:v>60</c:v>
                </c:pt>
                <c:pt idx="144">
                  <c:v>62</c:v>
                </c:pt>
                <c:pt idx="145">
                  <c:v>63</c:v>
                </c:pt>
                <c:pt idx="146">
                  <c:v>63</c:v>
                </c:pt>
                <c:pt idx="147">
                  <c:v>63</c:v>
                </c:pt>
                <c:pt idx="148">
                  <c:v>64</c:v>
                </c:pt>
                <c:pt idx="149">
                  <c:v>64</c:v>
                </c:pt>
                <c:pt idx="150">
                  <c:v>64</c:v>
                </c:pt>
                <c:pt idx="151">
                  <c:v>61</c:v>
                </c:pt>
                <c:pt idx="152">
                  <c:v>62</c:v>
                </c:pt>
                <c:pt idx="153">
                  <c:v>63</c:v>
                </c:pt>
                <c:pt idx="154">
                  <c:v>65</c:v>
                </c:pt>
                <c:pt idx="155">
                  <c:v>66</c:v>
                </c:pt>
                <c:pt idx="156">
                  <c:v>65</c:v>
                </c:pt>
                <c:pt idx="157">
                  <c:v>63</c:v>
                </c:pt>
                <c:pt idx="158">
                  <c:v>64</c:v>
                </c:pt>
                <c:pt idx="159">
                  <c:v>65</c:v>
                </c:pt>
                <c:pt idx="160">
                  <c:v>60</c:v>
                </c:pt>
                <c:pt idx="161">
                  <c:v>60</c:v>
                </c:pt>
                <c:pt idx="162">
                  <c:v>61</c:v>
                </c:pt>
                <c:pt idx="163">
                  <c:v>62</c:v>
                </c:pt>
                <c:pt idx="164">
                  <c:v>64</c:v>
                </c:pt>
                <c:pt idx="165">
                  <c:v>64</c:v>
                </c:pt>
                <c:pt idx="166">
                  <c:v>63</c:v>
                </c:pt>
                <c:pt idx="167">
                  <c:v>65</c:v>
                </c:pt>
                <c:pt idx="168">
                  <c:v>63</c:v>
                </c:pt>
                <c:pt idx="169">
                  <c:v>66</c:v>
                </c:pt>
                <c:pt idx="170">
                  <c:v>65</c:v>
                </c:pt>
                <c:pt idx="171">
                  <c:v>65</c:v>
                </c:pt>
                <c:pt idx="172">
                  <c:v>64</c:v>
                </c:pt>
                <c:pt idx="173">
                  <c:v>62</c:v>
                </c:pt>
                <c:pt idx="174">
                  <c:v>63</c:v>
                </c:pt>
                <c:pt idx="175">
                  <c:v>59</c:v>
                </c:pt>
                <c:pt idx="176">
                  <c:v>65</c:v>
                </c:pt>
                <c:pt idx="177">
                  <c:v>66</c:v>
                </c:pt>
                <c:pt idx="178">
                  <c:v>67</c:v>
                </c:pt>
                <c:pt idx="179">
                  <c:v>61</c:v>
                </c:pt>
                <c:pt idx="180">
                  <c:v>62</c:v>
                </c:pt>
                <c:pt idx="181">
                  <c:v>60</c:v>
                </c:pt>
                <c:pt idx="182">
                  <c:v>62</c:v>
                </c:pt>
                <c:pt idx="183">
                  <c:v>66</c:v>
                </c:pt>
                <c:pt idx="184">
                  <c:v>62</c:v>
                </c:pt>
                <c:pt idx="185">
                  <c:v>66</c:v>
                </c:pt>
                <c:pt idx="186">
                  <c:v>65</c:v>
                </c:pt>
                <c:pt idx="187">
                  <c:v>66</c:v>
                </c:pt>
                <c:pt idx="188">
                  <c:v>63</c:v>
                </c:pt>
                <c:pt idx="189">
                  <c:v>67</c:v>
                </c:pt>
                <c:pt idx="190">
                  <c:v>62</c:v>
                </c:pt>
                <c:pt idx="191">
                  <c:v>64</c:v>
                </c:pt>
                <c:pt idx="192">
                  <c:v>64</c:v>
                </c:pt>
                <c:pt idx="193">
                  <c:v>65</c:v>
                </c:pt>
                <c:pt idx="194">
                  <c:v>65</c:v>
                </c:pt>
                <c:pt idx="195">
                  <c:v>64</c:v>
                </c:pt>
                <c:pt idx="196">
                  <c:v>63</c:v>
                </c:pt>
                <c:pt idx="197">
                  <c:v>68</c:v>
                </c:pt>
                <c:pt idx="198">
                  <c:v>60</c:v>
                </c:pt>
                <c:pt idx="199">
                  <c:v>65</c:v>
                </c:pt>
                <c:pt idx="20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09C-4178-A65B-31E09BAE1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351072"/>
        <c:axId val="1332347712"/>
      </c:lineChart>
      <c:catAx>
        <c:axId val="133235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332347712"/>
        <c:crosses val="autoZero"/>
        <c:auto val="1"/>
        <c:lblAlgn val="ctr"/>
        <c:lblOffset val="100"/>
        <c:noMultiLvlLbl val="0"/>
      </c:catAx>
      <c:valAx>
        <c:axId val="133234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33235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-1iter rx_diffMstate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'-1iter rx_diffMstate'!$A$1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rx_diffMstate'!$A$2:$A$202</c:f>
              <c:numCache>
                <c:formatCode>General</c:formatCode>
                <c:ptCount val="201"/>
                <c:pt idx="0">
                  <c:v>30</c:v>
                </c:pt>
                <c:pt idx="1">
                  <c:v>31</c:v>
                </c:pt>
                <c:pt idx="2">
                  <c:v>30</c:v>
                </c:pt>
                <c:pt idx="3">
                  <c:v>29</c:v>
                </c:pt>
                <c:pt idx="4">
                  <c:v>31</c:v>
                </c:pt>
                <c:pt idx="5">
                  <c:v>30</c:v>
                </c:pt>
                <c:pt idx="6">
                  <c:v>29</c:v>
                </c:pt>
                <c:pt idx="7">
                  <c:v>27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32</c:v>
                </c:pt>
                <c:pt idx="12">
                  <c:v>32</c:v>
                </c:pt>
                <c:pt idx="13">
                  <c:v>30</c:v>
                </c:pt>
                <c:pt idx="14">
                  <c:v>28</c:v>
                </c:pt>
                <c:pt idx="15">
                  <c:v>31</c:v>
                </c:pt>
                <c:pt idx="16">
                  <c:v>29</c:v>
                </c:pt>
                <c:pt idx="17">
                  <c:v>28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27</c:v>
                </c:pt>
                <c:pt idx="25">
                  <c:v>25</c:v>
                </c:pt>
                <c:pt idx="26">
                  <c:v>31</c:v>
                </c:pt>
                <c:pt idx="27">
                  <c:v>28</c:v>
                </c:pt>
                <c:pt idx="28">
                  <c:v>29</c:v>
                </c:pt>
                <c:pt idx="29">
                  <c:v>25</c:v>
                </c:pt>
                <c:pt idx="30">
                  <c:v>29</c:v>
                </c:pt>
                <c:pt idx="31">
                  <c:v>29</c:v>
                </c:pt>
                <c:pt idx="32">
                  <c:v>25</c:v>
                </c:pt>
                <c:pt idx="33">
                  <c:v>27</c:v>
                </c:pt>
                <c:pt idx="34">
                  <c:v>31</c:v>
                </c:pt>
                <c:pt idx="35">
                  <c:v>28</c:v>
                </c:pt>
                <c:pt idx="36">
                  <c:v>32</c:v>
                </c:pt>
                <c:pt idx="37">
                  <c:v>28</c:v>
                </c:pt>
                <c:pt idx="38">
                  <c:v>30</c:v>
                </c:pt>
                <c:pt idx="39">
                  <c:v>27</c:v>
                </c:pt>
                <c:pt idx="40">
                  <c:v>29</c:v>
                </c:pt>
                <c:pt idx="41">
                  <c:v>32</c:v>
                </c:pt>
                <c:pt idx="42">
                  <c:v>30</c:v>
                </c:pt>
                <c:pt idx="43">
                  <c:v>28</c:v>
                </c:pt>
                <c:pt idx="44">
                  <c:v>28</c:v>
                </c:pt>
                <c:pt idx="45">
                  <c:v>30</c:v>
                </c:pt>
                <c:pt idx="46">
                  <c:v>30</c:v>
                </c:pt>
                <c:pt idx="47">
                  <c:v>28</c:v>
                </c:pt>
                <c:pt idx="48">
                  <c:v>26</c:v>
                </c:pt>
                <c:pt idx="49">
                  <c:v>29</c:v>
                </c:pt>
                <c:pt idx="50">
                  <c:v>25</c:v>
                </c:pt>
                <c:pt idx="51">
                  <c:v>29</c:v>
                </c:pt>
                <c:pt idx="52">
                  <c:v>31</c:v>
                </c:pt>
                <c:pt idx="53">
                  <c:v>28</c:v>
                </c:pt>
                <c:pt idx="54">
                  <c:v>29</c:v>
                </c:pt>
                <c:pt idx="55">
                  <c:v>27</c:v>
                </c:pt>
                <c:pt idx="56">
                  <c:v>30</c:v>
                </c:pt>
                <c:pt idx="57">
                  <c:v>27</c:v>
                </c:pt>
                <c:pt idx="58">
                  <c:v>27</c:v>
                </c:pt>
                <c:pt idx="59">
                  <c:v>28</c:v>
                </c:pt>
                <c:pt idx="60">
                  <c:v>31</c:v>
                </c:pt>
                <c:pt idx="61">
                  <c:v>28</c:v>
                </c:pt>
                <c:pt idx="62">
                  <c:v>27</c:v>
                </c:pt>
                <c:pt idx="63">
                  <c:v>31</c:v>
                </c:pt>
                <c:pt idx="64">
                  <c:v>29</c:v>
                </c:pt>
                <c:pt idx="65">
                  <c:v>31</c:v>
                </c:pt>
                <c:pt idx="66">
                  <c:v>27</c:v>
                </c:pt>
                <c:pt idx="67">
                  <c:v>28</c:v>
                </c:pt>
                <c:pt idx="68">
                  <c:v>29</c:v>
                </c:pt>
                <c:pt idx="69">
                  <c:v>30</c:v>
                </c:pt>
                <c:pt idx="70">
                  <c:v>30</c:v>
                </c:pt>
                <c:pt idx="71">
                  <c:v>29</c:v>
                </c:pt>
                <c:pt idx="72">
                  <c:v>27</c:v>
                </c:pt>
                <c:pt idx="73">
                  <c:v>26</c:v>
                </c:pt>
                <c:pt idx="74">
                  <c:v>31</c:v>
                </c:pt>
                <c:pt idx="75">
                  <c:v>28</c:v>
                </c:pt>
                <c:pt idx="76">
                  <c:v>29</c:v>
                </c:pt>
                <c:pt idx="77">
                  <c:v>31</c:v>
                </c:pt>
                <c:pt idx="78">
                  <c:v>29</c:v>
                </c:pt>
                <c:pt idx="79">
                  <c:v>25</c:v>
                </c:pt>
                <c:pt idx="80">
                  <c:v>28</c:v>
                </c:pt>
                <c:pt idx="81">
                  <c:v>29</c:v>
                </c:pt>
                <c:pt idx="82">
                  <c:v>30</c:v>
                </c:pt>
                <c:pt idx="83">
                  <c:v>28</c:v>
                </c:pt>
                <c:pt idx="84">
                  <c:v>32</c:v>
                </c:pt>
                <c:pt idx="85">
                  <c:v>32</c:v>
                </c:pt>
                <c:pt idx="86">
                  <c:v>25</c:v>
                </c:pt>
                <c:pt idx="87">
                  <c:v>28</c:v>
                </c:pt>
                <c:pt idx="88">
                  <c:v>29</c:v>
                </c:pt>
                <c:pt idx="89">
                  <c:v>27</c:v>
                </c:pt>
                <c:pt idx="90">
                  <c:v>29</c:v>
                </c:pt>
                <c:pt idx="91">
                  <c:v>28</c:v>
                </c:pt>
                <c:pt idx="92">
                  <c:v>30</c:v>
                </c:pt>
                <c:pt idx="93">
                  <c:v>31</c:v>
                </c:pt>
                <c:pt idx="94">
                  <c:v>27</c:v>
                </c:pt>
                <c:pt idx="95">
                  <c:v>28</c:v>
                </c:pt>
                <c:pt idx="96">
                  <c:v>28</c:v>
                </c:pt>
                <c:pt idx="97">
                  <c:v>33</c:v>
                </c:pt>
                <c:pt idx="98">
                  <c:v>31</c:v>
                </c:pt>
                <c:pt idx="99">
                  <c:v>28</c:v>
                </c:pt>
                <c:pt idx="100">
                  <c:v>25</c:v>
                </c:pt>
                <c:pt idx="101">
                  <c:v>26</c:v>
                </c:pt>
                <c:pt idx="102">
                  <c:v>29</c:v>
                </c:pt>
                <c:pt idx="103">
                  <c:v>31</c:v>
                </c:pt>
                <c:pt idx="104">
                  <c:v>27</c:v>
                </c:pt>
                <c:pt idx="105">
                  <c:v>30</c:v>
                </c:pt>
                <c:pt idx="106">
                  <c:v>27</c:v>
                </c:pt>
                <c:pt idx="107">
                  <c:v>27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27</c:v>
                </c:pt>
                <c:pt idx="112">
                  <c:v>29</c:v>
                </c:pt>
                <c:pt idx="113">
                  <c:v>27</c:v>
                </c:pt>
                <c:pt idx="114">
                  <c:v>28</c:v>
                </c:pt>
                <c:pt idx="115">
                  <c:v>26</c:v>
                </c:pt>
                <c:pt idx="116">
                  <c:v>28</c:v>
                </c:pt>
                <c:pt idx="117">
                  <c:v>29</c:v>
                </c:pt>
                <c:pt idx="118">
                  <c:v>31</c:v>
                </c:pt>
                <c:pt idx="119">
                  <c:v>29</c:v>
                </c:pt>
                <c:pt idx="120">
                  <c:v>30</c:v>
                </c:pt>
                <c:pt idx="121">
                  <c:v>29</c:v>
                </c:pt>
                <c:pt idx="122">
                  <c:v>29</c:v>
                </c:pt>
                <c:pt idx="123">
                  <c:v>31</c:v>
                </c:pt>
                <c:pt idx="124">
                  <c:v>26</c:v>
                </c:pt>
                <c:pt idx="125">
                  <c:v>31</c:v>
                </c:pt>
                <c:pt idx="126">
                  <c:v>27</c:v>
                </c:pt>
                <c:pt idx="127">
                  <c:v>30</c:v>
                </c:pt>
                <c:pt idx="128">
                  <c:v>32</c:v>
                </c:pt>
                <c:pt idx="129">
                  <c:v>28</c:v>
                </c:pt>
                <c:pt idx="130">
                  <c:v>26</c:v>
                </c:pt>
                <c:pt idx="131">
                  <c:v>28</c:v>
                </c:pt>
                <c:pt idx="132">
                  <c:v>31</c:v>
                </c:pt>
                <c:pt idx="133">
                  <c:v>28</c:v>
                </c:pt>
                <c:pt idx="134">
                  <c:v>26</c:v>
                </c:pt>
                <c:pt idx="135">
                  <c:v>27</c:v>
                </c:pt>
                <c:pt idx="136">
                  <c:v>29</c:v>
                </c:pt>
                <c:pt idx="137">
                  <c:v>27</c:v>
                </c:pt>
                <c:pt idx="138">
                  <c:v>29</c:v>
                </c:pt>
                <c:pt idx="139">
                  <c:v>26</c:v>
                </c:pt>
                <c:pt idx="140">
                  <c:v>31</c:v>
                </c:pt>
                <c:pt idx="141">
                  <c:v>30</c:v>
                </c:pt>
                <c:pt idx="142">
                  <c:v>28</c:v>
                </c:pt>
                <c:pt idx="143">
                  <c:v>28</c:v>
                </c:pt>
                <c:pt idx="144">
                  <c:v>28</c:v>
                </c:pt>
                <c:pt idx="145">
                  <c:v>31</c:v>
                </c:pt>
                <c:pt idx="146">
                  <c:v>32</c:v>
                </c:pt>
                <c:pt idx="147">
                  <c:v>30</c:v>
                </c:pt>
                <c:pt idx="148">
                  <c:v>30</c:v>
                </c:pt>
                <c:pt idx="149">
                  <c:v>27</c:v>
                </c:pt>
                <c:pt idx="150">
                  <c:v>29</c:v>
                </c:pt>
                <c:pt idx="151">
                  <c:v>27</c:v>
                </c:pt>
                <c:pt idx="152">
                  <c:v>26</c:v>
                </c:pt>
                <c:pt idx="153">
                  <c:v>28</c:v>
                </c:pt>
                <c:pt idx="154">
                  <c:v>28</c:v>
                </c:pt>
                <c:pt idx="155">
                  <c:v>30</c:v>
                </c:pt>
                <c:pt idx="156">
                  <c:v>28</c:v>
                </c:pt>
                <c:pt idx="157">
                  <c:v>29</c:v>
                </c:pt>
                <c:pt idx="158">
                  <c:v>28</c:v>
                </c:pt>
                <c:pt idx="159">
                  <c:v>29</c:v>
                </c:pt>
                <c:pt idx="160">
                  <c:v>30</c:v>
                </c:pt>
                <c:pt idx="161">
                  <c:v>31</c:v>
                </c:pt>
                <c:pt idx="162">
                  <c:v>27</c:v>
                </c:pt>
                <c:pt idx="163">
                  <c:v>32</c:v>
                </c:pt>
                <c:pt idx="164">
                  <c:v>27</c:v>
                </c:pt>
                <c:pt idx="165">
                  <c:v>30</c:v>
                </c:pt>
                <c:pt idx="166">
                  <c:v>26</c:v>
                </c:pt>
                <c:pt idx="167">
                  <c:v>30</c:v>
                </c:pt>
                <c:pt idx="168">
                  <c:v>31</c:v>
                </c:pt>
                <c:pt idx="169">
                  <c:v>27</c:v>
                </c:pt>
                <c:pt idx="170">
                  <c:v>32</c:v>
                </c:pt>
                <c:pt idx="171">
                  <c:v>28</c:v>
                </c:pt>
                <c:pt idx="172">
                  <c:v>31</c:v>
                </c:pt>
                <c:pt idx="173">
                  <c:v>28</c:v>
                </c:pt>
                <c:pt idx="174">
                  <c:v>25</c:v>
                </c:pt>
                <c:pt idx="175">
                  <c:v>32</c:v>
                </c:pt>
                <c:pt idx="176">
                  <c:v>28</c:v>
                </c:pt>
                <c:pt idx="177">
                  <c:v>27</c:v>
                </c:pt>
                <c:pt idx="178">
                  <c:v>30</c:v>
                </c:pt>
                <c:pt idx="179">
                  <c:v>29</c:v>
                </c:pt>
                <c:pt idx="180">
                  <c:v>29</c:v>
                </c:pt>
                <c:pt idx="181">
                  <c:v>31</c:v>
                </c:pt>
                <c:pt idx="182">
                  <c:v>26</c:v>
                </c:pt>
                <c:pt idx="183">
                  <c:v>27</c:v>
                </c:pt>
                <c:pt idx="184">
                  <c:v>30</c:v>
                </c:pt>
                <c:pt idx="185">
                  <c:v>28</c:v>
                </c:pt>
                <c:pt idx="186">
                  <c:v>28</c:v>
                </c:pt>
                <c:pt idx="187">
                  <c:v>27</c:v>
                </c:pt>
                <c:pt idx="188">
                  <c:v>29</c:v>
                </c:pt>
                <c:pt idx="189">
                  <c:v>30</c:v>
                </c:pt>
                <c:pt idx="190">
                  <c:v>30</c:v>
                </c:pt>
                <c:pt idx="191">
                  <c:v>27</c:v>
                </c:pt>
                <c:pt idx="192">
                  <c:v>28</c:v>
                </c:pt>
                <c:pt idx="193">
                  <c:v>31</c:v>
                </c:pt>
                <c:pt idx="194">
                  <c:v>30</c:v>
                </c:pt>
                <c:pt idx="195">
                  <c:v>29</c:v>
                </c:pt>
                <c:pt idx="196">
                  <c:v>28</c:v>
                </c:pt>
                <c:pt idx="197">
                  <c:v>29</c:v>
                </c:pt>
                <c:pt idx="198">
                  <c:v>30</c:v>
                </c:pt>
                <c:pt idx="199">
                  <c:v>30</c:v>
                </c:pt>
                <c:pt idx="200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1-4EF0-8936-0CCD71EA91D5}"/>
            </c:ext>
          </c:extLst>
        </c:ser>
        <c:ser>
          <c:idx val="1"/>
          <c:order val="1"/>
          <c:tx>
            <c:strRef>
              <c:f>'-1iter rx_diffMstate'!$B$1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rx_diffMstate'!$B$2:$B$202</c:f>
              <c:numCache>
                <c:formatCode>General</c:formatCode>
                <c:ptCount val="201"/>
                <c:pt idx="0">
                  <c:v>31</c:v>
                </c:pt>
                <c:pt idx="1">
                  <c:v>30</c:v>
                </c:pt>
                <c:pt idx="2">
                  <c:v>34</c:v>
                </c:pt>
                <c:pt idx="3">
                  <c:v>29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27</c:v>
                </c:pt>
                <c:pt idx="8">
                  <c:v>32</c:v>
                </c:pt>
                <c:pt idx="9">
                  <c:v>33</c:v>
                </c:pt>
                <c:pt idx="10">
                  <c:v>32</c:v>
                </c:pt>
                <c:pt idx="11">
                  <c:v>31</c:v>
                </c:pt>
                <c:pt idx="12">
                  <c:v>30</c:v>
                </c:pt>
                <c:pt idx="13">
                  <c:v>33</c:v>
                </c:pt>
                <c:pt idx="14">
                  <c:v>32</c:v>
                </c:pt>
                <c:pt idx="15">
                  <c:v>33</c:v>
                </c:pt>
                <c:pt idx="16">
                  <c:v>28</c:v>
                </c:pt>
                <c:pt idx="17">
                  <c:v>30</c:v>
                </c:pt>
                <c:pt idx="18">
                  <c:v>30</c:v>
                </c:pt>
                <c:pt idx="19">
                  <c:v>31</c:v>
                </c:pt>
                <c:pt idx="20">
                  <c:v>31</c:v>
                </c:pt>
                <c:pt idx="21">
                  <c:v>30</c:v>
                </c:pt>
                <c:pt idx="22">
                  <c:v>32</c:v>
                </c:pt>
                <c:pt idx="23">
                  <c:v>27</c:v>
                </c:pt>
                <c:pt idx="24">
                  <c:v>30</c:v>
                </c:pt>
                <c:pt idx="25">
                  <c:v>29</c:v>
                </c:pt>
                <c:pt idx="26">
                  <c:v>30</c:v>
                </c:pt>
                <c:pt idx="27">
                  <c:v>32</c:v>
                </c:pt>
                <c:pt idx="28">
                  <c:v>31</c:v>
                </c:pt>
                <c:pt idx="29">
                  <c:v>31</c:v>
                </c:pt>
                <c:pt idx="30">
                  <c:v>27</c:v>
                </c:pt>
                <c:pt idx="31">
                  <c:v>32</c:v>
                </c:pt>
                <c:pt idx="32">
                  <c:v>29</c:v>
                </c:pt>
                <c:pt idx="33">
                  <c:v>32</c:v>
                </c:pt>
                <c:pt idx="34">
                  <c:v>30</c:v>
                </c:pt>
                <c:pt idx="35">
                  <c:v>30</c:v>
                </c:pt>
                <c:pt idx="36">
                  <c:v>29</c:v>
                </c:pt>
                <c:pt idx="37">
                  <c:v>32</c:v>
                </c:pt>
                <c:pt idx="38">
                  <c:v>33</c:v>
                </c:pt>
                <c:pt idx="39">
                  <c:v>27</c:v>
                </c:pt>
                <c:pt idx="40">
                  <c:v>31</c:v>
                </c:pt>
                <c:pt idx="41">
                  <c:v>30</c:v>
                </c:pt>
                <c:pt idx="42">
                  <c:v>31</c:v>
                </c:pt>
                <c:pt idx="43">
                  <c:v>33</c:v>
                </c:pt>
                <c:pt idx="44">
                  <c:v>33</c:v>
                </c:pt>
                <c:pt idx="45">
                  <c:v>31</c:v>
                </c:pt>
                <c:pt idx="46">
                  <c:v>27</c:v>
                </c:pt>
                <c:pt idx="47">
                  <c:v>31</c:v>
                </c:pt>
                <c:pt idx="48">
                  <c:v>28</c:v>
                </c:pt>
                <c:pt idx="49">
                  <c:v>29</c:v>
                </c:pt>
                <c:pt idx="50">
                  <c:v>30</c:v>
                </c:pt>
                <c:pt idx="51">
                  <c:v>33</c:v>
                </c:pt>
                <c:pt idx="52">
                  <c:v>36</c:v>
                </c:pt>
                <c:pt idx="53">
                  <c:v>27</c:v>
                </c:pt>
                <c:pt idx="54">
                  <c:v>29</c:v>
                </c:pt>
                <c:pt idx="55">
                  <c:v>31</c:v>
                </c:pt>
                <c:pt idx="56">
                  <c:v>35</c:v>
                </c:pt>
                <c:pt idx="57">
                  <c:v>32</c:v>
                </c:pt>
                <c:pt idx="58">
                  <c:v>32</c:v>
                </c:pt>
                <c:pt idx="59">
                  <c:v>31</c:v>
                </c:pt>
                <c:pt idx="60">
                  <c:v>32</c:v>
                </c:pt>
                <c:pt idx="61">
                  <c:v>31</c:v>
                </c:pt>
                <c:pt idx="62">
                  <c:v>28</c:v>
                </c:pt>
                <c:pt idx="63">
                  <c:v>30</c:v>
                </c:pt>
                <c:pt idx="64">
                  <c:v>31</c:v>
                </c:pt>
                <c:pt idx="65">
                  <c:v>30</c:v>
                </c:pt>
                <c:pt idx="66">
                  <c:v>31</c:v>
                </c:pt>
                <c:pt idx="67">
                  <c:v>32</c:v>
                </c:pt>
                <c:pt idx="68">
                  <c:v>30</c:v>
                </c:pt>
                <c:pt idx="69">
                  <c:v>28</c:v>
                </c:pt>
                <c:pt idx="70">
                  <c:v>28</c:v>
                </c:pt>
                <c:pt idx="71">
                  <c:v>28</c:v>
                </c:pt>
                <c:pt idx="72">
                  <c:v>31</c:v>
                </c:pt>
                <c:pt idx="73">
                  <c:v>32</c:v>
                </c:pt>
                <c:pt idx="74">
                  <c:v>32</c:v>
                </c:pt>
                <c:pt idx="75">
                  <c:v>30</c:v>
                </c:pt>
                <c:pt idx="76">
                  <c:v>27</c:v>
                </c:pt>
                <c:pt idx="77">
                  <c:v>29</c:v>
                </c:pt>
                <c:pt idx="78">
                  <c:v>30</c:v>
                </c:pt>
                <c:pt idx="79">
                  <c:v>32</c:v>
                </c:pt>
                <c:pt idx="80">
                  <c:v>31</c:v>
                </c:pt>
                <c:pt idx="81">
                  <c:v>30</c:v>
                </c:pt>
                <c:pt idx="82">
                  <c:v>31</c:v>
                </c:pt>
                <c:pt idx="83">
                  <c:v>30</c:v>
                </c:pt>
                <c:pt idx="84">
                  <c:v>31</c:v>
                </c:pt>
                <c:pt idx="85">
                  <c:v>30</c:v>
                </c:pt>
                <c:pt idx="86">
                  <c:v>31</c:v>
                </c:pt>
                <c:pt idx="87">
                  <c:v>32</c:v>
                </c:pt>
                <c:pt idx="88">
                  <c:v>27</c:v>
                </c:pt>
                <c:pt idx="89">
                  <c:v>30</c:v>
                </c:pt>
                <c:pt idx="90">
                  <c:v>30</c:v>
                </c:pt>
                <c:pt idx="91">
                  <c:v>29</c:v>
                </c:pt>
                <c:pt idx="92">
                  <c:v>33</c:v>
                </c:pt>
                <c:pt idx="93">
                  <c:v>31</c:v>
                </c:pt>
                <c:pt idx="94">
                  <c:v>29</c:v>
                </c:pt>
                <c:pt idx="95">
                  <c:v>29</c:v>
                </c:pt>
                <c:pt idx="96">
                  <c:v>33</c:v>
                </c:pt>
                <c:pt idx="97">
                  <c:v>32</c:v>
                </c:pt>
                <c:pt idx="98">
                  <c:v>30</c:v>
                </c:pt>
                <c:pt idx="99">
                  <c:v>32</c:v>
                </c:pt>
                <c:pt idx="100">
                  <c:v>29</c:v>
                </c:pt>
                <c:pt idx="101">
                  <c:v>30</c:v>
                </c:pt>
                <c:pt idx="102">
                  <c:v>27</c:v>
                </c:pt>
                <c:pt idx="103">
                  <c:v>32</c:v>
                </c:pt>
                <c:pt idx="104">
                  <c:v>27</c:v>
                </c:pt>
                <c:pt idx="105">
                  <c:v>34</c:v>
                </c:pt>
                <c:pt idx="106">
                  <c:v>30</c:v>
                </c:pt>
                <c:pt idx="107">
                  <c:v>31</c:v>
                </c:pt>
                <c:pt idx="108">
                  <c:v>28</c:v>
                </c:pt>
                <c:pt idx="109">
                  <c:v>31</c:v>
                </c:pt>
                <c:pt idx="110">
                  <c:v>29</c:v>
                </c:pt>
                <c:pt idx="111">
                  <c:v>31</c:v>
                </c:pt>
                <c:pt idx="112">
                  <c:v>30</c:v>
                </c:pt>
                <c:pt idx="113">
                  <c:v>29</c:v>
                </c:pt>
                <c:pt idx="114">
                  <c:v>34</c:v>
                </c:pt>
                <c:pt idx="115">
                  <c:v>33</c:v>
                </c:pt>
                <c:pt idx="116">
                  <c:v>32</c:v>
                </c:pt>
                <c:pt idx="117">
                  <c:v>32</c:v>
                </c:pt>
                <c:pt idx="118">
                  <c:v>33</c:v>
                </c:pt>
                <c:pt idx="119">
                  <c:v>28</c:v>
                </c:pt>
                <c:pt idx="120">
                  <c:v>27</c:v>
                </c:pt>
                <c:pt idx="121">
                  <c:v>29</c:v>
                </c:pt>
                <c:pt idx="122">
                  <c:v>32</c:v>
                </c:pt>
                <c:pt idx="123">
                  <c:v>27</c:v>
                </c:pt>
                <c:pt idx="124">
                  <c:v>29</c:v>
                </c:pt>
                <c:pt idx="125">
                  <c:v>32</c:v>
                </c:pt>
                <c:pt idx="126">
                  <c:v>30</c:v>
                </c:pt>
                <c:pt idx="127">
                  <c:v>29</c:v>
                </c:pt>
                <c:pt idx="128">
                  <c:v>29</c:v>
                </c:pt>
                <c:pt idx="129">
                  <c:v>30</c:v>
                </c:pt>
                <c:pt idx="130">
                  <c:v>31</c:v>
                </c:pt>
                <c:pt idx="131">
                  <c:v>31</c:v>
                </c:pt>
                <c:pt idx="132">
                  <c:v>30</c:v>
                </c:pt>
                <c:pt idx="133">
                  <c:v>29</c:v>
                </c:pt>
                <c:pt idx="134">
                  <c:v>31</c:v>
                </c:pt>
                <c:pt idx="135">
                  <c:v>33</c:v>
                </c:pt>
                <c:pt idx="136">
                  <c:v>27</c:v>
                </c:pt>
                <c:pt idx="137">
                  <c:v>31</c:v>
                </c:pt>
                <c:pt idx="138">
                  <c:v>28</c:v>
                </c:pt>
                <c:pt idx="139">
                  <c:v>27</c:v>
                </c:pt>
                <c:pt idx="140">
                  <c:v>35</c:v>
                </c:pt>
                <c:pt idx="141">
                  <c:v>26</c:v>
                </c:pt>
                <c:pt idx="142">
                  <c:v>31</c:v>
                </c:pt>
                <c:pt idx="143">
                  <c:v>29</c:v>
                </c:pt>
                <c:pt idx="144">
                  <c:v>30</c:v>
                </c:pt>
                <c:pt idx="145">
                  <c:v>30</c:v>
                </c:pt>
                <c:pt idx="146">
                  <c:v>29</c:v>
                </c:pt>
                <c:pt idx="147">
                  <c:v>29</c:v>
                </c:pt>
                <c:pt idx="148">
                  <c:v>30</c:v>
                </c:pt>
                <c:pt idx="149">
                  <c:v>30</c:v>
                </c:pt>
                <c:pt idx="150">
                  <c:v>30</c:v>
                </c:pt>
                <c:pt idx="151">
                  <c:v>29</c:v>
                </c:pt>
                <c:pt idx="152">
                  <c:v>29</c:v>
                </c:pt>
                <c:pt idx="153">
                  <c:v>29</c:v>
                </c:pt>
                <c:pt idx="154">
                  <c:v>32</c:v>
                </c:pt>
                <c:pt idx="155">
                  <c:v>28</c:v>
                </c:pt>
                <c:pt idx="156">
                  <c:v>30</c:v>
                </c:pt>
                <c:pt idx="157">
                  <c:v>32</c:v>
                </c:pt>
                <c:pt idx="158">
                  <c:v>29</c:v>
                </c:pt>
                <c:pt idx="159">
                  <c:v>32</c:v>
                </c:pt>
                <c:pt idx="160">
                  <c:v>30</c:v>
                </c:pt>
                <c:pt idx="161">
                  <c:v>31</c:v>
                </c:pt>
                <c:pt idx="162">
                  <c:v>30</c:v>
                </c:pt>
                <c:pt idx="163">
                  <c:v>33</c:v>
                </c:pt>
                <c:pt idx="164">
                  <c:v>30</c:v>
                </c:pt>
                <c:pt idx="165">
                  <c:v>28</c:v>
                </c:pt>
                <c:pt idx="166">
                  <c:v>32</c:v>
                </c:pt>
                <c:pt idx="167">
                  <c:v>30</c:v>
                </c:pt>
                <c:pt idx="168">
                  <c:v>34</c:v>
                </c:pt>
                <c:pt idx="169">
                  <c:v>29</c:v>
                </c:pt>
                <c:pt idx="170">
                  <c:v>34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27</c:v>
                </c:pt>
                <c:pt idx="175">
                  <c:v>26</c:v>
                </c:pt>
                <c:pt idx="176">
                  <c:v>28</c:v>
                </c:pt>
                <c:pt idx="177">
                  <c:v>31</c:v>
                </c:pt>
                <c:pt idx="178">
                  <c:v>28</c:v>
                </c:pt>
                <c:pt idx="179">
                  <c:v>32</c:v>
                </c:pt>
                <c:pt idx="180">
                  <c:v>30</c:v>
                </c:pt>
                <c:pt idx="181">
                  <c:v>28</c:v>
                </c:pt>
                <c:pt idx="182">
                  <c:v>31</c:v>
                </c:pt>
                <c:pt idx="183">
                  <c:v>29</c:v>
                </c:pt>
                <c:pt idx="184">
                  <c:v>32</c:v>
                </c:pt>
                <c:pt idx="185">
                  <c:v>29</c:v>
                </c:pt>
                <c:pt idx="186">
                  <c:v>29</c:v>
                </c:pt>
                <c:pt idx="187">
                  <c:v>31</c:v>
                </c:pt>
                <c:pt idx="188">
                  <c:v>28</c:v>
                </c:pt>
                <c:pt idx="189">
                  <c:v>29</c:v>
                </c:pt>
                <c:pt idx="190">
                  <c:v>30</c:v>
                </c:pt>
                <c:pt idx="191">
                  <c:v>30</c:v>
                </c:pt>
                <c:pt idx="192">
                  <c:v>31</c:v>
                </c:pt>
                <c:pt idx="193">
                  <c:v>30</c:v>
                </c:pt>
                <c:pt idx="194">
                  <c:v>33</c:v>
                </c:pt>
                <c:pt idx="195">
                  <c:v>30</c:v>
                </c:pt>
                <c:pt idx="196">
                  <c:v>33</c:v>
                </c:pt>
                <c:pt idx="197">
                  <c:v>29</c:v>
                </c:pt>
                <c:pt idx="198">
                  <c:v>28</c:v>
                </c:pt>
                <c:pt idx="199">
                  <c:v>29</c:v>
                </c:pt>
                <c:pt idx="20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1-4EF0-8936-0CCD71EA91D5}"/>
            </c:ext>
          </c:extLst>
        </c:ser>
        <c:ser>
          <c:idx val="2"/>
          <c:order val="2"/>
          <c:tx>
            <c:strRef>
              <c:f>'-1iter rx_diffMstate'!$C$1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rx_diffMstate'!$C$2:$C$202</c:f>
              <c:numCache>
                <c:formatCode>General</c:formatCode>
                <c:ptCount val="201"/>
                <c:pt idx="0">
                  <c:v>27</c:v>
                </c:pt>
                <c:pt idx="1">
                  <c:v>26</c:v>
                </c:pt>
                <c:pt idx="2">
                  <c:v>28</c:v>
                </c:pt>
                <c:pt idx="3">
                  <c:v>25</c:v>
                </c:pt>
                <c:pt idx="4">
                  <c:v>30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29</c:v>
                </c:pt>
                <c:pt idx="9">
                  <c:v>30</c:v>
                </c:pt>
                <c:pt idx="10">
                  <c:v>26</c:v>
                </c:pt>
                <c:pt idx="11">
                  <c:v>29</c:v>
                </c:pt>
                <c:pt idx="12">
                  <c:v>30</c:v>
                </c:pt>
                <c:pt idx="13">
                  <c:v>28</c:v>
                </c:pt>
                <c:pt idx="14">
                  <c:v>27</c:v>
                </c:pt>
                <c:pt idx="15">
                  <c:v>28</c:v>
                </c:pt>
                <c:pt idx="16">
                  <c:v>28</c:v>
                </c:pt>
                <c:pt idx="17">
                  <c:v>30</c:v>
                </c:pt>
                <c:pt idx="18">
                  <c:v>29</c:v>
                </c:pt>
                <c:pt idx="19">
                  <c:v>28</c:v>
                </c:pt>
                <c:pt idx="20">
                  <c:v>27</c:v>
                </c:pt>
                <c:pt idx="21">
                  <c:v>29</c:v>
                </c:pt>
                <c:pt idx="22">
                  <c:v>31</c:v>
                </c:pt>
                <c:pt idx="23">
                  <c:v>28</c:v>
                </c:pt>
                <c:pt idx="24">
                  <c:v>29</c:v>
                </c:pt>
                <c:pt idx="25">
                  <c:v>24</c:v>
                </c:pt>
                <c:pt idx="26">
                  <c:v>26</c:v>
                </c:pt>
                <c:pt idx="27">
                  <c:v>28</c:v>
                </c:pt>
                <c:pt idx="28">
                  <c:v>28</c:v>
                </c:pt>
                <c:pt idx="29">
                  <c:v>30</c:v>
                </c:pt>
                <c:pt idx="30">
                  <c:v>30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  <c:pt idx="34">
                  <c:v>28</c:v>
                </c:pt>
                <c:pt idx="35">
                  <c:v>29</c:v>
                </c:pt>
                <c:pt idx="36">
                  <c:v>31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29</c:v>
                </c:pt>
                <c:pt idx="41">
                  <c:v>30</c:v>
                </c:pt>
                <c:pt idx="42">
                  <c:v>28</c:v>
                </c:pt>
                <c:pt idx="43">
                  <c:v>26</c:v>
                </c:pt>
                <c:pt idx="44">
                  <c:v>31</c:v>
                </c:pt>
                <c:pt idx="45">
                  <c:v>29</c:v>
                </c:pt>
                <c:pt idx="46">
                  <c:v>32</c:v>
                </c:pt>
                <c:pt idx="47">
                  <c:v>31</c:v>
                </c:pt>
                <c:pt idx="48">
                  <c:v>28</c:v>
                </c:pt>
                <c:pt idx="49">
                  <c:v>27</c:v>
                </c:pt>
                <c:pt idx="50">
                  <c:v>29</c:v>
                </c:pt>
                <c:pt idx="51">
                  <c:v>28</c:v>
                </c:pt>
                <c:pt idx="52">
                  <c:v>29</c:v>
                </c:pt>
                <c:pt idx="53">
                  <c:v>28</c:v>
                </c:pt>
                <c:pt idx="54">
                  <c:v>30</c:v>
                </c:pt>
                <c:pt idx="55">
                  <c:v>32</c:v>
                </c:pt>
                <c:pt idx="56">
                  <c:v>31</c:v>
                </c:pt>
                <c:pt idx="57">
                  <c:v>29</c:v>
                </c:pt>
                <c:pt idx="58">
                  <c:v>30</c:v>
                </c:pt>
                <c:pt idx="59">
                  <c:v>29</c:v>
                </c:pt>
                <c:pt idx="60">
                  <c:v>31</c:v>
                </c:pt>
                <c:pt idx="61">
                  <c:v>27</c:v>
                </c:pt>
                <c:pt idx="62">
                  <c:v>30</c:v>
                </c:pt>
                <c:pt idx="63">
                  <c:v>31</c:v>
                </c:pt>
                <c:pt idx="64">
                  <c:v>30</c:v>
                </c:pt>
                <c:pt idx="65">
                  <c:v>30</c:v>
                </c:pt>
                <c:pt idx="66">
                  <c:v>30</c:v>
                </c:pt>
                <c:pt idx="67">
                  <c:v>29</c:v>
                </c:pt>
                <c:pt idx="68">
                  <c:v>29</c:v>
                </c:pt>
                <c:pt idx="69">
                  <c:v>30</c:v>
                </c:pt>
                <c:pt idx="70">
                  <c:v>34</c:v>
                </c:pt>
                <c:pt idx="71">
                  <c:v>31</c:v>
                </c:pt>
                <c:pt idx="72">
                  <c:v>29</c:v>
                </c:pt>
                <c:pt idx="73">
                  <c:v>32</c:v>
                </c:pt>
                <c:pt idx="74">
                  <c:v>33</c:v>
                </c:pt>
                <c:pt idx="75">
                  <c:v>29</c:v>
                </c:pt>
                <c:pt idx="76">
                  <c:v>28</c:v>
                </c:pt>
                <c:pt idx="77">
                  <c:v>29</c:v>
                </c:pt>
                <c:pt idx="78">
                  <c:v>31</c:v>
                </c:pt>
                <c:pt idx="79">
                  <c:v>30</c:v>
                </c:pt>
                <c:pt idx="80">
                  <c:v>30</c:v>
                </c:pt>
                <c:pt idx="81">
                  <c:v>30</c:v>
                </c:pt>
                <c:pt idx="82">
                  <c:v>30</c:v>
                </c:pt>
                <c:pt idx="83">
                  <c:v>28</c:v>
                </c:pt>
                <c:pt idx="84">
                  <c:v>27</c:v>
                </c:pt>
                <c:pt idx="85">
                  <c:v>28</c:v>
                </c:pt>
                <c:pt idx="86">
                  <c:v>30</c:v>
                </c:pt>
                <c:pt idx="87">
                  <c:v>29</c:v>
                </c:pt>
                <c:pt idx="88">
                  <c:v>31</c:v>
                </c:pt>
                <c:pt idx="89">
                  <c:v>33</c:v>
                </c:pt>
                <c:pt idx="90">
                  <c:v>33</c:v>
                </c:pt>
                <c:pt idx="91">
                  <c:v>30</c:v>
                </c:pt>
                <c:pt idx="92">
                  <c:v>32</c:v>
                </c:pt>
                <c:pt idx="93">
                  <c:v>32</c:v>
                </c:pt>
                <c:pt idx="94">
                  <c:v>31</c:v>
                </c:pt>
                <c:pt idx="95">
                  <c:v>31</c:v>
                </c:pt>
                <c:pt idx="96">
                  <c:v>34</c:v>
                </c:pt>
                <c:pt idx="97">
                  <c:v>28</c:v>
                </c:pt>
                <c:pt idx="98">
                  <c:v>31</c:v>
                </c:pt>
                <c:pt idx="99">
                  <c:v>31</c:v>
                </c:pt>
                <c:pt idx="100">
                  <c:v>29</c:v>
                </c:pt>
                <c:pt idx="101">
                  <c:v>31</c:v>
                </c:pt>
                <c:pt idx="102">
                  <c:v>30</c:v>
                </c:pt>
                <c:pt idx="103">
                  <c:v>31</c:v>
                </c:pt>
                <c:pt idx="104">
                  <c:v>30</c:v>
                </c:pt>
                <c:pt idx="105">
                  <c:v>31</c:v>
                </c:pt>
                <c:pt idx="106">
                  <c:v>32</c:v>
                </c:pt>
                <c:pt idx="107">
                  <c:v>29</c:v>
                </c:pt>
                <c:pt idx="108">
                  <c:v>31</c:v>
                </c:pt>
                <c:pt idx="109">
                  <c:v>31</c:v>
                </c:pt>
                <c:pt idx="110">
                  <c:v>30</c:v>
                </c:pt>
                <c:pt idx="111">
                  <c:v>30</c:v>
                </c:pt>
                <c:pt idx="112">
                  <c:v>33</c:v>
                </c:pt>
                <c:pt idx="113">
                  <c:v>32</c:v>
                </c:pt>
                <c:pt idx="114">
                  <c:v>30</c:v>
                </c:pt>
                <c:pt idx="115">
                  <c:v>26</c:v>
                </c:pt>
                <c:pt idx="116">
                  <c:v>32</c:v>
                </c:pt>
                <c:pt idx="117">
                  <c:v>34</c:v>
                </c:pt>
                <c:pt idx="118">
                  <c:v>31</c:v>
                </c:pt>
                <c:pt idx="119">
                  <c:v>31</c:v>
                </c:pt>
                <c:pt idx="120">
                  <c:v>28</c:v>
                </c:pt>
                <c:pt idx="121">
                  <c:v>29</c:v>
                </c:pt>
                <c:pt idx="122">
                  <c:v>34</c:v>
                </c:pt>
                <c:pt idx="123">
                  <c:v>31</c:v>
                </c:pt>
                <c:pt idx="124">
                  <c:v>31</c:v>
                </c:pt>
                <c:pt idx="125">
                  <c:v>33</c:v>
                </c:pt>
                <c:pt idx="126">
                  <c:v>28</c:v>
                </c:pt>
                <c:pt idx="127">
                  <c:v>30</c:v>
                </c:pt>
                <c:pt idx="128">
                  <c:v>31</c:v>
                </c:pt>
                <c:pt idx="129">
                  <c:v>30</c:v>
                </c:pt>
                <c:pt idx="130">
                  <c:v>31</c:v>
                </c:pt>
                <c:pt idx="131">
                  <c:v>29</c:v>
                </c:pt>
                <c:pt idx="132">
                  <c:v>35</c:v>
                </c:pt>
                <c:pt idx="133">
                  <c:v>33</c:v>
                </c:pt>
                <c:pt idx="134">
                  <c:v>31</c:v>
                </c:pt>
                <c:pt idx="135">
                  <c:v>30</c:v>
                </c:pt>
                <c:pt idx="136">
                  <c:v>31</c:v>
                </c:pt>
                <c:pt idx="137">
                  <c:v>32</c:v>
                </c:pt>
                <c:pt idx="138">
                  <c:v>29</c:v>
                </c:pt>
                <c:pt idx="139">
                  <c:v>29</c:v>
                </c:pt>
                <c:pt idx="140">
                  <c:v>33</c:v>
                </c:pt>
                <c:pt idx="141">
                  <c:v>27</c:v>
                </c:pt>
                <c:pt idx="142">
                  <c:v>32</c:v>
                </c:pt>
                <c:pt idx="143">
                  <c:v>33</c:v>
                </c:pt>
                <c:pt idx="144">
                  <c:v>32</c:v>
                </c:pt>
                <c:pt idx="145">
                  <c:v>35</c:v>
                </c:pt>
                <c:pt idx="146">
                  <c:v>31</c:v>
                </c:pt>
                <c:pt idx="147">
                  <c:v>30</c:v>
                </c:pt>
                <c:pt idx="148">
                  <c:v>28</c:v>
                </c:pt>
                <c:pt idx="149">
                  <c:v>32</c:v>
                </c:pt>
                <c:pt idx="150">
                  <c:v>31</c:v>
                </c:pt>
                <c:pt idx="151">
                  <c:v>33</c:v>
                </c:pt>
                <c:pt idx="152">
                  <c:v>31</c:v>
                </c:pt>
                <c:pt idx="153">
                  <c:v>30</c:v>
                </c:pt>
                <c:pt idx="154">
                  <c:v>33</c:v>
                </c:pt>
                <c:pt idx="155">
                  <c:v>33</c:v>
                </c:pt>
                <c:pt idx="156">
                  <c:v>33</c:v>
                </c:pt>
                <c:pt idx="157">
                  <c:v>31</c:v>
                </c:pt>
                <c:pt idx="158">
                  <c:v>30</c:v>
                </c:pt>
                <c:pt idx="159">
                  <c:v>29</c:v>
                </c:pt>
                <c:pt idx="160">
                  <c:v>30</c:v>
                </c:pt>
                <c:pt idx="161">
                  <c:v>34</c:v>
                </c:pt>
                <c:pt idx="162">
                  <c:v>37</c:v>
                </c:pt>
                <c:pt idx="163">
                  <c:v>29</c:v>
                </c:pt>
                <c:pt idx="164">
                  <c:v>29</c:v>
                </c:pt>
                <c:pt idx="165">
                  <c:v>33</c:v>
                </c:pt>
                <c:pt idx="166">
                  <c:v>32</c:v>
                </c:pt>
                <c:pt idx="167">
                  <c:v>32</c:v>
                </c:pt>
                <c:pt idx="168">
                  <c:v>29</c:v>
                </c:pt>
                <c:pt idx="169">
                  <c:v>30</c:v>
                </c:pt>
                <c:pt idx="170">
                  <c:v>34</c:v>
                </c:pt>
                <c:pt idx="171">
                  <c:v>34</c:v>
                </c:pt>
                <c:pt idx="172">
                  <c:v>32</c:v>
                </c:pt>
                <c:pt idx="173">
                  <c:v>34</c:v>
                </c:pt>
                <c:pt idx="174">
                  <c:v>30</c:v>
                </c:pt>
                <c:pt idx="175">
                  <c:v>31</c:v>
                </c:pt>
                <c:pt idx="176">
                  <c:v>33</c:v>
                </c:pt>
                <c:pt idx="177">
                  <c:v>29</c:v>
                </c:pt>
                <c:pt idx="178">
                  <c:v>33</c:v>
                </c:pt>
                <c:pt idx="179">
                  <c:v>27</c:v>
                </c:pt>
                <c:pt idx="180">
                  <c:v>30</c:v>
                </c:pt>
                <c:pt idx="181">
                  <c:v>32</c:v>
                </c:pt>
                <c:pt idx="182">
                  <c:v>30</c:v>
                </c:pt>
                <c:pt idx="183">
                  <c:v>31</c:v>
                </c:pt>
                <c:pt idx="184">
                  <c:v>30</c:v>
                </c:pt>
                <c:pt idx="185">
                  <c:v>28</c:v>
                </c:pt>
                <c:pt idx="186">
                  <c:v>31</c:v>
                </c:pt>
                <c:pt idx="187">
                  <c:v>32</c:v>
                </c:pt>
                <c:pt idx="188">
                  <c:v>32</c:v>
                </c:pt>
                <c:pt idx="189">
                  <c:v>32</c:v>
                </c:pt>
                <c:pt idx="190">
                  <c:v>32</c:v>
                </c:pt>
                <c:pt idx="191">
                  <c:v>34</c:v>
                </c:pt>
                <c:pt idx="192">
                  <c:v>32</c:v>
                </c:pt>
                <c:pt idx="193">
                  <c:v>32</c:v>
                </c:pt>
                <c:pt idx="194">
                  <c:v>32</c:v>
                </c:pt>
                <c:pt idx="195">
                  <c:v>33</c:v>
                </c:pt>
                <c:pt idx="196">
                  <c:v>33</c:v>
                </c:pt>
                <c:pt idx="197">
                  <c:v>31</c:v>
                </c:pt>
                <c:pt idx="198">
                  <c:v>29</c:v>
                </c:pt>
                <c:pt idx="199">
                  <c:v>27</c:v>
                </c:pt>
                <c:pt idx="20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1-4EF0-8936-0CCD71EA91D5}"/>
            </c:ext>
          </c:extLst>
        </c:ser>
        <c:ser>
          <c:idx val="3"/>
          <c:order val="3"/>
          <c:tx>
            <c:strRef>
              <c:f>'-1iter rx_diffMstate'!$D$1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rx_diffMstate'!$D$2:$D$202</c:f>
              <c:numCache>
                <c:formatCode>General</c:formatCode>
                <c:ptCount val="201"/>
                <c:pt idx="0">
                  <c:v>28</c:v>
                </c:pt>
                <c:pt idx="1">
                  <c:v>28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30</c:v>
                </c:pt>
                <c:pt idx="11">
                  <c:v>28</c:v>
                </c:pt>
                <c:pt idx="12">
                  <c:v>28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  <c:pt idx="16">
                  <c:v>25</c:v>
                </c:pt>
                <c:pt idx="17">
                  <c:v>30</c:v>
                </c:pt>
                <c:pt idx="18">
                  <c:v>29</c:v>
                </c:pt>
                <c:pt idx="19">
                  <c:v>28</c:v>
                </c:pt>
                <c:pt idx="20">
                  <c:v>24</c:v>
                </c:pt>
                <c:pt idx="21">
                  <c:v>30</c:v>
                </c:pt>
                <c:pt idx="22">
                  <c:v>31</c:v>
                </c:pt>
                <c:pt idx="23">
                  <c:v>27</c:v>
                </c:pt>
                <c:pt idx="24">
                  <c:v>29</c:v>
                </c:pt>
                <c:pt idx="25">
                  <c:v>28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32</c:v>
                </c:pt>
                <c:pt idx="30">
                  <c:v>29</c:v>
                </c:pt>
                <c:pt idx="31">
                  <c:v>28</c:v>
                </c:pt>
                <c:pt idx="32">
                  <c:v>31</c:v>
                </c:pt>
                <c:pt idx="33">
                  <c:v>29</c:v>
                </c:pt>
                <c:pt idx="34">
                  <c:v>30</c:v>
                </c:pt>
                <c:pt idx="35">
                  <c:v>27</c:v>
                </c:pt>
                <c:pt idx="36">
                  <c:v>29</c:v>
                </c:pt>
                <c:pt idx="37">
                  <c:v>29</c:v>
                </c:pt>
                <c:pt idx="38">
                  <c:v>28</c:v>
                </c:pt>
                <c:pt idx="39">
                  <c:v>28</c:v>
                </c:pt>
                <c:pt idx="40">
                  <c:v>26</c:v>
                </c:pt>
                <c:pt idx="41">
                  <c:v>31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28</c:v>
                </c:pt>
                <c:pt idx="46">
                  <c:v>28</c:v>
                </c:pt>
                <c:pt idx="47">
                  <c:v>32</c:v>
                </c:pt>
                <c:pt idx="48">
                  <c:v>28</c:v>
                </c:pt>
                <c:pt idx="49">
                  <c:v>28</c:v>
                </c:pt>
                <c:pt idx="50">
                  <c:v>27</c:v>
                </c:pt>
                <c:pt idx="51">
                  <c:v>28</c:v>
                </c:pt>
                <c:pt idx="52">
                  <c:v>29</c:v>
                </c:pt>
                <c:pt idx="53">
                  <c:v>28</c:v>
                </c:pt>
                <c:pt idx="54">
                  <c:v>25</c:v>
                </c:pt>
                <c:pt idx="55">
                  <c:v>30</c:v>
                </c:pt>
                <c:pt idx="56">
                  <c:v>29</c:v>
                </c:pt>
                <c:pt idx="57">
                  <c:v>29</c:v>
                </c:pt>
                <c:pt idx="58">
                  <c:v>28</c:v>
                </c:pt>
                <c:pt idx="59">
                  <c:v>31</c:v>
                </c:pt>
                <c:pt idx="60">
                  <c:v>30</c:v>
                </c:pt>
                <c:pt idx="61">
                  <c:v>32</c:v>
                </c:pt>
                <c:pt idx="62">
                  <c:v>30</c:v>
                </c:pt>
                <c:pt idx="63">
                  <c:v>26</c:v>
                </c:pt>
                <c:pt idx="64">
                  <c:v>33</c:v>
                </c:pt>
                <c:pt idx="65">
                  <c:v>28</c:v>
                </c:pt>
                <c:pt idx="66">
                  <c:v>29</c:v>
                </c:pt>
                <c:pt idx="67">
                  <c:v>28</c:v>
                </c:pt>
                <c:pt idx="68">
                  <c:v>31</c:v>
                </c:pt>
                <c:pt idx="69">
                  <c:v>29</c:v>
                </c:pt>
                <c:pt idx="70">
                  <c:v>30</c:v>
                </c:pt>
                <c:pt idx="71">
                  <c:v>28</c:v>
                </c:pt>
                <c:pt idx="72">
                  <c:v>30</c:v>
                </c:pt>
                <c:pt idx="73">
                  <c:v>28</c:v>
                </c:pt>
                <c:pt idx="74">
                  <c:v>30</c:v>
                </c:pt>
                <c:pt idx="75">
                  <c:v>29</c:v>
                </c:pt>
                <c:pt idx="76">
                  <c:v>32</c:v>
                </c:pt>
                <c:pt idx="77">
                  <c:v>28</c:v>
                </c:pt>
                <c:pt idx="78">
                  <c:v>29</c:v>
                </c:pt>
                <c:pt idx="79">
                  <c:v>32</c:v>
                </c:pt>
                <c:pt idx="80">
                  <c:v>28</c:v>
                </c:pt>
                <c:pt idx="81">
                  <c:v>25</c:v>
                </c:pt>
                <c:pt idx="82">
                  <c:v>31</c:v>
                </c:pt>
                <c:pt idx="83">
                  <c:v>31</c:v>
                </c:pt>
                <c:pt idx="84">
                  <c:v>28</c:v>
                </c:pt>
                <c:pt idx="85">
                  <c:v>32</c:v>
                </c:pt>
                <c:pt idx="86">
                  <c:v>30</c:v>
                </c:pt>
                <c:pt idx="87">
                  <c:v>29</c:v>
                </c:pt>
                <c:pt idx="88">
                  <c:v>28</c:v>
                </c:pt>
                <c:pt idx="89">
                  <c:v>33</c:v>
                </c:pt>
                <c:pt idx="90">
                  <c:v>28</c:v>
                </c:pt>
                <c:pt idx="91">
                  <c:v>29</c:v>
                </c:pt>
                <c:pt idx="92">
                  <c:v>27</c:v>
                </c:pt>
                <c:pt idx="93">
                  <c:v>27</c:v>
                </c:pt>
                <c:pt idx="94">
                  <c:v>29</c:v>
                </c:pt>
                <c:pt idx="95">
                  <c:v>30</c:v>
                </c:pt>
                <c:pt idx="96">
                  <c:v>28</c:v>
                </c:pt>
                <c:pt idx="97">
                  <c:v>30</c:v>
                </c:pt>
                <c:pt idx="98">
                  <c:v>34</c:v>
                </c:pt>
                <c:pt idx="99">
                  <c:v>29</c:v>
                </c:pt>
                <c:pt idx="100">
                  <c:v>30</c:v>
                </c:pt>
                <c:pt idx="101">
                  <c:v>26</c:v>
                </c:pt>
                <c:pt idx="102">
                  <c:v>31</c:v>
                </c:pt>
                <c:pt idx="103">
                  <c:v>28</c:v>
                </c:pt>
                <c:pt idx="104">
                  <c:v>27</c:v>
                </c:pt>
                <c:pt idx="105">
                  <c:v>30</c:v>
                </c:pt>
                <c:pt idx="106">
                  <c:v>28</c:v>
                </c:pt>
                <c:pt idx="107">
                  <c:v>32</c:v>
                </c:pt>
                <c:pt idx="108">
                  <c:v>29</c:v>
                </c:pt>
                <c:pt idx="109">
                  <c:v>26</c:v>
                </c:pt>
                <c:pt idx="110">
                  <c:v>30</c:v>
                </c:pt>
                <c:pt idx="111">
                  <c:v>34</c:v>
                </c:pt>
                <c:pt idx="112">
                  <c:v>32</c:v>
                </c:pt>
                <c:pt idx="113">
                  <c:v>32</c:v>
                </c:pt>
                <c:pt idx="114">
                  <c:v>31</c:v>
                </c:pt>
                <c:pt idx="115">
                  <c:v>30</c:v>
                </c:pt>
                <c:pt idx="116">
                  <c:v>28</c:v>
                </c:pt>
                <c:pt idx="117">
                  <c:v>27</c:v>
                </c:pt>
                <c:pt idx="118">
                  <c:v>32</c:v>
                </c:pt>
                <c:pt idx="119">
                  <c:v>31</c:v>
                </c:pt>
                <c:pt idx="120">
                  <c:v>29</c:v>
                </c:pt>
                <c:pt idx="121">
                  <c:v>29</c:v>
                </c:pt>
                <c:pt idx="122">
                  <c:v>31</c:v>
                </c:pt>
                <c:pt idx="123">
                  <c:v>29</c:v>
                </c:pt>
                <c:pt idx="124">
                  <c:v>27</c:v>
                </c:pt>
                <c:pt idx="125">
                  <c:v>27</c:v>
                </c:pt>
                <c:pt idx="126">
                  <c:v>30</c:v>
                </c:pt>
                <c:pt idx="127">
                  <c:v>29</c:v>
                </c:pt>
                <c:pt idx="128">
                  <c:v>32</c:v>
                </c:pt>
                <c:pt idx="129">
                  <c:v>30</c:v>
                </c:pt>
                <c:pt idx="130">
                  <c:v>32</c:v>
                </c:pt>
                <c:pt idx="131">
                  <c:v>30</c:v>
                </c:pt>
                <c:pt idx="132">
                  <c:v>28</c:v>
                </c:pt>
                <c:pt idx="133">
                  <c:v>27</c:v>
                </c:pt>
                <c:pt idx="134">
                  <c:v>30</c:v>
                </c:pt>
                <c:pt idx="135">
                  <c:v>32</c:v>
                </c:pt>
                <c:pt idx="136">
                  <c:v>31</c:v>
                </c:pt>
                <c:pt idx="137">
                  <c:v>29</c:v>
                </c:pt>
                <c:pt idx="138">
                  <c:v>35</c:v>
                </c:pt>
                <c:pt idx="139">
                  <c:v>32</c:v>
                </c:pt>
                <c:pt idx="140">
                  <c:v>28</c:v>
                </c:pt>
                <c:pt idx="141">
                  <c:v>31</c:v>
                </c:pt>
                <c:pt idx="142">
                  <c:v>33</c:v>
                </c:pt>
                <c:pt idx="143">
                  <c:v>27</c:v>
                </c:pt>
                <c:pt idx="144">
                  <c:v>29</c:v>
                </c:pt>
                <c:pt idx="145">
                  <c:v>32</c:v>
                </c:pt>
                <c:pt idx="146">
                  <c:v>28</c:v>
                </c:pt>
                <c:pt idx="147">
                  <c:v>29</c:v>
                </c:pt>
                <c:pt idx="148">
                  <c:v>33</c:v>
                </c:pt>
                <c:pt idx="149">
                  <c:v>29</c:v>
                </c:pt>
                <c:pt idx="150">
                  <c:v>29</c:v>
                </c:pt>
                <c:pt idx="151">
                  <c:v>29</c:v>
                </c:pt>
                <c:pt idx="152">
                  <c:v>31</c:v>
                </c:pt>
                <c:pt idx="153">
                  <c:v>33</c:v>
                </c:pt>
                <c:pt idx="154">
                  <c:v>33</c:v>
                </c:pt>
                <c:pt idx="155">
                  <c:v>31</c:v>
                </c:pt>
                <c:pt idx="156">
                  <c:v>30</c:v>
                </c:pt>
                <c:pt idx="157">
                  <c:v>33</c:v>
                </c:pt>
                <c:pt idx="158">
                  <c:v>26</c:v>
                </c:pt>
                <c:pt idx="159">
                  <c:v>33</c:v>
                </c:pt>
                <c:pt idx="160">
                  <c:v>31</c:v>
                </c:pt>
                <c:pt idx="161">
                  <c:v>28</c:v>
                </c:pt>
                <c:pt idx="162">
                  <c:v>32</c:v>
                </c:pt>
                <c:pt idx="163">
                  <c:v>31</c:v>
                </c:pt>
                <c:pt idx="164">
                  <c:v>32</c:v>
                </c:pt>
                <c:pt idx="165">
                  <c:v>31</c:v>
                </c:pt>
                <c:pt idx="166">
                  <c:v>29</c:v>
                </c:pt>
                <c:pt idx="167">
                  <c:v>30</c:v>
                </c:pt>
                <c:pt idx="168">
                  <c:v>30</c:v>
                </c:pt>
                <c:pt idx="169">
                  <c:v>32</c:v>
                </c:pt>
                <c:pt idx="170">
                  <c:v>31</c:v>
                </c:pt>
                <c:pt idx="171">
                  <c:v>30</c:v>
                </c:pt>
                <c:pt idx="172">
                  <c:v>29</c:v>
                </c:pt>
                <c:pt idx="173">
                  <c:v>29</c:v>
                </c:pt>
                <c:pt idx="174">
                  <c:v>26</c:v>
                </c:pt>
                <c:pt idx="175">
                  <c:v>29</c:v>
                </c:pt>
                <c:pt idx="176">
                  <c:v>26</c:v>
                </c:pt>
                <c:pt idx="177">
                  <c:v>31</c:v>
                </c:pt>
                <c:pt idx="178">
                  <c:v>30</c:v>
                </c:pt>
                <c:pt idx="179">
                  <c:v>33</c:v>
                </c:pt>
                <c:pt idx="180">
                  <c:v>27</c:v>
                </c:pt>
                <c:pt idx="181">
                  <c:v>30</c:v>
                </c:pt>
                <c:pt idx="182">
                  <c:v>27</c:v>
                </c:pt>
                <c:pt idx="183">
                  <c:v>32</c:v>
                </c:pt>
                <c:pt idx="184">
                  <c:v>30</c:v>
                </c:pt>
                <c:pt idx="185">
                  <c:v>30</c:v>
                </c:pt>
                <c:pt idx="186">
                  <c:v>29</c:v>
                </c:pt>
                <c:pt idx="187">
                  <c:v>33</c:v>
                </c:pt>
                <c:pt idx="188">
                  <c:v>28</c:v>
                </c:pt>
                <c:pt idx="189">
                  <c:v>29</c:v>
                </c:pt>
                <c:pt idx="190">
                  <c:v>28</c:v>
                </c:pt>
                <c:pt idx="191">
                  <c:v>27</c:v>
                </c:pt>
                <c:pt idx="192">
                  <c:v>28</c:v>
                </c:pt>
                <c:pt idx="193">
                  <c:v>27</c:v>
                </c:pt>
                <c:pt idx="194">
                  <c:v>34</c:v>
                </c:pt>
                <c:pt idx="195">
                  <c:v>29</c:v>
                </c:pt>
                <c:pt idx="196">
                  <c:v>29</c:v>
                </c:pt>
                <c:pt idx="197">
                  <c:v>29</c:v>
                </c:pt>
                <c:pt idx="198">
                  <c:v>27</c:v>
                </c:pt>
                <c:pt idx="199">
                  <c:v>32</c:v>
                </c:pt>
                <c:pt idx="200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1-4EF0-8936-0CCD71EA91D5}"/>
            </c:ext>
          </c:extLst>
        </c:ser>
        <c:ser>
          <c:idx val="4"/>
          <c:order val="4"/>
          <c:tx>
            <c:strRef>
              <c:f>'-1iter rx_diffMstate'!$E$1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rx_diffMstate'!$E$2:$E$202</c:f>
              <c:numCache>
                <c:formatCode>General</c:formatCode>
                <c:ptCount val="201"/>
                <c:pt idx="0">
                  <c:v>32</c:v>
                </c:pt>
                <c:pt idx="1">
                  <c:v>31</c:v>
                </c:pt>
                <c:pt idx="2">
                  <c:v>30</c:v>
                </c:pt>
                <c:pt idx="3">
                  <c:v>28</c:v>
                </c:pt>
                <c:pt idx="4">
                  <c:v>28</c:v>
                </c:pt>
                <c:pt idx="5">
                  <c:v>30</c:v>
                </c:pt>
                <c:pt idx="6">
                  <c:v>28</c:v>
                </c:pt>
                <c:pt idx="7">
                  <c:v>30</c:v>
                </c:pt>
                <c:pt idx="8">
                  <c:v>30</c:v>
                </c:pt>
                <c:pt idx="9">
                  <c:v>26</c:v>
                </c:pt>
                <c:pt idx="10">
                  <c:v>29</c:v>
                </c:pt>
                <c:pt idx="11">
                  <c:v>28</c:v>
                </c:pt>
                <c:pt idx="12">
                  <c:v>29</c:v>
                </c:pt>
                <c:pt idx="13">
                  <c:v>29</c:v>
                </c:pt>
                <c:pt idx="14">
                  <c:v>29</c:v>
                </c:pt>
                <c:pt idx="15">
                  <c:v>31</c:v>
                </c:pt>
                <c:pt idx="16">
                  <c:v>30</c:v>
                </c:pt>
                <c:pt idx="17">
                  <c:v>28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29</c:v>
                </c:pt>
                <c:pt idx="22">
                  <c:v>29</c:v>
                </c:pt>
                <c:pt idx="23">
                  <c:v>27</c:v>
                </c:pt>
                <c:pt idx="24">
                  <c:v>25</c:v>
                </c:pt>
                <c:pt idx="25">
                  <c:v>27</c:v>
                </c:pt>
                <c:pt idx="26">
                  <c:v>30</c:v>
                </c:pt>
                <c:pt idx="27">
                  <c:v>29</c:v>
                </c:pt>
                <c:pt idx="28">
                  <c:v>25</c:v>
                </c:pt>
                <c:pt idx="29">
                  <c:v>26</c:v>
                </c:pt>
                <c:pt idx="30">
                  <c:v>28</c:v>
                </c:pt>
                <c:pt idx="31">
                  <c:v>33</c:v>
                </c:pt>
                <c:pt idx="32">
                  <c:v>28</c:v>
                </c:pt>
                <c:pt idx="33">
                  <c:v>26</c:v>
                </c:pt>
                <c:pt idx="34">
                  <c:v>29</c:v>
                </c:pt>
                <c:pt idx="35">
                  <c:v>27</c:v>
                </c:pt>
                <c:pt idx="36">
                  <c:v>30</c:v>
                </c:pt>
                <c:pt idx="37">
                  <c:v>28</c:v>
                </c:pt>
                <c:pt idx="38">
                  <c:v>28</c:v>
                </c:pt>
                <c:pt idx="39">
                  <c:v>30</c:v>
                </c:pt>
                <c:pt idx="40">
                  <c:v>27</c:v>
                </c:pt>
                <c:pt idx="41">
                  <c:v>32</c:v>
                </c:pt>
                <c:pt idx="42">
                  <c:v>29</c:v>
                </c:pt>
                <c:pt idx="43">
                  <c:v>30</c:v>
                </c:pt>
                <c:pt idx="44">
                  <c:v>27</c:v>
                </c:pt>
                <c:pt idx="45">
                  <c:v>27</c:v>
                </c:pt>
                <c:pt idx="46">
                  <c:v>29</c:v>
                </c:pt>
                <c:pt idx="47">
                  <c:v>26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29</c:v>
                </c:pt>
                <c:pt idx="55">
                  <c:v>29</c:v>
                </c:pt>
                <c:pt idx="56">
                  <c:v>28</c:v>
                </c:pt>
                <c:pt idx="57">
                  <c:v>26</c:v>
                </c:pt>
                <c:pt idx="58">
                  <c:v>26</c:v>
                </c:pt>
                <c:pt idx="59">
                  <c:v>27</c:v>
                </c:pt>
                <c:pt idx="60">
                  <c:v>27</c:v>
                </c:pt>
                <c:pt idx="61">
                  <c:v>27</c:v>
                </c:pt>
                <c:pt idx="62">
                  <c:v>27</c:v>
                </c:pt>
                <c:pt idx="63">
                  <c:v>27</c:v>
                </c:pt>
                <c:pt idx="64">
                  <c:v>28</c:v>
                </c:pt>
                <c:pt idx="65">
                  <c:v>26</c:v>
                </c:pt>
                <c:pt idx="66">
                  <c:v>27</c:v>
                </c:pt>
                <c:pt idx="67">
                  <c:v>27</c:v>
                </c:pt>
                <c:pt idx="68">
                  <c:v>26</c:v>
                </c:pt>
                <c:pt idx="69">
                  <c:v>31</c:v>
                </c:pt>
                <c:pt idx="70">
                  <c:v>28</c:v>
                </c:pt>
                <c:pt idx="71">
                  <c:v>27</c:v>
                </c:pt>
                <c:pt idx="72">
                  <c:v>28</c:v>
                </c:pt>
                <c:pt idx="73">
                  <c:v>30</c:v>
                </c:pt>
                <c:pt idx="74">
                  <c:v>29</c:v>
                </c:pt>
                <c:pt idx="75">
                  <c:v>25</c:v>
                </c:pt>
                <c:pt idx="76">
                  <c:v>28</c:v>
                </c:pt>
                <c:pt idx="77">
                  <c:v>26</c:v>
                </c:pt>
                <c:pt idx="78">
                  <c:v>28</c:v>
                </c:pt>
                <c:pt idx="79">
                  <c:v>25</c:v>
                </c:pt>
                <c:pt idx="80">
                  <c:v>26</c:v>
                </c:pt>
                <c:pt idx="81">
                  <c:v>31</c:v>
                </c:pt>
                <c:pt idx="82">
                  <c:v>26</c:v>
                </c:pt>
                <c:pt idx="83">
                  <c:v>24</c:v>
                </c:pt>
                <c:pt idx="84">
                  <c:v>26</c:v>
                </c:pt>
                <c:pt idx="85">
                  <c:v>28</c:v>
                </c:pt>
                <c:pt idx="86">
                  <c:v>31</c:v>
                </c:pt>
                <c:pt idx="87">
                  <c:v>28</c:v>
                </c:pt>
                <c:pt idx="88">
                  <c:v>28</c:v>
                </c:pt>
                <c:pt idx="89">
                  <c:v>28</c:v>
                </c:pt>
                <c:pt idx="90">
                  <c:v>27</c:v>
                </c:pt>
                <c:pt idx="91">
                  <c:v>23</c:v>
                </c:pt>
                <c:pt idx="92">
                  <c:v>31</c:v>
                </c:pt>
                <c:pt idx="93">
                  <c:v>25</c:v>
                </c:pt>
                <c:pt idx="94">
                  <c:v>24</c:v>
                </c:pt>
                <c:pt idx="95">
                  <c:v>28</c:v>
                </c:pt>
                <c:pt idx="96">
                  <c:v>28</c:v>
                </c:pt>
                <c:pt idx="97">
                  <c:v>26</c:v>
                </c:pt>
                <c:pt idx="98">
                  <c:v>30</c:v>
                </c:pt>
                <c:pt idx="99">
                  <c:v>29</c:v>
                </c:pt>
                <c:pt idx="100">
                  <c:v>26</c:v>
                </c:pt>
                <c:pt idx="101">
                  <c:v>29</c:v>
                </c:pt>
                <c:pt idx="102">
                  <c:v>28</c:v>
                </c:pt>
                <c:pt idx="103">
                  <c:v>27</c:v>
                </c:pt>
                <c:pt idx="104">
                  <c:v>27</c:v>
                </c:pt>
                <c:pt idx="105">
                  <c:v>29</c:v>
                </c:pt>
                <c:pt idx="106">
                  <c:v>27</c:v>
                </c:pt>
                <c:pt idx="107">
                  <c:v>30</c:v>
                </c:pt>
                <c:pt idx="108">
                  <c:v>25</c:v>
                </c:pt>
                <c:pt idx="109">
                  <c:v>31</c:v>
                </c:pt>
                <c:pt idx="110">
                  <c:v>26</c:v>
                </c:pt>
                <c:pt idx="111">
                  <c:v>27</c:v>
                </c:pt>
                <c:pt idx="112">
                  <c:v>25</c:v>
                </c:pt>
                <c:pt idx="113">
                  <c:v>27</c:v>
                </c:pt>
                <c:pt idx="114">
                  <c:v>26</c:v>
                </c:pt>
                <c:pt idx="115">
                  <c:v>23</c:v>
                </c:pt>
                <c:pt idx="116">
                  <c:v>29</c:v>
                </c:pt>
                <c:pt idx="117">
                  <c:v>27</c:v>
                </c:pt>
                <c:pt idx="118">
                  <c:v>27</c:v>
                </c:pt>
                <c:pt idx="119">
                  <c:v>26</c:v>
                </c:pt>
                <c:pt idx="120">
                  <c:v>24</c:v>
                </c:pt>
                <c:pt idx="121">
                  <c:v>30</c:v>
                </c:pt>
                <c:pt idx="122">
                  <c:v>27</c:v>
                </c:pt>
                <c:pt idx="123">
                  <c:v>26</c:v>
                </c:pt>
                <c:pt idx="124">
                  <c:v>26</c:v>
                </c:pt>
                <c:pt idx="125">
                  <c:v>28</c:v>
                </c:pt>
                <c:pt idx="126">
                  <c:v>29</c:v>
                </c:pt>
                <c:pt idx="127">
                  <c:v>26</c:v>
                </c:pt>
                <c:pt idx="128">
                  <c:v>27</c:v>
                </c:pt>
                <c:pt idx="129">
                  <c:v>28</c:v>
                </c:pt>
                <c:pt idx="130">
                  <c:v>25</c:v>
                </c:pt>
                <c:pt idx="131">
                  <c:v>26</c:v>
                </c:pt>
                <c:pt idx="132">
                  <c:v>25</c:v>
                </c:pt>
                <c:pt idx="133">
                  <c:v>24</c:v>
                </c:pt>
                <c:pt idx="134">
                  <c:v>24</c:v>
                </c:pt>
                <c:pt idx="135">
                  <c:v>28</c:v>
                </c:pt>
                <c:pt idx="136">
                  <c:v>26</c:v>
                </c:pt>
                <c:pt idx="137">
                  <c:v>26</c:v>
                </c:pt>
                <c:pt idx="138">
                  <c:v>26</c:v>
                </c:pt>
                <c:pt idx="139">
                  <c:v>27</c:v>
                </c:pt>
                <c:pt idx="140">
                  <c:v>26</c:v>
                </c:pt>
                <c:pt idx="141">
                  <c:v>29</c:v>
                </c:pt>
                <c:pt idx="142">
                  <c:v>24</c:v>
                </c:pt>
                <c:pt idx="143">
                  <c:v>31</c:v>
                </c:pt>
                <c:pt idx="144">
                  <c:v>26</c:v>
                </c:pt>
                <c:pt idx="145">
                  <c:v>31</c:v>
                </c:pt>
                <c:pt idx="146">
                  <c:v>25</c:v>
                </c:pt>
                <c:pt idx="147">
                  <c:v>27</c:v>
                </c:pt>
                <c:pt idx="148">
                  <c:v>30</c:v>
                </c:pt>
                <c:pt idx="149">
                  <c:v>25</c:v>
                </c:pt>
                <c:pt idx="150">
                  <c:v>27</c:v>
                </c:pt>
                <c:pt idx="151">
                  <c:v>25</c:v>
                </c:pt>
                <c:pt idx="152">
                  <c:v>26</c:v>
                </c:pt>
                <c:pt idx="153">
                  <c:v>30</c:v>
                </c:pt>
                <c:pt idx="154">
                  <c:v>27</c:v>
                </c:pt>
                <c:pt idx="155">
                  <c:v>26</c:v>
                </c:pt>
                <c:pt idx="156">
                  <c:v>28</c:v>
                </c:pt>
                <c:pt idx="157">
                  <c:v>27</c:v>
                </c:pt>
                <c:pt idx="158">
                  <c:v>28</c:v>
                </c:pt>
                <c:pt idx="159">
                  <c:v>25</c:v>
                </c:pt>
                <c:pt idx="160">
                  <c:v>26</c:v>
                </c:pt>
                <c:pt idx="161">
                  <c:v>27</c:v>
                </c:pt>
                <c:pt idx="162">
                  <c:v>30</c:v>
                </c:pt>
                <c:pt idx="163">
                  <c:v>30</c:v>
                </c:pt>
                <c:pt idx="164">
                  <c:v>26</c:v>
                </c:pt>
                <c:pt idx="165">
                  <c:v>28</c:v>
                </c:pt>
                <c:pt idx="166">
                  <c:v>27</c:v>
                </c:pt>
                <c:pt idx="167">
                  <c:v>26</c:v>
                </c:pt>
                <c:pt idx="168">
                  <c:v>26</c:v>
                </c:pt>
                <c:pt idx="169">
                  <c:v>27</c:v>
                </c:pt>
                <c:pt idx="170">
                  <c:v>27</c:v>
                </c:pt>
                <c:pt idx="171">
                  <c:v>30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26</c:v>
                </c:pt>
                <c:pt idx="176">
                  <c:v>25</c:v>
                </c:pt>
                <c:pt idx="177">
                  <c:v>27</c:v>
                </c:pt>
                <c:pt idx="178">
                  <c:v>28</c:v>
                </c:pt>
                <c:pt idx="179">
                  <c:v>27</c:v>
                </c:pt>
                <c:pt idx="180">
                  <c:v>25</c:v>
                </c:pt>
                <c:pt idx="181">
                  <c:v>28</c:v>
                </c:pt>
                <c:pt idx="182">
                  <c:v>25</c:v>
                </c:pt>
                <c:pt idx="183">
                  <c:v>27</c:v>
                </c:pt>
                <c:pt idx="184">
                  <c:v>31</c:v>
                </c:pt>
                <c:pt idx="185">
                  <c:v>28</c:v>
                </c:pt>
                <c:pt idx="186">
                  <c:v>26</c:v>
                </c:pt>
                <c:pt idx="187">
                  <c:v>26</c:v>
                </c:pt>
                <c:pt idx="188">
                  <c:v>26</c:v>
                </c:pt>
                <c:pt idx="189">
                  <c:v>28</c:v>
                </c:pt>
                <c:pt idx="190">
                  <c:v>27</c:v>
                </c:pt>
                <c:pt idx="191">
                  <c:v>28</c:v>
                </c:pt>
                <c:pt idx="192">
                  <c:v>26</c:v>
                </c:pt>
                <c:pt idx="193">
                  <c:v>27</c:v>
                </c:pt>
                <c:pt idx="194">
                  <c:v>26</c:v>
                </c:pt>
                <c:pt idx="195">
                  <c:v>29</c:v>
                </c:pt>
                <c:pt idx="196">
                  <c:v>27</c:v>
                </c:pt>
                <c:pt idx="197">
                  <c:v>31</c:v>
                </c:pt>
                <c:pt idx="198">
                  <c:v>27</c:v>
                </c:pt>
                <c:pt idx="199">
                  <c:v>26</c:v>
                </c:pt>
                <c:pt idx="200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1-4EF0-8936-0CCD71EA91D5}"/>
            </c:ext>
          </c:extLst>
        </c:ser>
        <c:ser>
          <c:idx val="5"/>
          <c:order val="5"/>
          <c:tx>
            <c:strRef>
              <c:f>'-1iter rx_diffMstate'!$F$1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rx_diffMstate'!$F$2:$F$202</c:f>
              <c:numCache>
                <c:formatCode>General</c:formatCode>
                <c:ptCount val="201"/>
                <c:pt idx="0">
                  <c:v>29</c:v>
                </c:pt>
                <c:pt idx="1">
                  <c:v>30</c:v>
                </c:pt>
                <c:pt idx="2">
                  <c:v>27</c:v>
                </c:pt>
                <c:pt idx="3">
                  <c:v>29</c:v>
                </c:pt>
                <c:pt idx="4">
                  <c:v>30</c:v>
                </c:pt>
                <c:pt idx="5">
                  <c:v>26</c:v>
                </c:pt>
                <c:pt idx="6">
                  <c:v>28</c:v>
                </c:pt>
                <c:pt idx="7">
                  <c:v>28</c:v>
                </c:pt>
                <c:pt idx="8">
                  <c:v>29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31</c:v>
                </c:pt>
                <c:pt idx="13">
                  <c:v>28</c:v>
                </c:pt>
                <c:pt idx="14">
                  <c:v>27</c:v>
                </c:pt>
                <c:pt idx="15">
                  <c:v>28</c:v>
                </c:pt>
                <c:pt idx="16">
                  <c:v>29</c:v>
                </c:pt>
                <c:pt idx="17">
                  <c:v>30</c:v>
                </c:pt>
                <c:pt idx="18">
                  <c:v>28</c:v>
                </c:pt>
                <c:pt idx="19">
                  <c:v>29</c:v>
                </c:pt>
                <c:pt idx="20">
                  <c:v>28</c:v>
                </c:pt>
                <c:pt idx="21">
                  <c:v>30</c:v>
                </c:pt>
                <c:pt idx="22">
                  <c:v>26</c:v>
                </c:pt>
                <c:pt idx="23">
                  <c:v>27</c:v>
                </c:pt>
                <c:pt idx="24">
                  <c:v>29</c:v>
                </c:pt>
                <c:pt idx="25">
                  <c:v>28</c:v>
                </c:pt>
                <c:pt idx="26">
                  <c:v>31</c:v>
                </c:pt>
                <c:pt idx="27">
                  <c:v>26</c:v>
                </c:pt>
                <c:pt idx="28">
                  <c:v>26</c:v>
                </c:pt>
                <c:pt idx="29">
                  <c:v>30</c:v>
                </c:pt>
                <c:pt idx="30">
                  <c:v>28</c:v>
                </c:pt>
                <c:pt idx="31">
                  <c:v>28</c:v>
                </c:pt>
                <c:pt idx="32">
                  <c:v>33</c:v>
                </c:pt>
                <c:pt idx="33">
                  <c:v>26</c:v>
                </c:pt>
                <c:pt idx="34">
                  <c:v>29</c:v>
                </c:pt>
                <c:pt idx="35">
                  <c:v>27</c:v>
                </c:pt>
                <c:pt idx="36">
                  <c:v>28</c:v>
                </c:pt>
                <c:pt idx="37">
                  <c:v>26</c:v>
                </c:pt>
                <c:pt idx="38">
                  <c:v>29</c:v>
                </c:pt>
                <c:pt idx="39">
                  <c:v>26</c:v>
                </c:pt>
                <c:pt idx="40">
                  <c:v>26</c:v>
                </c:pt>
                <c:pt idx="41">
                  <c:v>31</c:v>
                </c:pt>
                <c:pt idx="42">
                  <c:v>26</c:v>
                </c:pt>
                <c:pt idx="43">
                  <c:v>27</c:v>
                </c:pt>
                <c:pt idx="44">
                  <c:v>27</c:v>
                </c:pt>
                <c:pt idx="45">
                  <c:v>25</c:v>
                </c:pt>
                <c:pt idx="46">
                  <c:v>26</c:v>
                </c:pt>
                <c:pt idx="47">
                  <c:v>27</c:v>
                </c:pt>
                <c:pt idx="48">
                  <c:v>27</c:v>
                </c:pt>
                <c:pt idx="49">
                  <c:v>25</c:v>
                </c:pt>
                <c:pt idx="50">
                  <c:v>28</c:v>
                </c:pt>
                <c:pt idx="51">
                  <c:v>27</c:v>
                </c:pt>
                <c:pt idx="52">
                  <c:v>26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25</c:v>
                </c:pt>
                <c:pt idx="58">
                  <c:v>27</c:v>
                </c:pt>
                <c:pt idx="59">
                  <c:v>28</c:v>
                </c:pt>
                <c:pt idx="60">
                  <c:v>29</c:v>
                </c:pt>
                <c:pt idx="61">
                  <c:v>28</c:v>
                </c:pt>
                <c:pt idx="62">
                  <c:v>27</c:v>
                </c:pt>
                <c:pt idx="63">
                  <c:v>30</c:v>
                </c:pt>
                <c:pt idx="64">
                  <c:v>27</c:v>
                </c:pt>
                <c:pt idx="65">
                  <c:v>27</c:v>
                </c:pt>
                <c:pt idx="66">
                  <c:v>27</c:v>
                </c:pt>
                <c:pt idx="67">
                  <c:v>23</c:v>
                </c:pt>
                <c:pt idx="68">
                  <c:v>25</c:v>
                </c:pt>
                <c:pt idx="69">
                  <c:v>27</c:v>
                </c:pt>
                <c:pt idx="70">
                  <c:v>25</c:v>
                </c:pt>
                <c:pt idx="71">
                  <c:v>27</c:v>
                </c:pt>
                <c:pt idx="72">
                  <c:v>27</c:v>
                </c:pt>
                <c:pt idx="73">
                  <c:v>27</c:v>
                </c:pt>
                <c:pt idx="74">
                  <c:v>29</c:v>
                </c:pt>
                <c:pt idx="75">
                  <c:v>28</c:v>
                </c:pt>
                <c:pt idx="76">
                  <c:v>26</c:v>
                </c:pt>
                <c:pt idx="77">
                  <c:v>27</c:v>
                </c:pt>
                <c:pt idx="78">
                  <c:v>23</c:v>
                </c:pt>
                <c:pt idx="79">
                  <c:v>26</c:v>
                </c:pt>
                <c:pt idx="80">
                  <c:v>24</c:v>
                </c:pt>
                <c:pt idx="81">
                  <c:v>25</c:v>
                </c:pt>
                <c:pt idx="82">
                  <c:v>26</c:v>
                </c:pt>
                <c:pt idx="83">
                  <c:v>26</c:v>
                </c:pt>
                <c:pt idx="84">
                  <c:v>26</c:v>
                </c:pt>
                <c:pt idx="85">
                  <c:v>25</c:v>
                </c:pt>
                <c:pt idx="86">
                  <c:v>31</c:v>
                </c:pt>
                <c:pt idx="87">
                  <c:v>28</c:v>
                </c:pt>
                <c:pt idx="88">
                  <c:v>30</c:v>
                </c:pt>
                <c:pt idx="89">
                  <c:v>30</c:v>
                </c:pt>
                <c:pt idx="90">
                  <c:v>26</c:v>
                </c:pt>
                <c:pt idx="91">
                  <c:v>24</c:v>
                </c:pt>
                <c:pt idx="92">
                  <c:v>27</c:v>
                </c:pt>
                <c:pt idx="93">
                  <c:v>25</c:v>
                </c:pt>
                <c:pt idx="94">
                  <c:v>25</c:v>
                </c:pt>
                <c:pt idx="95">
                  <c:v>28</c:v>
                </c:pt>
                <c:pt idx="96">
                  <c:v>27</c:v>
                </c:pt>
                <c:pt idx="97">
                  <c:v>25</c:v>
                </c:pt>
                <c:pt idx="98">
                  <c:v>25</c:v>
                </c:pt>
                <c:pt idx="99">
                  <c:v>28</c:v>
                </c:pt>
                <c:pt idx="100">
                  <c:v>29</c:v>
                </c:pt>
                <c:pt idx="101">
                  <c:v>28</c:v>
                </c:pt>
                <c:pt idx="102">
                  <c:v>29</c:v>
                </c:pt>
                <c:pt idx="103">
                  <c:v>28</c:v>
                </c:pt>
                <c:pt idx="104">
                  <c:v>26</c:v>
                </c:pt>
                <c:pt idx="105">
                  <c:v>26</c:v>
                </c:pt>
                <c:pt idx="106">
                  <c:v>26</c:v>
                </c:pt>
                <c:pt idx="107">
                  <c:v>27</c:v>
                </c:pt>
                <c:pt idx="108">
                  <c:v>28</c:v>
                </c:pt>
                <c:pt idx="109">
                  <c:v>29</c:v>
                </c:pt>
                <c:pt idx="110">
                  <c:v>24</c:v>
                </c:pt>
                <c:pt idx="111">
                  <c:v>24</c:v>
                </c:pt>
                <c:pt idx="112">
                  <c:v>27</c:v>
                </c:pt>
                <c:pt idx="113">
                  <c:v>28</c:v>
                </c:pt>
                <c:pt idx="114">
                  <c:v>26</c:v>
                </c:pt>
                <c:pt idx="115">
                  <c:v>24</c:v>
                </c:pt>
                <c:pt idx="116">
                  <c:v>29</c:v>
                </c:pt>
                <c:pt idx="117">
                  <c:v>27</c:v>
                </c:pt>
                <c:pt idx="118">
                  <c:v>26</c:v>
                </c:pt>
                <c:pt idx="119">
                  <c:v>26</c:v>
                </c:pt>
                <c:pt idx="120">
                  <c:v>28</c:v>
                </c:pt>
                <c:pt idx="121">
                  <c:v>24</c:v>
                </c:pt>
                <c:pt idx="122">
                  <c:v>25</c:v>
                </c:pt>
                <c:pt idx="123">
                  <c:v>25</c:v>
                </c:pt>
                <c:pt idx="124">
                  <c:v>27</c:v>
                </c:pt>
                <c:pt idx="125">
                  <c:v>26</c:v>
                </c:pt>
                <c:pt idx="126">
                  <c:v>24</c:v>
                </c:pt>
                <c:pt idx="127">
                  <c:v>25</c:v>
                </c:pt>
                <c:pt idx="128">
                  <c:v>28</c:v>
                </c:pt>
                <c:pt idx="129">
                  <c:v>26</c:v>
                </c:pt>
                <c:pt idx="130">
                  <c:v>30</c:v>
                </c:pt>
                <c:pt idx="131">
                  <c:v>26</c:v>
                </c:pt>
                <c:pt idx="132">
                  <c:v>25</c:v>
                </c:pt>
                <c:pt idx="133">
                  <c:v>26</c:v>
                </c:pt>
                <c:pt idx="134">
                  <c:v>27</c:v>
                </c:pt>
                <c:pt idx="135">
                  <c:v>25</c:v>
                </c:pt>
                <c:pt idx="136">
                  <c:v>30</c:v>
                </c:pt>
                <c:pt idx="137">
                  <c:v>27</c:v>
                </c:pt>
                <c:pt idx="138">
                  <c:v>25</c:v>
                </c:pt>
                <c:pt idx="139">
                  <c:v>26</c:v>
                </c:pt>
                <c:pt idx="140">
                  <c:v>24</c:v>
                </c:pt>
                <c:pt idx="141">
                  <c:v>26</c:v>
                </c:pt>
                <c:pt idx="142">
                  <c:v>31</c:v>
                </c:pt>
                <c:pt idx="143">
                  <c:v>24</c:v>
                </c:pt>
                <c:pt idx="144">
                  <c:v>24</c:v>
                </c:pt>
                <c:pt idx="145">
                  <c:v>29</c:v>
                </c:pt>
                <c:pt idx="146">
                  <c:v>25</c:v>
                </c:pt>
                <c:pt idx="147">
                  <c:v>26</c:v>
                </c:pt>
                <c:pt idx="148">
                  <c:v>28</c:v>
                </c:pt>
                <c:pt idx="149">
                  <c:v>28</c:v>
                </c:pt>
                <c:pt idx="150">
                  <c:v>25</c:v>
                </c:pt>
                <c:pt idx="151">
                  <c:v>26</c:v>
                </c:pt>
                <c:pt idx="152">
                  <c:v>23</c:v>
                </c:pt>
                <c:pt idx="153">
                  <c:v>24</c:v>
                </c:pt>
                <c:pt idx="154">
                  <c:v>28</c:v>
                </c:pt>
                <c:pt idx="155">
                  <c:v>24</c:v>
                </c:pt>
                <c:pt idx="156">
                  <c:v>27</c:v>
                </c:pt>
                <c:pt idx="157">
                  <c:v>28</c:v>
                </c:pt>
                <c:pt idx="158">
                  <c:v>24</c:v>
                </c:pt>
                <c:pt idx="159">
                  <c:v>25</c:v>
                </c:pt>
                <c:pt idx="160">
                  <c:v>28</c:v>
                </c:pt>
                <c:pt idx="161">
                  <c:v>27</c:v>
                </c:pt>
                <c:pt idx="162">
                  <c:v>26</c:v>
                </c:pt>
                <c:pt idx="163">
                  <c:v>26</c:v>
                </c:pt>
                <c:pt idx="164">
                  <c:v>31</c:v>
                </c:pt>
                <c:pt idx="165">
                  <c:v>25</c:v>
                </c:pt>
                <c:pt idx="166">
                  <c:v>28</c:v>
                </c:pt>
                <c:pt idx="167">
                  <c:v>27</c:v>
                </c:pt>
                <c:pt idx="168">
                  <c:v>28</c:v>
                </c:pt>
                <c:pt idx="169">
                  <c:v>23</c:v>
                </c:pt>
                <c:pt idx="170">
                  <c:v>26</c:v>
                </c:pt>
                <c:pt idx="171">
                  <c:v>26</c:v>
                </c:pt>
                <c:pt idx="172">
                  <c:v>25</c:v>
                </c:pt>
                <c:pt idx="173">
                  <c:v>28</c:v>
                </c:pt>
                <c:pt idx="174">
                  <c:v>23</c:v>
                </c:pt>
                <c:pt idx="175">
                  <c:v>28</c:v>
                </c:pt>
                <c:pt idx="176">
                  <c:v>24</c:v>
                </c:pt>
                <c:pt idx="177">
                  <c:v>26</c:v>
                </c:pt>
                <c:pt idx="178">
                  <c:v>25</c:v>
                </c:pt>
                <c:pt idx="179">
                  <c:v>28</c:v>
                </c:pt>
                <c:pt idx="180">
                  <c:v>26</c:v>
                </c:pt>
                <c:pt idx="181">
                  <c:v>25</c:v>
                </c:pt>
                <c:pt idx="182">
                  <c:v>27</c:v>
                </c:pt>
                <c:pt idx="183">
                  <c:v>28</c:v>
                </c:pt>
                <c:pt idx="184">
                  <c:v>25</c:v>
                </c:pt>
                <c:pt idx="185">
                  <c:v>26</c:v>
                </c:pt>
                <c:pt idx="186">
                  <c:v>23</c:v>
                </c:pt>
                <c:pt idx="187">
                  <c:v>25</c:v>
                </c:pt>
                <c:pt idx="188">
                  <c:v>27</c:v>
                </c:pt>
                <c:pt idx="189">
                  <c:v>29</c:v>
                </c:pt>
                <c:pt idx="190">
                  <c:v>26</c:v>
                </c:pt>
                <c:pt idx="191">
                  <c:v>25</c:v>
                </c:pt>
                <c:pt idx="192">
                  <c:v>29</c:v>
                </c:pt>
                <c:pt idx="193">
                  <c:v>28</c:v>
                </c:pt>
                <c:pt idx="194">
                  <c:v>30</c:v>
                </c:pt>
                <c:pt idx="195">
                  <c:v>26</c:v>
                </c:pt>
                <c:pt idx="196">
                  <c:v>26</c:v>
                </c:pt>
                <c:pt idx="197">
                  <c:v>24</c:v>
                </c:pt>
                <c:pt idx="198">
                  <c:v>27</c:v>
                </c:pt>
                <c:pt idx="199">
                  <c:v>26</c:v>
                </c:pt>
                <c:pt idx="200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1-4EF0-8936-0CCD71EA91D5}"/>
            </c:ext>
          </c:extLst>
        </c:ser>
        <c:ser>
          <c:idx val="6"/>
          <c:order val="6"/>
          <c:tx>
            <c:strRef>
              <c:f>'-1iter rx_diffMstate'!$G$1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rx_diffMstate'!$G$2:$G$202</c:f>
              <c:numCache>
                <c:formatCode>General</c:formatCode>
                <c:ptCount val="201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25</c:v>
                </c:pt>
                <c:pt idx="4">
                  <c:v>26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28</c:v>
                </c:pt>
                <c:pt idx="9">
                  <c:v>28</c:v>
                </c:pt>
                <c:pt idx="10">
                  <c:v>29</c:v>
                </c:pt>
                <c:pt idx="11">
                  <c:v>25</c:v>
                </c:pt>
                <c:pt idx="12">
                  <c:v>28</c:v>
                </c:pt>
                <c:pt idx="13">
                  <c:v>26</c:v>
                </c:pt>
                <c:pt idx="14">
                  <c:v>24</c:v>
                </c:pt>
                <c:pt idx="15">
                  <c:v>27</c:v>
                </c:pt>
                <c:pt idx="16">
                  <c:v>25</c:v>
                </c:pt>
                <c:pt idx="17">
                  <c:v>27</c:v>
                </c:pt>
                <c:pt idx="18">
                  <c:v>25</c:v>
                </c:pt>
                <c:pt idx="19">
                  <c:v>26</c:v>
                </c:pt>
                <c:pt idx="20">
                  <c:v>28</c:v>
                </c:pt>
                <c:pt idx="21">
                  <c:v>28</c:v>
                </c:pt>
                <c:pt idx="22">
                  <c:v>30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22</c:v>
                </c:pt>
                <c:pt idx="27">
                  <c:v>27</c:v>
                </c:pt>
                <c:pt idx="28">
                  <c:v>27</c:v>
                </c:pt>
                <c:pt idx="29">
                  <c:v>28</c:v>
                </c:pt>
                <c:pt idx="30">
                  <c:v>28</c:v>
                </c:pt>
                <c:pt idx="31">
                  <c:v>30</c:v>
                </c:pt>
                <c:pt idx="32">
                  <c:v>27</c:v>
                </c:pt>
                <c:pt idx="33">
                  <c:v>24</c:v>
                </c:pt>
                <c:pt idx="34">
                  <c:v>23</c:v>
                </c:pt>
                <c:pt idx="35">
                  <c:v>26</c:v>
                </c:pt>
                <c:pt idx="36">
                  <c:v>28</c:v>
                </c:pt>
                <c:pt idx="37">
                  <c:v>25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24</c:v>
                </c:pt>
                <c:pt idx="43">
                  <c:v>26</c:v>
                </c:pt>
                <c:pt idx="44">
                  <c:v>25</c:v>
                </c:pt>
                <c:pt idx="45">
                  <c:v>26</c:v>
                </c:pt>
                <c:pt idx="46">
                  <c:v>23</c:v>
                </c:pt>
                <c:pt idx="47">
                  <c:v>26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28</c:v>
                </c:pt>
                <c:pt idx="52">
                  <c:v>28</c:v>
                </c:pt>
                <c:pt idx="53">
                  <c:v>25</c:v>
                </c:pt>
                <c:pt idx="54">
                  <c:v>25</c:v>
                </c:pt>
                <c:pt idx="55">
                  <c:v>26</c:v>
                </c:pt>
                <c:pt idx="56">
                  <c:v>26</c:v>
                </c:pt>
                <c:pt idx="57">
                  <c:v>29</c:v>
                </c:pt>
                <c:pt idx="58">
                  <c:v>23</c:v>
                </c:pt>
                <c:pt idx="59">
                  <c:v>26</c:v>
                </c:pt>
                <c:pt idx="60">
                  <c:v>26</c:v>
                </c:pt>
                <c:pt idx="61">
                  <c:v>26</c:v>
                </c:pt>
                <c:pt idx="62">
                  <c:v>24</c:v>
                </c:pt>
                <c:pt idx="63">
                  <c:v>27</c:v>
                </c:pt>
                <c:pt idx="64">
                  <c:v>25</c:v>
                </c:pt>
                <c:pt idx="65">
                  <c:v>27</c:v>
                </c:pt>
                <c:pt idx="66">
                  <c:v>26</c:v>
                </c:pt>
                <c:pt idx="67">
                  <c:v>27</c:v>
                </c:pt>
                <c:pt idx="68">
                  <c:v>26</c:v>
                </c:pt>
                <c:pt idx="69">
                  <c:v>25</c:v>
                </c:pt>
                <c:pt idx="70">
                  <c:v>27</c:v>
                </c:pt>
                <c:pt idx="71">
                  <c:v>26</c:v>
                </c:pt>
                <c:pt idx="72">
                  <c:v>27</c:v>
                </c:pt>
                <c:pt idx="73">
                  <c:v>28</c:v>
                </c:pt>
                <c:pt idx="74">
                  <c:v>25</c:v>
                </c:pt>
                <c:pt idx="75">
                  <c:v>27</c:v>
                </c:pt>
                <c:pt idx="76">
                  <c:v>28</c:v>
                </c:pt>
                <c:pt idx="77">
                  <c:v>28</c:v>
                </c:pt>
                <c:pt idx="78">
                  <c:v>25</c:v>
                </c:pt>
                <c:pt idx="79">
                  <c:v>25</c:v>
                </c:pt>
                <c:pt idx="80">
                  <c:v>25</c:v>
                </c:pt>
                <c:pt idx="81">
                  <c:v>28</c:v>
                </c:pt>
                <c:pt idx="82">
                  <c:v>25</c:v>
                </c:pt>
                <c:pt idx="83">
                  <c:v>26</c:v>
                </c:pt>
                <c:pt idx="84">
                  <c:v>26</c:v>
                </c:pt>
                <c:pt idx="85">
                  <c:v>24</c:v>
                </c:pt>
                <c:pt idx="86">
                  <c:v>28</c:v>
                </c:pt>
                <c:pt idx="87">
                  <c:v>27</c:v>
                </c:pt>
                <c:pt idx="88">
                  <c:v>25</c:v>
                </c:pt>
                <c:pt idx="89">
                  <c:v>24</c:v>
                </c:pt>
                <c:pt idx="90">
                  <c:v>26</c:v>
                </c:pt>
                <c:pt idx="91">
                  <c:v>26</c:v>
                </c:pt>
                <c:pt idx="92">
                  <c:v>25</c:v>
                </c:pt>
                <c:pt idx="93">
                  <c:v>26</c:v>
                </c:pt>
                <c:pt idx="94">
                  <c:v>26</c:v>
                </c:pt>
                <c:pt idx="95">
                  <c:v>24</c:v>
                </c:pt>
                <c:pt idx="96">
                  <c:v>28</c:v>
                </c:pt>
                <c:pt idx="97">
                  <c:v>25</c:v>
                </c:pt>
                <c:pt idx="98">
                  <c:v>27</c:v>
                </c:pt>
                <c:pt idx="99">
                  <c:v>26</c:v>
                </c:pt>
                <c:pt idx="100">
                  <c:v>26</c:v>
                </c:pt>
                <c:pt idx="101">
                  <c:v>25</c:v>
                </c:pt>
                <c:pt idx="102">
                  <c:v>25</c:v>
                </c:pt>
                <c:pt idx="103">
                  <c:v>25</c:v>
                </c:pt>
                <c:pt idx="104">
                  <c:v>27</c:v>
                </c:pt>
                <c:pt idx="105">
                  <c:v>29</c:v>
                </c:pt>
                <c:pt idx="106">
                  <c:v>26</c:v>
                </c:pt>
                <c:pt idx="107">
                  <c:v>26</c:v>
                </c:pt>
                <c:pt idx="108">
                  <c:v>22</c:v>
                </c:pt>
                <c:pt idx="109">
                  <c:v>25</c:v>
                </c:pt>
                <c:pt idx="110">
                  <c:v>21</c:v>
                </c:pt>
                <c:pt idx="111">
                  <c:v>25</c:v>
                </c:pt>
                <c:pt idx="112">
                  <c:v>26</c:v>
                </c:pt>
                <c:pt idx="113">
                  <c:v>24</c:v>
                </c:pt>
                <c:pt idx="114">
                  <c:v>24</c:v>
                </c:pt>
                <c:pt idx="115">
                  <c:v>28</c:v>
                </c:pt>
                <c:pt idx="116">
                  <c:v>26</c:v>
                </c:pt>
                <c:pt idx="117">
                  <c:v>24</c:v>
                </c:pt>
                <c:pt idx="118">
                  <c:v>27</c:v>
                </c:pt>
                <c:pt idx="119">
                  <c:v>25</c:v>
                </c:pt>
                <c:pt idx="120">
                  <c:v>24</c:v>
                </c:pt>
                <c:pt idx="121">
                  <c:v>25</c:v>
                </c:pt>
                <c:pt idx="122">
                  <c:v>26</c:v>
                </c:pt>
                <c:pt idx="123">
                  <c:v>27</c:v>
                </c:pt>
                <c:pt idx="124">
                  <c:v>25</c:v>
                </c:pt>
                <c:pt idx="125">
                  <c:v>27</c:v>
                </c:pt>
                <c:pt idx="126">
                  <c:v>28</c:v>
                </c:pt>
                <c:pt idx="127">
                  <c:v>28</c:v>
                </c:pt>
                <c:pt idx="128">
                  <c:v>27</c:v>
                </c:pt>
                <c:pt idx="129">
                  <c:v>24</c:v>
                </c:pt>
                <c:pt idx="130">
                  <c:v>26</c:v>
                </c:pt>
                <c:pt idx="131">
                  <c:v>24</c:v>
                </c:pt>
                <c:pt idx="132">
                  <c:v>27</c:v>
                </c:pt>
                <c:pt idx="133">
                  <c:v>27</c:v>
                </c:pt>
                <c:pt idx="134">
                  <c:v>26</c:v>
                </c:pt>
                <c:pt idx="135">
                  <c:v>26</c:v>
                </c:pt>
                <c:pt idx="136">
                  <c:v>23</c:v>
                </c:pt>
                <c:pt idx="137">
                  <c:v>26</c:v>
                </c:pt>
                <c:pt idx="138">
                  <c:v>27</c:v>
                </c:pt>
                <c:pt idx="139">
                  <c:v>26</c:v>
                </c:pt>
                <c:pt idx="140">
                  <c:v>25</c:v>
                </c:pt>
                <c:pt idx="141">
                  <c:v>28</c:v>
                </c:pt>
                <c:pt idx="142">
                  <c:v>26</c:v>
                </c:pt>
                <c:pt idx="143">
                  <c:v>26</c:v>
                </c:pt>
                <c:pt idx="144">
                  <c:v>27</c:v>
                </c:pt>
                <c:pt idx="145">
                  <c:v>29</c:v>
                </c:pt>
                <c:pt idx="146">
                  <c:v>28</c:v>
                </c:pt>
                <c:pt idx="147">
                  <c:v>26</c:v>
                </c:pt>
                <c:pt idx="148">
                  <c:v>28</c:v>
                </c:pt>
                <c:pt idx="149">
                  <c:v>28</c:v>
                </c:pt>
                <c:pt idx="150">
                  <c:v>28</c:v>
                </c:pt>
                <c:pt idx="151">
                  <c:v>26</c:v>
                </c:pt>
                <c:pt idx="152">
                  <c:v>26</c:v>
                </c:pt>
                <c:pt idx="153">
                  <c:v>26</c:v>
                </c:pt>
                <c:pt idx="154">
                  <c:v>27</c:v>
                </c:pt>
                <c:pt idx="155">
                  <c:v>26</c:v>
                </c:pt>
                <c:pt idx="156">
                  <c:v>27</c:v>
                </c:pt>
                <c:pt idx="157">
                  <c:v>28</c:v>
                </c:pt>
                <c:pt idx="158">
                  <c:v>26</c:v>
                </c:pt>
                <c:pt idx="159">
                  <c:v>26</c:v>
                </c:pt>
                <c:pt idx="160">
                  <c:v>24</c:v>
                </c:pt>
                <c:pt idx="161">
                  <c:v>28</c:v>
                </c:pt>
                <c:pt idx="162">
                  <c:v>27</c:v>
                </c:pt>
                <c:pt idx="163">
                  <c:v>27</c:v>
                </c:pt>
                <c:pt idx="164">
                  <c:v>27</c:v>
                </c:pt>
                <c:pt idx="165">
                  <c:v>29</c:v>
                </c:pt>
                <c:pt idx="166">
                  <c:v>25</c:v>
                </c:pt>
                <c:pt idx="167">
                  <c:v>29</c:v>
                </c:pt>
                <c:pt idx="168">
                  <c:v>27</c:v>
                </c:pt>
                <c:pt idx="169">
                  <c:v>28</c:v>
                </c:pt>
                <c:pt idx="170">
                  <c:v>26</c:v>
                </c:pt>
                <c:pt idx="171">
                  <c:v>28</c:v>
                </c:pt>
                <c:pt idx="172">
                  <c:v>25</c:v>
                </c:pt>
                <c:pt idx="173">
                  <c:v>26</c:v>
                </c:pt>
                <c:pt idx="174">
                  <c:v>25</c:v>
                </c:pt>
                <c:pt idx="175">
                  <c:v>25</c:v>
                </c:pt>
                <c:pt idx="176">
                  <c:v>25</c:v>
                </c:pt>
                <c:pt idx="177">
                  <c:v>26</c:v>
                </c:pt>
                <c:pt idx="178">
                  <c:v>26</c:v>
                </c:pt>
                <c:pt idx="179">
                  <c:v>24</c:v>
                </c:pt>
                <c:pt idx="180">
                  <c:v>24</c:v>
                </c:pt>
                <c:pt idx="181">
                  <c:v>26</c:v>
                </c:pt>
                <c:pt idx="182">
                  <c:v>26</c:v>
                </c:pt>
                <c:pt idx="183">
                  <c:v>22</c:v>
                </c:pt>
                <c:pt idx="184">
                  <c:v>25</c:v>
                </c:pt>
                <c:pt idx="185">
                  <c:v>27</c:v>
                </c:pt>
                <c:pt idx="186">
                  <c:v>26</c:v>
                </c:pt>
                <c:pt idx="187">
                  <c:v>27</c:v>
                </c:pt>
                <c:pt idx="188">
                  <c:v>26</c:v>
                </c:pt>
                <c:pt idx="189">
                  <c:v>28</c:v>
                </c:pt>
                <c:pt idx="190">
                  <c:v>28</c:v>
                </c:pt>
                <c:pt idx="191">
                  <c:v>28</c:v>
                </c:pt>
                <c:pt idx="192">
                  <c:v>28</c:v>
                </c:pt>
                <c:pt idx="193">
                  <c:v>26</c:v>
                </c:pt>
                <c:pt idx="194">
                  <c:v>26</c:v>
                </c:pt>
                <c:pt idx="195">
                  <c:v>25</c:v>
                </c:pt>
                <c:pt idx="196">
                  <c:v>30</c:v>
                </c:pt>
                <c:pt idx="197">
                  <c:v>27</c:v>
                </c:pt>
                <c:pt idx="198">
                  <c:v>27</c:v>
                </c:pt>
                <c:pt idx="199">
                  <c:v>24</c:v>
                </c:pt>
                <c:pt idx="20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1-4EF0-8936-0CCD71EA91D5}"/>
            </c:ext>
          </c:extLst>
        </c:ser>
        <c:ser>
          <c:idx val="7"/>
          <c:order val="7"/>
          <c:tx>
            <c:strRef>
              <c:f>'-1iter rx_diffMstate'!$H$1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rx_diffMstate'!$H$2:$H$202</c:f>
              <c:numCache>
                <c:formatCode>General</c:formatCode>
                <c:ptCount val="201"/>
                <c:pt idx="0">
                  <c:v>27</c:v>
                </c:pt>
                <c:pt idx="1">
                  <c:v>31</c:v>
                </c:pt>
                <c:pt idx="2">
                  <c:v>27</c:v>
                </c:pt>
                <c:pt idx="3">
                  <c:v>28</c:v>
                </c:pt>
                <c:pt idx="4">
                  <c:v>28</c:v>
                </c:pt>
                <c:pt idx="5">
                  <c:v>27</c:v>
                </c:pt>
                <c:pt idx="6">
                  <c:v>27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26</c:v>
                </c:pt>
                <c:pt idx="11">
                  <c:v>25</c:v>
                </c:pt>
                <c:pt idx="12">
                  <c:v>28</c:v>
                </c:pt>
                <c:pt idx="13">
                  <c:v>22</c:v>
                </c:pt>
                <c:pt idx="14">
                  <c:v>26</c:v>
                </c:pt>
                <c:pt idx="15">
                  <c:v>27</c:v>
                </c:pt>
                <c:pt idx="16">
                  <c:v>26</c:v>
                </c:pt>
                <c:pt idx="17">
                  <c:v>27</c:v>
                </c:pt>
                <c:pt idx="18">
                  <c:v>24</c:v>
                </c:pt>
                <c:pt idx="19">
                  <c:v>25</c:v>
                </c:pt>
                <c:pt idx="20">
                  <c:v>27</c:v>
                </c:pt>
                <c:pt idx="21">
                  <c:v>25</c:v>
                </c:pt>
                <c:pt idx="22">
                  <c:v>25</c:v>
                </c:pt>
                <c:pt idx="23">
                  <c:v>24</c:v>
                </c:pt>
                <c:pt idx="24">
                  <c:v>28</c:v>
                </c:pt>
                <c:pt idx="25">
                  <c:v>27</c:v>
                </c:pt>
                <c:pt idx="26">
                  <c:v>25</c:v>
                </c:pt>
                <c:pt idx="27">
                  <c:v>28</c:v>
                </c:pt>
                <c:pt idx="28">
                  <c:v>25</c:v>
                </c:pt>
                <c:pt idx="29">
                  <c:v>29</c:v>
                </c:pt>
                <c:pt idx="30">
                  <c:v>27</c:v>
                </c:pt>
                <c:pt idx="31">
                  <c:v>29</c:v>
                </c:pt>
                <c:pt idx="32">
                  <c:v>25</c:v>
                </c:pt>
                <c:pt idx="33">
                  <c:v>27</c:v>
                </c:pt>
                <c:pt idx="34">
                  <c:v>29</c:v>
                </c:pt>
                <c:pt idx="35">
                  <c:v>27</c:v>
                </c:pt>
                <c:pt idx="36">
                  <c:v>28</c:v>
                </c:pt>
                <c:pt idx="37">
                  <c:v>26</c:v>
                </c:pt>
                <c:pt idx="38">
                  <c:v>23</c:v>
                </c:pt>
                <c:pt idx="39">
                  <c:v>28</c:v>
                </c:pt>
                <c:pt idx="40">
                  <c:v>26</c:v>
                </c:pt>
                <c:pt idx="41">
                  <c:v>25</c:v>
                </c:pt>
                <c:pt idx="42">
                  <c:v>26</c:v>
                </c:pt>
                <c:pt idx="43">
                  <c:v>28</c:v>
                </c:pt>
                <c:pt idx="44">
                  <c:v>27</c:v>
                </c:pt>
                <c:pt idx="45">
                  <c:v>26</c:v>
                </c:pt>
                <c:pt idx="46">
                  <c:v>30</c:v>
                </c:pt>
                <c:pt idx="47">
                  <c:v>27</c:v>
                </c:pt>
                <c:pt idx="48">
                  <c:v>25</c:v>
                </c:pt>
                <c:pt idx="49">
                  <c:v>26</c:v>
                </c:pt>
                <c:pt idx="50">
                  <c:v>22</c:v>
                </c:pt>
                <c:pt idx="51">
                  <c:v>28</c:v>
                </c:pt>
                <c:pt idx="52">
                  <c:v>30</c:v>
                </c:pt>
                <c:pt idx="53">
                  <c:v>29</c:v>
                </c:pt>
                <c:pt idx="54">
                  <c:v>25</c:v>
                </c:pt>
                <c:pt idx="55">
                  <c:v>26</c:v>
                </c:pt>
                <c:pt idx="56">
                  <c:v>29</c:v>
                </c:pt>
                <c:pt idx="57">
                  <c:v>25</c:v>
                </c:pt>
                <c:pt idx="58">
                  <c:v>26</c:v>
                </c:pt>
                <c:pt idx="59">
                  <c:v>27</c:v>
                </c:pt>
                <c:pt idx="60">
                  <c:v>30</c:v>
                </c:pt>
                <c:pt idx="61">
                  <c:v>28</c:v>
                </c:pt>
                <c:pt idx="62">
                  <c:v>26</c:v>
                </c:pt>
                <c:pt idx="63">
                  <c:v>28</c:v>
                </c:pt>
                <c:pt idx="64">
                  <c:v>28</c:v>
                </c:pt>
                <c:pt idx="65">
                  <c:v>22</c:v>
                </c:pt>
                <c:pt idx="66">
                  <c:v>27</c:v>
                </c:pt>
                <c:pt idx="67">
                  <c:v>28</c:v>
                </c:pt>
                <c:pt idx="68">
                  <c:v>29</c:v>
                </c:pt>
                <c:pt idx="69">
                  <c:v>28</c:v>
                </c:pt>
                <c:pt idx="70">
                  <c:v>26</c:v>
                </c:pt>
                <c:pt idx="71">
                  <c:v>26</c:v>
                </c:pt>
                <c:pt idx="72">
                  <c:v>26</c:v>
                </c:pt>
                <c:pt idx="73">
                  <c:v>29</c:v>
                </c:pt>
                <c:pt idx="74">
                  <c:v>26</c:v>
                </c:pt>
                <c:pt idx="75">
                  <c:v>27</c:v>
                </c:pt>
                <c:pt idx="76">
                  <c:v>29</c:v>
                </c:pt>
                <c:pt idx="77">
                  <c:v>28</c:v>
                </c:pt>
                <c:pt idx="78">
                  <c:v>25</c:v>
                </c:pt>
                <c:pt idx="79">
                  <c:v>27</c:v>
                </c:pt>
                <c:pt idx="80">
                  <c:v>29</c:v>
                </c:pt>
                <c:pt idx="81">
                  <c:v>27</c:v>
                </c:pt>
                <c:pt idx="82">
                  <c:v>30</c:v>
                </c:pt>
                <c:pt idx="83">
                  <c:v>27</c:v>
                </c:pt>
                <c:pt idx="84">
                  <c:v>27</c:v>
                </c:pt>
                <c:pt idx="85">
                  <c:v>29</c:v>
                </c:pt>
                <c:pt idx="86">
                  <c:v>28</c:v>
                </c:pt>
                <c:pt idx="87">
                  <c:v>30</c:v>
                </c:pt>
                <c:pt idx="88">
                  <c:v>29</c:v>
                </c:pt>
                <c:pt idx="89">
                  <c:v>29</c:v>
                </c:pt>
                <c:pt idx="90">
                  <c:v>27</c:v>
                </c:pt>
                <c:pt idx="91">
                  <c:v>27</c:v>
                </c:pt>
                <c:pt idx="92">
                  <c:v>28</c:v>
                </c:pt>
                <c:pt idx="93">
                  <c:v>28</c:v>
                </c:pt>
                <c:pt idx="94">
                  <c:v>27</c:v>
                </c:pt>
                <c:pt idx="95">
                  <c:v>27</c:v>
                </c:pt>
                <c:pt idx="96">
                  <c:v>24</c:v>
                </c:pt>
                <c:pt idx="97">
                  <c:v>25</c:v>
                </c:pt>
                <c:pt idx="98">
                  <c:v>27</c:v>
                </c:pt>
                <c:pt idx="99">
                  <c:v>27</c:v>
                </c:pt>
                <c:pt idx="100">
                  <c:v>27</c:v>
                </c:pt>
                <c:pt idx="101">
                  <c:v>24</c:v>
                </c:pt>
                <c:pt idx="102">
                  <c:v>27</c:v>
                </c:pt>
                <c:pt idx="103">
                  <c:v>29</c:v>
                </c:pt>
                <c:pt idx="104">
                  <c:v>25</c:v>
                </c:pt>
                <c:pt idx="105">
                  <c:v>27</c:v>
                </c:pt>
                <c:pt idx="106">
                  <c:v>26</c:v>
                </c:pt>
                <c:pt idx="107">
                  <c:v>26</c:v>
                </c:pt>
                <c:pt idx="108">
                  <c:v>28</c:v>
                </c:pt>
                <c:pt idx="109">
                  <c:v>25</c:v>
                </c:pt>
                <c:pt idx="110">
                  <c:v>26</c:v>
                </c:pt>
                <c:pt idx="111">
                  <c:v>27</c:v>
                </c:pt>
                <c:pt idx="112">
                  <c:v>26</c:v>
                </c:pt>
                <c:pt idx="113">
                  <c:v>28</c:v>
                </c:pt>
                <c:pt idx="114">
                  <c:v>25</c:v>
                </c:pt>
                <c:pt idx="115">
                  <c:v>32</c:v>
                </c:pt>
                <c:pt idx="116">
                  <c:v>28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25</c:v>
                </c:pt>
                <c:pt idx="121">
                  <c:v>26</c:v>
                </c:pt>
                <c:pt idx="122">
                  <c:v>27</c:v>
                </c:pt>
                <c:pt idx="123">
                  <c:v>26</c:v>
                </c:pt>
                <c:pt idx="124">
                  <c:v>28</c:v>
                </c:pt>
                <c:pt idx="125">
                  <c:v>26</c:v>
                </c:pt>
                <c:pt idx="126">
                  <c:v>26</c:v>
                </c:pt>
                <c:pt idx="127">
                  <c:v>27</c:v>
                </c:pt>
                <c:pt idx="128">
                  <c:v>29</c:v>
                </c:pt>
                <c:pt idx="129">
                  <c:v>28</c:v>
                </c:pt>
                <c:pt idx="130">
                  <c:v>27</c:v>
                </c:pt>
                <c:pt idx="131">
                  <c:v>30</c:v>
                </c:pt>
                <c:pt idx="132">
                  <c:v>25</c:v>
                </c:pt>
                <c:pt idx="133">
                  <c:v>27</c:v>
                </c:pt>
                <c:pt idx="134">
                  <c:v>31</c:v>
                </c:pt>
                <c:pt idx="135">
                  <c:v>25</c:v>
                </c:pt>
                <c:pt idx="136">
                  <c:v>27</c:v>
                </c:pt>
                <c:pt idx="137">
                  <c:v>27</c:v>
                </c:pt>
                <c:pt idx="138">
                  <c:v>28</c:v>
                </c:pt>
                <c:pt idx="139">
                  <c:v>27</c:v>
                </c:pt>
                <c:pt idx="140">
                  <c:v>26</c:v>
                </c:pt>
                <c:pt idx="141">
                  <c:v>27</c:v>
                </c:pt>
                <c:pt idx="142">
                  <c:v>29</c:v>
                </c:pt>
                <c:pt idx="143">
                  <c:v>30</c:v>
                </c:pt>
                <c:pt idx="144">
                  <c:v>29</c:v>
                </c:pt>
                <c:pt idx="145">
                  <c:v>32</c:v>
                </c:pt>
                <c:pt idx="146">
                  <c:v>25</c:v>
                </c:pt>
                <c:pt idx="147">
                  <c:v>28</c:v>
                </c:pt>
                <c:pt idx="148">
                  <c:v>24</c:v>
                </c:pt>
                <c:pt idx="149">
                  <c:v>29</c:v>
                </c:pt>
                <c:pt idx="150">
                  <c:v>30</c:v>
                </c:pt>
                <c:pt idx="151">
                  <c:v>30</c:v>
                </c:pt>
                <c:pt idx="152">
                  <c:v>27</c:v>
                </c:pt>
                <c:pt idx="153">
                  <c:v>26</c:v>
                </c:pt>
                <c:pt idx="154">
                  <c:v>29</c:v>
                </c:pt>
                <c:pt idx="155">
                  <c:v>28</c:v>
                </c:pt>
                <c:pt idx="156">
                  <c:v>31</c:v>
                </c:pt>
                <c:pt idx="157">
                  <c:v>27</c:v>
                </c:pt>
                <c:pt idx="158">
                  <c:v>26</c:v>
                </c:pt>
                <c:pt idx="159">
                  <c:v>29</c:v>
                </c:pt>
                <c:pt idx="160">
                  <c:v>29</c:v>
                </c:pt>
                <c:pt idx="161">
                  <c:v>26</c:v>
                </c:pt>
                <c:pt idx="162">
                  <c:v>29</c:v>
                </c:pt>
                <c:pt idx="163">
                  <c:v>30</c:v>
                </c:pt>
                <c:pt idx="164">
                  <c:v>28</c:v>
                </c:pt>
                <c:pt idx="165">
                  <c:v>27</c:v>
                </c:pt>
                <c:pt idx="166">
                  <c:v>30</c:v>
                </c:pt>
                <c:pt idx="167">
                  <c:v>29</c:v>
                </c:pt>
                <c:pt idx="168">
                  <c:v>26</c:v>
                </c:pt>
                <c:pt idx="169">
                  <c:v>27</c:v>
                </c:pt>
                <c:pt idx="170">
                  <c:v>28</c:v>
                </c:pt>
                <c:pt idx="171">
                  <c:v>28</c:v>
                </c:pt>
                <c:pt idx="172">
                  <c:v>26</c:v>
                </c:pt>
                <c:pt idx="173">
                  <c:v>29</c:v>
                </c:pt>
                <c:pt idx="174">
                  <c:v>27</c:v>
                </c:pt>
                <c:pt idx="175">
                  <c:v>28</c:v>
                </c:pt>
                <c:pt idx="176">
                  <c:v>27</c:v>
                </c:pt>
                <c:pt idx="177">
                  <c:v>26</c:v>
                </c:pt>
                <c:pt idx="178">
                  <c:v>28</c:v>
                </c:pt>
                <c:pt idx="179">
                  <c:v>28</c:v>
                </c:pt>
                <c:pt idx="180">
                  <c:v>25</c:v>
                </c:pt>
                <c:pt idx="181">
                  <c:v>29</c:v>
                </c:pt>
                <c:pt idx="182">
                  <c:v>27</c:v>
                </c:pt>
                <c:pt idx="183">
                  <c:v>29</c:v>
                </c:pt>
                <c:pt idx="184">
                  <c:v>30</c:v>
                </c:pt>
                <c:pt idx="185">
                  <c:v>28</c:v>
                </c:pt>
                <c:pt idx="186">
                  <c:v>27</c:v>
                </c:pt>
                <c:pt idx="187">
                  <c:v>27</c:v>
                </c:pt>
                <c:pt idx="188">
                  <c:v>27</c:v>
                </c:pt>
                <c:pt idx="189">
                  <c:v>30</c:v>
                </c:pt>
                <c:pt idx="190">
                  <c:v>28</c:v>
                </c:pt>
                <c:pt idx="191">
                  <c:v>27</c:v>
                </c:pt>
                <c:pt idx="192">
                  <c:v>26</c:v>
                </c:pt>
                <c:pt idx="193">
                  <c:v>29</c:v>
                </c:pt>
                <c:pt idx="194">
                  <c:v>30</c:v>
                </c:pt>
                <c:pt idx="195">
                  <c:v>29</c:v>
                </c:pt>
                <c:pt idx="196">
                  <c:v>23</c:v>
                </c:pt>
                <c:pt idx="197">
                  <c:v>25</c:v>
                </c:pt>
                <c:pt idx="198">
                  <c:v>27</c:v>
                </c:pt>
                <c:pt idx="199">
                  <c:v>29</c:v>
                </c:pt>
                <c:pt idx="200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1-4EF0-8936-0CCD71EA91D5}"/>
            </c:ext>
          </c:extLst>
        </c:ser>
        <c:ser>
          <c:idx val="8"/>
          <c:order val="8"/>
          <c:tx>
            <c:strRef>
              <c:f>'-1iter rx_diffMstate'!$I$1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rx_diffMstate'!$I$2:$I$202</c:f>
              <c:numCache>
                <c:formatCode>General</c:formatCode>
                <c:ptCount val="201"/>
                <c:pt idx="0">
                  <c:v>96</c:v>
                </c:pt>
                <c:pt idx="1">
                  <c:v>95</c:v>
                </c:pt>
                <c:pt idx="2">
                  <c:v>93</c:v>
                </c:pt>
                <c:pt idx="3">
                  <c:v>92</c:v>
                </c:pt>
                <c:pt idx="4">
                  <c:v>96</c:v>
                </c:pt>
                <c:pt idx="5">
                  <c:v>93</c:v>
                </c:pt>
                <c:pt idx="6">
                  <c:v>91</c:v>
                </c:pt>
                <c:pt idx="7">
                  <c:v>89</c:v>
                </c:pt>
                <c:pt idx="8">
                  <c:v>96</c:v>
                </c:pt>
                <c:pt idx="9">
                  <c:v>87</c:v>
                </c:pt>
                <c:pt idx="10">
                  <c:v>87</c:v>
                </c:pt>
                <c:pt idx="11">
                  <c:v>88</c:v>
                </c:pt>
                <c:pt idx="12">
                  <c:v>86</c:v>
                </c:pt>
                <c:pt idx="13">
                  <c:v>88</c:v>
                </c:pt>
                <c:pt idx="14">
                  <c:v>82</c:v>
                </c:pt>
                <c:pt idx="15">
                  <c:v>79</c:v>
                </c:pt>
                <c:pt idx="16">
                  <c:v>79</c:v>
                </c:pt>
                <c:pt idx="17">
                  <c:v>81</c:v>
                </c:pt>
                <c:pt idx="18">
                  <c:v>77</c:v>
                </c:pt>
                <c:pt idx="19">
                  <c:v>79</c:v>
                </c:pt>
                <c:pt idx="20">
                  <c:v>77</c:v>
                </c:pt>
                <c:pt idx="21">
                  <c:v>78</c:v>
                </c:pt>
                <c:pt idx="22">
                  <c:v>74</c:v>
                </c:pt>
                <c:pt idx="23">
                  <c:v>74</c:v>
                </c:pt>
                <c:pt idx="24">
                  <c:v>78</c:v>
                </c:pt>
                <c:pt idx="25">
                  <c:v>69</c:v>
                </c:pt>
                <c:pt idx="26">
                  <c:v>72</c:v>
                </c:pt>
                <c:pt idx="27">
                  <c:v>64</c:v>
                </c:pt>
                <c:pt idx="28">
                  <c:v>72</c:v>
                </c:pt>
                <c:pt idx="29">
                  <c:v>65</c:v>
                </c:pt>
                <c:pt idx="30">
                  <c:v>74</c:v>
                </c:pt>
                <c:pt idx="31">
                  <c:v>70</c:v>
                </c:pt>
                <c:pt idx="32">
                  <c:v>68</c:v>
                </c:pt>
                <c:pt idx="33">
                  <c:v>68</c:v>
                </c:pt>
                <c:pt idx="34">
                  <c:v>65</c:v>
                </c:pt>
                <c:pt idx="35">
                  <c:v>65</c:v>
                </c:pt>
                <c:pt idx="36">
                  <c:v>65</c:v>
                </c:pt>
                <c:pt idx="37">
                  <c:v>62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  <c:pt idx="41">
                  <c:v>59</c:v>
                </c:pt>
                <c:pt idx="42">
                  <c:v>59</c:v>
                </c:pt>
                <c:pt idx="43">
                  <c:v>61</c:v>
                </c:pt>
                <c:pt idx="44">
                  <c:v>61</c:v>
                </c:pt>
                <c:pt idx="45">
                  <c:v>54</c:v>
                </c:pt>
                <c:pt idx="46">
                  <c:v>56</c:v>
                </c:pt>
                <c:pt idx="47">
                  <c:v>57</c:v>
                </c:pt>
                <c:pt idx="48">
                  <c:v>56</c:v>
                </c:pt>
                <c:pt idx="49">
                  <c:v>56</c:v>
                </c:pt>
                <c:pt idx="50">
                  <c:v>53</c:v>
                </c:pt>
                <c:pt idx="51">
                  <c:v>52</c:v>
                </c:pt>
                <c:pt idx="52">
                  <c:v>51</c:v>
                </c:pt>
                <c:pt idx="53">
                  <c:v>52</c:v>
                </c:pt>
                <c:pt idx="54">
                  <c:v>51</c:v>
                </c:pt>
                <c:pt idx="55">
                  <c:v>53</c:v>
                </c:pt>
                <c:pt idx="56">
                  <c:v>50</c:v>
                </c:pt>
                <c:pt idx="57">
                  <c:v>47</c:v>
                </c:pt>
                <c:pt idx="58">
                  <c:v>50</c:v>
                </c:pt>
                <c:pt idx="59">
                  <c:v>49</c:v>
                </c:pt>
                <c:pt idx="60">
                  <c:v>50</c:v>
                </c:pt>
                <c:pt idx="61">
                  <c:v>41</c:v>
                </c:pt>
                <c:pt idx="62">
                  <c:v>46</c:v>
                </c:pt>
                <c:pt idx="63">
                  <c:v>44</c:v>
                </c:pt>
                <c:pt idx="64">
                  <c:v>49</c:v>
                </c:pt>
                <c:pt idx="65">
                  <c:v>42</c:v>
                </c:pt>
                <c:pt idx="66">
                  <c:v>43</c:v>
                </c:pt>
                <c:pt idx="67">
                  <c:v>45</c:v>
                </c:pt>
                <c:pt idx="68">
                  <c:v>42</c:v>
                </c:pt>
                <c:pt idx="69">
                  <c:v>40</c:v>
                </c:pt>
                <c:pt idx="70">
                  <c:v>43</c:v>
                </c:pt>
                <c:pt idx="71">
                  <c:v>41</c:v>
                </c:pt>
                <c:pt idx="72">
                  <c:v>40</c:v>
                </c:pt>
                <c:pt idx="73">
                  <c:v>39</c:v>
                </c:pt>
                <c:pt idx="74">
                  <c:v>39</c:v>
                </c:pt>
                <c:pt idx="75">
                  <c:v>39</c:v>
                </c:pt>
                <c:pt idx="76">
                  <c:v>38</c:v>
                </c:pt>
                <c:pt idx="77">
                  <c:v>40</c:v>
                </c:pt>
                <c:pt idx="78">
                  <c:v>35</c:v>
                </c:pt>
                <c:pt idx="79">
                  <c:v>36</c:v>
                </c:pt>
                <c:pt idx="80">
                  <c:v>38</c:v>
                </c:pt>
                <c:pt idx="81">
                  <c:v>35</c:v>
                </c:pt>
                <c:pt idx="82">
                  <c:v>41</c:v>
                </c:pt>
                <c:pt idx="83">
                  <c:v>36</c:v>
                </c:pt>
                <c:pt idx="84">
                  <c:v>34</c:v>
                </c:pt>
                <c:pt idx="85">
                  <c:v>37</c:v>
                </c:pt>
                <c:pt idx="86">
                  <c:v>37</c:v>
                </c:pt>
                <c:pt idx="87">
                  <c:v>37</c:v>
                </c:pt>
                <c:pt idx="88">
                  <c:v>34</c:v>
                </c:pt>
                <c:pt idx="89">
                  <c:v>33</c:v>
                </c:pt>
                <c:pt idx="90">
                  <c:v>34</c:v>
                </c:pt>
                <c:pt idx="91">
                  <c:v>31</c:v>
                </c:pt>
                <c:pt idx="92">
                  <c:v>34</c:v>
                </c:pt>
                <c:pt idx="93">
                  <c:v>30</c:v>
                </c:pt>
                <c:pt idx="94">
                  <c:v>30</c:v>
                </c:pt>
                <c:pt idx="95">
                  <c:v>34</c:v>
                </c:pt>
                <c:pt idx="96">
                  <c:v>33</c:v>
                </c:pt>
                <c:pt idx="97">
                  <c:v>34</c:v>
                </c:pt>
                <c:pt idx="98">
                  <c:v>32</c:v>
                </c:pt>
                <c:pt idx="99">
                  <c:v>36</c:v>
                </c:pt>
                <c:pt idx="100">
                  <c:v>34</c:v>
                </c:pt>
                <c:pt idx="101">
                  <c:v>31</c:v>
                </c:pt>
                <c:pt idx="102">
                  <c:v>33</c:v>
                </c:pt>
                <c:pt idx="103">
                  <c:v>34</c:v>
                </c:pt>
                <c:pt idx="104">
                  <c:v>31</c:v>
                </c:pt>
                <c:pt idx="105">
                  <c:v>32</c:v>
                </c:pt>
                <c:pt idx="106">
                  <c:v>36</c:v>
                </c:pt>
                <c:pt idx="107">
                  <c:v>33</c:v>
                </c:pt>
                <c:pt idx="108">
                  <c:v>34</c:v>
                </c:pt>
                <c:pt idx="109">
                  <c:v>36</c:v>
                </c:pt>
                <c:pt idx="110">
                  <c:v>35</c:v>
                </c:pt>
                <c:pt idx="111">
                  <c:v>35</c:v>
                </c:pt>
                <c:pt idx="112">
                  <c:v>36</c:v>
                </c:pt>
                <c:pt idx="113">
                  <c:v>38</c:v>
                </c:pt>
                <c:pt idx="114">
                  <c:v>34</c:v>
                </c:pt>
                <c:pt idx="115">
                  <c:v>35</c:v>
                </c:pt>
                <c:pt idx="116">
                  <c:v>39</c:v>
                </c:pt>
                <c:pt idx="117">
                  <c:v>35</c:v>
                </c:pt>
                <c:pt idx="118">
                  <c:v>37</c:v>
                </c:pt>
                <c:pt idx="119">
                  <c:v>36</c:v>
                </c:pt>
                <c:pt idx="120">
                  <c:v>36</c:v>
                </c:pt>
                <c:pt idx="121">
                  <c:v>40</c:v>
                </c:pt>
                <c:pt idx="122">
                  <c:v>40</c:v>
                </c:pt>
                <c:pt idx="123">
                  <c:v>36</c:v>
                </c:pt>
                <c:pt idx="124">
                  <c:v>37</c:v>
                </c:pt>
                <c:pt idx="125">
                  <c:v>40</c:v>
                </c:pt>
                <c:pt idx="126">
                  <c:v>38</c:v>
                </c:pt>
                <c:pt idx="127">
                  <c:v>36</c:v>
                </c:pt>
                <c:pt idx="128">
                  <c:v>41</c:v>
                </c:pt>
                <c:pt idx="129">
                  <c:v>42</c:v>
                </c:pt>
                <c:pt idx="130">
                  <c:v>40</c:v>
                </c:pt>
                <c:pt idx="131">
                  <c:v>41</c:v>
                </c:pt>
                <c:pt idx="132">
                  <c:v>39</c:v>
                </c:pt>
                <c:pt idx="133">
                  <c:v>38</c:v>
                </c:pt>
                <c:pt idx="134">
                  <c:v>40</c:v>
                </c:pt>
                <c:pt idx="135">
                  <c:v>43</c:v>
                </c:pt>
                <c:pt idx="136">
                  <c:v>46</c:v>
                </c:pt>
                <c:pt idx="137">
                  <c:v>49</c:v>
                </c:pt>
                <c:pt idx="138">
                  <c:v>45</c:v>
                </c:pt>
                <c:pt idx="139">
                  <c:v>44</c:v>
                </c:pt>
                <c:pt idx="140">
                  <c:v>49</c:v>
                </c:pt>
                <c:pt idx="141">
                  <c:v>48</c:v>
                </c:pt>
                <c:pt idx="142">
                  <c:v>47</c:v>
                </c:pt>
                <c:pt idx="143">
                  <c:v>50</c:v>
                </c:pt>
                <c:pt idx="144">
                  <c:v>47</c:v>
                </c:pt>
                <c:pt idx="145">
                  <c:v>51</c:v>
                </c:pt>
                <c:pt idx="146">
                  <c:v>48</c:v>
                </c:pt>
                <c:pt idx="147">
                  <c:v>56</c:v>
                </c:pt>
                <c:pt idx="148">
                  <c:v>53</c:v>
                </c:pt>
                <c:pt idx="149">
                  <c:v>51</c:v>
                </c:pt>
                <c:pt idx="150">
                  <c:v>56</c:v>
                </c:pt>
                <c:pt idx="151">
                  <c:v>55</c:v>
                </c:pt>
                <c:pt idx="152">
                  <c:v>52</c:v>
                </c:pt>
                <c:pt idx="153">
                  <c:v>55</c:v>
                </c:pt>
                <c:pt idx="154">
                  <c:v>56</c:v>
                </c:pt>
                <c:pt idx="155">
                  <c:v>59</c:v>
                </c:pt>
                <c:pt idx="156">
                  <c:v>56</c:v>
                </c:pt>
                <c:pt idx="157">
                  <c:v>60</c:v>
                </c:pt>
                <c:pt idx="158">
                  <c:v>65</c:v>
                </c:pt>
                <c:pt idx="159">
                  <c:v>61</c:v>
                </c:pt>
                <c:pt idx="160">
                  <c:v>58</c:v>
                </c:pt>
                <c:pt idx="161">
                  <c:v>63</c:v>
                </c:pt>
                <c:pt idx="162">
                  <c:v>62</c:v>
                </c:pt>
                <c:pt idx="163">
                  <c:v>61</c:v>
                </c:pt>
                <c:pt idx="164">
                  <c:v>63</c:v>
                </c:pt>
                <c:pt idx="165">
                  <c:v>67</c:v>
                </c:pt>
                <c:pt idx="166">
                  <c:v>69</c:v>
                </c:pt>
                <c:pt idx="167">
                  <c:v>73</c:v>
                </c:pt>
                <c:pt idx="168">
                  <c:v>66</c:v>
                </c:pt>
                <c:pt idx="169">
                  <c:v>72</c:v>
                </c:pt>
                <c:pt idx="170">
                  <c:v>65</c:v>
                </c:pt>
                <c:pt idx="171">
                  <c:v>71</c:v>
                </c:pt>
                <c:pt idx="172">
                  <c:v>75</c:v>
                </c:pt>
                <c:pt idx="173">
                  <c:v>74</c:v>
                </c:pt>
                <c:pt idx="174">
                  <c:v>75</c:v>
                </c:pt>
                <c:pt idx="175">
                  <c:v>75</c:v>
                </c:pt>
                <c:pt idx="176">
                  <c:v>78</c:v>
                </c:pt>
                <c:pt idx="177">
                  <c:v>80</c:v>
                </c:pt>
                <c:pt idx="178">
                  <c:v>73</c:v>
                </c:pt>
                <c:pt idx="179">
                  <c:v>75</c:v>
                </c:pt>
                <c:pt idx="180">
                  <c:v>79</c:v>
                </c:pt>
                <c:pt idx="181">
                  <c:v>77</c:v>
                </c:pt>
                <c:pt idx="182">
                  <c:v>76</c:v>
                </c:pt>
                <c:pt idx="183">
                  <c:v>84</c:v>
                </c:pt>
                <c:pt idx="184">
                  <c:v>79</c:v>
                </c:pt>
                <c:pt idx="185">
                  <c:v>84</c:v>
                </c:pt>
                <c:pt idx="186">
                  <c:v>86</c:v>
                </c:pt>
                <c:pt idx="187">
                  <c:v>89</c:v>
                </c:pt>
                <c:pt idx="188">
                  <c:v>88</c:v>
                </c:pt>
                <c:pt idx="189">
                  <c:v>86</c:v>
                </c:pt>
                <c:pt idx="190">
                  <c:v>82</c:v>
                </c:pt>
                <c:pt idx="191">
                  <c:v>87</c:v>
                </c:pt>
                <c:pt idx="192">
                  <c:v>88</c:v>
                </c:pt>
                <c:pt idx="193">
                  <c:v>94</c:v>
                </c:pt>
                <c:pt idx="194">
                  <c:v>88</c:v>
                </c:pt>
                <c:pt idx="195">
                  <c:v>91</c:v>
                </c:pt>
                <c:pt idx="196">
                  <c:v>94</c:v>
                </c:pt>
                <c:pt idx="197">
                  <c:v>93</c:v>
                </c:pt>
                <c:pt idx="198">
                  <c:v>89</c:v>
                </c:pt>
                <c:pt idx="199">
                  <c:v>93</c:v>
                </c:pt>
                <c:pt idx="200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1-4EF0-8936-0CCD71EA91D5}"/>
            </c:ext>
          </c:extLst>
        </c:ser>
        <c:ser>
          <c:idx val="9"/>
          <c:order val="9"/>
          <c:tx>
            <c:strRef>
              <c:f>'-1iter rx_diffMstate'!$J$1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rx_diffMstate'!$J$2:$J$202</c:f>
              <c:numCache>
                <c:formatCode>General</c:formatCode>
                <c:ptCount val="201"/>
                <c:pt idx="0">
                  <c:v>309</c:v>
                </c:pt>
                <c:pt idx="1">
                  <c:v>304</c:v>
                </c:pt>
                <c:pt idx="2">
                  <c:v>301</c:v>
                </c:pt>
                <c:pt idx="3">
                  <c:v>301</c:v>
                </c:pt>
                <c:pt idx="4">
                  <c:v>308</c:v>
                </c:pt>
                <c:pt idx="5">
                  <c:v>314</c:v>
                </c:pt>
                <c:pt idx="6">
                  <c:v>312</c:v>
                </c:pt>
                <c:pt idx="7">
                  <c:v>311</c:v>
                </c:pt>
                <c:pt idx="8">
                  <c:v>299</c:v>
                </c:pt>
                <c:pt idx="9">
                  <c:v>309</c:v>
                </c:pt>
                <c:pt idx="10">
                  <c:v>305</c:v>
                </c:pt>
                <c:pt idx="11">
                  <c:v>305</c:v>
                </c:pt>
                <c:pt idx="12">
                  <c:v>307</c:v>
                </c:pt>
                <c:pt idx="13">
                  <c:v>304</c:v>
                </c:pt>
                <c:pt idx="14">
                  <c:v>316</c:v>
                </c:pt>
                <c:pt idx="15">
                  <c:v>302</c:v>
                </c:pt>
                <c:pt idx="16">
                  <c:v>313</c:v>
                </c:pt>
                <c:pt idx="17">
                  <c:v>300</c:v>
                </c:pt>
                <c:pt idx="18">
                  <c:v>305</c:v>
                </c:pt>
                <c:pt idx="19">
                  <c:v>311</c:v>
                </c:pt>
                <c:pt idx="20">
                  <c:v>315</c:v>
                </c:pt>
                <c:pt idx="21">
                  <c:v>302</c:v>
                </c:pt>
                <c:pt idx="22">
                  <c:v>307</c:v>
                </c:pt>
                <c:pt idx="23">
                  <c:v>312</c:v>
                </c:pt>
                <c:pt idx="24">
                  <c:v>318</c:v>
                </c:pt>
                <c:pt idx="25">
                  <c:v>327</c:v>
                </c:pt>
                <c:pt idx="26">
                  <c:v>314</c:v>
                </c:pt>
                <c:pt idx="27">
                  <c:v>316</c:v>
                </c:pt>
                <c:pt idx="28">
                  <c:v>315</c:v>
                </c:pt>
                <c:pt idx="29">
                  <c:v>315</c:v>
                </c:pt>
                <c:pt idx="30">
                  <c:v>312</c:v>
                </c:pt>
                <c:pt idx="31">
                  <c:v>301</c:v>
                </c:pt>
                <c:pt idx="32">
                  <c:v>313</c:v>
                </c:pt>
                <c:pt idx="33">
                  <c:v>317</c:v>
                </c:pt>
                <c:pt idx="34">
                  <c:v>299</c:v>
                </c:pt>
                <c:pt idx="35">
                  <c:v>313</c:v>
                </c:pt>
                <c:pt idx="36">
                  <c:v>304</c:v>
                </c:pt>
                <c:pt idx="37">
                  <c:v>312</c:v>
                </c:pt>
                <c:pt idx="38">
                  <c:v>309</c:v>
                </c:pt>
                <c:pt idx="39">
                  <c:v>309</c:v>
                </c:pt>
                <c:pt idx="40">
                  <c:v>311</c:v>
                </c:pt>
                <c:pt idx="41">
                  <c:v>307</c:v>
                </c:pt>
                <c:pt idx="42">
                  <c:v>314</c:v>
                </c:pt>
                <c:pt idx="43">
                  <c:v>319</c:v>
                </c:pt>
                <c:pt idx="44">
                  <c:v>309</c:v>
                </c:pt>
                <c:pt idx="45">
                  <c:v>307</c:v>
                </c:pt>
                <c:pt idx="46">
                  <c:v>308</c:v>
                </c:pt>
                <c:pt idx="47">
                  <c:v>311</c:v>
                </c:pt>
                <c:pt idx="48">
                  <c:v>310</c:v>
                </c:pt>
                <c:pt idx="49">
                  <c:v>310</c:v>
                </c:pt>
                <c:pt idx="50">
                  <c:v>310</c:v>
                </c:pt>
                <c:pt idx="51">
                  <c:v>313</c:v>
                </c:pt>
                <c:pt idx="52">
                  <c:v>306</c:v>
                </c:pt>
                <c:pt idx="53">
                  <c:v>311</c:v>
                </c:pt>
                <c:pt idx="54">
                  <c:v>314</c:v>
                </c:pt>
                <c:pt idx="55">
                  <c:v>303</c:v>
                </c:pt>
                <c:pt idx="56">
                  <c:v>302</c:v>
                </c:pt>
                <c:pt idx="57">
                  <c:v>312</c:v>
                </c:pt>
                <c:pt idx="58">
                  <c:v>311</c:v>
                </c:pt>
                <c:pt idx="59">
                  <c:v>313</c:v>
                </c:pt>
                <c:pt idx="60">
                  <c:v>308</c:v>
                </c:pt>
                <c:pt idx="61">
                  <c:v>310</c:v>
                </c:pt>
                <c:pt idx="62">
                  <c:v>312</c:v>
                </c:pt>
                <c:pt idx="63">
                  <c:v>307</c:v>
                </c:pt>
                <c:pt idx="64">
                  <c:v>306</c:v>
                </c:pt>
                <c:pt idx="65">
                  <c:v>313</c:v>
                </c:pt>
                <c:pt idx="66">
                  <c:v>305</c:v>
                </c:pt>
                <c:pt idx="67">
                  <c:v>312</c:v>
                </c:pt>
                <c:pt idx="68">
                  <c:v>313</c:v>
                </c:pt>
                <c:pt idx="69">
                  <c:v>307</c:v>
                </c:pt>
                <c:pt idx="70">
                  <c:v>307</c:v>
                </c:pt>
                <c:pt idx="71">
                  <c:v>303</c:v>
                </c:pt>
                <c:pt idx="72">
                  <c:v>305</c:v>
                </c:pt>
                <c:pt idx="73">
                  <c:v>302</c:v>
                </c:pt>
                <c:pt idx="74">
                  <c:v>299</c:v>
                </c:pt>
                <c:pt idx="75">
                  <c:v>309</c:v>
                </c:pt>
                <c:pt idx="76">
                  <c:v>308</c:v>
                </c:pt>
                <c:pt idx="77">
                  <c:v>313</c:v>
                </c:pt>
                <c:pt idx="78">
                  <c:v>315</c:v>
                </c:pt>
                <c:pt idx="79">
                  <c:v>309</c:v>
                </c:pt>
                <c:pt idx="80">
                  <c:v>314</c:v>
                </c:pt>
                <c:pt idx="81">
                  <c:v>314</c:v>
                </c:pt>
                <c:pt idx="82">
                  <c:v>308</c:v>
                </c:pt>
                <c:pt idx="83">
                  <c:v>318</c:v>
                </c:pt>
                <c:pt idx="84">
                  <c:v>315</c:v>
                </c:pt>
                <c:pt idx="85">
                  <c:v>304</c:v>
                </c:pt>
                <c:pt idx="86">
                  <c:v>297</c:v>
                </c:pt>
                <c:pt idx="87">
                  <c:v>305</c:v>
                </c:pt>
                <c:pt idx="88">
                  <c:v>309</c:v>
                </c:pt>
                <c:pt idx="89">
                  <c:v>295</c:v>
                </c:pt>
                <c:pt idx="90">
                  <c:v>317</c:v>
                </c:pt>
                <c:pt idx="91">
                  <c:v>312</c:v>
                </c:pt>
                <c:pt idx="92">
                  <c:v>305</c:v>
                </c:pt>
                <c:pt idx="93">
                  <c:v>316</c:v>
                </c:pt>
                <c:pt idx="94">
                  <c:v>316</c:v>
                </c:pt>
                <c:pt idx="95">
                  <c:v>316</c:v>
                </c:pt>
                <c:pt idx="96">
                  <c:v>311</c:v>
                </c:pt>
                <c:pt idx="97">
                  <c:v>312</c:v>
                </c:pt>
                <c:pt idx="98">
                  <c:v>306</c:v>
                </c:pt>
                <c:pt idx="99">
                  <c:v>310</c:v>
                </c:pt>
                <c:pt idx="100">
                  <c:v>320</c:v>
                </c:pt>
                <c:pt idx="101">
                  <c:v>314</c:v>
                </c:pt>
                <c:pt idx="102">
                  <c:v>309</c:v>
                </c:pt>
                <c:pt idx="103">
                  <c:v>311</c:v>
                </c:pt>
                <c:pt idx="104">
                  <c:v>311</c:v>
                </c:pt>
                <c:pt idx="105">
                  <c:v>313</c:v>
                </c:pt>
                <c:pt idx="106">
                  <c:v>308</c:v>
                </c:pt>
                <c:pt idx="107">
                  <c:v>309</c:v>
                </c:pt>
                <c:pt idx="108">
                  <c:v>311</c:v>
                </c:pt>
                <c:pt idx="109">
                  <c:v>310</c:v>
                </c:pt>
                <c:pt idx="110">
                  <c:v>312</c:v>
                </c:pt>
                <c:pt idx="111">
                  <c:v>315</c:v>
                </c:pt>
                <c:pt idx="112">
                  <c:v>314</c:v>
                </c:pt>
                <c:pt idx="113">
                  <c:v>308</c:v>
                </c:pt>
                <c:pt idx="114">
                  <c:v>312</c:v>
                </c:pt>
                <c:pt idx="115">
                  <c:v>317</c:v>
                </c:pt>
                <c:pt idx="116">
                  <c:v>294</c:v>
                </c:pt>
                <c:pt idx="117">
                  <c:v>307</c:v>
                </c:pt>
                <c:pt idx="118">
                  <c:v>300</c:v>
                </c:pt>
                <c:pt idx="119">
                  <c:v>314</c:v>
                </c:pt>
                <c:pt idx="120">
                  <c:v>312</c:v>
                </c:pt>
                <c:pt idx="121">
                  <c:v>311</c:v>
                </c:pt>
                <c:pt idx="122">
                  <c:v>306</c:v>
                </c:pt>
                <c:pt idx="123">
                  <c:v>319</c:v>
                </c:pt>
                <c:pt idx="124">
                  <c:v>312</c:v>
                </c:pt>
                <c:pt idx="125">
                  <c:v>310</c:v>
                </c:pt>
                <c:pt idx="126">
                  <c:v>311</c:v>
                </c:pt>
                <c:pt idx="127">
                  <c:v>316</c:v>
                </c:pt>
                <c:pt idx="128">
                  <c:v>299</c:v>
                </c:pt>
                <c:pt idx="129">
                  <c:v>305</c:v>
                </c:pt>
                <c:pt idx="130">
                  <c:v>308</c:v>
                </c:pt>
                <c:pt idx="131">
                  <c:v>313</c:v>
                </c:pt>
                <c:pt idx="132">
                  <c:v>311</c:v>
                </c:pt>
                <c:pt idx="133">
                  <c:v>308</c:v>
                </c:pt>
                <c:pt idx="134">
                  <c:v>312</c:v>
                </c:pt>
                <c:pt idx="135">
                  <c:v>307</c:v>
                </c:pt>
                <c:pt idx="136">
                  <c:v>315</c:v>
                </c:pt>
                <c:pt idx="137">
                  <c:v>303</c:v>
                </c:pt>
                <c:pt idx="138">
                  <c:v>306</c:v>
                </c:pt>
                <c:pt idx="139">
                  <c:v>311</c:v>
                </c:pt>
                <c:pt idx="140">
                  <c:v>306</c:v>
                </c:pt>
                <c:pt idx="141">
                  <c:v>315</c:v>
                </c:pt>
                <c:pt idx="142">
                  <c:v>314</c:v>
                </c:pt>
                <c:pt idx="143">
                  <c:v>306</c:v>
                </c:pt>
                <c:pt idx="144">
                  <c:v>308</c:v>
                </c:pt>
                <c:pt idx="145">
                  <c:v>300</c:v>
                </c:pt>
                <c:pt idx="146">
                  <c:v>306</c:v>
                </c:pt>
                <c:pt idx="147">
                  <c:v>307</c:v>
                </c:pt>
                <c:pt idx="148">
                  <c:v>316</c:v>
                </c:pt>
                <c:pt idx="149">
                  <c:v>309</c:v>
                </c:pt>
                <c:pt idx="150">
                  <c:v>306</c:v>
                </c:pt>
                <c:pt idx="151">
                  <c:v>301</c:v>
                </c:pt>
                <c:pt idx="152">
                  <c:v>315</c:v>
                </c:pt>
                <c:pt idx="153">
                  <c:v>304</c:v>
                </c:pt>
                <c:pt idx="154">
                  <c:v>295</c:v>
                </c:pt>
                <c:pt idx="155">
                  <c:v>307</c:v>
                </c:pt>
                <c:pt idx="156">
                  <c:v>313</c:v>
                </c:pt>
                <c:pt idx="157">
                  <c:v>304</c:v>
                </c:pt>
                <c:pt idx="158">
                  <c:v>312</c:v>
                </c:pt>
                <c:pt idx="159">
                  <c:v>307</c:v>
                </c:pt>
                <c:pt idx="160">
                  <c:v>312</c:v>
                </c:pt>
                <c:pt idx="161">
                  <c:v>313</c:v>
                </c:pt>
                <c:pt idx="162">
                  <c:v>299</c:v>
                </c:pt>
                <c:pt idx="163">
                  <c:v>297</c:v>
                </c:pt>
                <c:pt idx="164">
                  <c:v>300</c:v>
                </c:pt>
                <c:pt idx="165">
                  <c:v>309</c:v>
                </c:pt>
                <c:pt idx="166">
                  <c:v>300</c:v>
                </c:pt>
                <c:pt idx="167">
                  <c:v>307</c:v>
                </c:pt>
                <c:pt idx="168">
                  <c:v>314</c:v>
                </c:pt>
                <c:pt idx="169">
                  <c:v>306</c:v>
                </c:pt>
                <c:pt idx="170">
                  <c:v>301</c:v>
                </c:pt>
                <c:pt idx="171">
                  <c:v>300</c:v>
                </c:pt>
                <c:pt idx="172">
                  <c:v>311</c:v>
                </c:pt>
                <c:pt idx="173">
                  <c:v>306</c:v>
                </c:pt>
                <c:pt idx="174">
                  <c:v>319</c:v>
                </c:pt>
                <c:pt idx="175">
                  <c:v>309</c:v>
                </c:pt>
                <c:pt idx="176">
                  <c:v>318</c:v>
                </c:pt>
                <c:pt idx="177">
                  <c:v>300</c:v>
                </c:pt>
                <c:pt idx="178">
                  <c:v>304</c:v>
                </c:pt>
                <c:pt idx="179">
                  <c:v>316</c:v>
                </c:pt>
                <c:pt idx="180">
                  <c:v>325</c:v>
                </c:pt>
                <c:pt idx="181">
                  <c:v>306</c:v>
                </c:pt>
                <c:pt idx="182">
                  <c:v>333</c:v>
                </c:pt>
                <c:pt idx="183">
                  <c:v>313</c:v>
                </c:pt>
                <c:pt idx="184">
                  <c:v>302</c:v>
                </c:pt>
                <c:pt idx="185">
                  <c:v>304</c:v>
                </c:pt>
                <c:pt idx="186">
                  <c:v>314</c:v>
                </c:pt>
                <c:pt idx="187">
                  <c:v>308</c:v>
                </c:pt>
                <c:pt idx="188">
                  <c:v>302</c:v>
                </c:pt>
                <c:pt idx="189">
                  <c:v>297</c:v>
                </c:pt>
                <c:pt idx="190">
                  <c:v>307</c:v>
                </c:pt>
                <c:pt idx="191">
                  <c:v>314</c:v>
                </c:pt>
                <c:pt idx="192">
                  <c:v>298</c:v>
                </c:pt>
                <c:pt idx="193">
                  <c:v>307</c:v>
                </c:pt>
                <c:pt idx="194">
                  <c:v>300</c:v>
                </c:pt>
                <c:pt idx="195">
                  <c:v>304</c:v>
                </c:pt>
                <c:pt idx="196">
                  <c:v>317</c:v>
                </c:pt>
                <c:pt idx="197">
                  <c:v>307</c:v>
                </c:pt>
                <c:pt idx="198">
                  <c:v>315</c:v>
                </c:pt>
                <c:pt idx="199">
                  <c:v>311</c:v>
                </c:pt>
                <c:pt idx="200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1-4EF0-8936-0CCD71EA91D5}"/>
            </c:ext>
          </c:extLst>
        </c:ser>
        <c:ser>
          <c:idx val="10"/>
          <c:order val="10"/>
          <c:tx>
            <c:strRef>
              <c:f>'-1iter rx_diffMstate'!$K$1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rx_diffMstate'!$K$2:$K$202</c:f>
              <c:numCache>
                <c:formatCode>General</c:formatCode>
                <c:ptCount val="201"/>
                <c:pt idx="0">
                  <c:v>175</c:v>
                </c:pt>
                <c:pt idx="1">
                  <c:v>176</c:v>
                </c:pt>
                <c:pt idx="2">
                  <c:v>181</c:v>
                </c:pt>
                <c:pt idx="3">
                  <c:v>189</c:v>
                </c:pt>
                <c:pt idx="4">
                  <c:v>186</c:v>
                </c:pt>
                <c:pt idx="5">
                  <c:v>187</c:v>
                </c:pt>
                <c:pt idx="6">
                  <c:v>180</c:v>
                </c:pt>
                <c:pt idx="7">
                  <c:v>196</c:v>
                </c:pt>
                <c:pt idx="8">
                  <c:v>186</c:v>
                </c:pt>
                <c:pt idx="9">
                  <c:v>193</c:v>
                </c:pt>
                <c:pt idx="10">
                  <c:v>203</c:v>
                </c:pt>
                <c:pt idx="11">
                  <c:v>197</c:v>
                </c:pt>
                <c:pt idx="12">
                  <c:v>195</c:v>
                </c:pt>
                <c:pt idx="13">
                  <c:v>201</c:v>
                </c:pt>
                <c:pt idx="14">
                  <c:v>206</c:v>
                </c:pt>
                <c:pt idx="15">
                  <c:v>206</c:v>
                </c:pt>
                <c:pt idx="16">
                  <c:v>206</c:v>
                </c:pt>
                <c:pt idx="17">
                  <c:v>211</c:v>
                </c:pt>
                <c:pt idx="18">
                  <c:v>215</c:v>
                </c:pt>
                <c:pt idx="19">
                  <c:v>214</c:v>
                </c:pt>
                <c:pt idx="20">
                  <c:v>215</c:v>
                </c:pt>
                <c:pt idx="21">
                  <c:v>218</c:v>
                </c:pt>
                <c:pt idx="22">
                  <c:v>213</c:v>
                </c:pt>
                <c:pt idx="23">
                  <c:v>234</c:v>
                </c:pt>
                <c:pt idx="24">
                  <c:v>216</c:v>
                </c:pt>
                <c:pt idx="25">
                  <c:v>234</c:v>
                </c:pt>
                <c:pt idx="26">
                  <c:v>225</c:v>
                </c:pt>
                <c:pt idx="27">
                  <c:v>235</c:v>
                </c:pt>
                <c:pt idx="28">
                  <c:v>227</c:v>
                </c:pt>
                <c:pt idx="29">
                  <c:v>228</c:v>
                </c:pt>
                <c:pt idx="30">
                  <c:v>232</c:v>
                </c:pt>
                <c:pt idx="31">
                  <c:v>228</c:v>
                </c:pt>
                <c:pt idx="32">
                  <c:v>236</c:v>
                </c:pt>
                <c:pt idx="33">
                  <c:v>231</c:v>
                </c:pt>
                <c:pt idx="34">
                  <c:v>238</c:v>
                </c:pt>
                <c:pt idx="35">
                  <c:v>245</c:v>
                </c:pt>
                <c:pt idx="36">
                  <c:v>242</c:v>
                </c:pt>
                <c:pt idx="37">
                  <c:v>238</c:v>
                </c:pt>
                <c:pt idx="38">
                  <c:v>245</c:v>
                </c:pt>
                <c:pt idx="39">
                  <c:v>246</c:v>
                </c:pt>
                <c:pt idx="40">
                  <c:v>248</c:v>
                </c:pt>
                <c:pt idx="41">
                  <c:v>243</c:v>
                </c:pt>
                <c:pt idx="42">
                  <c:v>252</c:v>
                </c:pt>
                <c:pt idx="43">
                  <c:v>246</c:v>
                </c:pt>
                <c:pt idx="44">
                  <c:v>253</c:v>
                </c:pt>
                <c:pt idx="45">
                  <c:v>264</c:v>
                </c:pt>
                <c:pt idx="46">
                  <c:v>263</c:v>
                </c:pt>
                <c:pt idx="47">
                  <c:v>259</c:v>
                </c:pt>
                <c:pt idx="48">
                  <c:v>265</c:v>
                </c:pt>
                <c:pt idx="49">
                  <c:v>265</c:v>
                </c:pt>
                <c:pt idx="50">
                  <c:v>270</c:v>
                </c:pt>
                <c:pt idx="51">
                  <c:v>260</c:v>
                </c:pt>
                <c:pt idx="52">
                  <c:v>264</c:v>
                </c:pt>
                <c:pt idx="53">
                  <c:v>268</c:v>
                </c:pt>
                <c:pt idx="54">
                  <c:v>276</c:v>
                </c:pt>
                <c:pt idx="55">
                  <c:v>267</c:v>
                </c:pt>
                <c:pt idx="56">
                  <c:v>261</c:v>
                </c:pt>
                <c:pt idx="57">
                  <c:v>280</c:v>
                </c:pt>
                <c:pt idx="58">
                  <c:v>280</c:v>
                </c:pt>
                <c:pt idx="59">
                  <c:v>275</c:v>
                </c:pt>
                <c:pt idx="60">
                  <c:v>270</c:v>
                </c:pt>
                <c:pt idx="61">
                  <c:v>283</c:v>
                </c:pt>
                <c:pt idx="62">
                  <c:v>287</c:v>
                </c:pt>
                <c:pt idx="63">
                  <c:v>277</c:v>
                </c:pt>
                <c:pt idx="64">
                  <c:v>275</c:v>
                </c:pt>
                <c:pt idx="65">
                  <c:v>286</c:v>
                </c:pt>
                <c:pt idx="66">
                  <c:v>288</c:v>
                </c:pt>
                <c:pt idx="67">
                  <c:v>282</c:v>
                </c:pt>
                <c:pt idx="68">
                  <c:v>285</c:v>
                </c:pt>
                <c:pt idx="69">
                  <c:v>283</c:v>
                </c:pt>
                <c:pt idx="70">
                  <c:v>284</c:v>
                </c:pt>
                <c:pt idx="71">
                  <c:v>294</c:v>
                </c:pt>
                <c:pt idx="72">
                  <c:v>299</c:v>
                </c:pt>
                <c:pt idx="73">
                  <c:v>291</c:v>
                </c:pt>
                <c:pt idx="74">
                  <c:v>284</c:v>
                </c:pt>
                <c:pt idx="75">
                  <c:v>293</c:v>
                </c:pt>
                <c:pt idx="76">
                  <c:v>293</c:v>
                </c:pt>
                <c:pt idx="77">
                  <c:v>289</c:v>
                </c:pt>
                <c:pt idx="78">
                  <c:v>293</c:v>
                </c:pt>
                <c:pt idx="79">
                  <c:v>301</c:v>
                </c:pt>
                <c:pt idx="80">
                  <c:v>297</c:v>
                </c:pt>
                <c:pt idx="81">
                  <c:v>294</c:v>
                </c:pt>
                <c:pt idx="82">
                  <c:v>291</c:v>
                </c:pt>
                <c:pt idx="83">
                  <c:v>297</c:v>
                </c:pt>
                <c:pt idx="84">
                  <c:v>299</c:v>
                </c:pt>
                <c:pt idx="85">
                  <c:v>303</c:v>
                </c:pt>
                <c:pt idx="86">
                  <c:v>295</c:v>
                </c:pt>
                <c:pt idx="87">
                  <c:v>292</c:v>
                </c:pt>
                <c:pt idx="88">
                  <c:v>299</c:v>
                </c:pt>
                <c:pt idx="89">
                  <c:v>303</c:v>
                </c:pt>
                <c:pt idx="90">
                  <c:v>300</c:v>
                </c:pt>
                <c:pt idx="91">
                  <c:v>313</c:v>
                </c:pt>
                <c:pt idx="92">
                  <c:v>297</c:v>
                </c:pt>
                <c:pt idx="93">
                  <c:v>298</c:v>
                </c:pt>
                <c:pt idx="94">
                  <c:v>313</c:v>
                </c:pt>
                <c:pt idx="95">
                  <c:v>294</c:v>
                </c:pt>
                <c:pt idx="96">
                  <c:v>295</c:v>
                </c:pt>
                <c:pt idx="97">
                  <c:v>302</c:v>
                </c:pt>
                <c:pt idx="98">
                  <c:v>299</c:v>
                </c:pt>
                <c:pt idx="99">
                  <c:v>289</c:v>
                </c:pt>
                <c:pt idx="100">
                  <c:v>308</c:v>
                </c:pt>
                <c:pt idx="101">
                  <c:v>302</c:v>
                </c:pt>
                <c:pt idx="102">
                  <c:v>305</c:v>
                </c:pt>
                <c:pt idx="103">
                  <c:v>289</c:v>
                </c:pt>
                <c:pt idx="104">
                  <c:v>310</c:v>
                </c:pt>
                <c:pt idx="105">
                  <c:v>290</c:v>
                </c:pt>
                <c:pt idx="106">
                  <c:v>303</c:v>
                </c:pt>
                <c:pt idx="107">
                  <c:v>295</c:v>
                </c:pt>
                <c:pt idx="108">
                  <c:v>295</c:v>
                </c:pt>
                <c:pt idx="109">
                  <c:v>290</c:v>
                </c:pt>
                <c:pt idx="110">
                  <c:v>309</c:v>
                </c:pt>
                <c:pt idx="111">
                  <c:v>293</c:v>
                </c:pt>
                <c:pt idx="112">
                  <c:v>295</c:v>
                </c:pt>
                <c:pt idx="113">
                  <c:v>292</c:v>
                </c:pt>
                <c:pt idx="114">
                  <c:v>298</c:v>
                </c:pt>
                <c:pt idx="115">
                  <c:v>296</c:v>
                </c:pt>
                <c:pt idx="116">
                  <c:v>296</c:v>
                </c:pt>
                <c:pt idx="117">
                  <c:v>294</c:v>
                </c:pt>
                <c:pt idx="118">
                  <c:v>291</c:v>
                </c:pt>
                <c:pt idx="119">
                  <c:v>285</c:v>
                </c:pt>
                <c:pt idx="120">
                  <c:v>303</c:v>
                </c:pt>
                <c:pt idx="121">
                  <c:v>296</c:v>
                </c:pt>
                <c:pt idx="122">
                  <c:v>285</c:v>
                </c:pt>
                <c:pt idx="123">
                  <c:v>286</c:v>
                </c:pt>
                <c:pt idx="124">
                  <c:v>302</c:v>
                </c:pt>
                <c:pt idx="125">
                  <c:v>289</c:v>
                </c:pt>
                <c:pt idx="126">
                  <c:v>294</c:v>
                </c:pt>
                <c:pt idx="127">
                  <c:v>294</c:v>
                </c:pt>
                <c:pt idx="128">
                  <c:v>284</c:v>
                </c:pt>
                <c:pt idx="129">
                  <c:v>294</c:v>
                </c:pt>
                <c:pt idx="130">
                  <c:v>286</c:v>
                </c:pt>
                <c:pt idx="131">
                  <c:v>291</c:v>
                </c:pt>
                <c:pt idx="132">
                  <c:v>285</c:v>
                </c:pt>
                <c:pt idx="133">
                  <c:v>299</c:v>
                </c:pt>
                <c:pt idx="134">
                  <c:v>283</c:v>
                </c:pt>
                <c:pt idx="135">
                  <c:v>279</c:v>
                </c:pt>
                <c:pt idx="136">
                  <c:v>270</c:v>
                </c:pt>
                <c:pt idx="137">
                  <c:v>280</c:v>
                </c:pt>
                <c:pt idx="138">
                  <c:v>277</c:v>
                </c:pt>
                <c:pt idx="139">
                  <c:v>286</c:v>
                </c:pt>
                <c:pt idx="140">
                  <c:v>270</c:v>
                </c:pt>
                <c:pt idx="141">
                  <c:v>265</c:v>
                </c:pt>
                <c:pt idx="142">
                  <c:v>267</c:v>
                </c:pt>
                <c:pt idx="143">
                  <c:v>269</c:v>
                </c:pt>
                <c:pt idx="144">
                  <c:v>277</c:v>
                </c:pt>
                <c:pt idx="145">
                  <c:v>257</c:v>
                </c:pt>
                <c:pt idx="146">
                  <c:v>271</c:v>
                </c:pt>
                <c:pt idx="147">
                  <c:v>261</c:v>
                </c:pt>
                <c:pt idx="148">
                  <c:v>262</c:v>
                </c:pt>
                <c:pt idx="149">
                  <c:v>264</c:v>
                </c:pt>
                <c:pt idx="150">
                  <c:v>263</c:v>
                </c:pt>
                <c:pt idx="151">
                  <c:v>269</c:v>
                </c:pt>
                <c:pt idx="152">
                  <c:v>272</c:v>
                </c:pt>
                <c:pt idx="153">
                  <c:v>263</c:v>
                </c:pt>
                <c:pt idx="154">
                  <c:v>256</c:v>
                </c:pt>
                <c:pt idx="155">
                  <c:v>258</c:v>
                </c:pt>
                <c:pt idx="156">
                  <c:v>245</c:v>
                </c:pt>
                <c:pt idx="157">
                  <c:v>250</c:v>
                </c:pt>
                <c:pt idx="158">
                  <c:v>255</c:v>
                </c:pt>
                <c:pt idx="159">
                  <c:v>248</c:v>
                </c:pt>
                <c:pt idx="160">
                  <c:v>244</c:v>
                </c:pt>
                <c:pt idx="161">
                  <c:v>241</c:v>
                </c:pt>
                <c:pt idx="162">
                  <c:v>239</c:v>
                </c:pt>
                <c:pt idx="163">
                  <c:v>243</c:v>
                </c:pt>
                <c:pt idx="164">
                  <c:v>247</c:v>
                </c:pt>
                <c:pt idx="165">
                  <c:v>231</c:v>
                </c:pt>
                <c:pt idx="166">
                  <c:v>239</c:v>
                </c:pt>
                <c:pt idx="167">
                  <c:v>230</c:v>
                </c:pt>
                <c:pt idx="168">
                  <c:v>228</c:v>
                </c:pt>
                <c:pt idx="169">
                  <c:v>238</c:v>
                </c:pt>
                <c:pt idx="170">
                  <c:v>228</c:v>
                </c:pt>
                <c:pt idx="171">
                  <c:v>227</c:v>
                </c:pt>
                <c:pt idx="172">
                  <c:v>231</c:v>
                </c:pt>
                <c:pt idx="173">
                  <c:v>223</c:v>
                </c:pt>
                <c:pt idx="174">
                  <c:v>231</c:v>
                </c:pt>
                <c:pt idx="175">
                  <c:v>224</c:v>
                </c:pt>
                <c:pt idx="176">
                  <c:v>222</c:v>
                </c:pt>
                <c:pt idx="177">
                  <c:v>222</c:v>
                </c:pt>
                <c:pt idx="178">
                  <c:v>219</c:v>
                </c:pt>
                <c:pt idx="179">
                  <c:v>211</c:v>
                </c:pt>
                <c:pt idx="180">
                  <c:v>209</c:v>
                </c:pt>
                <c:pt idx="181">
                  <c:v>213</c:v>
                </c:pt>
                <c:pt idx="182">
                  <c:v>209</c:v>
                </c:pt>
                <c:pt idx="183">
                  <c:v>204</c:v>
                </c:pt>
                <c:pt idx="184">
                  <c:v>204</c:v>
                </c:pt>
                <c:pt idx="185">
                  <c:v>203</c:v>
                </c:pt>
                <c:pt idx="186">
                  <c:v>204</c:v>
                </c:pt>
                <c:pt idx="187">
                  <c:v>196</c:v>
                </c:pt>
                <c:pt idx="188">
                  <c:v>207</c:v>
                </c:pt>
                <c:pt idx="189">
                  <c:v>191</c:v>
                </c:pt>
                <c:pt idx="190">
                  <c:v>200</c:v>
                </c:pt>
                <c:pt idx="191">
                  <c:v>188</c:v>
                </c:pt>
                <c:pt idx="192">
                  <c:v>196</c:v>
                </c:pt>
                <c:pt idx="193">
                  <c:v>187</c:v>
                </c:pt>
                <c:pt idx="194">
                  <c:v>177</c:v>
                </c:pt>
                <c:pt idx="195">
                  <c:v>192</c:v>
                </c:pt>
                <c:pt idx="196">
                  <c:v>171</c:v>
                </c:pt>
                <c:pt idx="197">
                  <c:v>177</c:v>
                </c:pt>
                <c:pt idx="198">
                  <c:v>185</c:v>
                </c:pt>
                <c:pt idx="199">
                  <c:v>178</c:v>
                </c:pt>
                <c:pt idx="200">
                  <c:v>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1-4EF0-8936-0CCD71EA91D5}"/>
            </c:ext>
          </c:extLst>
        </c:ser>
        <c:ser>
          <c:idx val="11"/>
          <c:order val="11"/>
          <c:tx>
            <c:strRef>
              <c:f>'-1iter rx_diffMstate'!$L$1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rx_diffMstate'!$L$2:$L$202</c:f>
              <c:numCache>
                <c:formatCode>General</c:formatCode>
                <c:ptCount val="201"/>
                <c:pt idx="0">
                  <c:v>35</c:v>
                </c:pt>
                <c:pt idx="1">
                  <c:v>32</c:v>
                </c:pt>
                <c:pt idx="2">
                  <c:v>35</c:v>
                </c:pt>
                <c:pt idx="3">
                  <c:v>36</c:v>
                </c:pt>
                <c:pt idx="4">
                  <c:v>29</c:v>
                </c:pt>
                <c:pt idx="5">
                  <c:v>33</c:v>
                </c:pt>
                <c:pt idx="6">
                  <c:v>37</c:v>
                </c:pt>
                <c:pt idx="7">
                  <c:v>31</c:v>
                </c:pt>
                <c:pt idx="8">
                  <c:v>32</c:v>
                </c:pt>
                <c:pt idx="9">
                  <c:v>31</c:v>
                </c:pt>
                <c:pt idx="10">
                  <c:v>32</c:v>
                </c:pt>
                <c:pt idx="11">
                  <c:v>31</c:v>
                </c:pt>
                <c:pt idx="12">
                  <c:v>31</c:v>
                </c:pt>
                <c:pt idx="13">
                  <c:v>32</c:v>
                </c:pt>
                <c:pt idx="14">
                  <c:v>31</c:v>
                </c:pt>
                <c:pt idx="15">
                  <c:v>34</c:v>
                </c:pt>
                <c:pt idx="16">
                  <c:v>35</c:v>
                </c:pt>
                <c:pt idx="17">
                  <c:v>35</c:v>
                </c:pt>
                <c:pt idx="18">
                  <c:v>36</c:v>
                </c:pt>
                <c:pt idx="19">
                  <c:v>30</c:v>
                </c:pt>
                <c:pt idx="20">
                  <c:v>31</c:v>
                </c:pt>
                <c:pt idx="21">
                  <c:v>31</c:v>
                </c:pt>
                <c:pt idx="22">
                  <c:v>29</c:v>
                </c:pt>
                <c:pt idx="23">
                  <c:v>29</c:v>
                </c:pt>
                <c:pt idx="24">
                  <c:v>31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35</c:v>
                </c:pt>
                <c:pt idx="29">
                  <c:v>33</c:v>
                </c:pt>
                <c:pt idx="30">
                  <c:v>33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34</c:v>
                </c:pt>
                <c:pt idx="35">
                  <c:v>32</c:v>
                </c:pt>
                <c:pt idx="36">
                  <c:v>31</c:v>
                </c:pt>
                <c:pt idx="37">
                  <c:v>34</c:v>
                </c:pt>
                <c:pt idx="38">
                  <c:v>34</c:v>
                </c:pt>
                <c:pt idx="39">
                  <c:v>35</c:v>
                </c:pt>
                <c:pt idx="40">
                  <c:v>34</c:v>
                </c:pt>
                <c:pt idx="41">
                  <c:v>30</c:v>
                </c:pt>
                <c:pt idx="42">
                  <c:v>33</c:v>
                </c:pt>
                <c:pt idx="43">
                  <c:v>32</c:v>
                </c:pt>
                <c:pt idx="44">
                  <c:v>32</c:v>
                </c:pt>
                <c:pt idx="45">
                  <c:v>34</c:v>
                </c:pt>
                <c:pt idx="46">
                  <c:v>30</c:v>
                </c:pt>
                <c:pt idx="47">
                  <c:v>33</c:v>
                </c:pt>
                <c:pt idx="48">
                  <c:v>33</c:v>
                </c:pt>
                <c:pt idx="49">
                  <c:v>32</c:v>
                </c:pt>
                <c:pt idx="50">
                  <c:v>33</c:v>
                </c:pt>
                <c:pt idx="51">
                  <c:v>35</c:v>
                </c:pt>
                <c:pt idx="52">
                  <c:v>31</c:v>
                </c:pt>
                <c:pt idx="53">
                  <c:v>35</c:v>
                </c:pt>
                <c:pt idx="54">
                  <c:v>32</c:v>
                </c:pt>
                <c:pt idx="55">
                  <c:v>35</c:v>
                </c:pt>
                <c:pt idx="56">
                  <c:v>34</c:v>
                </c:pt>
                <c:pt idx="57">
                  <c:v>32</c:v>
                </c:pt>
                <c:pt idx="58">
                  <c:v>32</c:v>
                </c:pt>
                <c:pt idx="59">
                  <c:v>32</c:v>
                </c:pt>
                <c:pt idx="60">
                  <c:v>31</c:v>
                </c:pt>
                <c:pt idx="61">
                  <c:v>36</c:v>
                </c:pt>
                <c:pt idx="62">
                  <c:v>34</c:v>
                </c:pt>
                <c:pt idx="63">
                  <c:v>35</c:v>
                </c:pt>
                <c:pt idx="64">
                  <c:v>35</c:v>
                </c:pt>
                <c:pt idx="65">
                  <c:v>34</c:v>
                </c:pt>
                <c:pt idx="66">
                  <c:v>35</c:v>
                </c:pt>
                <c:pt idx="67">
                  <c:v>31</c:v>
                </c:pt>
                <c:pt idx="68">
                  <c:v>33</c:v>
                </c:pt>
                <c:pt idx="69">
                  <c:v>33</c:v>
                </c:pt>
                <c:pt idx="70">
                  <c:v>33</c:v>
                </c:pt>
                <c:pt idx="71">
                  <c:v>33</c:v>
                </c:pt>
                <c:pt idx="72">
                  <c:v>31</c:v>
                </c:pt>
                <c:pt idx="73">
                  <c:v>33</c:v>
                </c:pt>
                <c:pt idx="74">
                  <c:v>37</c:v>
                </c:pt>
                <c:pt idx="75">
                  <c:v>34</c:v>
                </c:pt>
                <c:pt idx="76">
                  <c:v>31</c:v>
                </c:pt>
                <c:pt idx="77">
                  <c:v>32</c:v>
                </c:pt>
                <c:pt idx="78">
                  <c:v>34</c:v>
                </c:pt>
                <c:pt idx="79">
                  <c:v>35</c:v>
                </c:pt>
                <c:pt idx="80">
                  <c:v>33</c:v>
                </c:pt>
                <c:pt idx="81">
                  <c:v>30</c:v>
                </c:pt>
                <c:pt idx="82">
                  <c:v>33</c:v>
                </c:pt>
                <c:pt idx="83">
                  <c:v>31</c:v>
                </c:pt>
                <c:pt idx="84">
                  <c:v>31</c:v>
                </c:pt>
                <c:pt idx="85">
                  <c:v>34</c:v>
                </c:pt>
                <c:pt idx="86">
                  <c:v>36</c:v>
                </c:pt>
                <c:pt idx="87">
                  <c:v>32</c:v>
                </c:pt>
                <c:pt idx="88">
                  <c:v>32</c:v>
                </c:pt>
                <c:pt idx="89">
                  <c:v>34</c:v>
                </c:pt>
                <c:pt idx="90">
                  <c:v>29</c:v>
                </c:pt>
                <c:pt idx="91">
                  <c:v>31</c:v>
                </c:pt>
                <c:pt idx="92">
                  <c:v>32</c:v>
                </c:pt>
                <c:pt idx="93">
                  <c:v>33</c:v>
                </c:pt>
                <c:pt idx="94">
                  <c:v>32</c:v>
                </c:pt>
                <c:pt idx="95">
                  <c:v>34</c:v>
                </c:pt>
                <c:pt idx="96">
                  <c:v>34</c:v>
                </c:pt>
                <c:pt idx="97">
                  <c:v>30</c:v>
                </c:pt>
                <c:pt idx="98">
                  <c:v>31</c:v>
                </c:pt>
                <c:pt idx="99">
                  <c:v>36</c:v>
                </c:pt>
                <c:pt idx="100">
                  <c:v>31</c:v>
                </c:pt>
                <c:pt idx="101">
                  <c:v>30</c:v>
                </c:pt>
                <c:pt idx="102">
                  <c:v>32</c:v>
                </c:pt>
                <c:pt idx="103">
                  <c:v>32</c:v>
                </c:pt>
                <c:pt idx="104">
                  <c:v>32</c:v>
                </c:pt>
                <c:pt idx="105">
                  <c:v>34</c:v>
                </c:pt>
                <c:pt idx="106">
                  <c:v>32</c:v>
                </c:pt>
                <c:pt idx="107">
                  <c:v>36</c:v>
                </c:pt>
                <c:pt idx="108">
                  <c:v>34</c:v>
                </c:pt>
                <c:pt idx="109">
                  <c:v>34</c:v>
                </c:pt>
                <c:pt idx="110">
                  <c:v>32</c:v>
                </c:pt>
                <c:pt idx="111">
                  <c:v>32</c:v>
                </c:pt>
                <c:pt idx="112">
                  <c:v>29</c:v>
                </c:pt>
                <c:pt idx="113">
                  <c:v>35</c:v>
                </c:pt>
                <c:pt idx="114">
                  <c:v>34</c:v>
                </c:pt>
                <c:pt idx="115">
                  <c:v>31</c:v>
                </c:pt>
                <c:pt idx="116">
                  <c:v>37</c:v>
                </c:pt>
                <c:pt idx="117">
                  <c:v>33</c:v>
                </c:pt>
                <c:pt idx="118">
                  <c:v>37</c:v>
                </c:pt>
                <c:pt idx="119">
                  <c:v>35</c:v>
                </c:pt>
                <c:pt idx="120">
                  <c:v>33</c:v>
                </c:pt>
                <c:pt idx="121">
                  <c:v>36</c:v>
                </c:pt>
                <c:pt idx="122">
                  <c:v>34</c:v>
                </c:pt>
                <c:pt idx="123">
                  <c:v>31</c:v>
                </c:pt>
                <c:pt idx="124">
                  <c:v>28</c:v>
                </c:pt>
                <c:pt idx="125">
                  <c:v>31</c:v>
                </c:pt>
                <c:pt idx="126">
                  <c:v>35</c:v>
                </c:pt>
                <c:pt idx="127">
                  <c:v>30</c:v>
                </c:pt>
                <c:pt idx="128">
                  <c:v>37</c:v>
                </c:pt>
                <c:pt idx="129">
                  <c:v>33</c:v>
                </c:pt>
                <c:pt idx="130">
                  <c:v>36</c:v>
                </c:pt>
                <c:pt idx="131">
                  <c:v>35</c:v>
                </c:pt>
                <c:pt idx="132">
                  <c:v>32</c:v>
                </c:pt>
                <c:pt idx="133">
                  <c:v>28</c:v>
                </c:pt>
                <c:pt idx="134">
                  <c:v>35</c:v>
                </c:pt>
                <c:pt idx="135">
                  <c:v>32</c:v>
                </c:pt>
                <c:pt idx="136">
                  <c:v>34</c:v>
                </c:pt>
                <c:pt idx="137">
                  <c:v>34</c:v>
                </c:pt>
                <c:pt idx="138">
                  <c:v>31</c:v>
                </c:pt>
                <c:pt idx="139">
                  <c:v>32</c:v>
                </c:pt>
                <c:pt idx="140">
                  <c:v>32</c:v>
                </c:pt>
                <c:pt idx="141">
                  <c:v>32</c:v>
                </c:pt>
                <c:pt idx="142">
                  <c:v>31</c:v>
                </c:pt>
                <c:pt idx="143">
                  <c:v>32</c:v>
                </c:pt>
                <c:pt idx="144">
                  <c:v>34</c:v>
                </c:pt>
                <c:pt idx="145">
                  <c:v>31</c:v>
                </c:pt>
                <c:pt idx="146">
                  <c:v>35</c:v>
                </c:pt>
                <c:pt idx="147">
                  <c:v>32</c:v>
                </c:pt>
                <c:pt idx="148">
                  <c:v>31</c:v>
                </c:pt>
                <c:pt idx="149">
                  <c:v>30</c:v>
                </c:pt>
                <c:pt idx="150">
                  <c:v>30</c:v>
                </c:pt>
                <c:pt idx="151">
                  <c:v>32</c:v>
                </c:pt>
                <c:pt idx="152">
                  <c:v>33</c:v>
                </c:pt>
                <c:pt idx="153">
                  <c:v>34</c:v>
                </c:pt>
                <c:pt idx="154">
                  <c:v>36</c:v>
                </c:pt>
                <c:pt idx="155">
                  <c:v>32</c:v>
                </c:pt>
                <c:pt idx="156">
                  <c:v>33</c:v>
                </c:pt>
                <c:pt idx="157">
                  <c:v>34</c:v>
                </c:pt>
                <c:pt idx="158">
                  <c:v>33</c:v>
                </c:pt>
                <c:pt idx="159">
                  <c:v>31</c:v>
                </c:pt>
                <c:pt idx="160">
                  <c:v>34</c:v>
                </c:pt>
                <c:pt idx="161">
                  <c:v>32</c:v>
                </c:pt>
                <c:pt idx="162">
                  <c:v>33</c:v>
                </c:pt>
                <c:pt idx="163">
                  <c:v>30</c:v>
                </c:pt>
                <c:pt idx="164">
                  <c:v>32</c:v>
                </c:pt>
                <c:pt idx="165">
                  <c:v>36</c:v>
                </c:pt>
                <c:pt idx="166">
                  <c:v>35</c:v>
                </c:pt>
                <c:pt idx="167">
                  <c:v>33</c:v>
                </c:pt>
                <c:pt idx="168">
                  <c:v>35</c:v>
                </c:pt>
                <c:pt idx="169">
                  <c:v>33</c:v>
                </c:pt>
                <c:pt idx="170">
                  <c:v>33</c:v>
                </c:pt>
                <c:pt idx="171">
                  <c:v>35</c:v>
                </c:pt>
                <c:pt idx="172">
                  <c:v>34</c:v>
                </c:pt>
                <c:pt idx="173">
                  <c:v>33</c:v>
                </c:pt>
                <c:pt idx="174">
                  <c:v>29</c:v>
                </c:pt>
                <c:pt idx="175">
                  <c:v>28</c:v>
                </c:pt>
                <c:pt idx="176">
                  <c:v>34</c:v>
                </c:pt>
                <c:pt idx="177">
                  <c:v>29</c:v>
                </c:pt>
                <c:pt idx="178">
                  <c:v>35</c:v>
                </c:pt>
                <c:pt idx="179">
                  <c:v>33</c:v>
                </c:pt>
                <c:pt idx="180">
                  <c:v>32</c:v>
                </c:pt>
                <c:pt idx="181">
                  <c:v>31</c:v>
                </c:pt>
                <c:pt idx="182">
                  <c:v>30</c:v>
                </c:pt>
                <c:pt idx="183">
                  <c:v>33</c:v>
                </c:pt>
                <c:pt idx="184">
                  <c:v>31</c:v>
                </c:pt>
                <c:pt idx="185">
                  <c:v>33</c:v>
                </c:pt>
                <c:pt idx="186">
                  <c:v>29</c:v>
                </c:pt>
                <c:pt idx="187">
                  <c:v>30</c:v>
                </c:pt>
                <c:pt idx="188">
                  <c:v>34</c:v>
                </c:pt>
                <c:pt idx="189">
                  <c:v>34</c:v>
                </c:pt>
                <c:pt idx="190">
                  <c:v>32</c:v>
                </c:pt>
                <c:pt idx="191">
                  <c:v>32</c:v>
                </c:pt>
                <c:pt idx="192">
                  <c:v>33</c:v>
                </c:pt>
                <c:pt idx="193">
                  <c:v>30</c:v>
                </c:pt>
                <c:pt idx="194">
                  <c:v>36</c:v>
                </c:pt>
                <c:pt idx="195">
                  <c:v>30</c:v>
                </c:pt>
                <c:pt idx="196">
                  <c:v>30</c:v>
                </c:pt>
                <c:pt idx="197">
                  <c:v>35</c:v>
                </c:pt>
                <c:pt idx="198">
                  <c:v>30</c:v>
                </c:pt>
                <c:pt idx="199">
                  <c:v>31</c:v>
                </c:pt>
                <c:pt idx="200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B91-4EF0-8936-0CCD71EA91D5}"/>
            </c:ext>
          </c:extLst>
        </c:ser>
        <c:ser>
          <c:idx val="12"/>
          <c:order val="12"/>
          <c:tx>
            <c:strRef>
              <c:f>'-1iter rx_diffMstate'!$M$1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rx_diffMstate'!$M$2:$M$202</c:f>
              <c:numCache>
                <c:formatCode>General</c:formatCode>
                <c:ptCount val="201"/>
                <c:pt idx="0">
                  <c:v>27</c:v>
                </c:pt>
                <c:pt idx="1">
                  <c:v>28</c:v>
                </c:pt>
                <c:pt idx="2">
                  <c:v>30</c:v>
                </c:pt>
                <c:pt idx="3">
                  <c:v>28</c:v>
                </c:pt>
                <c:pt idx="4">
                  <c:v>28</c:v>
                </c:pt>
                <c:pt idx="5">
                  <c:v>27</c:v>
                </c:pt>
                <c:pt idx="6">
                  <c:v>28</c:v>
                </c:pt>
                <c:pt idx="7">
                  <c:v>24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25</c:v>
                </c:pt>
                <c:pt idx="15">
                  <c:v>28</c:v>
                </c:pt>
                <c:pt idx="16">
                  <c:v>25</c:v>
                </c:pt>
                <c:pt idx="17">
                  <c:v>23</c:v>
                </c:pt>
                <c:pt idx="18">
                  <c:v>23</c:v>
                </c:pt>
                <c:pt idx="19">
                  <c:v>25</c:v>
                </c:pt>
                <c:pt idx="20">
                  <c:v>22</c:v>
                </c:pt>
                <c:pt idx="21">
                  <c:v>22</c:v>
                </c:pt>
                <c:pt idx="22">
                  <c:v>26</c:v>
                </c:pt>
                <c:pt idx="23">
                  <c:v>20</c:v>
                </c:pt>
                <c:pt idx="24">
                  <c:v>23</c:v>
                </c:pt>
                <c:pt idx="25">
                  <c:v>20</c:v>
                </c:pt>
                <c:pt idx="26">
                  <c:v>22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23</c:v>
                </c:pt>
                <c:pt idx="31">
                  <c:v>24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21</c:v>
                </c:pt>
                <c:pt idx="36">
                  <c:v>27</c:v>
                </c:pt>
                <c:pt idx="37">
                  <c:v>21</c:v>
                </c:pt>
                <c:pt idx="38">
                  <c:v>26</c:v>
                </c:pt>
                <c:pt idx="39">
                  <c:v>24</c:v>
                </c:pt>
                <c:pt idx="40">
                  <c:v>24</c:v>
                </c:pt>
                <c:pt idx="41">
                  <c:v>25</c:v>
                </c:pt>
                <c:pt idx="42">
                  <c:v>23</c:v>
                </c:pt>
                <c:pt idx="43">
                  <c:v>22</c:v>
                </c:pt>
                <c:pt idx="44">
                  <c:v>23</c:v>
                </c:pt>
                <c:pt idx="45">
                  <c:v>24</c:v>
                </c:pt>
                <c:pt idx="46">
                  <c:v>24</c:v>
                </c:pt>
                <c:pt idx="47">
                  <c:v>23</c:v>
                </c:pt>
                <c:pt idx="48">
                  <c:v>23</c:v>
                </c:pt>
                <c:pt idx="49">
                  <c:v>25</c:v>
                </c:pt>
                <c:pt idx="50">
                  <c:v>23</c:v>
                </c:pt>
                <c:pt idx="51">
                  <c:v>28</c:v>
                </c:pt>
                <c:pt idx="52">
                  <c:v>24</c:v>
                </c:pt>
                <c:pt idx="53">
                  <c:v>23</c:v>
                </c:pt>
                <c:pt idx="54">
                  <c:v>22</c:v>
                </c:pt>
                <c:pt idx="55">
                  <c:v>25</c:v>
                </c:pt>
                <c:pt idx="56">
                  <c:v>27</c:v>
                </c:pt>
                <c:pt idx="57">
                  <c:v>21</c:v>
                </c:pt>
                <c:pt idx="58">
                  <c:v>25</c:v>
                </c:pt>
                <c:pt idx="59">
                  <c:v>25</c:v>
                </c:pt>
                <c:pt idx="60">
                  <c:v>23</c:v>
                </c:pt>
                <c:pt idx="61">
                  <c:v>22</c:v>
                </c:pt>
                <c:pt idx="62">
                  <c:v>25</c:v>
                </c:pt>
                <c:pt idx="63">
                  <c:v>25</c:v>
                </c:pt>
                <c:pt idx="64">
                  <c:v>26</c:v>
                </c:pt>
                <c:pt idx="65">
                  <c:v>26</c:v>
                </c:pt>
                <c:pt idx="66">
                  <c:v>23</c:v>
                </c:pt>
                <c:pt idx="67">
                  <c:v>25</c:v>
                </c:pt>
                <c:pt idx="68">
                  <c:v>25</c:v>
                </c:pt>
                <c:pt idx="69">
                  <c:v>28</c:v>
                </c:pt>
                <c:pt idx="70">
                  <c:v>27</c:v>
                </c:pt>
                <c:pt idx="71">
                  <c:v>28</c:v>
                </c:pt>
                <c:pt idx="72">
                  <c:v>23</c:v>
                </c:pt>
                <c:pt idx="73">
                  <c:v>26</c:v>
                </c:pt>
                <c:pt idx="74">
                  <c:v>27</c:v>
                </c:pt>
                <c:pt idx="75">
                  <c:v>23</c:v>
                </c:pt>
                <c:pt idx="76">
                  <c:v>24</c:v>
                </c:pt>
                <c:pt idx="77">
                  <c:v>30</c:v>
                </c:pt>
                <c:pt idx="78">
                  <c:v>26</c:v>
                </c:pt>
                <c:pt idx="79">
                  <c:v>24</c:v>
                </c:pt>
                <c:pt idx="80">
                  <c:v>29</c:v>
                </c:pt>
                <c:pt idx="81">
                  <c:v>27</c:v>
                </c:pt>
                <c:pt idx="82">
                  <c:v>27</c:v>
                </c:pt>
                <c:pt idx="83">
                  <c:v>25</c:v>
                </c:pt>
                <c:pt idx="84">
                  <c:v>26</c:v>
                </c:pt>
                <c:pt idx="85">
                  <c:v>26</c:v>
                </c:pt>
                <c:pt idx="86">
                  <c:v>28</c:v>
                </c:pt>
                <c:pt idx="87">
                  <c:v>26</c:v>
                </c:pt>
                <c:pt idx="88">
                  <c:v>26</c:v>
                </c:pt>
                <c:pt idx="89">
                  <c:v>28</c:v>
                </c:pt>
                <c:pt idx="90">
                  <c:v>24</c:v>
                </c:pt>
                <c:pt idx="91">
                  <c:v>27</c:v>
                </c:pt>
                <c:pt idx="92">
                  <c:v>26</c:v>
                </c:pt>
                <c:pt idx="93">
                  <c:v>27</c:v>
                </c:pt>
                <c:pt idx="94">
                  <c:v>25</c:v>
                </c:pt>
                <c:pt idx="95">
                  <c:v>29</c:v>
                </c:pt>
                <c:pt idx="96">
                  <c:v>27</c:v>
                </c:pt>
                <c:pt idx="97">
                  <c:v>30</c:v>
                </c:pt>
                <c:pt idx="98">
                  <c:v>27</c:v>
                </c:pt>
                <c:pt idx="99">
                  <c:v>30</c:v>
                </c:pt>
                <c:pt idx="100">
                  <c:v>24</c:v>
                </c:pt>
                <c:pt idx="101">
                  <c:v>31</c:v>
                </c:pt>
                <c:pt idx="102">
                  <c:v>26</c:v>
                </c:pt>
                <c:pt idx="103">
                  <c:v>29</c:v>
                </c:pt>
                <c:pt idx="104">
                  <c:v>29</c:v>
                </c:pt>
                <c:pt idx="105">
                  <c:v>24</c:v>
                </c:pt>
                <c:pt idx="106">
                  <c:v>26</c:v>
                </c:pt>
                <c:pt idx="107">
                  <c:v>24</c:v>
                </c:pt>
                <c:pt idx="108">
                  <c:v>28</c:v>
                </c:pt>
                <c:pt idx="109">
                  <c:v>26</c:v>
                </c:pt>
                <c:pt idx="110">
                  <c:v>27</c:v>
                </c:pt>
                <c:pt idx="111">
                  <c:v>26</c:v>
                </c:pt>
                <c:pt idx="112">
                  <c:v>28</c:v>
                </c:pt>
                <c:pt idx="113">
                  <c:v>27</c:v>
                </c:pt>
                <c:pt idx="114">
                  <c:v>28</c:v>
                </c:pt>
                <c:pt idx="115">
                  <c:v>27</c:v>
                </c:pt>
                <c:pt idx="116">
                  <c:v>28</c:v>
                </c:pt>
                <c:pt idx="117">
                  <c:v>28</c:v>
                </c:pt>
                <c:pt idx="118">
                  <c:v>27</c:v>
                </c:pt>
                <c:pt idx="119">
                  <c:v>27</c:v>
                </c:pt>
                <c:pt idx="120">
                  <c:v>24</c:v>
                </c:pt>
                <c:pt idx="121">
                  <c:v>26</c:v>
                </c:pt>
                <c:pt idx="122">
                  <c:v>26</c:v>
                </c:pt>
                <c:pt idx="123">
                  <c:v>27</c:v>
                </c:pt>
                <c:pt idx="124">
                  <c:v>23</c:v>
                </c:pt>
                <c:pt idx="125">
                  <c:v>27</c:v>
                </c:pt>
                <c:pt idx="126">
                  <c:v>25</c:v>
                </c:pt>
                <c:pt idx="127">
                  <c:v>24</c:v>
                </c:pt>
                <c:pt idx="128">
                  <c:v>26</c:v>
                </c:pt>
                <c:pt idx="129">
                  <c:v>26</c:v>
                </c:pt>
                <c:pt idx="130">
                  <c:v>26</c:v>
                </c:pt>
                <c:pt idx="131">
                  <c:v>22</c:v>
                </c:pt>
                <c:pt idx="132">
                  <c:v>29</c:v>
                </c:pt>
                <c:pt idx="133">
                  <c:v>24</c:v>
                </c:pt>
                <c:pt idx="134">
                  <c:v>22</c:v>
                </c:pt>
                <c:pt idx="135">
                  <c:v>28</c:v>
                </c:pt>
                <c:pt idx="136">
                  <c:v>27</c:v>
                </c:pt>
                <c:pt idx="137">
                  <c:v>26</c:v>
                </c:pt>
                <c:pt idx="138">
                  <c:v>24</c:v>
                </c:pt>
                <c:pt idx="139">
                  <c:v>24</c:v>
                </c:pt>
                <c:pt idx="140">
                  <c:v>27</c:v>
                </c:pt>
                <c:pt idx="141">
                  <c:v>28</c:v>
                </c:pt>
                <c:pt idx="142">
                  <c:v>23</c:v>
                </c:pt>
                <c:pt idx="143">
                  <c:v>26</c:v>
                </c:pt>
                <c:pt idx="144">
                  <c:v>21</c:v>
                </c:pt>
                <c:pt idx="145">
                  <c:v>25</c:v>
                </c:pt>
                <c:pt idx="146">
                  <c:v>25</c:v>
                </c:pt>
                <c:pt idx="147">
                  <c:v>25</c:v>
                </c:pt>
                <c:pt idx="148">
                  <c:v>25</c:v>
                </c:pt>
                <c:pt idx="149">
                  <c:v>24</c:v>
                </c:pt>
                <c:pt idx="150">
                  <c:v>21</c:v>
                </c:pt>
                <c:pt idx="151">
                  <c:v>24</c:v>
                </c:pt>
                <c:pt idx="152">
                  <c:v>23</c:v>
                </c:pt>
                <c:pt idx="153">
                  <c:v>22</c:v>
                </c:pt>
                <c:pt idx="154">
                  <c:v>25</c:v>
                </c:pt>
                <c:pt idx="155">
                  <c:v>23</c:v>
                </c:pt>
                <c:pt idx="156">
                  <c:v>23</c:v>
                </c:pt>
                <c:pt idx="157">
                  <c:v>23</c:v>
                </c:pt>
                <c:pt idx="158">
                  <c:v>21</c:v>
                </c:pt>
                <c:pt idx="159">
                  <c:v>22</c:v>
                </c:pt>
                <c:pt idx="160">
                  <c:v>23</c:v>
                </c:pt>
                <c:pt idx="161">
                  <c:v>25</c:v>
                </c:pt>
                <c:pt idx="162">
                  <c:v>24</c:v>
                </c:pt>
                <c:pt idx="163">
                  <c:v>25</c:v>
                </c:pt>
                <c:pt idx="164">
                  <c:v>22</c:v>
                </c:pt>
                <c:pt idx="165">
                  <c:v>23</c:v>
                </c:pt>
                <c:pt idx="166">
                  <c:v>23</c:v>
                </c:pt>
                <c:pt idx="167">
                  <c:v>24</c:v>
                </c:pt>
                <c:pt idx="168">
                  <c:v>23</c:v>
                </c:pt>
                <c:pt idx="169">
                  <c:v>23</c:v>
                </c:pt>
                <c:pt idx="170">
                  <c:v>27</c:v>
                </c:pt>
                <c:pt idx="171">
                  <c:v>26</c:v>
                </c:pt>
                <c:pt idx="172">
                  <c:v>23</c:v>
                </c:pt>
                <c:pt idx="173">
                  <c:v>28</c:v>
                </c:pt>
                <c:pt idx="174">
                  <c:v>26</c:v>
                </c:pt>
                <c:pt idx="175">
                  <c:v>23</c:v>
                </c:pt>
                <c:pt idx="176">
                  <c:v>24</c:v>
                </c:pt>
                <c:pt idx="177">
                  <c:v>25</c:v>
                </c:pt>
                <c:pt idx="178">
                  <c:v>24</c:v>
                </c:pt>
                <c:pt idx="179">
                  <c:v>23</c:v>
                </c:pt>
                <c:pt idx="180">
                  <c:v>27</c:v>
                </c:pt>
                <c:pt idx="181">
                  <c:v>22</c:v>
                </c:pt>
                <c:pt idx="182">
                  <c:v>20</c:v>
                </c:pt>
                <c:pt idx="183">
                  <c:v>23</c:v>
                </c:pt>
                <c:pt idx="184">
                  <c:v>27</c:v>
                </c:pt>
                <c:pt idx="185">
                  <c:v>23</c:v>
                </c:pt>
                <c:pt idx="186">
                  <c:v>24</c:v>
                </c:pt>
                <c:pt idx="187">
                  <c:v>28</c:v>
                </c:pt>
                <c:pt idx="188">
                  <c:v>25</c:v>
                </c:pt>
                <c:pt idx="189">
                  <c:v>27</c:v>
                </c:pt>
                <c:pt idx="190">
                  <c:v>25</c:v>
                </c:pt>
                <c:pt idx="191">
                  <c:v>27</c:v>
                </c:pt>
                <c:pt idx="192">
                  <c:v>28</c:v>
                </c:pt>
                <c:pt idx="193">
                  <c:v>26</c:v>
                </c:pt>
                <c:pt idx="194">
                  <c:v>28</c:v>
                </c:pt>
                <c:pt idx="195">
                  <c:v>28</c:v>
                </c:pt>
                <c:pt idx="196">
                  <c:v>31</c:v>
                </c:pt>
                <c:pt idx="197">
                  <c:v>32</c:v>
                </c:pt>
                <c:pt idx="198">
                  <c:v>25</c:v>
                </c:pt>
                <c:pt idx="199">
                  <c:v>31</c:v>
                </c:pt>
                <c:pt idx="20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B91-4EF0-8936-0CCD71EA91D5}"/>
            </c:ext>
          </c:extLst>
        </c:ser>
        <c:ser>
          <c:idx val="13"/>
          <c:order val="13"/>
          <c:tx>
            <c:strRef>
              <c:f>'-1iter rx_diffMstate'!$N$1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rx_diffMstate'!$N$2:$N$202</c:f>
              <c:numCache>
                <c:formatCode>General</c:formatCode>
                <c:ptCount val="201"/>
                <c:pt idx="0">
                  <c:v>29</c:v>
                </c:pt>
                <c:pt idx="1">
                  <c:v>33</c:v>
                </c:pt>
                <c:pt idx="2">
                  <c:v>30</c:v>
                </c:pt>
                <c:pt idx="3">
                  <c:v>33</c:v>
                </c:pt>
                <c:pt idx="4">
                  <c:v>29</c:v>
                </c:pt>
                <c:pt idx="5">
                  <c:v>29</c:v>
                </c:pt>
                <c:pt idx="6">
                  <c:v>35</c:v>
                </c:pt>
                <c:pt idx="7">
                  <c:v>31</c:v>
                </c:pt>
                <c:pt idx="8">
                  <c:v>33</c:v>
                </c:pt>
                <c:pt idx="9">
                  <c:v>33</c:v>
                </c:pt>
                <c:pt idx="10">
                  <c:v>31</c:v>
                </c:pt>
                <c:pt idx="11">
                  <c:v>31</c:v>
                </c:pt>
                <c:pt idx="12">
                  <c:v>31</c:v>
                </c:pt>
                <c:pt idx="13">
                  <c:v>33</c:v>
                </c:pt>
                <c:pt idx="14">
                  <c:v>33</c:v>
                </c:pt>
                <c:pt idx="15">
                  <c:v>30</c:v>
                </c:pt>
                <c:pt idx="16">
                  <c:v>32</c:v>
                </c:pt>
                <c:pt idx="17">
                  <c:v>32</c:v>
                </c:pt>
                <c:pt idx="18">
                  <c:v>34</c:v>
                </c:pt>
                <c:pt idx="19">
                  <c:v>31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31</c:v>
                </c:pt>
                <c:pt idx="25">
                  <c:v>28</c:v>
                </c:pt>
                <c:pt idx="26">
                  <c:v>31</c:v>
                </c:pt>
                <c:pt idx="27">
                  <c:v>29</c:v>
                </c:pt>
                <c:pt idx="28">
                  <c:v>30</c:v>
                </c:pt>
                <c:pt idx="29">
                  <c:v>30</c:v>
                </c:pt>
                <c:pt idx="30">
                  <c:v>32</c:v>
                </c:pt>
                <c:pt idx="31">
                  <c:v>31</c:v>
                </c:pt>
                <c:pt idx="32">
                  <c:v>33</c:v>
                </c:pt>
                <c:pt idx="33">
                  <c:v>33</c:v>
                </c:pt>
                <c:pt idx="34">
                  <c:v>33</c:v>
                </c:pt>
                <c:pt idx="35">
                  <c:v>29</c:v>
                </c:pt>
                <c:pt idx="36">
                  <c:v>28</c:v>
                </c:pt>
                <c:pt idx="37">
                  <c:v>32</c:v>
                </c:pt>
                <c:pt idx="38">
                  <c:v>31</c:v>
                </c:pt>
                <c:pt idx="39">
                  <c:v>33</c:v>
                </c:pt>
                <c:pt idx="40">
                  <c:v>30</c:v>
                </c:pt>
                <c:pt idx="41">
                  <c:v>33</c:v>
                </c:pt>
                <c:pt idx="42">
                  <c:v>31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32</c:v>
                </c:pt>
                <c:pt idx="47">
                  <c:v>29</c:v>
                </c:pt>
                <c:pt idx="48">
                  <c:v>32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29</c:v>
                </c:pt>
                <c:pt idx="53">
                  <c:v>27</c:v>
                </c:pt>
                <c:pt idx="54">
                  <c:v>33</c:v>
                </c:pt>
                <c:pt idx="55">
                  <c:v>30</c:v>
                </c:pt>
                <c:pt idx="56">
                  <c:v>33</c:v>
                </c:pt>
                <c:pt idx="57">
                  <c:v>29</c:v>
                </c:pt>
                <c:pt idx="58">
                  <c:v>31</c:v>
                </c:pt>
                <c:pt idx="59">
                  <c:v>29</c:v>
                </c:pt>
                <c:pt idx="60">
                  <c:v>31</c:v>
                </c:pt>
                <c:pt idx="61">
                  <c:v>31</c:v>
                </c:pt>
                <c:pt idx="62">
                  <c:v>28</c:v>
                </c:pt>
                <c:pt idx="63">
                  <c:v>31</c:v>
                </c:pt>
                <c:pt idx="64">
                  <c:v>28</c:v>
                </c:pt>
                <c:pt idx="65">
                  <c:v>27</c:v>
                </c:pt>
                <c:pt idx="66">
                  <c:v>33</c:v>
                </c:pt>
                <c:pt idx="67">
                  <c:v>33</c:v>
                </c:pt>
                <c:pt idx="68">
                  <c:v>32</c:v>
                </c:pt>
                <c:pt idx="69">
                  <c:v>30</c:v>
                </c:pt>
                <c:pt idx="70">
                  <c:v>30</c:v>
                </c:pt>
                <c:pt idx="71">
                  <c:v>28</c:v>
                </c:pt>
                <c:pt idx="72">
                  <c:v>31</c:v>
                </c:pt>
                <c:pt idx="73">
                  <c:v>29</c:v>
                </c:pt>
                <c:pt idx="74">
                  <c:v>28</c:v>
                </c:pt>
                <c:pt idx="75">
                  <c:v>32</c:v>
                </c:pt>
                <c:pt idx="76">
                  <c:v>31</c:v>
                </c:pt>
                <c:pt idx="77">
                  <c:v>30</c:v>
                </c:pt>
                <c:pt idx="78">
                  <c:v>29</c:v>
                </c:pt>
                <c:pt idx="79">
                  <c:v>29</c:v>
                </c:pt>
                <c:pt idx="80">
                  <c:v>29</c:v>
                </c:pt>
                <c:pt idx="81">
                  <c:v>31</c:v>
                </c:pt>
                <c:pt idx="82">
                  <c:v>30</c:v>
                </c:pt>
                <c:pt idx="83">
                  <c:v>29</c:v>
                </c:pt>
                <c:pt idx="84">
                  <c:v>31</c:v>
                </c:pt>
                <c:pt idx="85">
                  <c:v>28</c:v>
                </c:pt>
                <c:pt idx="86">
                  <c:v>32</c:v>
                </c:pt>
                <c:pt idx="87">
                  <c:v>30</c:v>
                </c:pt>
                <c:pt idx="88">
                  <c:v>28</c:v>
                </c:pt>
                <c:pt idx="89">
                  <c:v>32</c:v>
                </c:pt>
                <c:pt idx="90">
                  <c:v>29</c:v>
                </c:pt>
                <c:pt idx="91">
                  <c:v>31</c:v>
                </c:pt>
                <c:pt idx="92">
                  <c:v>29</c:v>
                </c:pt>
                <c:pt idx="93">
                  <c:v>29</c:v>
                </c:pt>
                <c:pt idx="94">
                  <c:v>27</c:v>
                </c:pt>
                <c:pt idx="95">
                  <c:v>28</c:v>
                </c:pt>
                <c:pt idx="96">
                  <c:v>30</c:v>
                </c:pt>
                <c:pt idx="97">
                  <c:v>28</c:v>
                </c:pt>
                <c:pt idx="98">
                  <c:v>27</c:v>
                </c:pt>
                <c:pt idx="99">
                  <c:v>31</c:v>
                </c:pt>
                <c:pt idx="100">
                  <c:v>28</c:v>
                </c:pt>
                <c:pt idx="101">
                  <c:v>29</c:v>
                </c:pt>
                <c:pt idx="102">
                  <c:v>29</c:v>
                </c:pt>
                <c:pt idx="103">
                  <c:v>31</c:v>
                </c:pt>
                <c:pt idx="104">
                  <c:v>27</c:v>
                </c:pt>
                <c:pt idx="105">
                  <c:v>30</c:v>
                </c:pt>
                <c:pt idx="106">
                  <c:v>28</c:v>
                </c:pt>
                <c:pt idx="107">
                  <c:v>30</c:v>
                </c:pt>
                <c:pt idx="108">
                  <c:v>32</c:v>
                </c:pt>
                <c:pt idx="109">
                  <c:v>31</c:v>
                </c:pt>
                <c:pt idx="110">
                  <c:v>28</c:v>
                </c:pt>
                <c:pt idx="111">
                  <c:v>31</c:v>
                </c:pt>
                <c:pt idx="112">
                  <c:v>27</c:v>
                </c:pt>
                <c:pt idx="113">
                  <c:v>32</c:v>
                </c:pt>
                <c:pt idx="114">
                  <c:v>29</c:v>
                </c:pt>
                <c:pt idx="115">
                  <c:v>29</c:v>
                </c:pt>
                <c:pt idx="116">
                  <c:v>29</c:v>
                </c:pt>
                <c:pt idx="117">
                  <c:v>31</c:v>
                </c:pt>
                <c:pt idx="118">
                  <c:v>28</c:v>
                </c:pt>
                <c:pt idx="119">
                  <c:v>32</c:v>
                </c:pt>
                <c:pt idx="120">
                  <c:v>31</c:v>
                </c:pt>
                <c:pt idx="121">
                  <c:v>30</c:v>
                </c:pt>
                <c:pt idx="122">
                  <c:v>31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26</c:v>
                </c:pt>
                <c:pt idx="127">
                  <c:v>29</c:v>
                </c:pt>
                <c:pt idx="128">
                  <c:v>29</c:v>
                </c:pt>
                <c:pt idx="129">
                  <c:v>31</c:v>
                </c:pt>
                <c:pt idx="130">
                  <c:v>30</c:v>
                </c:pt>
                <c:pt idx="131">
                  <c:v>29</c:v>
                </c:pt>
                <c:pt idx="132">
                  <c:v>28</c:v>
                </c:pt>
                <c:pt idx="133">
                  <c:v>28</c:v>
                </c:pt>
                <c:pt idx="134">
                  <c:v>28</c:v>
                </c:pt>
                <c:pt idx="135">
                  <c:v>30</c:v>
                </c:pt>
                <c:pt idx="136">
                  <c:v>32</c:v>
                </c:pt>
                <c:pt idx="137">
                  <c:v>31</c:v>
                </c:pt>
                <c:pt idx="138">
                  <c:v>30</c:v>
                </c:pt>
                <c:pt idx="139">
                  <c:v>27</c:v>
                </c:pt>
                <c:pt idx="140">
                  <c:v>32</c:v>
                </c:pt>
                <c:pt idx="141">
                  <c:v>30</c:v>
                </c:pt>
                <c:pt idx="142">
                  <c:v>28</c:v>
                </c:pt>
                <c:pt idx="143">
                  <c:v>29</c:v>
                </c:pt>
                <c:pt idx="144">
                  <c:v>30</c:v>
                </c:pt>
                <c:pt idx="145">
                  <c:v>30</c:v>
                </c:pt>
                <c:pt idx="146">
                  <c:v>30</c:v>
                </c:pt>
                <c:pt idx="147">
                  <c:v>30</c:v>
                </c:pt>
                <c:pt idx="148">
                  <c:v>26</c:v>
                </c:pt>
                <c:pt idx="149">
                  <c:v>29</c:v>
                </c:pt>
                <c:pt idx="150">
                  <c:v>27</c:v>
                </c:pt>
                <c:pt idx="151">
                  <c:v>31</c:v>
                </c:pt>
                <c:pt idx="152">
                  <c:v>28</c:v>
                </c:pt>
                <c:pt idx="153">
                  <c:v>33</c:v>
                </c:pt>
                <c:pt idx="154">
                  <c:v>29</c:v>
                </c:pt>
                <c:pt idx="155">
                  <c:v>27</c:v>
                </c:pt>
                <c:pt idx="156">
                  <c:v>33</c:v>
                </c:pt>
                <c:pt idx="157">
                  <c:v>32</c:v>
                </c:pt>
                <c:pt idx="158">
                  <c:v>31</c:v>
                </c:pt>
                <c:pt idx="159">
                  <c:v>30</c:v>
                </c:pt>
                <c:pt idx="160">
                  <c:v>30</c:v>
                </c:pt>
                <c:pt idx="161">
                  <c:v>29</c:v>
                </c:pt>
                <c:pt idx="162">
                  <c:v>33</c:v>
                </c:pt>
                <c:pt idx="163">
                  <c:v>31</c:v>
                </c:pt>
                <c:pt idx="164">
                  <c:v>33</c:v>
                </c:pt>
                <c:pt idx="165">
                  <c:v>29</c:v>
                </c:pt>
                <c:pt idx="166">
                  <c:v>30</c:v>
                </c:pt>
                <c:pt idx="167">
                  <c:v>29</c:v>
                </c:pt>
                <c:pt idx="168">
                  <c:v>27</c:v>
                </c:pt>
                <c:pt idx="169">
                  <c:v>29</c:v>
                </c:pt>
                <c:pt idx="170">
                  <c:v>28</c:v>
                </c:pt>
                <c:pt idx="171">
                  <c:v>30</c:v>
                </c:pt>
                <c:pt idx="172">
                  <c:v>26</c:v>
                </c:pt>
                <c:pt idx="173">
                  <c:v>30</c:v>
                </c:pt>
                <c:pt idx="174">
                  <c:v>29</c:v>
                </c:pt>
                <c:pt idx="175">
                  <c:v>32</c:v>
                </c:pt>
                <c:pt idx="176">
                  <c:v>27</c:v>
                </c:pt>
                <c:pt idx="177">
                  <c:v>32</c:v>
                </c:pt>
                <c:pt idx="178">
                  <c:v>30</c:v>
                </c:pt>
                <c:pt idx="179">
                  <c:v>30</c:v>
                </c:pt>
                <c:pt idx="180">
                  <c:v>27</c:v>
                </c:pt>
                <c:pt idx="181">
                  <c:v>31</c:v>
                </c:pt>
                <c:pt idx="182">
                  <c:v>29</c:v>
                </c:pt>
                <c:pt idx="183">
                  <c:v>32</c:v>
                </c:pt>
                <c:pt idx="184">
                  <c:v>35</c:v>
                </c:pt>
                <c:pt idx="185">
                  <c:v>30</c:v>
                </c:pt>
                <c:pt idx="186">
                  <c:v>32</c:v>
                </c:pt>
                <c:pt idx="187">
                  <c:v>32</c:v>
                </c:pt>
                <c:pt idx="188">
                  <c:v>32</c:v>
                </c:pt>
                <c:pt idx="189">
                  <c:v>32</c:v>
                </c:pt>
                <c:pt idx="190">
                  <c:v>28</c:v>
                </c:pt>
                <c:pt idx="191">
                  <c:v>30</c:v>
                </c:pt>
                <c:pt idx="192">
                  <c:v>32</c:v>
                </c:pt>
                <c:pt idx="193">
                  <c:v>30</c:v>
                </c:pt>
                <c:pt idx="194">
                  <c:v>32</c:v>
                </c:pt>
                <c:pt idx="195">
                  <c:v>29</c:v>
                </c:pt>
                <c:pt idx="196">
                  <c:v>30</c:v>
                </c:pt>
                <c:pt idx="197">
                  <c:v>31</c:v>
                </c:pt>
                <c:pt idx="198">
                  <c:v>30</c:v>
                </c:pt>
                <c:pt idx="199">
                  <c:v>30</c:v>
                </c:pt>
                <c:pt idx="20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B91-4EF0-8936-0CCD71EA91D5}"/>
            </c:ext>
          </c:extLst>
        </c:ser>
        <c:ser>
          <c:idx val="14"/>
          <c:order val="14"/>
          <c:tx>
            <c:strRef>
              <c:f>'-1iter rx_diffMstate'!$O$1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rx_diffMstate'!$O$2:$O$202</c:f>
              <c:numCache>
                <c:formatCode>General</c:formatCode>
                <c:ptCount val="201"/>
                <c:pt idx="0">
                  <c:v>90</c:v>
                </c:pt>
                <c:pt idx="1">
                  <c:v>90</c:v>
                </c:pt>
                <c:pt idx="2">
                  <c:v>86</c:v>
                </c:pt>
                <c:pt idx="3">
                  <c:v>90</c:v>
                </c:pt>
                <c:pt idx="4">
                  <c:v>85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90</c:v>
                </c:pt>
                <c:pt idx="9">
                  <c:v>88</c:v>
                </c:pt>
                <c:pt idx="10">
                  <c:v>81</c:v>
                </c:pt>
                <c:pt idx="11">
                  <c:v>81</c:v>
                </c:pt>
                <c:pt idx="12">
                  <c:v>80</c:v>
                </c:pt>
                <c:pt idx="13">
                  <c:v>83</c:v>
                </c:pt>
                <c:pt idx="14">
                  <c:v>80</c:v>
                </c:pt>
                <c:pt idx="15">
                  <c:v>78</c:v>
                </c:pt>
                <c:pt idx="16">
                  <c:v>78</c:v>
                </c:pt>
                <c:pt idx="17">
                  <c:v>79</c:v>
                </c:pt>
                <c:pt idx="18">
                  <c:v>77</c:v>
                </c:pt>
                <c:pt idx="19">
                  <c:v>74</c:v>
                </c:pt>
                <c:pt idx="20">
                  <c:v>76</c:v>
                </c:pt>
                <c:pt idx="21">
                  <c:v>76</c:v>
                </c:pt>
                <c:pt idx="22">
                  <c:v>75</c:v>
                </c:pt>
                <c:pt idx="23">
                  <c:v>76</c:v>
                </c:pt>
                <c:pt idx="24">
                  <c:v>75</c:v>
                </c:pt>
                <c:pt idx="25">
                  <c:v>68</c:v>
                </c:pt>
                <c:pt idx="26">
                  <c:v>72</c:v>
                </c:pt>
                <c:pt idx="27">
                  <c:v>69</c:v>
                </c:pt>
                <c:pt idx="28">
                  <c:v>65</c:v>
                </c:pt>
                <c:pt idx="29">
                  <c:v>65</c:v>
                </c:pt>
                <c:pt idx="30">
                  <c:v>61</c:v>
                </c:pt>
                <c:pt idx="31">
                  <c:v>68</c:v>
                </c:pt>
                <c:pt idx="32">
                  <c:v>59</c:v>
                </c:pt>
                <c:pt idx="33">
                  <c:v>67</c:v>
                </c:pt>
                <c:pt idx="34">
                  <c:v>67</c:v>
                </c:pt>
                <c:pt idx="35">
                  <c:v>63</c:v>
                </c:pt>
                <c:pt idx="36">
                  <c:v>60</c:v>
                </c:pt>
                <c:pt idx="37">
                  <c:v>69</c:v>
                </c:pt>
                <c:pt idx="38">
                  <c:v>57</c:v>
                </c:pt>
                <c:pt idx="39">
                  <c:v>59</c:v>
                </c:pt>
                <c:pt idx="40">
                  <c:v>60</c:v>
                </c:pt>
                <c:pt idx="41">
                  <c:v>55</c:v>
                </c:pt>
                <c:pt idx="42">
                  <c:v>56</c:v>
                </c:pt>
                <c:pt idx="43">
                  <c:v>55</c:v>
                </c:pt>
                <c:pt idx="44">
                  <c:v>54</c:v>
                </c:pt>
                <c:pt idx="45">
                  <c:v>56</c:v>
                </c:pt>
                <c:pt idx="46">
                  <c:v>53</c:v>
                </c:pt>
                <c:pt idx="47">
                  <c:v>51</c:v>
                </c:pt>
                <c:pt idx="48">
                  <c:v>55</c:v>
                </c:pt>
                <c:pt idx="49">
                  <c:v>55</c:v>
                </c:pt>
                <c:pt idx="50">
                  <c:v>54</c:v>
                </c:pt>
                <c:pt idx="51">
                  <c:v>48</c:v>
                </c:pt>
                <c:pt idx="52">
                  <c:v>45</c:v>
                </c:pt>
                <c:pt idx="53">
                  <c:v>51</c:v>
                </c:pt>
                <c:pt idx="54">
                  <c:v>46</c:v>
                </c:pt>
                <c:pt idx="55">
                  <c:v>48</c:v>
                </c:pt>
                <c:pt idx="56">
                  <c:v>45</c:v>
                </c:pt>
                <c:pt idx="57">
                  <c:v>44</c:v>
                </c:pt>
                <c:pt idx="58">
                  <c:v>47</c:v>
                </c:pt>
                <c:pt idx="59">
                  <c:v>46</c:v>
                </c:pt>
                <c:pt idx="60">
                  <c:v>42</c:v>
                </c:pt>
                <c:pt idx="61">
                  <c:v>44</c:v>
                </c:pt>
                <c:pt idx="62">
                  <c:v>41</c:v>
                </c:pt>
                <c:pt idx="63">
                  <c:v>41</c:v>
                </c:pt>
                <c:pt idx="64">
                  <c:v>40</c:v>
                </c:pt>
                <c:pt idx="65">
                  <c:v>43</c:v>
                </c:pt>
                <c:pt idx="66">
                  <c:v>40</c:v>
                </c:pt>
                <c:pt idx="67">
                  <c:v>40</c:v>
                </c:pt>
                <c:pt idx="68">
                  <c:v>36</c:v>
                </c:pt>
                <c:pt idx="69">
                  <c:v>41</c:v>
                </c:pt>
                <c:pt idx="70">
                  <c:v>36</c:v>
                </c:pt>
                <c:pt idx="71">
                  <c:v>41</c:v>
                </c:pt>
                <c:pt idx="72">
                  <c:v>37</c:v>
                </c:pt>
                <c:pt idx="73">
                  <c:v>36</c:v>
                </c:pt>
                <c:pt idx="74">
                  <c:v>40</c:v>
                </c:pt>
                <c:pt idx="75">
                  <c:v>35</c:v>
                </c:pt>
                <c:pt idx="76">
                  <c:v>39</c:v>
                </c:pt>
                <c:pt idx="77">
                  <c:v>33</c:v>
                </c:pt>
                <c:pt idx="78">
                  <c:v>35</c:v>
                </c:pt>
                <c:pt idx="79">
                  <c:v>33</c:v>
                </c:pt>
                <c:pt idx="80">
                  <c:v>31</c:v>
                </c:pt>
                <c:pt idx="81">
                  <c:v>37</c:v>
                </c:pt>
                <c:pt idx="82">
                  <c:v>32</c:v>
                </c:pt>
                <c:pt idx="83">
                  <c:v>34</c:v>
                </c:pt>
                <c:pt idx="84">
                  <c:v>29</c:v>
                </c:pt>
                <c:pt idx="85">
                  <c:v>30</c:v>
                </c:pt>
                <c:pt idx="86">
                  <c:v>32</c:v>
                </c:pt>
                <c:pt idx="87">
                  <c:v>33</c:v>
                </c:pt>
                <c:pt idx="88">
                  <c:v>31</c:v>
                </c:pt>
                <c:pt idx="89">
                  <c:v>31</c:v>
                </c:pt>
                <c:pt idx="90">
                  <c:v>31</c:v>
                </c:pt>
                <c:pt idx="91">
                  <c:v>30</c:v>
                </c:pt>
                <c:pt idx="92">
                  <c:v>33</c:v>
                </c:pt>
                <c:pt idx="93">
                  <c:v>33</c:v>
                </c:pt>
                <c:pt idx="94">
                  <c:v>29</c:v>
                </c:pt>
                <c:pt idx="95">
                  <c:v>30</c:v>
                </c:pt>
                <c:pt idx="96">
                  <c:v>27</c:v>
                </c:pt>
                <c:pt idx="97">
                  <c:v>30</c:v>
                </c:pt>
                <c:pt idx="98">
                  <c:v>29</c:v>
                </c:pt>
                <c:pt idx="99">
                  <c:v>28</c:v>
                </c:pt>
                <c:pt idx="100">
                  <c:v>30</c:v>
                </c:pt>
                <c:pt idx="101">
                  <c:v>32</c:v>
                </c:pt>
                <c:pt idx="102">
                  <c:v>30</c:v>
                </c:pt>
                <c:pt idx="103">
                  <c:v>30</c:v>
                </c:pt>
                <c:pt idx="104">
                  <c:v>32</c:v>
                </c:pt>
                <c:pt idx="105">
                  <c:v>29</c:v>
                </c:pt>
                <c:pt idx="106">
                  <c:v>32</c:v>
                </c:pt>
                <c:pt idx="107">
                  <c:v>34</c:v>
                </c:pt>
                <c:pt idx="108">
                  <c:v>31</c:v>
                </c:pt>
                <c:pt idx="109">
                  <c:v>33</c:v>
                </c:pt>
                <c:pt idx="110">
                  <c:v>33</c:v>
                </c:pt>
                <c:pt idx="111">
                  <c:v>32</c:v>
                </c:pt>
                <c:pt idx="112">
                  <c:v>31</c:v>
                </c:pt>
                <c:pt idx="113">
                  <c:v>32</c:v>
                </c:pt>
                <c:pt idx="114">
                  <c:v>31</c:v>
                </c:pt>
                <c:pt idx="115">
                  <c:v>35</c:v>
                </c:pt>
                <c:pt idx="116">
                  <c:v>35</c:v>
                </c:pt>
                <c:pt idx="117">
                  <c:v>36</c:v>
                </c:pt>
                <c:pt idx="118">
                  <c:v>36</c:v>
                </c:pt>
                <c:pt idx="119">
                  <c:v>35</c:v>
                </c:pt>
                <c:pt idx="120">
                  <c:v>36</c:v>
                </c:pt>
                <c:pt idx="121">
                  <c:v>29</c:v>
                </c:pt>
                <c:pt idx="122">
                  <c:v>39</c:v>
                </c:pt>
                <c:pt idx="123">
                  <c:v>38</c:v>
                </c:pt>
                <c:pt idx="124">
                  <c:v>40</c:v>
                </c:pt>
                <c:pt idx="125">
                  <c:v>33</c:v>
                </c:pt>
                <c:pt idx="126">
                  <c:v>38</c:v>
                </c:pt>
                <c:pt idx="127">
                  <c:v>37</c:v>
                </c:pt>
                <c:pt idx="128">
                  <c:v>38</c:v>
                </c:pt>
                <c:pt idx="129">
                  <c:v>38</c:v>
                </c:pt>
                <c:pt idx="130">
                  <c:v>40</c:v>
                </c:pt>
                <c:pt idx="131">
                  <c:v>40</c:v>
                </c:pt>
                <c:pt idx="132">
                  <c:v>38</c:v>
                </c:pt>
                <c:pt idx="133">
                  <c:v>43</c:v>
                </c:pt>
                <c:pt idx="134">
                  <c:v>42</c:v>
                </c:pt>
                <c:pt idx="135">
                  <c:v>43</c:v>
                </c:pt>
                <c:pt idx="136">
                  <c:v>42</c:v>
                </c:pt>
                <c:pt idx="137">
                  <c:v>41</c:v>
                </c:pt>
                <c:pt idx="138">
                  <c:v>49</c:v>
                </c:pt>
                <c:pt idx="139">
                  <c:v>45</c:v>
                </c:pt>
                <c:pt idx="140">
                  <c:v>47</c:v>
                </c:pt>
                <c:pt idx="141">
                  <c:v>48</c:v>
                </c:pt>
                <c:pt idx="142">
                  <c:v>44</c:v>
                </c:pt>
                <c:pt idx="143">
                  <c:v>47</c:v>
                </c:pt>
                <c:pt idx="144">
                  <c:v>48</c:v>
                </c:pt>
                <c:pt idx="145">
                  <c:v>49</c:v>
                </c:pt>
                <c:pt idx="146">
                  <c:v>50</c:v>
                </c:pt>
                <c:pt idx="147">
                  <c:v>52</c:v>
                </c:pt>
                <c:pt idx="148">
                  <c:v>48</c:v>
                </c:pt>
                <c:pt idx="149">
                  <c:v>53</c:v>
                </c:pt>
                <c:pt idx="150">
                  <c:v>58</c:v>
                </c:pt>
                <c:pt idx="151">
                  <c:v>51</c:v>
                </c:pt>
                <c:pt idx="152">
                  <c:v>48</c:v>
                </c:pt>
                <c:pt idx="153">
                  <c:v>54</c:v>
                </c:pt>
                <c:pt idx="154">
                  <c:v>53</c:v>
                </c:pt>
                <c:pt idx="155">
                  <c:v>56</c:v>
                </c:pt>
                <c:pt idx="156">
                  <c:v>52</c:v>
                </c:pt>
                <c:pt idx="157">
                  <c:v>51</c:v>
                </c:pt>
                <c:pt idx="158">
                  <c:v>55</c:v>
                </c:pt>
                <c:pt idx="159">
                  <c:v>59</c:v>
                </c:pt>
                <c:pt idx="160">
                  <c:v>61</c:v>
                </c:pt>
                <c:pt idx="161">
                  <c:v>58</c:v>
                </c:pt>
                <c:pt idx="162">
                  <c:v>62</c:v>
                </c:pt>
                <c:pt idx="163">
                  <c:v>61</c:v>
                </c:pt>
                <c:pt idx="164">
                  <c:v>63</c:v>
                </c:pt>
                <c:pt idx="165">
                  <c:v>62</c:v>
                </c:pt>
                <c:pt idx="166">
                  <c:v>66</c:v>
                </c:pt>
                <c:pt idx="167">
                  <c:v>62</c:v>
                </c:pt>
                <c:pt idx="168">
                  <c:v>65</c:v>
                </c:pt>
                <c:pt idx="169">
                  <c:v>67</c:v>
                </c:pt>
                <c:pt idx="170">
                  <c:v>70</c:v>
                </c:pt>
                <c:pt idx="171">
                  <c:v>66</c:v>
                </c:pt>
                <c:pt idx="172">
                  <c:v>71</c:v>
                </c:pt>
                <c:pt idx="173">
                  <c:v>69</c:v>
                </c:pt>
                <c:pt idx="174">
                  <c:v>73</c:v>
                </c:pt>
                <c:pt idx="175">
                  <c:v>72</c:v>
                </c:pt>
                <c:pt idx="176">
                  <c:v>74</c:v>
                </c:pt>
                <c:pt idx="177">
                  <c:v>77</c:v>
                </c:pt>
                <c:pt idx="178">
                  <c:v>78</c:v>
                </c:pt>
                <c:pt idx="179">
                  <c:v>76</c:v>
                </c:pt>
                <c:pt idx="180">
                  <c:v>74</c:v>
                </c:pt>
                <c:pt idx="181">
                  <c:v>78</c:v>
                </c:pt>
                <c:pt idx="182">
                  <c:v>74</c:v>
                </c:pt>
                <c:pt idx="183">
                  <c:v>76</c:v>
                </c:pt>
                <c:pt idx="184">
                  <c:v>79</c:v>
                </c:pt>
                <c:pt idx="185">
                  <c:v>87</c:v>
                </c:pt>
                <c:pt idx="186">
                  <c:v>84</c:v>
                </c:pt>
                <c:pt idx="187">
                  <c:v>79</c:v>
                </c:pt>
                <c:pt idx="188">
                  <c:v>79</c:v>
                </c:pt>
                <c:pt idx="189">
                  <c:v>86</c:v>
                </c:pt>
                <c:pt idx="190">
                  <c:v>88</c:v>
                </c:pt>
                <c:pt idx="191">
                  <c:v>84</c:v>
                </c:pt>
                <c:pt idx="192">
                  <c:v>85</c:v>
                </c:pt>
                <c:pt idx="193">
                  <c:v>89</c:v>
                </c:pt>
                <c:pt idx="194">
                  <c:v>86</c:v>
                </c:pt>
                <c:pt idx="195">
                  <c:v>86</c:v>
                </c:pt>
                <c:pt idx="196">
                  <c:v>86</c:v>
                </c:pt>
                <c:pt idx="197">
                  <c:v>90</c:v>
                </c:pt>
                <c:pt idx="198">
                  <c:v>96</c:v>
                </c:pt>
                <c:pt idx="199">
                  <c:v>93</c:v>
                </c:pt>
                <c:pt idx="200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B91-4EF0-8936-0CCD71EA91D5}"/>
            </c:ext>
          </c:extLst>
        </c:ser>
        <c:ser>
          <c:idx val="15"/>
          <c:order val="15"/>
          <c:tx>
            <c:strRef>
              <c:f>'-1iter rx_diffMstate'!$P$1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rx_diffMstate'!$Q$2:$Q$202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rx_diffMstate'!$P$2:$P$202</c:f>
              <c:numCache>
                <c:formatCode>General</c:formatCode>
                <c:ptCount val="201"/>
                <c:pt idx="0">
                  <c:v>27</c:v>
                </c:pt>
                <c:pt idx="1">
                  <c:v>26</c:v>
                </c:pt>
                <c:pt idx="2">
                  <c:v>29</c:v>
                </c:pt>
                <c:pt idx="3">
                  <c:v>26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28</c:v>
                </c:pt>
                <c:pt idx="8">
                  <c:v>26</c:v>
                </c:pt>
                <c:pt idx="9">
                  <c:v>24</c:v>
                </c:pt>
                <c:pt idx="10">
                  <c:v>28</c:v>
                </c:pt>
                <c:pt idx="11">
                  <c:v>30</c:v>
                </c:pt>
                <c:pt idx="12">
                  <c:v>26</c:v>
                </c:pt>
                <c:pt idx="13">
                  <c:v>28</c:v>
                </c:pt>
                <c:pt idx="14">
                  <c:v>25</c:v>
                </c:pt>
                <c:pt idx="15">
                  <c:v>28</c:v>
                </c:pt>
                <c:pt idx="16">
                  <c:v>29</c:v>
                </c:pt>
                <c:pt idx="17">
                  <c:v>26</c:v>
                </c:pt>
                <c:pt idx="18">
                  <c:v>26</c:v>
                </c:pt>
                <c:pt idx="19">
                  <c:v>25</c:v>
                </c:pt>
                <c:pt idx="20">
                  <c:v>26</c:v>
                </c:pt>
                <c:pt idx="21">
                  <c:v>29</c:v>
                </c:pt>
                <c:pt idx="22">
                  <c:v>26</c:v>
                </c:pt>
                <c:pt idx="23">
                  <c:v>24</c:v>
                </c:pt>
                <c:pt idx="24">
                  <c:v>24</c:v>
                </c:pt>
                <c:pt idx="25">
                  <c:v>27</c:v>
                </c:pt>
                <c:pt idx="26">
                  <c:v>25</c:v>
                </c:pt>
                <c:pt idx="27">
                  <c:v>22</c:v>
                </c:pt>
                <c:pt idx="28">
                  <c:v>30</c:v>
                </c:pt>
                <c:pt idx="29">
                  <c:v>28</c:v>
                </c:pt>
                <c:pt idx="30">
                  <c:v>24</c:v>
                </c:pt>
                <c:pt idx="31">
                  <c:v>27</c:v>
                </c:pt>
                <c:pt idx="32">
                  <c:v>28</c:v>
                </c:pt>
                <c:pt idx="33">
                  <c:v>26</c:v>
                </c:pt>
                <c:pt idx="34">
                  <c:v>29</c:v>
                </c:pt>
                <c:pt idx="35">
                  <c:v>27</c:v>
                </c:pt>
                <c:pt idx="36">
                  <c:v>24</c:v>
                </c:pt>
                <c:pt idx="37">
                  <c:v>26</c:v>
                </c:pt>
                <c:pt idx="38">
                  <c:v>27</c:v>
                </c:pt>
                <c:pt idx="39">
                  <c:v>28</c:v>
                </c:pt>
                <c:pt idx="40">
                  <c:v>27</c:v>
                </c:pt>
                <c:pt idx="41">
                  <c:v>26</c:v>
                </c:pt>
                <c:pt idx="42">
                  <c:v>25</c:v>
                </c:pt>
                <c:pt idx="43">
                  <c:v>26</c:v>
                </c:pt>
                <c:pt idx="44">
                  <c:v>27</c:v>
                </c:pt>
                <c:pt idx="45">
                  <c:v>25</c:v>
                </c:pt>
                <c:pt idx="46">
                  <c:v>27</c:v>
                </c:pt>
                <c:pt idx="47">
                  <c:v>25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24</c:v>
                </c:pt>
                <c:pt idx="52">
                  <c:v>29</c:v>
                </c:pt>
                <c:pt idx="53">
                  <c:v>30</c:v>
                </c:pt>
                <c:pt idx="54">
                  <c:v>23</c:v>
                </c:pt>
                <c:pt idx="55">
                  <c:v>27</c:v>
                </c:pt>
                <c:pt idx="56">
                  <c:v>28</c:v>
                </c:pt>
                <c:pt idx="57">
                  <c:v>30</c:v>
                </c:pt>
                <c:pt idx="58">
                  <c:v>25</c:v>
                </c:pt>
                <c:pt idx="59">
                  <c:v>21</c:v>
                </c:pt>
                <c:pt idx="60">
                  <c:v>25</c:v>
                </c:pt>
                <c:pt idx="61">
                  <c:v>24</c:v>
                </c:pt>
                <c:pt idx="62">
                  <c:v>27</c:v>
                </c:pt>
                <c:pt idx="63">
                  <c:v>27</c:v>
                </c:pt>
                <c:pt idx="64">
                  <c:v>27</c:v>
                </c:pt>
                <c:pt idx="65">
                  <c:v>27</c:v>
                </c:pt>
                <c:pt idx="66">
                  <c:v>27</c:v>
                </c:pt>
                <c:pt idx="67">
                  <c:v>25</c:v>
                </c:pt>
                <c:pt idx="68">
                  <c:v>25</c:v>
                </c:pt>
                <c:pt idx="69">
                  <c:v>29</c:v>
                </c:pt>
                <c:pt idx="70">
                  <c:v>30</c:v>
                </c:pt>
                <c:pt idx="71">
                  <c:v>25</c:v>
                </c:pt>
                <c:pt idx="72">
                  <c:v>26</c:v>
                </c:pt>
                <c:pt idx="73">
                  <c:v>29</c:v>
                </c:pt>
                <c:pt idx="74">
                  <c:v>29</c:v>
                </c:pt>
                <c:pt idx="75">
                  <c:v>28</c:v>
                </c:pt>
                <c:pt idx="76">
                  <c:v>25</c:v>
                </c:pt>
                <c:pt idx="77">
                  <c:v>25</c:v>
                </c:pt>
                <c:pt idx="78">
                  <c:v>29</c:v>
                </c:pt>
                <c:pt idx="79">
                  <c:v>27</c:v>
                </c:pt>
                <c:pt idx="80">
                  <c:v>25</c:v>
                </c:pt>
                <c:pt idx="81">
                  <c:v>25</c:v>
                </c:pt>
                <c:pt idx="82">
                  <c:v>27</c:v>
                </c:pt>
                <c:pt idx="83">
                  <c:v>26</c:v>
                </c:pt>
                <c:pt idx="84">
                  <c:v>29</c:v>
                </c:pt>
                <c:pt idx="85">
                  <c:v>26</c:v>
                </c:pt>
                <c:pt idx="86">
                  <c:v>26</c:v>
                </c:pt>
                <c:pt idx="87">
                  <c:v>28</c:v>
                </c:pt>
                <c:pt idx="88">
                  <c:v>30</c:v>
                </c:pt>
                <c:pt idx="89">
                  <c:v>27</c:v>
                </c:pt>
                <c:pt idx="90">
                  <c:v>27</c:v>
                </c:pt>
                <c:pt idx="91">
                  <c:v>28</c:v>
                </c:pt>
                <c:pt idx="92">
                  <c:v>27</c:v>
                </c:pt>
                <c:pt idx="93">
                  <c:v>27</c:v>
                </c:pt>
                <c:pt idx="94">
                  <c:v>26</c:v>
                </c:pt>
                <c:pt idx="95">
                  <c:v>27</c:v>
                </c:pt>
                <c:pt idx="96">
                  <c:v>28</c:v>
                </c:pt>
                <c:pt idx="97">
                  <c:v>28</c:v>
                </c:pt>
                <c:pt idx="98">
                  <c:v>30</c:v>
                </c:pt>
                <c:pt idx="99">
                  <c:v>26</c:v>
                </c:pt>
                <c:pt idx="100">
                  <c:v>21</c:v>
                </c:pt>
                <c:pt idx="101">
                  <c:v>28</c:v>
                </c:pt>
                <c:pt idx="102">
                  <c:v>25</c:v>
                </c:pt>
                <c:pt idx="103">
                  <c:v>31</c:v>
                </c:pt>
                <c:pt idx="104">
                  <c:v>30</c:v>
                </c:pt>
                <c:pt idx="105">
                  <c:v>27</c:v>
                </c:pt>
                <c:pt idx="106">
                  <c:v>28</c:v>
                </c:pt>
                <c:pt idx="107">
                  <c:v>28</c:v>
                </c:pt>
                <c:pt idx="108">
                  <c:v>29</c:v>
                </c:pt>
                <c:pt idx="109">
                  <c:v>27</c:v>
                </c:pt>
                <c:pt idx="110">
                  <c:v>25</c:v>
                </c:pt>
                <c:pt idx="111">
                  <c:v>28</c:v>
                </c:pt>
                <c:pt idx="112">
                  <c:v>27</c:v>
                </c:pt>
                <c:pt idx="113">
                  <c:v>26</c:v>
                </c:pt>
                <c:pt idx="114">
                  <c:v>27</c:v>
                </c:pt>
                <c:pt idx="115">
                  <c:v>26</c:v>
                </c:pt>
                <c:pt idx="116">
                  <c:v>27</c:v>
                </c:pt>
                <c:pt idx="117">
                  <c:v>28</c:v>
                </c:pt>
                <c:pt idx="118">
                  <c:v>26</c:v>
                </c:pt>
                <c:pt idx="119">
                  <c:v>29</c:v>
                </c:pt>
                <c:pt idx="120">
                  <c:v>28</c:v>
                </c:pt>
                <c:pt idx="121">
                  <c:v>26</c:v>
                </c:pt>
                <c:pt idx="122">
                  <c:v>26</c:v>
                </c:pt>
                <c:pt idx="123">
                  <c:v>26</c:v>
                </c:pt>
                <c:pt idx="124">
                  <c:v>25</c:v>
                </c:pt>
                <c:pt idx="125">
                  <c:v>29</c:v>
                </c:pt>
                <c:pt idx="126">
                  <c:v>26</c:v>
                </c:pt>
                <c:pt idx="127">
                  <c:v>27</c:v>
                </c:pt>
                <c:pt idx="128">
                  <c:v>30</c:v>
                </c:pt>
                <c:pt idx="129">
                  <c:v>24</c:v>
                </c:pt>
                <c:pt idx="130">
                  <c:v>24</c:v>
                </c:pt>
                <c:pt idx="131">
                  <c:v>24</c:v>
                </c:pt>
                <c:pt idx="132">
                  <c:v>28</c:v>
                </c:pt>
                <c:pt idx="133">
                  <c:v>28</c:v>
                </c:pt>
                <c:pt idx="134">
                  <c:v>27</c:v>
                </c:pt>
                <c:pt idx="135">
                  <c:v>27</c:v>
                </c:pt>
                <c:pt idx="136">
                  <c:v>27</c:v>
                </c:pt>
                <c:pt idx="137">
                  <c:v>28</c:v>
                </c:pt>
                <c:pt idx="138">
                  <c:v>27</c:v>
                </c:pt>
                <c:pt idx="139">
                  <c:v>26</c:v>
                </c:pt>
                <c:pt idx="140">
                  <c:v>25</c:v>
                </c:pt>
                <c:pt idx="141">
                  <c:v>28</c:v>
                </c:pt>
                <c:pt idx="142">
                  <c:v>27</c:v>
                </c:pt>
                <c:pt idx="143">
                  <c:v>30</c:v>
                </c:pt>
                <c:pt idx="144">
                  <c:v>26</c:v>
                </c:pt>
                <c:pt idx="145">
                  <c:v>26</c:v>
                </c:pt>
                <c:pt idx="146">
                  <c:v>27</c:v>
                </c:pt>
                <c:pt idx="147">
                  <c:v>29</c:v>
                </c:pt>
                <c:pt idx="148">
                  <c:v>27</c:v>
                </c:pt>
                <c:pt idx="149">
                  <c:v>29</c:v>
                </c:pt>
                <c:pt idx="150">
                  <c:v>26</c:v>
                </c:pt>
                <c:pt idx="151">
                  <c:v>27</c:v>
                </c:pt>
                <c:pt idx="152">
                  <c:v>26</c:v>
                </c:pt>
                <c:pt idx="153">
                  <c:v>27</c:v>
                </c:pt>
                <c:pt idx="154">
                  <c:v>28</c:v>
                </c:pt>
                <c:pt idx="155">
                  <c:v>28</c:v>
                </c:pt>
                <c:pt idx="156">
                  <c:v>28</c:v>
                </c:pt>
                <c:pt idx="157">
                  <c:v>30</c:v>
                </c:pt>
                <c:pt idx="158">
                  <c:v>28</c:v>
                </c:pt>
                <c:pt idx="159">
                  <c:v>30</c:v>
                </c:pt>
                <c:pt idx="160">
                  <c:v>27</c:v>
                </c:pt>
                <c:pt idx="161">
                  <c:v>27</c:v>
                </c:pt>
                <c:pt idx="162">
                  <c:v>28</c:v>
                </c:pt>
                <c:pt idx="163">
                  <c:v>30</c:v>
                </c:pt>
                <c:pt idx="164">
                  <c:v>27</c:v>
                </c:pt>
                <c:pt idx="165">
                  <c:v>27</c:v>
                </c:pt>
                <c:pt idx="166">
                  <c:v>26</c:v>
                </c:pt>
                <c:pt idx="167">
                  <c:v>27</c:v>
                </c:pt>
                <c:pt idx="168">
                  <c:v>30</c:v>
                </c:pt>
                <c:pt idx="169">
                  <c:v>26</c:v>
                </c:pt>
                <c:pt idx="170">
                  <c:v>26</c:v>
                </c:pt>
                <c:pt idx="171">
                  <c:v>28</c:v>
                </c:pt>
                <c:pt idx="172">
                  <c:v>23</c:v>
                </c:pt>
                <c:pt idx="173">
                  <c:v>26</c:v>
                </c:pt>
                <c:pt idx="174">
                  <c:v>26</c:v>
                </c:pt>
                <c:pt idx="175">
                  <c:v>28</c:v>
                </c:pt>
                <c:pt idx="176">
                  <c:v>25</c:v>
                </c:pt>
                <c:pt idx="177">
                  <c:v>29</c:v>
                </c:pt>
                <c:pt idx="178">
                  <c:v>26</c:v>
                </c:pt>
                <c:pt idx="179">
                  <c:v>26</c:v>
                </c:pt>
                <c:pt idx="180">
                  <c:v>27</c:v>
                </c:pt>
                <c:pt idx="181">
                  <c:v>29</c:v>
                </c:pt>
                <c:pt idx="182">
                  <c:v>27</c:v>
                </c:pt>
                <c:pt idx="183">
                  <c:v>27</c:v>
                </c:pt>
                <c:pt idx="184">
                  <c:v>27</c:v>
                </c:pt>
                <c:pt idx="185">
                  <c:v>28</c:v>
                </c:pt>
                <c:pt idx="186">
                  <c:v>26</c:v>
                </c:pt>
                <c:pt idx="187">
                  <c:v>28</c:v>
                </c:pt>
                <c:pt idx="188">
                  <c:v>27</c:v>
                </c:pt>
                <c:pt idx="189">
                  <c:v>30</c:v>
                </c:pt>
                <c:pt idx="190">
                  <c:v>27</c:v>
                </c:pt>
                <c:pt idx="191">
                  <c:v>27</c:v>
                </c:pt>
                <c:pt idx="192">
                  <c:v>27</c:v>
                </c:pt>
                <c:pt idx="193">
                  <c:v>25</c:v>
                </c:pt>
                <c:pt idx="194">
                  <c:v>29</c:v>
                </c:pt>
                <c:pt idx="195">
                  <c:v>28</c:v>
                </c:pt>
                <c:pt idx="196">
                  <c:v>30</c:v>
                </c:pt>
                <c:pt idx="197">
                  <c:v>26</c:v>
                </c:pt>
                <c:pt idx="198">
                  <c:v>25</c:v>
                </c:pt>
                <c:pt idx="199">
                  <c:v>25</c:v>
                </c:pt>
                <c:pt idx="20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B91-4EF0-8936-0CCD71EA9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978751"/>
        <c:axId val="755982111"/>
      </c:lineChart>
      <c:catAx>
        <c:axId val="75597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55982111"/>
        <c:crosses val="autoZero"/>
        <c:auto val="1"/>
        <c:lblAlgn val="ctr"/>
        <c:lblOffset val="100"/>
        <c:noMultiLvlLbl val="0"/>
      </c:catAx>
      <c:valAx>
        <c:axId val="75598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55978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Rx -1, 0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'rx -1, 0 iter comparison'!$A$1</c:f>
              <c:strCache>
                <c:ptCount val="1"/>
                <c:pt idx="0">
                  <c:v>Optimalis-1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'rx -1, 0 iter comparison'!$C$2:$C$202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'rx -1, 0 iter comparison'!$A$2:$A$202</c:f>
              <c:numCache>
                <c:formatCode>General</c:formatCode>
                <c:ptCount val="201"/>
                <c:pt idx="0">
                  <c:v>437</c:v>
                </c:pt>
                <c:pt idx="1">
                  <c:v>448</c:v>
                </c:pt>
                <c:pt idx="2">
                  <c:v>440</c:v>
                </c:pt>
                <c:pt idx="3">
                  <c:v>445</c:v>
                </c:pt>
                <c:pt idx="4">
                  <c:v>444</c:v>
                </c:pt>
                <c:pt idx="5">
                  <c:v>449</c:v>
                </c:pt>
                <c:pt idx="6">
                  <c:v>447</c:v>
                </c:pt>
                <c:pt idx="7">
                  <c:v>451</c:v>
                </c:pt>
                <c:pt idx="8">
                  <c:v>457</c:v>
                </c:pt>
                <c:pt idx="9">
                  <c:v>474</c:v>
                </c:pt>
                <c:pt idx="10">
                  <c:v>477</c:v>
                </c:pt>
                <c:pt idx="11">
                  <c:v>480</c:v>
                </c:pt>
                <c:pt idx="12">
                  <c:v>490</c:v>
                </c:pt>
                <c:pt idx="13">
                  <c:v>478</c:v>
                </c:pt>
                <c:pt idx="14">
                  <c:v>470</c:v>
                </c:pt>
                <c:pt idx="15">
                  <c:v>488</c:v>
                </c:pt>
                <c:pt idx="16">
                  <c:v>490</c:v>
                </c:pt>
                <c:pt idx="17">
                  <c:v>486</c:v>
                </c:pt>
                <c:pt idx="18">
                  <c:v>483</c:v>
                </c:pt>
                <c:pt idx="19">
                  <c:v>487</c:v>
                </c:pt>
                <c:pt idx="20">
                  <c:v>491</c:v>
                </c:pt>
                <c:pt idx="21">
                  <c:v>502</c:v>
                </c:pt>
                <c:pt idx="22">
                  <c:v>493</c:v>
                </c:pt>
                <c:pt idx="23">
                  <c:v>500</c:v>
                </c:pt>
                <c:pt idx="24">
                  <c:v>488</c:v>
                </c:pt>
                <c:pt idx="25">
                  <c:v>507</c:v>
                </c:pt>
                <c:pt idx="26">
                  <c:v>504</c:v>
                </c:pt>
                <c:pt idx="27">
                  <c:v>514</c:v>
                </c:pt>
                <c:pt idx="28">
                  <c:v>508</c:v>
                </c:pt>
                <c:pt idx="29">
                  <c:v>526</c:v>
                </c:pt>
                <c:pt idx="30">
                  <c:v>522</c:v>
                </c:pt>
                <c:pt idx="31">
                  <c:v>533</c:v>
                </c:pt>
                <c:pt idx="32">
                  <c:v>498</c:v>
                </c:pt>
                <c:pt idx="33">
                  <c:v>527</c:v>
                </c:pt>
                <c:pt idx="34">
                  <c:v>551</c:v>
                </c:pt>
                <c:pt idx="35">
                  <c:v>545</c:v>
                </c:pt>
                <c:pt idx="36">
                  <c:v>538</c:v>
                </c:pt>
                <c:pt idx="37">
                  <c:v>549</c:v>
                </c:pt>
                <c:pt idx="38">
                  <c:v>561</c:v>
                </c:pt>
                <c:pt idx="39">
                  <c:v>568</c:v>
                </c:pt>
                <c:pt idx="40">
                  <c:v>564</c:v>
                </c:pt>
                <c:pt idx="41">
                  <c:v>573</c:v>
                </c:pt>
                <c:pt idx="42">
                  <c:v>537</c:v>
                </c:pt>
                <c:pt idx="43">
                  <c:v>564</c:v>
                </c:pt>
                <c:pt idx="44">
                  <c:v>579</c:v>
                </c:pt>
                <c:pt idx="45">
                  <c:v>555</c:v>
                </c:pt>
                <c:pt idx="46">
                  <c:v>566</c:v>
                </c:pt>
                <c:pt idx="47">
                  <c:v>586</c:v>
                </c:pt>
                <c:pt idx="48">
                  <c:v>585</c:v>
                </c:pt>
                <c:pt idx="49">
                  <c:v>574</c:v>
                </c:pt>
                <c:pt idx="50">
                  <c:v>597</c:v>
                </c:pt>
                <c:pt idx="51">
                  <c:v>583</c:v>
                </c:pt>
                <c:pt idx="52">
                  <c:v>571</c:v>
                </c:pt>
                <c:pt idx="53">
                  <c:v>590</c:v>
                </c:pt>
                <c:pt idx="54">
                  <c:v>580</c:v>
                </c:pt>
                <c:pt idx="55">
                  <c:v>578</c:v>
                </c:pt>
                <c:pt idx="56">
                  <c:v>603</c:v>
                </c:pt>
                <c:pt idx="57">
                  <c:v>579</c:v>
                </c:pt>
                <c:pt idx="58">
                  <c:v>620</c:v>
                </c:pt>
                <c:pt idx="59">
                  <c:v>587</c:v>
                </c:pt>
                <c:pt idx="60">
                  <c:v>587</c:v>
                </c:pt>
                <c:pt idx="61">
                  <c:v>598</c:v>
                </c:pt>
                <c:pt idx="62">
                  <c:v>614</c:v>
                </c:pt>
                <c:pt idx="63">
                  <c:v>622</c:v>
                </c:pt>
                <c:pt idx="64">
                  <c:v>625</c:v>
                </c:pt>
                <c:pt idx="65">
                  <c:v>625</c:v>
                </c:pt>
                <c:pt idx="66">
                  <c:v>581</c:v>
                </c:pt>
                <c:pt idx="67">
                  <c:v>616</c:v>
                </c:pt>
                <c:pt idx="68">
                  <c:v>602</c:v>
                </c:pt>
                <c:pt idx="69">
                  <c:v>596</c:v>
                </c:pt>
                <c:pt idx="70">
                  <c:v>626</c:v>
                </c:pt>
                <c:pt idx="71">
                  <c:v>607</c:v>
                </c:pt>
                <c:pt idx="72">
                  <c:v>601</c:v>
                </c:pt>
                <c:pt idx="73">
                  <c:v>613</c:v>
                </c:pt>
                <c:pt idx="74">
                  <c:v>598</c:v>
                </c:pt>
                <c:pt idx="75">
                  <c:v>611</c:v>
                </c:pt>
                <c:pt idx="76">
                  <c:v>642</c:v>
                </c:pt>
                <c:pt idx="77">
                  <c:v>631</c:v>
                </c:pt>
                <c:pt idx="78">
                  <c:v>635</c:v>
                </c:pt>
                <c:pt idx="79">
                  <c:v>636</c:v>
                </c:pt>
                <c:pt idx="80">
                  <c:v>620</c:v>
                </c:pt>
                <c:pt idx="81">
                  <c:v>613</c:v>
                </c:pt>
                <c:pt idx="82">
                  <c:v>617</c:v>
                </c:pt>
                <c:pt idx="83">
                  <c:v>622</c:v>
                </c:pt>
                <c:pt idx="84">
                  <c:v>609</c:v>
                </c:pt>
                <c:pt idx="85">
                  <c:v>635</c:v>
                </c:pt>
                <c:pt idx="86">
                  <c:v>620</c:v>
                </c:pt>
                <c:pt idx="87">
                  <c:v>634</c:v>
                </c:pt>
                <c:pt idx="88">
                  <c:v>624</c:v>
                </c:pt>
                <c:pt idx="89">
                  <c:v>642</c:v>
                </c:pt>
                <c:pt idx="90">
                  <c:v>637</c:v>
                </c:pt>
                <c:pt idx="91">
                  <c:v>670</c:v>
                </c:pt>
                <c:pt idx="92">
                  <c:v>615</c:v>
                </c:pt>
                <c:pt idx="93">
                  <c:v>646</c:v>
                </c:pt>
                <c:pt idx="94">
                  <c:v>634</c:v>
                </c:pt>
                <c:pt idx="95">
                  <c:v>639</c:v>
                </c:pt>
                <c:pt idx="96">
                  <c:v>648</c:v>
                </c:pt>
                <c:pt idx="97">
                  <c:v>648</c:v>
                </c:pt>
                <c:pt idx="98">
                  <c:v>634</c:v>
                </c:pt>
                <c:pt idx="99">
                  <c:v>654</c:v>
                </c:pt>
                <c:pt idx="100">
                  <c:v>634</c:v>
                </c:pt>
                <c:pt idx="101">
                  <c:v>619</c:v>
                </c:pt>
                <c:pt idx="102">
                  <c:v>632</c:v>
                </c:pt>
                <c:pt idx="103">
                  <c:v>624</c:v>
                </c:pt>
                <c:pt idx="104">
                  <c:v>637</c:v>
                </c:pt>
                <c:pt idx="105">
                  <c:v>643</c:v>
                </c:pt>
                <c:pt idx="106">
                  <c:v>621</c:v>
                </c:pt>
                <c:pt idx="107">
                  <c:v>619</c:v>
                </c:pt>
                <c:pt idx="108">
                  <c:v>642</c:v>
                </c:pt>
                <c:pt idx="109">
                  <c:v>640</c:v>
                </c:pt>
                <c:pt idx="110">
                  <c:v>621</c:v>
                </c:pt>
                <c:pt idx="111">
                  <c:v>649</c:v>
                </c:pt>
                <c:pt idx="112">
                  <c:v>640</c:v>
                </c:pt>
                <c:pt idx="113">
                  <c:v>640</c:v>
                </c:pt>
                <c:pt idx="114">
                  <c:v>621</c:v>
                </c:pt>
                <c:pt idx="115">
                  <c:v>596</c:v>
                </c:pt>
                <c:pt idx="116">
                  <c:v>628</c:v>
                </c:pt>
                <c:pt idx="117">
                  <c:v>621</c:v>
                </c:pt>
                <c:pt idx="118">
                  <c:v>626</c:v>
                </c:pt>
                <c:pt idx="119">
                  <c:v>621</c:v>
                </c:pt>
                <c:pt idx="120">
                  <c:v>611</c:v>
                </c:pt>
                <c:pt idx="121">
                  <c:v>618</c:v>
                </c:pt>
                <c:pt idx="122">
                  <c:v>625</c:v>
                </c:pt>
                <c:pt idx="123">
                  <c:v>622</c:v>
                </c:pt>
                <c:pt idx="124">
                  <c:v>594</c:v>
                </c:pt>
                <c:pt idx="125">
                  <c:v>628</c:v>
                </c:pt>
                <c:pt idx="126">
                  <c:v>627</c:v>
                </c:pt>
                <c:pt idx="127">
                  <c:v>626</c:v>
                </c:pt>
                <c:pt idx="128">
                  <c:v>613</c:v>
                </c:pt>
                <c:pt idx="129">
                  <c:v>618</c:v>
                </c:pt>
                <c:pt idx="130">
                  <c:v>635</c:v>
                </c:pt>
                <c:pt idx="131">
                  <c:v>602</c:v>
                </c:pt>
                <c:pt idx="132">
                  <c:v>599</c:v>
                </c:pt>
                <c:pt idx="133">
                  <c:v>617</c:v>
                </c:pt>
                <c:pt idx="134">
                  <c:v>605</c:v>
                </c:pt>
                <c:pt idx="135">
                  <c:v>585</c:v>
                </c:pt>
                <c:pt idx="136">
                  <c:v>606</c:v>
                </c:pt>
                <c:pt idx="137">
                  <c:v>616</c:v>
                </c:pt>
                <c:pt idx="138">
                  <c:v>591</c:v>
                </c:pt>
                <c:pt idx="139">
                  <c:v>590</c:v>
                </c:pt>
                <c:pt idx="140">
                  <c:v>597</c:v>
                </c:pt>
                <c:pt idx="141">
                  <c:v>579</c:v>
                </c:pt>
                <c:pt idx="142">
                  <c:v>590</c:v>
                </c:pt>
                <c:pt idx="143">
                  <c:v>605</c:v>
                </c:pt>
                <c:pt idx="144">
                  <c:v>603</c:v>
                </c:pt>
                <c:pt idx="145">
                  <c:v>578</c:v>
                </c:pt>
                <c:pt idx="146">
                  <c:v>583</c:v>
                </c:pt>
                <c:pt idx="147">
                  <c:v>602</c:v>
                </c:pt>
                <c:pt idx="148">
                  <c:v>555</c:v>
                </c:pt>
                <c:pt idx="149">
                  <c:v>571</c:v>
                </c:pt>
                <c:pt idx="150">
                  <c:v>576</c:v>
                </c:pt>
                <c:pt idx="151">
                  <c:v>573</c:v>
                </c:pt>
                <c:pt idx="152">
                  <c:v>549</c:v>
                </c:pt>
                <c:pt idx="153">
                  <c:v>567</c:v>
                </c:pt>
                <c:pt idx="154">
                  <c:v>554</c:v>
                </c:pt>
                <c:pt idx="155">
                  <c:v>565</c:v>
                </c:pt>
                <c:pt idx="156">
                  <c:v>555</c:v>
                </c:pt>
                <c:pt idx="157">
                  <c:v>551</c:v>
                </c:pt>
                <c:pt idx="158">
                  <c:v>558</c:v>
                </c:pt>
                <c:pt idx="159">
                  <c:v>522</c:v>
                </c:pt>
                <c:pt idx="160">
                  <c:v>538</c:v>
                </c:pt>
                <c:pt idx="161">
                  <c:v>552</c:v>
                </c:pt>
                <c:pt idx="162">
                  <c:v>543</c:v>
                </c:pt>
                <c:pt idx="163">
                  <c:v>532</c:v>
                </c:pt>
                <c:pt idx="164">
                  <c:v>516</c:v>
                </c:pt>
                <c:pt idx="165">
                  <c:v>517</c:v>
                </c:pt>
                <c:pt idx="166">
                  <c:v>532</c:v>
                </c:pt>
                <c:pt idx="167">
                  <c:v>526</c:v>
                </c:pt>
                <c:pt idx="168">
                  <c:v>535</c:v>
                </c:pt>
                <c:pt idx="169">
                  <c:v>526</c:v>
                </c:pt>
                <c:pt idx="170">
                  <c:v>507</c:v>
                </c:pt>
                <c:pt idx="171">
                  <c:v>516</c:v>
                </c:pt>
                <c:pt idx="172">
                  <c:v>510</c:v>
                </c:pt>
                <c:pt idx="173">
                  <c:v>504</c:v>
                </c:pt>
                <c:pt idx="174">
                  <c:v>512</c:v>
                </c:pt>
                <c:pt idx="175">
                  <c:v>479</c:v>
                </c:pt>
                <c:pt idx="176">
                  <c:v>500</c:v>
                </c:pt>
                <c:pt idx="177">
                  <c:v>500</c:v>
                </c:pt>
                <c:pt idx="178">
                  <c:v>505</c:v>
                </c:pt>
                <c:pt idx="179">
                  <c:v>492</c:v>
                </c:pt>
                <c:pt idx="180">
                  <c:v>508</c:v>
                </c:pt>
                <c:pt idx="181">
                  <c:v>475</c:v>
                </c:pt>
                <c:pt idx="182">
                  <c:v>481</c:v>
                </c:pt>
                <c:pt idx="183">
                  <c:v>484</c:v>
                </c:pt>
                <c:pt idx="184">
                  <c:v>482</c:v>
                </c:pt>
                <c:pt idx="185">
                  <c:v>477</c:v>
                </c:pt>
                <c:pt idx="186">
                  <c:v>468</c:v>
                </c:pt>
                <c:pt idx="187">
                  <c:v>451</c:v>
                </c:pt>
                <c:pt idx="188">
                  <c:v>458</c:v>
                </c:pt>
                <c:pt idx="189">
                  <c:v>467</c:v>
                </c:pt>
                <c:pt idx="190">
                  <c:v>445</c:v>
                </c:pt>
                <c:pt idx="191">
                  <c:v>448</c:v>
                </c:pt>
                <c:pt idx="192">
                  <c:v>444</c:v>
                </c:pt>
                <c:pt idx="193">
                  <c:v>437</c:v>
                </c:pt>
                <c:pt idx="194">
                  <c:v>441</c:v>
                </c:pt>
                <c:pt idx="195">
                  <c:v>419</c:v>
                </c:pt>
                <c:pt idx="196">
                  <c:v>453</c:v>
                </c:pt>
                <c:pt idx="197">
                  <c:v>430</c:v>
                </c:pt>
                <c:pt idx="198">
                  <c:v>435</c:v>
                </c:pt>
                <c:pt idx="199">
                  <c:v>421</c:v>
                </c:pt>
                <c:pt idx="200">
                  <c:v>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D7-472B-8F04-A46F3393FF2A}"/>
            </c:ext>
          </c:extLst>
        </c:ser>
        <c:ser>
          <c:idx val="1"/>
          <c:order val="1"/>
          <c:tx>
            <c:strRef>
              <c:f>'rx -1, 0 iter comparison'!$B$1</c:f>
              <c:strCache>
                <c:ptCount val="1"/>
                <c:pt idx="0">
                  <c:v>Optimalis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'rx -1, 0 iter comparison'!$C$2:$C$202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'rx -1, 0 iter comparison'!$B$2:$B$202</c:f>
              <c:numCache>
                <c:formatCode>General</c:formatCode>
                <c:ptCount val="201"/>
                <c:pt idx="0">
                  <c:v>210</c:v>
                </c:pt>
                <c:pt idx="1">
                  <c:v>213</c:v>
                </c:pt>
                <c:pt idx="2">
                  <c:v>224</c:v>
                </c:pt>
                <c:pt idx="3">
                  <c:v>224</c:v>
                </c:pt>
                <c:pt idx="4">
                  <c:v>240</c:v>
                </c:pt>
                <c:pt idx="5">
                  <c:v>243</c:v>
                </c:pt>
                <c:pt idx="6">
                  <c:v>251</c:v>
                </c:pt>
                <c:pt idx="7">
                  <c:v>246</c:v>
                </c:pt>
                <c:pt idx="8">
                  <c:v>244</c:v>
                </c:pt>
                <c:pt idx="9">
                  <c:v>259</c:v>
                </c:pt>
                <c:pt idx="10">
                  <c:v>255</c:v>
                </c:pt>
                <c:pt idx="11">
                  <c:v>266</c:v>
                </c:pt>
                <c:pt idx="12">
                  <c:v>266</c:v>
                </c:pt>
                <c:pt idx="13">
                  <c:v>276</c:v>
                </c:pt>
                <c:pt idx="14">
                  <c:v>285</c:v>
                </c:pt>
                <c:pt idx="15">
                  <c:v>293</c:v>
                </c:pt>
                <c:pt idx="16">
                  <c:v>291</c:v>
                </c:pt>
                <c:pt idx="17">
                  <c:v>313</c:v>
                </c:pt>
                <c:pt idx="18">
                  <c:v>315</c:v>
                </c:pt>
                <c:pt idx="19">
                  <c:v>294</c:v>
                </c:pt>
                <c:pt idx="20">
                  <c:v>310</c:v>
                </c:pt>
                <c:pt idx="21">
                  <c:v>323</c:v>
                </c:pt>
                <c:pt idx="22">
                  <c:v>313</c:v>
                </c:pt>
                <c:pt idx="23">
                  <c:v>315</c:v>
                </c:pt>
                <c:pt idx="24">
                  <c:v>318</c:v>
                </c:pt>
                <c:pt idx="25">
                  <c:v>340</c:v>
                </c:pt>
                <c:pt idx="26">
                  <c:v>342</c:v>
                </c:pt>
                <c:pt idx="27">
                  <c:v>336</c:v>
                </c:pt>
                <c:pt idx="28">
                  <c:v>356</c:v>
                </c:pt>
                <c:pt idx="29">
                  <c:v>350</c:v>
                </c:pt>
                <c:pt idx="30">
                  <c:v>342</c:v>
                </c:pt>
                <c:pt idx="31">
                  <c:v>371</c:v>
                </c:pt>
                <c:pt idx="32">
                  <c:v>376</c:v>
                </c:pt>
                <c:pt idx="33">
                  <c:v>365</c:v>
                </c:pt>
                <c:pt idx="34">
                  <c:v>383</c:v>
                </c:pt>
                <c:pt idx="35">
                  <c:v>394</c:v>
                </c:pt>
                <c:pt idx="36">
                  <c:v>368</c:v>
                </c:pt>
                <c:pt idx="37">
                  <c:v>388</c:v>
                </c:pt>
                <c:pt idx="38">
                  <c:v>408</c:v>
                </c:pt>
                <c:pt idx="39">
                  <c:v>408</c:v>
                </c:pt>
                <c:pt idx="40">
                  <c:v>392</c:v>
                </c:pt>
                <c:pt idx="41">
                  <c:v>422</c:v>
                </c:pt>
                <c:pt idx="42">
                  <c:v>430</c:v>
                </c:pt>
                <c:pt idx="43">
                  <c:v>435</c:v>
                </c:pt>
                <c:pt idx="44">
                  <c:v>421</c:v>
                </c:pt>
                <c:pt idx="45">
                  <c:v>443</c:v>
                </c:pt>
                <c:pt idx="46">
                  <c:v>444</c:v>
                </c:pt>
                <c:pt idx="47">
                  <c:v>447</c:v>
                </c:pt>
                <c:pt idx="48">
                  <c:v>429</c:v>
                </c:pt>
                <c:pt idx="49">
                  <c:v>456</c:v>
                </c:pt>
                <c:pt idx="50">
                  <c:v>456</c:v>
                </c:pt>
                <c:pt idx="51">
                  <c:v>448</c:v>
                </c:pt>
                <c:pt idx="52">
                  <c:v>452</c:v>
                </c:pt>
                <c:pt idx="53">
                  <c:v>459</c:v>
                </c:pt>
                <c:pt idx="54">
                  <c:v>497</c:v>
                </c:pt>
                <c:pt idx="55">
                  <c:v>493</c:v>
                </c:pt>
                <c:pt idx="56">
                  <c:v>469</c:v>
                </c:pt>
                <c:pt idx="57">
                  <c:v>504</c:v>
                </c:pt>
                <c:pt idx="58">
                  <c:v>485</c:v>
                </c:pt>
                <c:pt idx="59">
                  <c:v>470</c:v>
                </c:pt>
                <c:pt idx="60">
                  <c:v>517</c:v>
                </c:pt>
                <c:pt idx="61">
                  <c:v>490</c:v>
                </c:pt>
                <c:pt idx="62">
                  <c:v>508</c:v>
                </c:pt>
                <c:pt idx="63">
                  <c:v>484</c:v>
                </c:pt>
                <c:pt idx="64">
                  <c:v>523</c:v>
                </c:pt>
                <c:pt idx="65">
                  <c:v>511</c:v>
                </c:pt>
                <c:pt idx="66">
                  <c:v>516</c:v>
                </c:pt>
                <c:pt idx="67">
                  <c:v>529</c:v>
                </c:pt>
                <c:pt idx="68">
                  <c:v>573</c:v>
                </c:pt>
                <c:pt idx="69">
                  <c:v>545</c:v>
                </c:pt>
                <c:pt idx="70">
                  <c:v>506</c:v>
                </c:pt>
                <c:pt idx="71">
                  <c:v>526</c:v>
                </c:pt>
                <c:pt idx="72">
                  <c:v>523</c:v>
                </c:pt>
                <c:pt idx="73">
                  <c:v>532</c:v>
                </c:pt>
                <c:pt idx="74">
                  <c:v>533</c:v>
                </c:pt>
                <c:pt idx="75">
                  <c:v>552</c:v>
                </c:pt>
                <c:pt idx="76">
                  <c:v>515</c:v>
                </c:pt>
                <c:pt idx="77">
                  <c:v>530</c:v>
                </c:pt>
                <c:pt idx="78">
                  <c:v>567</c:v>
                </c:pt>
                <c:pt idx="79">
                  <c:v>529</c:v>
                </c:pt>
                <c:pt idx="80">
                  <c:v>540</c:v>
                </c:pt>
                <c:pt idx="81">
                  <c:v>552</c:v>
                </c:pt>
                <c:pt idx="82">
                  <c:v>574</c:v>
                </c:pt>
                <c:pt idx="83">
                  <c:v>572</c:v>
                </c:pt>
                <c:pt idx="84">
                  <c:v>554</c:v>
                </c:pt>
                <c:pt idx="85">
                  <c:v>551</c:v>
                </c:pt>
                <c:pt idx="86">
                  <c:v>564</c:v>
                </c:pt>
                <c:pt idx="87">
                  <c:v>547</c:v>
                </c:pt>
                <c:pt idx="88">
                  <c:v>567</c:v>
                </c:pt>
                <c:pt idx="89">
                  <c:v>551</c:v>
                </c:pt>
                <c:pt idx="90">
                  <c:v>576</c:v>
                </c:pt>
                <c:pt idx="91">
                  <c:v>536</c:v>
                </c:pt>
                <c:pt idx="92">
                  <c:v>574</c:v>
                </c:pt>
                <c:pt idx="93">
                  <c:v>571</c:v>
                </c:pt>
                <c:pt idx="94">
                  <c:v>567</c:v>
                </c:pt>
                <c:pt idx="95">
                  <c:v>551</c:v>
                </c:pt>
                <c:pt idx="96">
                  <c:v>564</c:v>
                </c:pt>
                <c:pt idx="97">
                  <c:v>579</c:v>
                </c:pt>
                <c:pt idx="98">
                  <c:v>562</c:v>
                </c:pt>
                <c:pt idx="99">
                  <c:v>532</c:v>
                </c:pt>
                <c:pt idx="100">
                  <c:v>561</c:v>
                </c:pt>
                <c:pt idx="101">
                  <c:v>583</c:v>
                </c:pt>
                <c:pt idx="102">
                  <c:v>576</c:v>
                </c:pt>
                <c:pt idx="103">
                  <c:v>566</c:v>
                </c:pt>
                <c:pt idx="104">
                  <c:v>585</c:v>
                </c:pt>
                <c:pt idx="105">
                  <c:v>541</c:v>
                </c:pt>
                <c:pt idx="106">
                  <c:v>583</c:v>
                </c:pt>
                <c:pt idx="107">
                  <c:v>576</c:v>
                </c:pt>
                <c:pt idx="108">
                  <c:v>578</c:v>
                </c:pt>
                <c:pt idx="109">
                  <c:v>542</c:v>
                </c:pt>
                <c:pt idx="110">
                  <c:v>577</c:v>
                </c:pt>
                <c:pt idx="111">
                  <c:v>552</c:v>
                </c:pt>
                <c:pt idx="112">
                  <c:v>556</c:v>
                </c:pt>
                <c:pt idx="113">
                  <c:v>581</c:v>
                </c:pt>
                <c:pt idx="114">
                  <c:v>534</c:v>
                </c:pt>
                <c:pt idx="115">
                  <c:v>571</c:v>
                </c:pt>
                <c:pt idx="116">
                  <c:v>530</c:v>
                </c:pt>
                <c:pt idx="117">
                  <c:v>542</c:v>
                </c:pt>
                <c:pt idx="118">
                  <c:v>558</c:v>
                </c:pt>
                <c:pt idx="119">
                  <c:v>561</c:v>
                </c:pt>
                <c:pt idx="120">
                  <c:v>546</c:v>
                </c:pt>
                <c:pt idx="121">
                  <c:v>552</c:v>
                </c:pt>
                <c:pt idx="122">
                  <c:v>537</c:v>
                </c:pt>
                <c:pt idx="123">
                  <c:v>549</c:v>
                </c:pt>
                <c:pt idx="124">
                  <c:v>543</c:v>
                </c:pt>
                <c:pt idx="125">
                  <c:v>541</c:v>
                </c:pt>
                <c:pt idx="126">
                  <c:v>551</c:v>
                </c:pt>
                <c:pt idx="127">
                  <c:v>505</c:v>
                </c:pt>
                <c:pt idx="128">
                  <c:v>537</c:v>
                </c:pt>
                <c:pt idx="129">
                  <c:v>516</c:v>
                </c:pt>
                <c:pt idx="130">
                  <c:v>529</c:v>
                </c:pt>
                <c:pt idx="131">
                  <c:v>521</c:v>
                </c:pt>
                <c:pt idx="132">
                  <c:v>519</c:v>
                </c:pt>
                <c:pt idx="133">
                  <c:v>512</c:v>
                </c:pt>
                <c:pt idx="134">
                  <c:v>513</c:v>
                </c:pt>
                <c:pt idx="135">
                  <c:v>495</c:v>
                </c:pt>
                <c:pt idx="136">
                  <c:v>491</c:v>
                </c:pt>
                <c:pt idx="137">
                  <c:v>504</c:v>
                </c:pt>
                <c:pt idx="138">
                  <c:v>507</c:v>
                </c:pt>
                <c:pt idx="139">
                  <c:v>515</c:v>
                </c:pt>
                <c:pt idx="140">
                  <c:v>498</c:v>
                </c:pt>
                <c:pt idx="141">
                  <c:v>485</c:v>
                </c:pt>
                <c:pt idx="142">
                  <c:v>468</c:v>
                </c:pt>
                <c:pt idx="143">
                  <c:v>461</c:v>
                </c:pt>
                <c:pt idx="144">
                  <c:v>456</c:v>
                </c:pt>
                <c:pt idx="145">
                  <c:v>462</c:v>
                </c:pt>
                <c:pt idx="146">
                  <c:v>475</c:v>
                </c:pt>
                <c:pt idx="147">
                  <c:v>456</c:v>
                </c:pt>
                <c:pt idx="148">
                  <c:v>436</c:v>
                </c:pt>
                <c:pt idx="149">
                  <c:v>451</c:v>
                </c:pt>
                <c:pt idx="150">
                  <c:v>446</c:v>
                </c:pt>
                <c:pt idx="151">
                  <c:v>444</c:v>
                </c:pt>
                <c:pt idx="152">
                  <c:v>432</c:v>
                </c:pt>
                <c:pt idx="153">
                  <c:v>430</c:v>
                </c:pt>
                <c:pt idx="154">
                  <c:v>446</c:v>
                </c:pt>
                <c:pt idx="155">
                  <c:v>438</c:v>
                </c:pt>
                <c:pt idx="156">
                  <c:v>447</c:v>
                </c:pt>
                <c:pt idx="157">
                  <c:v>406</c:v>
                </c:pt>
                <c:pt idx="158">
                  <c:v>420</c:v>
                </c:pt>
                <c:pt idx="159">
                  <c:v>388</c:v>
                </c:pt>
                <c:pt idx="160">
                  <c:v>405</c:v>
                </c:pt>
                <c:pt idx="161">
                  <c:v>386</c:v>
                </c:pt>
                <c:pt idx="162">
                  <c:v>395</c:v>
                </c:pt>
                <c:pt idx="163">
                  <c:v>412</c:v>
                </c:pt>
                <c:pt idx="164">
                  <c:v>392</c:v>
                </c:pt>
                <c:pt idx="165">
                  <c:v>391</c:v>
                </c:pt>
                <c:pt idx="166">
                  <c:v>381</c:v>
                </c:pt>
                <c:pt idx="167">
                  <c:v>366</c:v>
                </c:pt>
                <c:pt idx="168">
                  <c:v>367</c:v>
                </c:pt>
                <c:pt idx="169">
                  <c:v>364</c:v>
                </c:pt>
                <c:pt idx="170">
                  <c:v>356</c:v>
                </c:pt>
                <c:pt idx="171">
                  <c:v>346</c:v>
                </c:pt>
                <c:pt idx="172">
                  <c:v>345</c:v>
                </c:pt>
                <c:pt idx="173">
                  <c:v>330</c:v>
                </c:pt>
                <c:pt idx="174">
                  <c:v>338</c:v>
                </c:pt>
                <c:pt idx="175">
                  <c:v>330</c:v>
                </c:pt>
                <c:pt idx="176">
                  <c:v>324</c:v>
                </c:pt>
                <c:pt idx="177">
                  <c:v>321</c:v>
                </c:pt>
                <c:pt idx="178">
                  <c:v>313</c:v>
                </c:pt>
                <c:pt idx="179">
                  <c:v>312</c:v>
                </c:pt>
                <c:pt idx="180">
                  <c:v>307</c:v>
                </c:pt>
                <c:pt idx="181">
                  <c:v>305</c:v>
                </c:pt>
                <c:pt idx="182">
                  <c:v>301</c:v>
                </c:pt>
                <c:pt idx="183">
                  <c:v>294</c:v>
                </c:pt>
                <c:pt idx="184">
                  <c:v>287</c:v>
                </c:pt>
                <c:pt idx="185">
                  <c:v>274</c:v>
                </c:pt>
                <c:pt idx="186">
                  <c:v>265</c:v>
                </c:pt>
                <c:pt idx="187">
                  <c:v>261</c:v>
                </c:pt>
                <c:pt idx="188">
                  <c:v>278</c:v>
                </c:pt>
                <c:pt idx="189">
                  <c:v>254</c:v>
                </c:pt>
                <c:pt idx="190">
                  <c:v>265</c:v>
                </c:pt>
                <c:pt idx="191">
                  <c:v>245</c:v>
                </c:pt>
                <c:pt idx="192">
                  <c:v>244</c:v>
                </c:pt>
                <c:pt idx="193">
                  <c:v>238</c:v>
                </c:pt>
                <c:pt idx="194">
                  <c:v>233</c:v>
                </c:pt>
                <c:pt idx="195">
                  <c:v>235</c:v>
                </c:pt>
                <c:pt idx="196">
                  <c:v>244</c:v>
                </c:pt>
                <c:pt idx="197">
                  <c:v>218</c:v>
                </c:pt>
                <c:pt idx="198">
                  <c:v>228</c:v>
                </c:pt>
                <c:pt idx="199">
                  <c:v>215</c:v>
                </c:pt>
                <c:pt idx="200">
                  <c:v>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D7-472B-8F04-A46F3393F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8191199"/>
        <c:axId val="918190719"/>
      </c:lineChart>
      <c:catAx>
        <c:axId val="9181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18190719"/>
        <c:crosses val="autoZero"/>
        <c:auto val="1"/>
        <c:lblAlgn val="ctr"/>
        <c:lblOffset val="100"/>
        <c:noMultiLvlLbl val="0"/>
      </c:catAx>
      <c:valAx>
        <c:axId val="91819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1819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Gate_error_0,001-0,1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'Gate_error_0,001-0,1'!$A$1</c:f>
              <c:strCache>
                <c:ptCount val="1"/>
                <c:pt idx="0">
                  <c:v>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'Gate_error_0,001-0,1'!$I$2:$I$102</c:f>
              <c:numCache>
                <c:formatCode>General</c:formatCode>
                <c:ptCount val="101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</c:numCache>
            </c:numRef>
          </c:cat>
          <c:val>
            <c:numRef>
              <c:f>'Gate_error_0,001-0,1'!$A$2:$A$102</c:f>
              <c:numCache>
                <c:formatCode>General</c:formatCode>
                <c:ptCount val="101"/>
                <c:pt idx="0">
                  <c:v>7</c:v>
                </c:pt>
                <c:pt idx="1">
                  <c:v>11</c:v>
                </c:pt>
                <c:pt idx="2">
                  <c:v>10</c:v>
                </c:pt>
                <c:pt idx="3">
                  <c:v>23</c:v>
                </c:pt>
                <c:pt idx="4">
                  <c:v>33</c:v>
                </c:pt>
                <c:pt idx="5">
                  <c:v>26</c:v>
                </c:pt>
                <c:pt idx="6">
                  <c:v>33</c:v>
                </c:pt>
                <c:pt idx="7">
                  <c:v>43</c:v>
                </c:pt>
                <c:pt idx="8">
                  <c:v>50</c:v>
                </c:pt>
                <c:pt idx="9">
                  <c:v>46</c:v>
                </c:pt>
                <c:pt idx="10">
                  <c:v>59</c:v>
                </c:pt>
                <c:pt idx="11">
                  <c:v>52</c:v>
                </c:pt>
                <c:pt idx="12">
                  <c:v>48</c:v>
                </c:pt>
                <c:pt idx="13">
                  <c:v>63</c:v>
                </c:pt>
                <c:pt idx="14">
                  <c:v>85</c:v>
                </c:pt>
                <c:pt idx="15">
                  <c:v>62</c:v>
                </c:pt>
                <c:pt idx="16">
                  <c:v>64</c:v>
                </c:pt>
                <c:pt idx="17">
                  <c:v>72</c:v>
                </c:pt>
                <c:pt idx="18">
                  <c:v>87</c:v>
                </c:pt>
                <c:pt idx="19">
                  <c:v>77</c:v>
                </c:pt>
                <c:pt idx="20">
                  <c:v>88</c:v>
                </c:pt>
                <c:pt idx="21">
                  <c:v>76</c:v>
                </c:pt>
                <c:pt idx="22">
                  <c:v>85</c:v>
                </c:pt>
                <c:pt idx="23">
                  <c:v>92</c:v>
                </c:pt>
                <c:pt idx="24">
                  <c:v>90</c:v>
                </c:pt>
                <c:pt idx="25">
                  <c:v>97</c:v>
                </c:pt>
                <c:pt idx="26">
                  <c:v>69</c:v>
                </c:pt>
                <c:pt idx="27">
                  <c:v>92</c:v>
                </c:pt>
                <c:pt idx="28">
                  <c:v>95</c:v>
                </c:pt>
                <c:pt idx="29">
                  <c:v>96</c:v>
                </c:pt>
                <c:pt idx="30">
                  <c:v>120</c:v>
                </c:pt>
                <c:pt idx="31">
                  <c:v>90</c:v>
                </c:pt>
                <c:pt idx="32">
                  <c:v>95</c:v>
                </c:pt>
                <c:pt idx="33">
                  <c:v>104</c:v>
                </c:pt>
                <c:pt idx="34">
                  <c:v>102</c:v>
                </c:pt>
                <c:pt idx="35">
                  <c:v>107</c:v>
                </c:pt>
                <c:pt idx="36">
                  <c:v>93</c:v>
                </c:pt>
                <c:pt idx="37">
                  <c:v>102</c:v>
                </c:pt>
                <c:pt idx="38">
                  <c:v>102</c:v>
                </c:pt>
                <c:pt idx="39">
                  <c:v>124</c:v>
                </c:pt>
                <c:pt idx="40">
                  <c:v>110</c:v>
                </c:pt>
                <c:pt idx="41">
                  <c:v>130</c:v>
                </c:pt>
                <c:pt idx="42">
                  <c:v>124</c:v>
                </c:pt>
                <c:pt idx="43">
                  <c:v>122</c:v>
                </c:pt>
                <c:pt idx="44">
                  <c:v>118</c:v>
                </c:pt>
                <c:pt idx="45">
                  <c:v>111</c:v>
                </c:pt>
                <c:pt idx="46">
                  <c:v>110</c:v>
                </c:pt>
                <c:pt idx="47">
                  <c:v>109</c:v>
                </c:pt>
                <c:pt idx="48">
                  <c:v>143</c:v>
                </c:pt>
                <c:pt idx="49">
                  <c:v>122</c:v>
                </c:pt>
                <c:pt idx="50">
                  <c:v>111</c:v>
                </c:pt>
                <c:pt idx="51">
                  <c:v>131</c:v>
                </c:pt>
                <c:pt idx="52">
                  <c:v>126</c:v>
                </c:pt>
                <c:pt idx="53">
                  <c:v>117</c:v>
                </c:pt>
                <c:pt idx="54">
                  <c:v>118</c:v>
                </c:pt>
                <c:pt idx="55">
                  <c:v>117</c:v>
                </c:pt>
                <c:pt idx="56">
                  <c:v>123</c:v>
                </c:pt>
                <c:pt idx="57">
                  <c:v>122</c:v>
                </c:pt>
                <c:pt idx="58">
                  <c:v>116</c:v>
                </c:pt>
                <c:pt idx="59">
                  <c:v>116</c:v>
                </c:pt>
                <c:pt idx="60">
                  <c:v>107</c:v>
                </c:pt>
                <c:pt idx="61">
                  <c:v>118</c:v>
                </c:pt>
                <c:pt idx="62">
                  <c:v>86</c:v>
                </c:pt>
                <c:pt idx="63">
                  <c:v>117</c:v>
                </c:pt>
                <c:pt idx="64">
                  <c:v>113</c:v>
                </c:pt>
                <c:pt idx="65">
                  <c:v>133</c:v>
                </c:pt>
                <c:pt idx="66">
                  <c:v>130</c:v>
                </c:pt>
                <c:pt idx="67">
                  <c:v>118</c:v>
                </c:pt>
                <c:pt idx="68">
                  <c:v>115</c:v>
                </c:pt>
                <c:pt idx="69">
                  <c:v>135</c:v>
                </c:pt>
                <c:pt idx="70">
                  <c:v>128</c:v>
                </c:pt>
                <c:pt idx="71">
                  <c:v>119</c:v>
                </c:pt>
                <c:pt idx="72">
                  <c:v>117</c:v>
                </c:pt>
                <c:pt idx="73">
                  <c:v>118</c:v>
                </c:pt>
                <c:pt idx="74">
                  <c:v>127</c:v>
                </c:pt>
                <c:pt idx="75">
                  <c:v>127</c:v>
                </c:pt>
                <c:pt idx="76">
                  <c:v>122</c:v>
                </c:pt>
                <c:pt idx="77">
                  <c:v>128</c:v>
                </c:pt>
                <c:pt idx="78">
                  <c:v>137</c:v>
                </c:pt>
                <c:pt idx="79">
                  <c:v>123</c:v>
                </c:pt>
                <c:pt idx="80">
                  <c:v>112</c:v>
                </c:pt>
                <c:pt idx="81">
                  <c:v>142</c:v>
                </c:pt>
                <c:pt idx="82">
                  <c:v>116</c:v>
                </c:pt>
                <c:pt idx="83">
                  <c:v>123</c:v>
                </c:pt>
                <c:pt idx="84">
                  <c:v>148</c:v>
                </c:pt>
                <c:pt idx="85">
                  <c:v>135</c:v>
                </c:pt>
                <c:pt idx="86">
                  <c:v>123</c:v>
                </c:pt>
                <c:pt idx="87">
                  <c:v>138</c:v>
                </c:pt>
                <c:pt idx="88">
                  <c:v>140</c:v>
                </c:pt>
                <c:pt idx="89">
                  <c:v>130</c:v>
                </c:pt>
                <c:pt idx="90">
                  <c:v>128</c:v>
                </c:pt>
                <c:pt idx="91">
                  <c:v>147</c:v>
                </c:pt>
                <c:pt idx="92">
                  <c:v>122</c:v>
                </c:pt>
                <c:pt idx="93">
                  <c:v>128</c:v>
                </c:pt>
                <c:pt idx="94">
                  <c:v>112</c:v>
                </c:pt>
                <c:pt idx="95">
                  <c:v>131</c:v>
                </c:pt>
                <c:pt idx="96">
                  <c:v>122</c:v>
                </c:pt>
                <c:pt idx="97">
                  <c:v>136</c:v>
                </c:pt>
                <c:pt idx="98">
                  <c:v>130</c:v>
                </c:pt>
                <c:pt idx="99">
                  <c:v>121</c:v>
                </c:pt>
                <c:pt idx="100">
                  <c:v>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CE-4A34-8A95-7D052013F24B}"/>
            </c:ext>
          </c:extLst>
        </c:ser>
        <c:ser>
          <c:idx val="1"/>
          <c:order val="1"/>
          <c:tx>
            <c:strRef>
              <c:f>'Gate_error_0,001-0,1'!$B$1</c:f>
              <c:strCache>
                <c:ptCount val="1"/>
                <c:pt idx="0">
                  <c:v>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'Gate_error_0,001-0,1'!$I$2:$I$102</c:f>
              <c:numCache>
                <c:formatCode>General</c:formatCode>
                <c:ptCount val="101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</c:numCache>
            </c:numRef>
          </c:cat>
          <c:val>
            <c:numRef>
              <c:f>'Gate_error_0,001-0,1'!$B$2:$B$102</c:f>
              <c:numCache>
                <c:formatCode>General</c:formatCode>
                <c:ptCount val="101"/>
                <c:pt idx="0">
                  <c:v>5</c:v>
                </c:pt>
                <c:pt idx="1">
                  <c:v>21</c:v>
                </c:pt>
                <c:pt idx="2">
                  <c:v>15</c:v>
                </c:pt>
                <c:pt idx="3">
                  <c:v>20</c:v>
                </c:pt>
                <c:pt idx="4">
                  <c:v>27</c:v>
                </c:pt>
                <c:pt idx="5">
                  <c:v>39</c:v>
                </c:pt>
                <c:pt idx="6">
                  <c:v>43</c:v>
                </c:pt>
                <c:pt idx="7">
                  <c:v>47</c:v>
                </c:pt>
                <c:pt idx="8">
                  <c:v>42</c:v>
                </c:pt>
                <c:pt idx="9">
                  <c:v>57</c:v>
                </c:pt>
                <c:pt idx="10">
                  <c:v>57</c:v>
                </c:pt>
                <c:pt idx="11">
                  <c:v>56</c:v>
                </c:pt>
                <c:pt idx="12">
                  <c:v>49</c:v>
                </c:pt>
                <c:pt idx="13">
                  <c:v>73</c:v>
                </c:pt>
                <c:pt idx="14">
                  <c:v>65</c:v>
                </c:pt>
                <c:pt idx="15">
                  <c:v>66</c:v>
                </c:pt>
                <c:pt idx="16">
                  <c:v>67</c:v>
                </c:pt>
                <c:pt idx="17">
                  <c:v>90</c:v>
                </c:pt>
                <c:pt idx="18">
                  <c:v>96</c:v>
                </c:pt>
                <c:pt idx="19">
                  <c:v>75</c:v>
                </c:pt>
                <c:pt idx="20">
                  <c:v>95</c:v>
                </c:pt>
                <c:pt idx="21">
                  <c:v>85</c:v>
                </c:pt>
                <c:pt idx="22">
                  <c:v>73</c:v>
                </c:pt>
                <c:pt idx="23">
                  <c:v>77</c:v>
                </c:pt>
                <c:pt idx="24">
                  <c:v>90</c:v>
                </c:pt>
                <c:pt idx="25">
                  <c:v>121</c:v>
                </c:pt>
                <c:pt idx="26">
                  <c:v>95</c:v>
                </c:pt>
                <c:pt idx="27">
                  <c:v>105</c:v>
                </c:pt>
                <c:pt idx="28">
                  <c:v>99</c:v>
                </c:pt>
                <c:pt idx="29">
                  <c:v>106</c:v>
                </c:pt>
                <c:pt idx="30">
                  <c:v>99</c:v>
                </c:pt>
                <c:pt idx="31">
                  <c:v>104</c:v>
                </c:pt>
                <c:pt idx="32">
                  <c:v>111</c:v>
                </c:pt>
                <c:pt idx="33">
                  <c:v>112</c:v>
                </c:pt>
                <c:pt idx="34">
                  <c:v>115</c:v>
                </c:pt>
                <c:pt idx="35">
                  <c:v>110</c:v>
                </c:pt>
                <c:pt idx="36">
                  <c:v>108</c:v>
                </c:pt>
                <c:pt idx="37">
                  <c:v>90</c:v>
                </c:pt>
                <c:pt idx="38">
                  <c:v>107</c:v>
                </c:pt>
                <c:pt idx="39">
                  <c:v>101</c:v>
                </c:pt>
                <c:pt idx="40">
                  <c:v>111</c:v>
                </c:pt>
                <c:pt idx="41">
                  <c:v>104</c:v>
                </c:pt>
                <c:pt idx="42">
                  <c:v>128</c:v>
                </c:pt>
                <c:pt idx="43">
                  <c:v>112</c:v>
                </c:pt>
                <c:pt idx="44">
                  <c:v>115</c:v>
                </c:pt>
                <c:pt idx="45">
                  <c:v>129</c:v>
                </c:pt>
                <c:pt idx="46">
                  <c:v>126</c:v>
                </c:pt>
                <c:pt idx="47">
                  <c:v>115</c:v>
                </c:pt>
                <c:pt idx="48">
                  <c:v>110</c:v>
                </c:pt>
                <c:pt idx="49">
                  <c:v>98</c:v>
                </c:pt>
                <c:pt idx="50">
                  <c:v>116</c:v>
                </c:pt>
                <c:pt idx="51">
                  <c:v>138</c:v>
                </c:pt>
                <c:pt idx="52">
                  <c:v>121</c:v>
                </c:pt>
                <c:pt idx="53">
                  <c:v>132</c:v>
                </c:pt>
                <c:pt idx="54">
                  <c:v>133</c:v>
                </c:pt>
                <c:pt idx="55">
                  <c:v>121</c:v>
                </c:pt>
                <c:pt idx="56">
                  <c:v>115</c:v>
                </c:pt>
                <c:pt idx="57">
                  <c:v>136</c:v>
                </c:pt>
                <c:pt idx="58">
                  <c:v>121</c:v>
                </c:pt>
                <c:pt idx="59">
                  <c:v>125</c:v>
                </c:pt>
                <c:pt idx="60">
                  <c:v>121</c:v>
                </c:pt>
                <c:pt idx="61">
                  <c:v>129</c:v>
                </c:pt>
                <c:pt idx="62">
                  <c:v>126</c:v>
                </c:pt>
                <c:pt idx="63">
                  <c:v>134</c:v>
                </c:pt>
                <c:pt idx="64">
                  <c:v>124</c:v>
                </c:pt>
                <c:pt idx="65">
                  <c:v>117</c:v>
                </c:pt>
                <c:pt idx="66">
                  <c:v>131</c:v>
                </c:pt>
                <c:pt idx="67">
                  <c:v>111</c:v>
                </c:pt>
                <c:pt idx="68">
                  <c:v>140</c:v>
                </c:pt>
                <c:pt idx="69">
                  <c:v>118</c:v>
                </c:pt>
                <c:pt idx="70">
                  <c:v>133</c:v>
                </c:pt>
                <c:pt idx="71">
                  <c:v>128</c:v>
                </c:pt>
                <c:pt idx="72">
                  <c:v>147</c:v>
                </c:pt>
                <c:pt idx="73">
                  <c:v>111</c:v>
                </c:pt>
                <c:pt idx="74">
                  <c:v>120</c:v>
                </c:pt>
                <c:pt idx="75">
                  <c:v>117</c:v>
                </c:pt>
                <c:pt idx="76">
                  <c:v>121</c:v>
                </c:pt>
                <c:pt idx="77">
                  <c:v>125</c:v>
                </c:pt>
                <c:pt idx="78">
                  <c:v>120</c:v>
                </c:pt>
                <c:pt idx="79">
                  <c:v>131</c:v>
                </c:pt>
                <c:pt idx="80">
                  <c:v>134</c:v>
                </c:pt>
                <c:pt idx="81">
                  <c:v>156</c:v>
                </c:pt>
                <c:pt idx="82">
                  <c:v>136</c:v>
                </c:pt>
                <c:pt idx="83">
                  <c:v>123</c:v>
                </c:pt>
                <c:pt idx="84">
                  <c:v>118</c:v>
                </c:pt>
                <c:pt idx="85">
                  <c:v>117</c:v>
                </c:pt>
                <c:pt idx="86">
                  <c:v>126</c:v>
                </c:pt>
                <c:pt idx="87">
                  <c:v>130</c:v>
                </c:pt>
                <c:pt idx="88">
                  <c:v>128</c:v>
                </c:pt>
                <c:pt idx="89">
                  <c:v>124</c:v>
                </c:pt>
                <c:pt idx="90">
                  <c:v>117</c:v>
                </c:pt>
                <c:pt idx="91">
                  <c:v>119</c:v>
                </c:pt>
                <c:pt idx="92">
                  <c:v>132</c:v>
                </c:pt>
                <c:pt idx="93">
                  <c:v>133</c:v>
                </c:pt>
                <c:pt idx="94">
                  <c:v>132</c:v>
                </c:pt>
                <c:pt idx="95">
                  <c:v>138</c:v>
                </c:pt>
                <c:pt idx="96">
                  <c:v>137</c:v>
                </c:pt>
                <c:pt idx="97">
                  <c:v>111</c:v>
                </c:pt>
                <c:pt idx="98">
                  <c:v>132</c:v>
                </c:pt>
                <c:pt idx="99">
                  <c:v>115</c:v>
                </c:pt>
                <c:pt idx="100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CE-4A34-8A95-7D052013F24B}"/>
            </c:ext>
          </c:extLst>
        </c:ser>
        <c:ser>
          <c:idx val="2"/>
          <c:order val="2"/>
          <c:tx>
            <c:strRef>
              <c:f>'Gate_error_0,001-0,1'!$C$1</c:f>
              <c:strCache>
                <c:ptCount val="1"/>
                <c:pt idx="0">
                  <c:v>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'Gate_error_0,001-0,1'!$I$2:$I$102</c:f>
              <c:numCache>
                <c:formatCode>General</c:formatCode>
                <c:ptCount val="101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</c:numCache>
            </c:numRef>
          </c:cat>
          <c:val>
            <c:numRef>
              <c:f>'Gate_error_0,001-0,1'!$C$2:$C$102</c:f>
              <c:numCache>
                <c:formatCode>General</c:formatCode>
                <c:ptCount val="101"/>
                <c:pt idx="0">
                  <c:v>4</c:v>
                </c:pt>
                <c:pt idx="1">
                  <c:v>15</c:v>
                </c:pt>
                <c:pt idx="2">
                  <c:v>27</c:v>
                </c:pt>
                <c:pt idx="3">
                  <c:v>30</c:v>
                </c:pt>
                <c:pt idx="4">
                  <c:v>36</c:v>
                </c:pt>
                <c:pt idx="5">
                  <c:v>44</c:v>
                </c:pt>
                <c:pt idx="6">
                  <c:v>38</c:v>
                </c:pt>
                <c:pt idx="7">
                  <c:v>46</c:v>
                </c:pt>
                <c:pt idx="8">
                  <c:v>62</c:v>
                </c:pt>
                <c:pt idx="9">
                  <c:v>59</c:v>
                </c:pt>
                <c:pt idx="10">
                  <c:v>59</c:v>
                </c:pt>
                <c:pt idx="11">
                  <c:v>72</c:v>
                </c:pt>
                <c:pt idx="12">
                  <c:v>61</c:v>
                </c:pt>
                <c:pt idx="13">
                  <c:v>66</c:v>
                </c:pt>
                <c:pt idx="14">
                  <c:v>78</c:v>
                </c:pt>
                <c:pt idx="15">
                  <c:v>77</c:v>
                </c:pt>
                <c:pt idx="16">
                  <c:v>74</c:v>
                </c:pt>
                <c:pt idx="17">
                  <c:v>74</c:v>
                </c:pt>
                <c:pt idx="18">
                  <c:v>73</c:v>
                </c:pt>
                <c:pt idx="19">
                  <c:v>103</c:v>
                </c:pt>
                <c:pt idx="20">
                  <c:v>95</c:v>
                </c:pt>
                <c:pt idx="21">
                  <c:v>92</c:v>
                </c:pt>
                <c:pt idx="22">
                  <c:v>84</c:v>
                </c:pt>
                <c:pt idx="23">
                  <c:v>102</c:v>
                </c:pt>
                <c:pt idx="24">
                  <c:v>92</c:v>
                </c:pt>
                <c:pt idx="25">
                  <c:v>85</c:v>
                </c:pt>
                <c:pt idx="26">
                  <c:v>95</c:v>
                </c:pt>
                <c:pt idx="27">
                  <c:v>107</c:v>
                </c:pt>
                <c:pt idx="28">
                  <c:v>103</c:v>
                </c:pt>
                <c:pt idx="29">
                  <c:v>104</c:v>
                </c:pt>
                <c:pt idx="30">
                  <c:v>113</c:v>
                </c:pt>
                <c:pt idx="31">
                  <c:v>105</c:v>
                </c:pt>
                <c:pt idx="32">
                  <c:v>132</c:v>
                </c:pt>
                <c:pt idx="33">
                  <c:v>109</c:v>
                </c:pt>
                <c:pt idx="34">
                  <c:v>114</c:v>
                </c:pt>
                <c:pt idx="35">
                  <c:v>103</c:v>
                </c:pt>
                <c:pt idx="36">
                  <c:v>107</c:v>
                </c:pt>
                <c:pt idx="37">
                  <c:v>106</c:v>
                </c:pt>
                <c:pt idx="38">
                  <c:v>121</c:v>
                </c:pt>
                <c:pt idx="39">
                  <c:v>98</c:v>
                </c:pt>
                <c:pt idx="40">
                  <c:v>137</c:v>
                </c:pt>
                <c:pt idx="41">
                  <c:v>113</c:v>
                </c:pt>
                <c:pt idx="42">
                  <c:v>113</c:v>
                </c:pt>
                <c:pt idx="43">
                  <c:v>133</c:v>
                </c:pt>
                <c:pt idx="44">
                  <c:v>110</c:v>
                </c:pt>
                <c:pt idx="45">
                  <c:v>98</c:v>
                </c:pt>
                <c:pt idx="46">
                  <c:v>114</c:v>
                </c:pt>
                <c:pt idx="47">
                  <c:v>107</c:v>
                </c:pt>
                <c:pt idx="48">
                  <c:v>112</c:v>
                </c:pt>
                <c:pt idx="49">
                  <c:v>119</c:v>
                </c:pt>
                <c:pt idx="50">
                  <c:v>120</c:v>
                </c:pt>
                <c:pt idx="51">
                  <c:v>102</c:v>
                </c:pt>
                <c:pt idx="52">
                  <c:v>112</c:v>
                </c:pt>
                <c:pt idx="53">
                  <c:v>102</c:v>
                </c:pt>
                <c:pt idx="54">
                  <c:v>125</c:v>
                </c:pt>
                <c:pt idx="55">
                  <c:v>127</c:v>
                </c:pt>
                <c:pt idx="56">
                  <c:v>112</c:v>
                </c:pt>
                <c:pt idx="57">
                  <c:v>124</c:v>
                </c:pt>
                <c:pt idx="58">
                  <c:v>124</c:v>
                </c:pt>
                <c:pt idx="59">
                  <c:v>127</c:v>
                </c:pt>
                <c:pt idx="60">
                  <c:v>114</c:v>
                </c:pt>
                <c:pt idx="61">
                  <c:v>111</c:v>
                </c:pt>
                <c:pt idx="62">
                  <c:v>143</c:v>
                </c:pt>
                <c:pt idx="63">
                  <c:v>117</c:v>
                </c:pt>
                <c:pt idx="64">
                  <c:v>124</c:v>
                </c:pt>
                <c:pt idx="65">
                  <c:v>125</c:v>
                </c:pt>
                <c:pt idx="66">
                  <c:v>112</c:v>
                </c:pt>
                <c:pt idx="67">
                  <c:v>126</c:v>
                </c:pt>
                <c:pt idx="68">
                  <c:v>121</c:v>
                </c:pt>
                <c:pt idx="69">
                  <c:v>126</c:v>
                </c:pt>
                <c:pt idx="70">
                  <c:v>129</c:v>
                </c:pt>
                <c:pt idx="71">
                  <c:v>118</c:v>
                </c:pt>
                <c:pt idx="72">
                  <c:v>111</c:v>
                </c:pt>
                <c:pt idx="73">
                  <c:v>115</c:v>
                </c:pt>
                <c:pt idx="74">
                  <c:v>125</c:v>
                </c:pt>
                <c:pt idx="75">
                  <c:v>131</c:v>
                </c:pt>
                <c:pt idx="76">
                  <c:v>130</c:v>
                </c:pt>
                <c:pt idx="77">
                  <c:v>126</c:v>
                </c:pt>
                <c:pt idx="78">
                  <c:v>127</c:v>
                </c:pt>
                <c:pt idx="79">
                  <c:v>104</c:v>
                </c:pt>
                <c:pt idx="80">
                  <c:v>114</c:v>
                </c:pt>
                <c:pt idx="81">
                  <c:v>117</c:v>
                </c:pt>
                <c:pt idx="82">
                  <c:v>129</c:v>
                </c:pt>
                <c:pt idx="83">
                  <c:v>116</c:v>
                </c:pt>
                <c:pt idx="84">
                  <c:v>139</c:v>
                </c:pt>
                <c:pt idx="85">
                  <c:v>107</c:v>
                </c:pt>
                <c:pt idx="86">
                  <c:v>123</c:v>
                </c:pt>
                <c:pt idx="87">
                  <c:v>126</c:v>
                </c:pt>
                <c:pt idx="88">
                  <c:v>132</c:v>
                </c:pt>
                <c:pt idx="89">
                  <c:v>130</c:v>
                </c:pt>
                <c:pt idx="90">
                  <c:v>109</c:v>
                </c:pt>
                <c:pt idx="91">
                  <c:v>137</c:v>
                </c:pt>
                <c:pt idx="92">
                  <c:v>127</c:v>
                </c:pt>
                <c:pt idx="93">
                  <c:v>144</c:v>
                </c:pt>
                <c:pt idx="94">
                  <c:v>137</c:v>
                </c:pt>
                <c:pt idx="95">
                  <c:v>99</c:v>
                </c:pt>
                <c:pt idx="96">
                  <c:v>129</c:v>
                </c:pt>
                <c:pt idx="97">
                  <c:v>102</c:v>
                </c:pt>
                <c:pt idx="98">
                  <c:v>134</c:v>
                </c:pt>
                <c:pt idx="99">
                  <c:v>124</c:v>
                </c:pt>
                <c:pt idx="100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CE-4A34-8A95-7D052013F24B}"/>
            </c:ext>
          </c:extLst>
        </c:ser>
        <c:ser>
          <c:idx val="3"/>
          <c:order val="3"/>
          <c:tx>
            <c:strRef>
              <c:f>'Gate_error_0,001-0,1'!$D$1</c:f>
              <c:strCache>
                <c:ptCount val="1"/>
                <c:pt idx="0">
                  <c:v>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'Gate_error_0,001-0,1'!$I$2:$I$102</c:f>
              <c:numCache>
                <c:formatCode>General</c:formatCode>
                <c:ptCount val="101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</c:numCache>
            </c:numRef>
          </c:cat>
          <c:val>
            <c:numRef>
              <c:f>'Gate_error_0,001-0,1'!$D$2:$D$102</c:f>
              <c:numCache>
                <c:formatCode>General</c:formatCode>
                <c:ptCount val="101"/>
                <c:pt idx="0">
                  <c:v>469</c:v>
                </c:pt>
                <c:pt idx="1">
                  <c:v>452</c:v>
                </c:pt>
                <c:pt idx="2">
                  <c:v>433</c:v>
                </c:pt>
                <c:pt idx="3">
                  <c:v>423</c:v>
                </c:pt>
                <c:pt idx="4">
                  <c:v>417</c:v>
                </c:pt>
                <c:pt idx="5">
                  <c:v>402</c:v>
                </c:pt>
                <c:pt idx="6">
                  <c:v>373</c:v>
                </c:pt>
                <c:pt idx="7">
                  <c:v>360</c:v>
                </c:pt>
                <c:pt idx="8">
                  <c:v>322</c:v>
                </c:pt>
                <c:pt idx="9">
                  <c:v>331</c:v>
                </c:pt>
                <c:pt idx="10">
                  <c:v>319</c:v>
                </c:pt>
                <c:pt idx="11">
                  <c:v>287</c:v>
                </c:pt>
                <c:pt idx="12">
                  <c:v>300</c:v>
                </c:pt>
                <c:pt idx="13">
                  <c:v>283</c:v>
                </c:pt>
                <c:pt idx="14">
                  <c:v>244</c:v>
                </c:pt>
                <c:pt idx="15">
                  <c:v>247</c:v>
                </c:pt>
                <c:pt idx="16">
                  <c:v>259</c:v>
                </c:pt>
                <c:pt idx="17">
                  <c:v>247</c:v>
                </c:pt>
                <c:pt idx="18">
                  <c:v>228</c:v>
                </c:pt>
                <c:pt idx="19">
                  <c:v>227</c:v>
                </c:pt>
                <c:pt idx="20">
                  <c:v>231</c:v>
                </c:pt>
                <c:pt idx="21">
                  <c:v>209</c:v>
                </c:pt>
                <c:pt idx="22">
                  <c:v>214</c:v>
                </c:pt>
                <c:pt idx="23">
                  <c:v>202</c:v>
                </c:pt>
                <c:pt idx="24">
                  <c:v>193</c:v>
                </c:pt>
                <c:pt idx="25">
                  <c:v>186</c:v>
                </c:pt>
                <c:pt idx="26">
                  <c:v>191</c:v>
                </c:pt>
                <c:pt idx="27">
                  <c:v>188</c:v>
                </c:pt>
                <c:pt idx="28">
                  <c:v>163</c:v>
                </c:pt>
                <c:pt idx="29">
                  <c:v>161</c:v>
                </c:pt>
                <c:pt idx="30">
                  <c:v>168</c:v>
                </c:pt>
                <c:pt idx="31">
                  <c:v>148</c:v>
                </c:pt>
                <c:pt idx="32">
                  <c:v>163</c:v>
                </c:pt>
                <c:pt idx="33">
                  <c:v>151</c:v>
                </c:pt>
                <c:pt idx="34">
                  <c:v>176</c:v>
                </c:pt>
                <c:pt idx="35">
                  <c:v>156</c:v>
                </c:pt>
                <c:pt idx="36">
                  <c:v>174</c:v>
                </c:pt>
                <c:pt idx="37">
                  <c:v>165</c:v>
                </c:pt>
                <c:pt idx="38">
                  <c:v>163</c:v>
                </c:pt>
                <c:pt idx="39">
                  <c:v>152</c:v>
                </c:pt>
                <c:pt idx="40">
                  <c:v>156</c:v>
                </c:pt>
                <c:pt idx="41">
                  <c:v>136</c:v>
                </c:pt>
                <c:pt idx="42">
                  <c:v>117</c:v>
                </c:pt>
                <c:pt idx="43">
                  <c:v>139</c:v>
                </c:pt>
                <c:pt idx="44">
                  <c:v>147</c:v>
                </c:pt>
                <c:pt idx="45">
                  <c:v>140</c:v>
                </c:pt>
                <c:pt idx="46">
                  <c:v>154</c:v>
                </c:pt>
                <c:pt idx="47">
                  <c:v>141</c:v>
                </c:pt>
                <c:pt idx="48">
                  <c:v>137</c:v>
                </c:pt>
                <c:pt idx="49">
                  <c:v>141</c:v>
                </c:pt>
                <c:pt idx="50">
                  <c:v>145</c:v>
                </c:pt>
                <c:pt idx="51">
                  <c:v>143</c:v>
                </c:pt>
                <c:pt idx="52">
                  <c:v>131</c:v>
                </c:pt>
                <c:pt idx="53">
                  <c:v>127</c:v>
                </c:pt>
                <c:pt idx="54">
                  <c:v>128</c:v>
                </c:pt>
                <c:pt idx="55">
                  <c:v>127</c:v>
                </c:pt>
                <c:pt idx="56">
                  <c:v>122</c:v>
                </c:pt>
                <c:pt idx="57">
                  <c:v>116</c:v>
                </c:pt>
                <c:pt idx="58">
                  <c:v>138</c:v>
                </c:pt>
                <c:pt idx="59">
                  <c:v>119</c:v>
                </c:pt>
                <c:pt idx="60">
                  <c:v>133</c:v>
                </c:pt>
                <c:pt idx="61">
                  <c:v>139</c:v>
                </c:pt>
                <c:pt idx="62">
                  <c:v>127</c:v>
                </c:pt>
                <c:pt idx="63">
                  <c:v>131</c:v>
                </c:pt>
                <c:pt idx="64">
                  <c:v>126</c:v>
                </c:pt>
                <c:pt idx="65">
                  <c:v>119</c:v>
                </c:pt>
                <c:pt idx="66">
                  <c:v>133</c:v>
                </c:pt>
                <c:pt idx="67">
                  <c:v>117</c:v>
                </c:pt>
                <c:pt idx="68">
                  <c:v>125</c:v>
                </c:pt>
                <c:pt idx="69">
                  <c:v>122</c:v>
                </c:pt>
                <c:pt idx="70">
                  <c:v>133</c:v>
                </c:pt>
                <c:pt idx="71">
                  <c:v>125</c:v>
                </c:pt>
                <c:pt idx="72">
                  <c:v>111</c:v>
                </c:pt>
                <c:pt idx="73">
                  <c:v>127</c:v>
                </c:pt>
                <c:pt idx="74">
                  <c:v>124</c:v>
                </c:pt>
                <c:pt idx="75">
                  <c:v>118</c:v>
                </c:pt>
                <c:pt idx="76">
                  <c:v>132</c:v>
                </c:pt>
                <c:pt idx="77">
                  <c:v>120</c:v>
                </c:pt>
                <c:pt idx="78">
                  <c:v>111</c:v>
                </c:pt>
                <c:pt idx="79">
                  <c:v>136</c:v>
                </c:pt>
                <c:pt idx="80">
                  <c:v>130</c:v>
                </c:pt>
                <c:pt idx="81">
                  <c:v>133</c:v>
                </c:pt>
                <c:pt idx="82">
                  <c:v>113</c:v>
                </c:pt>
                <c:pt idx="83">
                  <c:v>116</c:v>
                </c:pt>
                <c:pt idx="84">
                  <c:v>106</c:v>
                </c:pt>
                <c:pt idx="85">
                  <c:v>129</c:v>
                </c:pt>
                <c:pt idx="86">
                  <c:v>132</c:v>
                </c:pt>
                <c:pt idx="87">
                  <c:v>132</c:v>
                </c:pt>
                <c:pt idx="88">
                  <c:v>118</c:v>
                </c:pt>
                <c:pt idx="89">
                  <c:v>117</c:v>
                </c:pt>
                <c:pt idx="90">
                  <c:v>132</c:v>
                </c:pt>
                <c:pt idx="91">
                  <c:v>113</c:v>
                </c:pt>
                <c:pt idx="92">
                  <c:v>142</c:v>
                </c:pt>
                <c:pt idx="93">
                  <c:v>116</c:v>
                </c:pt>
                <c:pt idx="94">
                  <c:v>127</c:v>
                </c:pt>
                <c:pt idx="95">
                  <c:v>128</c:v>
                </c:pt>
                <c:pt idx="96">
                  <c:v>139</c:v>
                </c:pt>
                <c:pt idx="97">
                  <c:v>146</c:v>
                </c:pt>
                <c:pt idx="98">
                  <c:v>115</c:v>
                </c:pt>
                <c:pt idx="99">
                  <c:v>124</c:v>
                </c:pt>
                <c:pt idx="100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CE-4A34-8A95-7D052013F24B}"/>
            </c:ext>
          </c:extLst>
        </c:ser>
        <c:ser>
          <c:idx val="4"/>
          <c:order val="4"/>
          <c:tx>
            <c:strRef>
              <c:f>'Gate_error_0,001-0,1'!$E$1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'Gate_error_0,001-0,1'!$I$2:$I$102</c:f>
              <c:numCache>
                <c:formatCode>General</c:formatCode>
                <c:ptCount val="101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</c:numCache>
            </c:numRef>
          </c:cat>
          <c:val>
            <c:numRef>
              <c:f>'Gate_error_0,001-0,1'!$E$2:$E$102</c:f>
              <c:numCache>
                <c:formatCode>General</c:formatCode>
                <c:ptCount val="101"/>
                <c:pt idx="0">
                  <c:v>508</c:v>
                </c:pt>
                <c:pt idx="1">
                  <c:v>483</c:v>
                </c:pt>
                <c:pt idx="2">
                  <c:v>479</c:v>
                </c:pt>
                <c:pt idx="3">
                  <c:v>458</c:v>
                </c:pt>
                <c:pt idx="4">
                  <c:v>418</c:v>
                </c:pt>
                <c:pt idx="5">
                  <c:v>403</c:v>
                </c:pt>
                <c:pt idx="6">
                  <c:v>426</c:v>
                </c:pt>
                <c:pt idx="7">
                  <c:v>386</c:v>
                </c:pt>
                <c:pt idx="8">
                  <c:v>402</c:v>
                </c:pt>
                <c:pt idx="9">
                  <c:v>378</c:v>
                </c:pt>
                <c:pt idx="10">
                  <c:v>374</c:v>
                </c:pt>
                <c:pt idx="11">
                  <c:v>371</c:v>
                </c:pt>
                <c:pt idx="12">
                  <c:v>360</c:v>
                </c:pt>
                <c:pt idx="13">
                  <c:v>352</c:v>
                </c:pt>
                <c:pt idx="14">
                  <c:v>312</c:v>
                </c:pt>
                <c:pt idx="15">
                  <c:v>357</c:v>
                </c:pt>
                <c:pt idx="16">
                  <c:v>330</c:v>
                </c:pt>
                <c:pt idx="17">
                  <c:v>321</c:v>
                </c:pt>
                <c:pt idx="18">
                  <c:v>292</c:v>
                </c:pt>
                <c:pt idx="19">
                  <c:v>288</c:v>
                </c:pt>
                <c:pt idx="20">
                  <c:v>257</c:v>
                </c:pt>
                <c:pt idx="21">
                  <c:v>294</c:v>
                </c:pt>
                <c:pt idx="22">
                  <c:v>282</c:v>
                </c:pt>
                <c:pt idx="23">
                  <c:v>281</c:v>
                </c:pt>
                <c:pt idx="24">
                  <c:v>261</c:v>
                </c:pt>
                <c:pt idx="25">
                  <c:v>238</c:v>
                </c:pt>
                <c:pt idx="26">
                  <c:v>265</c:v>
                </c:pt>
                <c:pt idx="27">
                  <c:v>228</c:v>
                </c:pt>
                <c:pt idx="28">
                  <c:v>233</c:v>
                </c:pt>
                <c:pt idx="29">
                  <c:v>233</c:v>
                </c:pt>
                <c:pt idx="30">
                  <c:v>226</c:v>
                </c:pt>
                <c:pt idx="31">
                  <c:v>237</c:v>
                </c:pt>
                <c:pt idx="32">
                  <c:v>213</c:v>
                </c:pt>
                <c:pt idx="33">
                  <c:v>228</c:v>
                </c:pt>
                <c:pt idx="34">
                  <c:v>191</c:v>
                </c:pt>
                <c:pt idx="35">
                  <c:v>214</c:v>
                </c:pt>
                <c:pt idx="36">
                  <c:v>205</c:v>
                </c:pt>
                <c:pt idx="37">
                  <c:v>213</c:v>
                </c:pt>
                <c:pt idx="38">
                  <c:v>189</c:v>
                </c:pt>
                <c:pt idx="39">
                  <c:v>198</c:v>
                </c:pt>
                <c:pt idx="40">
                  <c:v>180</c:v>
                </c:pt>
                <c:pt idx="41">
                  <c:v>183</c:v>
                </c:pt>
                <c:pt idx="42">
                  <c:v>189</c:v>
                </c:pt>
                <c:pt idx="43">
                  <c:v>174</c:v>
                </c:pt>
                <c:pt idx="44">
                  <c:v>195</c:v>
                </c:pt>
                <c:pt idx="45">
                  <c:v>183</c:v>
                </c:pt>
                <c:pt idx="46">
                  <c:v>185</c:v>
                </c:pt>
                <c:pt idx="47">
                  <c:v>179</c:v>
                </c:pt>
                <c:pt idx="48">
                  <c:v>166</c:v>
                </c:pt>
                <c:pt idx="49">
                  <c:v>166</c:v>
                </c:pt>
                <c:pt idx="50">
                  <c:v>175</c:v>
                </c:pt>
                <c:pt idx="51">
                  <c:v>140</c:v>
                </c:pt>
                <c:pt idx="52">
                  <c:v>180</c:v>
                </c:pt>
                <c:pt idx="53">
                  <c:v>179</c:v>
                </c:pt>
                <c:pt idx="54">
                  <c:v>168</c:v>
                </c:pt>
                <c:pt idx="55">
                  <c:v>165</c:v>
                </c:pt>
                <c:pt idx="56">
                  <c:v>168</c:v>
                </c:pt>
                <c:pt idx="57">
                  <c:v>155</c:v>
                </c:pt>
                <c:pt idx="58">
                  <c:v>156</c:v>
                </c:pt>
                <c:pt idx="59">
                  <c:v>158</c:v>
                </c:pt>
                <c:pt idx="60">
                  <c:v>165</c:v>
                </c:pt>
                <c:pt idx="61">
                  <c:v>154</c:v>
                </c:pt>
                <c:pt idx="62">
                  <c:v>163</c:v>
                </c:pt>
                <c:pt idx="63">
                  <c:v>159</c:v>
                </c:pt>
                <c:pt idx="64">
                  <c:v>160</c:v>
                </c:pt>
                <c:pt idx="65">
                  <c:v>142</c:v>
                </c:pt>
                <c:pt idx="66">
                  <c:v>138</c:v>
                </c:pt>
                <c:pt idx="67">
                  <c:v>162</c:v>
                </c:pt>
                <c:pt idx="68">
                  <c:v>141</c:v>
                </c:pt>
                <c:pt idx="69">
                  <c:v>174</c:v>
                </c:pt>
                <c:pt idx="70">
                  <c:v>142</c:v>
                </c:pt>
                <c:pt idx="71">
                  <c:v>139</c:v>
                </c:pt>
                <c:pt idx="72">
                  <c:v>143</c:v>
                </c:pt>
                <c:pt idx="73">
                  <c:v>157</c:v>
                </c:pt>
                <c:pt idx="74">
                  <c:v>138</c:v>
                </c:pt>
                <c:pt idx="75">
                  <c:v>150</c:v>
                </c:pt>
                <c:pt idx="76">
                  <c:v>152</c:v>
                </c:pt>
                <c:pt idx="77">
                  <c:v>140</c:v>
                </c:pt>
                <c:pt idx="78">
                  <c:v>142</c:v>
                </c:pt>
                <c:pt idx="79">
                  <c:v>152</c:v>
                </c:pt>
                <c:pt idx="80">
                  <c:v>150</c:v>
                </c:pt>
                <c:pt idx="81">
                  <c:v>117</c:v>
                </c:pt>
                <c:pt idx="82">
                  <c:v>148</c:v>
                </c:pt>
                <c:pt idx="83">
                  <c:v>158</c:v>
                </c:pt>
                <c:pt idx="84">
                  <c:v>132</c:v>
                </c:pt>
                <c:pt idx="85">
                  <c:v>133</c:v>
                </c:pt>
                <c:pt idx="86">
                  <c:v>126</c:v>
                </c:pt>
                <c:pt idx="87">
                  <c:v>139</c:v>
                </c:pt>
                <c:pt idx="88">
                  <c:v>133</c:v>
                </c:pt>
                <c:pt idx="89">
                  <c:v>126</c:v>
                </c:pt>
                <c:pt idx="90">
                  <c:v>151</c:v>
                </c:pt>
                <c:pt idx="91">
                  <c:v>121</c:v>
                </c:pt>
                <c:pt idx="92">
                  <c:v>143</c:v>
                </c:pt>
                <c:pt idx="93">
                  <c:v>137</c:v>
                </c:pt>
                <c:pt idx="94">
                  <c:v>150</c:v>
                </c:pt>
                <c:pt idx="95">
                  <c:v>137</c:v>
                </c:pt>
                <c:pt idx="96">
                  <c:v>127</c:v>
                </c:pt>
                <c:pt idx="97">
                  <c:v>138</c:v>
                </c:pt>
                <c:pt idx="98">
                  <c:v>132</c:v>
                </c:pt>
                <c:pt idx="99">
                  <c:v>146</c:v>
                </c:pt>
                <c:pt idx="100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CE-4A34-8A95-7D052013F24B}"/>
            </c:ext>
          </c:extLst>
        </c:ser>
        <c:ser>
          <c:idx val="5"/>
          <c:order val="5"/>
          <c:tx>
            <c:strRef>
              <c:f>'Gate_error_0,001-0,1'!$F$1</c:f>
              <c:strCache>
                <c:ptCount val="1"/>
                <c:pt idx="0">
                  <c:v>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'Gate_error_0,001-0,1'!$I$2:$I$102</c:f>
              <c:numCache>
                <c:formatCode>General</c:formatCode>
                <c:ptCount val="101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</c:numCache>
            </c:numRef>
          </c:cat>
          <c:val>
            <c:numRef>
              <c:f>'Gate_error_0,001-0,1'!$F$2:$F$102</c:f>
              <c:numCache>
                <c:formatCode>General</c:formatCode>
                <c:ptCount val="101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16</c:v>
                </c:pt>
                <c:pt idx="4">
                  <c:v>20</c:v>
                </c:pt>
                <c:pt idx="5">
                  <c:v>43</c:v>
                </c:pt>
                <c:pt idx="6">
                  <c:v>42</c:v>
                </c:pt>
                <c:pt idx="7">
                  <c:v>52</c:v>
                </c:pt>
                <c:pt idx="8">
                  <c:v>49</c:v>
                </c:pt>
                <c:pt idx="9">
                  <c:v>56</c:v>
                </c:pt>
                <c:pt idx="10">
                  <c:v>43</c:v>
                </c:pt>
                <c:pt idx="11">
                  <c:v>73</c:v>
                </c:pt>
                <c:pt idx="12">
                  <c:v>62</c:v>
                </c:pt>
                <c:pt idx="13">
                  <c:v>69</c:v>
                </c:pt>
                <c:pt idx="14">
                  <c:v>83</c:v>
                </c:pt>
                <c:pt idx="15">
                  <c:v>82</c:v>
                </c:pt>
                <c:pt idx="16">
                  <c:v>64</c:v>
                </c:pt>
                <c:pt idx="17">
                  <c:v>77</c:v>
                </c:pt>
                <c:pt idx="18">
                  <c:v>85</c:v>
                </c:pt>
                <c:pt idx="19">
                  <c:v>84</c:v>
                </c:pt>
                <c:pt idx="20">
                  <c:v>92</c:v>
                </c:pt>
                <c:pt idx="21">
                  <c:v>97</c:v>
                </c:pt>
                <c:pt idx="22">
                  <c:v>117</c:v>
                </c:pt>
                <c:pt idx="23">
                  <c:v>79</c:v>
                </c:pt>
                <c:pt idx="24">
                  <c:v>92</c:v>
                </c:pt>
                <c:pt idx="25">
                  <c:v>101</c:v>
                </c:pt>
                <c:pt idx="26">
                  <c:v>112</c:v>
                </c:pt>
                <c:pt idx="27">
                  <c:v>104</c:v>
                </c:pt>
                <c:pt idx="28">
                  <c:v>117</c:v>
                </c:pt>
                <c:pt idx="29">
                  <c:v>105</c:v>
                </c:pt>
                <c:pt idx="30">
                  <c:v>97</c:v>
                </c:pt>
                <c:pt idx="31">
                  <c:v>101</c:v>
                </c:pt>
                <c:pt idx="32">
                  <c:v>90</c:v>
                </c:pt>
                <c:pt idx="33">
                  <c:v>93</c:v>
                </c:pt>
                <c:pt idx="34">
                  <c:v>111</c:v>
                </c:pt>
                <c:pt idx="35">
                  <c:v>91</c:v>
                </c:pt>
                <c:pt idx="36">
                  <c:v>113</c:v>
                </c:pt>
                <c:pt idx="37">
                  <c:v>95</c:v>
                </c:pt>
                <c:pt idx="38">
                  <c:v>103</c:v>
                </c:pt>
                <c:pt idx="39">
                  <c:v>139</c:v>
                </c:pt>
                <c:pt idx="40">
                  <c:v>115</c:v>
                </c:pt>
                <c:pt idx="41">
                  <c:v>123</c:v>
                </c:pt>
                <c:pt idx="42">
                  <c:v>119</c:v>
                </c:pt>
                <c:pt idx="43">
                  <c:v>114</c:v>
                </c:pt>
                <c:pt idx="44">
                  <c:v>115</c:v>
                </c:pt>
                <c:pt idx="45">
                  <c:v>131</c:v>
                </c:pt>
                <c:pt idx="46">
                  <c:v>110</c:v>
                </c:pt>
                <c:pt idx="47">
                  <c:v>135</c:v>
                </c:pt>
                <c:pt idx="48">
                  <c:v>129</c:v>
                </c:pt>
                <c:pt idx="49">
                  <c:v>123</c:v>
                </c:pt>
                <c:pt idx="50">
                  <c:v>127</c:v>
                </c:pt>
                <c:pt idx="51">
                  <c:v>118</c:v>
                </c:pt>
                <c:pt idx="52">
                  <c:v>111</c:v>
                </c:pt>
                <c:pt idx="53">
                  <c:v>122</c:v>
                </c:pt>
                <c:pt idx="54">
                  <c:v>119</c:v>
                </c:pt>
                <c:pt idx="55">
                  <c:v>121</c:v>
                </c:pt>
                <c:pt idx="56">
                  <c:v>132</c:v>
                </c:pt>
                <c:pt idx="57">
                  <c:v>132</c:v>
                </c:pt>
                <c:pt idx="58">
                  <c:v>105</c:v>
                </c:pt>
                <c:pt idx="59">
                  <c:v>119</c:v>
                </c:pt>
                <c:pt idx="60">
                  <c:v>131</c:v>
                </c:pt>
                <c:pt idx="61">
                  <c:v>130</c:v>
                </c:pt>
                <c:pt idx="62">
                  <c:v>147</c:v>
                </c:pt>
                <c:pt idx="63">
                  <c:v>130</c:v>
                </c:pt>
                <c:pt idx="64">
                  <c:v>140</c:v>
                </c:pt>
                <c:pt idx="65">
                  <c:v>131</c:v>
                </c:pt>
                <c:pt idx="66">
                  <c:v>127</c:v>
                </c:pt>
                <c:pt idx="67">
                  <c:v>124</c:v>
                </c:pt>
                <c:pt idx="68">
                  <c:v>131</c:v>
                </c:pt>
                <c:pt idx="69">
                  <c:v>119</c:v>
                </c:pt>
                <c:pt idx="70">
                  <c:v>118</c:v>
                </c:pt>
                <c:pt idx="71">
                  <c:v>148</c:v>
                </c:pt>
                <c:pt idx="72">
                  <c:v>132</c:v>
                </c:pt>
                <c:pt idx="73">
                  <c:v>133</c:v>
                </c:pt>
                <c:pt idx="74">
                  <c:v>131</c:v>
                </c:pt>
                <c:pt idx="75">
                  <c:v>135</c:v>
                </c:pt>
                <c:pt idx="76">
                  <c:v>131</c:v>
                </c:pt>
                <c:pt idx="77">
                  <c:v>120</c:v>
                </c:pt>
                <c:pt idx="78">
                  <c:v>122</c:v>
                </c:pt>
                <c:pt idx="79">
                  <c:v>128</c:v>
                </c:pt>
                <c:pt idx="80">
                  <c:v>123</c:v>
                </c:pt>
                <c:pt idx="81">
                  <c:v>121</c:v>
                </c:pt>
                <c:pt idx="82">
                  <c:v>133</c:v>
                </c:pt>
                <c:pt idx="83">
                  <c:v>124</c:v>
                </c:pt>
                <c:pt idx="84">
                  <c:v>145</c:v>
                </c:pt>
                <c:pt idx="85">
                  <c:v>138</c:v>
                </c:pt>
                <c:pt idx="86">
                  <c:v>138</c:v>
                </c:pt>
                <c:pt idx="87">
                  <c:v>122</c:v>
                </c:pt>
                <c:pt idx="88">
                  <c:v>122</c:v>
                </c:pt>
                <c:pt idx="89">
                  <c:v>145</c:v>
                </c:pt>
                <c:pt idx="90">
                  <c:v>117</c:v>
                </c:pt>
                <c:pt idx="91">
                  <c:v>134</c:v>
                </c:pt>
                <c:pt idx="92">
                  <c:v>109</c:v>
                </c:pt>
                <c:pt idx="93">
                  <c:v>119</c:v>
                </c:pt>
                <c:pt idx="94">
                  <c:v>122</c:v>
                </c:pt>
                <c:pt idx="95">
                  <c:v>131</c:v>
                </c:pt>
                <c:pt idx="96">
                  <c:v>113</c:v>
                </c:pt>
                <c:pt idx="97">
                  <c:v>139</c:v>
                </c:pt>
                <c:pt idx="98">
                  <c:v>128</c:v>
                </c:pt>
                <c:pt idx="99">
                  <c:v>132</c:v>
                </c:pt>
                <c:pt idx="100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CE-4A34-8A95-7D052013F24B}"/>
            </c:ext>
          </c:extLst>
        </c:ser>
        <c:ser>
          <c:idx val="6"/>
          <c:order val="6"/>
          <c:tx>
            <c:strRef>
              <c:f>'Gate_error_0,001-0,1'!$G$1</c:f>
              <c:strCache>
                <c:ptCount val="1"/>
                <c:pt idx="0">
                  <c:v>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'Gate_error_0,001-0,1'!$I$2:$I$102</c:f>
              <c:numCache>
                <c:formatCode>General</c:formatCode>
                <c:ptCount val="101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</c:numCache>
            </c:numRef>
          </c:cat>
          <c:val>
            <c:numRef>
              <c:f>'Gate_error_0,001-0,1'!$G$2:$G$102</c:f>
              <c:numCache>
                <c:formatCode>General</c:formatCode>
                <c:ptCount val="101"/>
                <c:pt idx="0">
                  <c:v>10</c:v>
                </c:pt>
                <c:pt idx="1">
                  <c:v>9</c:v>
                </c:pt>
                <c:pt idx="2">
                  <c:v>16</c:v>
                </c:pt>
                <c:pt idx="3">
                  <c:v>24</c:v>
                </c:pt>
                <c:pt idx="4">
                  <c:v>34</c:v>
                </c:pt>
                <c:pt idx="5">
                  <c:v>32</c:v>
                </c:pt>
                <c:pt idx="6">
                  <c:v>28</c:v>
                </c:pt>
                <c:pt idx="7">
                  <c:v>40</c:v>
                </c:pt>
                <c:pt idx="8">
                  <c:v>38</c:v>
                </c:pt>
                <c:pt idx="9">
                  <c:v>43</c:v>
                </c:pt>
                <c:pt idx="10">
                  <c:v>51</c:v>
                </c:pt>
                <c:pt idx="11">
                  <c:v>43</c:v>
                </c:pt>
                <c:pt idx="12">
                  <c:v>70</c:v>
                </c:pt>
                <c:pt idx="13">
                  <c:v>55</c:v>
                </c:pt>
                <c:pt idx="14">
                  <c:v>85</c:v>
                </c:pt>
                <c:pt idx="15">
                  <c:v>57</c:v>
                </c:pt>
                <c:pt idx="16">
                  <c:v>85</c:v>
                </c:pt>
                <c:pt idx="17">
                  <c:v>68</c:v>
                </c:pt>
                <c:pt idx="18">
                  <c:v>79</c:v>
                </c:pt>
                <c:pt idx="19">
                  <c:v>70</c:v>
                </c:pt>
                <c:pt idx="20">
                  <c:v>73</c:v>
                </c:pt>
                <c:pt idx="21">
                  <c:v>89</c:v>
                </c:pt>
                <c:pt idx="22">
                  <c:v>76</c:v>
                </c:pt>
                <c:pt idx="23">
                  <c:v>84</c:v>
                </c:pt>
                <c:pt idx="24">
                  <c:v>95</c:v>
                </c:pt>
                <c:pt idx="25">
                  <c:v>89</c:v>
                </c:pt>
                <c:pt idx="26">
                  <c:v>94</c:v>
                </c:pt>
                <c:pt idx="27">
                  <c:v>87</c:v>
                </c:pt>
                <c:pt idx="28">
                  <c:v>114</c:v>
                </c:pt>
                <c:pt idx="29">
                  <c:v>104</c:v>
                </c:pt>
                <c:pt idx="30">
                  <c:v>104</c:v>
                </c:pt>
                <c:pt idx="31">
                  <c:v>131</c:v>
                </c:pt>
                <c:pt idx="32">
                  <c:v>119</c:v>
                </c:pt>
                <c:pt idx="33">
                  <c:v>111</c:v>
                </c:pt>
                <c:pt idx="34">
                  <c:v>104</c:v>
                </c:pt>
                <c:pt idx="35">
                  <c:v>123</c:v>
                </c:pt>
                <c:pt idx="36">
                  <c:v>109</c:v>
                </c:pt>
                <c:pt idx="37">
                  <c:v>131</c:v>
                </c:pt>
                <c:pt idx="38">
                  <c:v>119</c:v>
                </c:pt>
                <c:pt idx="39">
                  <c:v>104</c:v>
                </c:pt>
                <c:pt idx="40">
                  <c:v>105</c:v>
                </c:pt>
                <c:pt idx="41">
                  <c:v>112</c:v>
                </c:pt>
                <c:pt idx="42">
                  <c:v>106</c:v>
                </c:pt>
                <c:pt idx="43">
                  <c:v>133</c:v>
                </c:pt>
                <c:pt idx="44">
                  <c:v>104</c:v>
                </c:pt>
                <c:pt idx="45">
                  <c:v>128</c:v>
                </c:pt>
                <c:pt idx="46">
                  <c:v>107</c:v>
                </c:pt>
                <c:pt idx="47">
                  <c:v>110</c:v>
                </c:pt>
                <c:pt idx="48">
                  <c:v>113</c:v>
                </c:pt>
                <c:pt idx="49">
                  <c:v>126</c:v>
                </c:pt>
                <c:pt idx="50">
                  <c:v>115</c:v>
                </c:pt>
                <c:pt idx="51">
                  <c:v>118</c:v>
                </c:pt>
                <c:pt idx="52">
                  <c:v>117</c:v>
                </c:pt>
                <c:pt idx="53">
                  <c:v>122</c:v>
                </c:pt>
                <c:pt idx="54">
                  <c:v>120</c:v>
                </c:pt>
                <c:pt idx="55">
                  <c:v>114</c:v>
                </c:pt>
                <c:pt idx="56">
                  <c:v>127</c:v>
                </c:pt>
                <c:pt idx="57">
                  <c:v>108</c:v>
                </c:pt>
                <c:pt idx="58">
                  <c:v>126</c:v>
                </c:pt>
                <c:pt idx="59">
                  <c:v>127</c:v>
                </c:pt>
                <c:pt idx="60">
                  <c:v>132</c:v>
                </c:pt>
                <c:pt idx="61">
                  <c:v>118</c:v>
                </c:pt>
                <c:pt idx="62">
                  <c:v>120</c:v>
                </c:pt>
                <c:pt idx="63">
                  <c:v>110</c:v>
                </c:pt>
                <c:pt idx="64">
                  <c:v>115</c:v>
                </c:pt>
                <c:pt idx="65">
                  <c:v>114</c:v>
                </c:pt>
                <c:pt idx="66">
                  <c:v>120</c:v>
                </c:pt>
                <c:pt idx="67">
                  <c:v>125</c:v>
                </c:pt>
                <c:pt idx="68">
                  <c:v>120</c:v>
                </c:pt>
                <c:pt idx="69">
                  <c:v>114</c:v>
                </c:pt>
                <c:pt idx="70">
                  <c:v>130</c:v>
                </c:pt>
                <c:pt idx="71">
                  <c:v>122</c:v>
                </c:pt>
                <c:pt idx="72">
                  <c:v>128</c:v>
                </c:pt>
                <c:pt idx="73">
                  <c:v>137</c:v>
                </c:pt>
                <c:pt idx="74">
                  <c:v>123</c:v>
                </c:pt>
                <c:pt idx="75">
                  <c:v>123</c:v>
                </c:pt>
                <c:pt idx="76">
                  <c:v>118</c:v>
                </c:pt>
                <c:pt idx="77">
                  <c:v>141</c:v>
                </c:pt>
                <c:pt idx="78">
                  <c:v>133</c:v>
                </c:pt>
                <c:pt idx="79">
                  <c:v>127</c:v>
                </c:pt>
                <c:pt idx="80">
                  <c:v>119</c:v>
                </c:pt>
                <c:pt idx="81">
                  <c:v>115</c:v>
                </c:pt>
                <c:pt idx="82">
                  <c:v>121</c:v>
                </c:pt>
                <c:pt idx="83">
                  <c:v>118</c:v>
                </c:pt>
                <c:pt idx="84">
                  <c:v>131</c:v>
                </c:pt>
                <c:pt idx="85">
                  <c:v>129</c:v>
                </c:pt>
                <c:pt idx="86">
                  <c:v>119</c:v>
                </c:pt>
                <c:pt idx="87">
                  <c:v>118</c:v>
                </c:pt>
                <c:pt idx="88">
                  <c:v>129</c:v>
                </c:pt>
                <c:pt idx="89">
                  <c:v>125</c:v>
                </c:pt>
                <c:pt idx="90">
                  <c:v>130</c:v>
                </c:pt>
                <c:pt idx="91">
                  <c:v>141</c:v>
                </c:pt>
                <c:pt idx="92">
                  <c:v>117</c:v>
                </c:pt>
                <c:pt idx="93">
                  <c:v>118</c:v>
                </c:pt>
                <c:pt idx="94">
                  <c:v>123</c:v>
                </c:pt>
                <c:pt idx="95">
                  <c:v>127</c:v>
                </c:pt>
                <c:pt idx="96">
                  <c:v>141</c:v>
                </c:pt>
                <c:pt idx="97">
                  <c:v>122</c:v>
                </c:pt>
                <c:pt idx="98">
                  <c:v>120</c:v>
                </c:pt>
                <c:pt idx="99">
                  <c:v>140</c:v>
                </c:pt>
                <c:pt idx="100">
                  <c:v>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FCE-4A34-8A95-7D052013F24B}"/>
            </c:ext>
          </c:extLst>
        </c:ser>
        <c:ser>
          <c:idx val="7"/>
          <c:order val="7"/>
          <c:tx>
            <c:strRef>
              <c:f>'Gate_error_0,001-0,1'!$H$1</c:f>
              <c:strCache>
                <c:ptCount val="1"/>
                <c:pt idx="0">
                  <c:v>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'Gate_error_0,001-0,1'!$I$2:$I$102</c:f>
              <c:numCache>
                <c:formatCode>General</c:formatCode>
                <c:ptCount val="101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</c:numCache>
            </c:numRef>
          </c:cat>
          <c:val>
            <c:numRef>
              <c:f>'Gate_error_0,001-0,1'!$H$2:$H$102</c:f>
              <c:numCache>
                <c:formatCode>General</c:formatCode>
                <c:ptCount val="101"/>
                <c:pt idx="0">
                  <c:v>11</c:v>
                </c:pt>
                <c:pt idx="1">
                  <c:v>18</c:v>
                </c:pt>
                <c:pt idx="2">
                  <c:v>16</c:v>
                </c:pt>
                <c:pt idx="3">
                  <c:v>30</c:v>
                </c:pt>
                <c:pt idx="4">
                  <c:v>39</c:v>
                </c:pt>
                <c:pt idx="5">
                  <c:v>35</c:v>
                </c:pt>
                <c:pt idx="6">
                  <c:v>41</c:v>
                </c:pt>
                <c:pt idx="7">
                  <c:v>50</c:v>
                </c:pt>
                <c:pt idx="8">
                  <c:v>59</c:v>
                </c:pt>
                <c:pt idx="9">
                  <c:v>54</c:v>
                </c:pt>
                <c:pt idx="10">
                  <c:v>62</c:v>
                </c:pt>
                <c:pt idx="11">
                  <c:v>70</c:v>
                </c:pt>
                <c:pt idx="12">
                  <c:v>74</c:v>
                </c:pt>
                <c:pt idx="13">
                  <c:v>63</c:v>
                </c:pt>
                <c:pt idx="14">
                  <c:v>72</c:v>
                </c:pt>
                <c:pt idx="15">
                  <c:v>76</c:v>
                </c:pt>
                <c:pt idx="16">
                  <c:v>81</c:v>
                </c:pt>
                <c:pt idx="17">
                  <c:v>75</c:v>
                </c:pt>
                <c:pt idx="18">
                  <c:v>84</c:v>
                </c:pt>
                <c:pt idx="19">
                  <c:v>100</c:v>
                </c:pt>
                <c:pt idx="20">
                  <c:v>93</c:v>
                </c:pt>
                <c:pt idx="21">
                  <c:v>82</c:v>
                </c:pt>
                <c:pt idx="22">
                  <c:v>93</c:v>
                </c:pt>
                <c:pt idx="23">
                  <c:v>107</c:v>
                </c:pt>
                <c:pt idx="24">
                  <c:v>111</c:v>
                </c:pt>
                <c:pt idx="25">
                  <c:v>107</c:v>
                </c:pt>
                <c:pt idx="26">
                  <c:v>103</c:v>
                </c:pt>
                <c:pt idx="27">
                  <c:v>113</c:v>
                </c:pt>
                <c:pt idx="28">
                  <c:v>100</c:v>
                </c:pt>
                <c:pt idx="29">
                  <c:v>115</c:v>
                </c:pt>
                <c:pt idx="30">
                  <c:v>97</c:v>
                </c:pt>
                <c:pt idx="31">
                  <c:v>108</c:v>
                </c:pt>
                <c:pt idx="32">
                  <c:v>101</c:v>
                </c:pt>
                <c:pt idx="33">
                  <c:v>116</c:v>
                </c:pt>
                <c:pt idx="34">
                  <c:v>111</c:v>
                </c:pt>
                <c:pt idx="35">
                  <c:v>120</c:v>
                </c:pt>
                <c:pt idx="36">
                  <c:v>115</c:v>
                </c:pt>
                <c:pt idx="37">
                  <c:v>122</c:v>
                </c:pt>
                <c:pt idx="38">
                  <c:v>120</c:v>
                </c:pt>
                <c:pt idx="39">
                  <c:v>108</c:v>
                </c:pt>
                <c:pt idx="40">
                  <c:v>110</c:v>
                </c:pt>
                <c:pt idx="41">
                  <c:v>123</c:v>
                </c:pt>
                <c:pt idx="42">
                  <c:v>128</c:v>
                </c:pt>
                <c:pt idx="43">
                  <c:v>97</c:v>
                </c:pt>
                <c:pt idx="44">
                  <c:v>120</c:v>
                </c:pt>
                <c:pt idx="45">
                  <c:v>104</c:v>
                </c:pt>
                <c:pt idx="46">
                  <c:v>118</c:v>
                </c:pt>
                <c:pt idx="47">
                  <c:v>128</c:v>
                </c:pt>
                <c:pt idx="48">
                  <c:v>114</c:v>
                </c:pt>
                <c:pt idx="49">
                  <c:v>129</c:v>
                </c:pt>
                <c:pt idx="50">
                  <c:v>115</c:v>
                </c:pt>
                <c:pt idx="51">
                  <c:v>134</c:v>
                </c:pt>
                <c:pt idx="52">
                  <c:v>126</c:v>
                </c:pt>
                <c:pt idx="53">
                  <c:v>123</c:v>
                </c:pt>
                <c:pt idx="54">
                  <c:v>113</c:v>
                </c:pt>
                <c:pt idx="55">
                  <c:v>132</c:v>
                </c:pt>
                <c:pt idx="56">
                  <c:v>125</c:v>
                </c:pt>
                <c:pt idx="57">
                  <c:v>131</c:v>
                </c:pt>
                <c:pt idx="58">
                  <c:v>138</c:v>
                </c:pt>
                <c:pt idx="59">
                  <c:v>133</c:v>
                </c:pt>
                <c:pt idx="60">
                  <c:v>121</c:v>
                </c:pt>
                <c:pt idx="61">
                  <c:v>125</c:v>
                </c:pt>
                <c:pt idx="62">
                  <c:v>112</c:v>
                </c:pt>
                <c:pt idx="63">
                  <c:v>126</c:v>
                </c:pt>
                <c:pt idx="64">
                  <c:v>122</c:v>
                </c:pt>
                <c:pt idx="65">
                  <c:v>143</c:v>
                </c:pt>
                <c:pt idx="66">
                  <c:v>133</c:v>
                </c:pt>
                <c:pt idx="67">
                  <c:v>141</c:v>
                </c:pt>
                <c:pt idx="68">
                  <c:v>131</c:v>
                </c:pt>
                <c:pt idx="69">
                  <c:v>116</c:v>
                </c:pt>
                <c:pt idx="70">
                  <c:v>111</c:v>
                </c:pt>
                <c:pt idx="71">
                  <c:v>125</c:v>
                </c:pt>
                <c:pt idx="72">
                  <c:v>135</c:v>
                </c:pt>
                <c:pt idx="73">
                  <c:v>126</c:v>
                </c:pt>
                <c:pt idx="74">
                  <c:v>136</c:v>
                </c:pt>
                <c:pt idx="75">
                  <c:v>123</c:v>
                </c:pt>
                <c:pt idx="76">
                  <c:v>118</c:v>
                </c:pt>
                <c:pt idx="77">
                  <c:v>124</c:v>
                </c:pt>
                <c:pt idx="78">
                  <c:v>132</c:v>
                </c:pt>
                <c:pt idx="79">
                  <c:v>123</c:v>
                </c:pt>
                <c:pt idx="80">
                  <c:v>142</c:v>
                </c:pt>
                <c:pt idx="81">
                  <c:v>123</c:v>
                </c:pt>
                <c:pt idx="82">
                  <c:v>128</c:v>
                </c:pt>
                <c:pt idx="83">
                  <c:v>146</c:v>
                </c:pt>
                <c:pt idx="84">
                  <c:v>105</c:v>
                </c:pt>
                <c:pt idx="85">
                  <c:v>136</c:v>
                </c:pt>
                <c:pt idx="86">
                  <c:v>137</c:v>
                </c:pt>
                <c:pt idx="87">
                  <c:v>119</c:v>
                </c:pt>
                <c:pt idx="88">
                  <c:v>122</c:v>
                </c:pt>
                <c:pt idx="89">
                  <c:v>127</c:v>
                </c:pt>
                <c:pt idx="90">
                  <c:v>140</c:v>
                </c:pt>
                <c:pt idx="91">
                  <c:v>112</c:v>
                </c:pt>
                <c:pt idx="92">
                  <c:v>132</c:v>
                </c:pt>
                <c:pt idx="93">
                  <c:v>129</c:v>
                </c:pt>
                <c:pt idx="94">
                  <c:v>121</c:v>
                </c:pt>
                <c:pt idx="95">
                  <c:v>133</c:v>
                </c:pt>
                <c:pt idx="96">
                  <c:v>116</c:v>
                </c:pt>
                <c:pt idx="97">
                  <c:v>130</c:v>
                </c:pt>
                <c:pt idx="98">
                  <c:v>133</c:v>
                </c:pt>
                <c:pt idx="99">
                  <c:v>122</c:v>
                </c:pt>
                <c:pt idx="100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FCE-4A34-8A95-7D052013F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188623"/>
        <c:axId val="108190543"/>
      </c:lineChart>
      <c:catAx>
        <c:axId val="10818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8190543"/>
        <c:crosses val="autoZero"/>
        <c:auto val="1"/>
        <c:lblAlgn val="ctr"/>
        <c:lblOffset val="100"/>
        <c:noMultiLvlLbl val="0"/>
      </c:catAx>
      <c:valAx>
        <c:axId val="10819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818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Trafók 0.5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excelReady_adatok!$A$3</c:f>
              <c:strCache>
                <c:ptCount val="1"/>
                <c:pt idx="0">
                  <c:v>rx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excelReady_adatok!$B$1:$I$1</c:f>
              <c:strCache>
                <c:ptCount val="8"/>
                <c:pt idx="0">
                  <c:v>000</c:v>
                </c:pt>
                <c:pt idx="1">
                  <c:v>001</c:v>
                </c:pt>
                <c:pt idx="2">
                  <c:v>010</c:v>
                </c:pt>
                <c:pt idx="3">
                  <c:v>011</c:v>
                </c:pt>
                <c:pt idx="4">
                  <c:v>100</c:v>
                </c:pt>
                <c:pt idx="5">
                  <c:v>101</c:v>
                </c:pt>
                <c:pt idx="6">
                  <c:v>110</c:v>
                </c:pt>
                <c:pt idx="7">
                  <c:v>111</c:v>
                </c:pt>
              </c:strCache>
            </c:strRef>
          </c:cat>
          <c:val>
            <c:numRef>
              <c:f>excelReady_adatok!$B$3:$I$3</c:f>
              <c:numCache>
                <c:formatCode>General</c:formatCode>
                <c:ptCount val="8"/>
                <c:pt idx="0">
                  <c:v>75</c:v>
                </c:pt>
                <c:pt idx="1">
                  <c:v>21</c:v>
                </c:pt>
                <c:pt idx="2">
                  <c:v>33</c:v>
                </c:pt>
                <c:pt idx="3">
                  <c:v>395</c:v>
                </c:pt>
                <c:pt idx="4">
                  <c:v>376</c:v>
                </c:pt>
                <c:pt idx="5">
                  <c:v>23</c:v>
                </c:pt>
                <c:pt idx="6">
                  <c:v>27</c:v>
                </c:pt>
                <c:pt idx="7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2-4D33-8AC1-11C8F1715D66}"/>
            </c:ext>
          </c:extLst>
        </c:ser>
        <c:ser>
          <c:idx val="1"/>
          <c:order val="1"/>
          <c:tx>
            <c:strRef>
              <c:f>excelReady_adatok!$A$4</c:f>
              <c:strCache>
                <c:ptCount val="1"/>
                <c:pt idx="0">
                  <c:v>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excelReady_adatok!$B$1:$I$1</c:f>
              <c:strCache>
                <c:ptCount val="8"/>
                <c:pt idx="0">
                  <c:v>000</c:v>
                </c:pt>
                <c:pt idx="1">
                  <c:v>001</c:v>
                </c:pt>
                <c:pt idx="2">
                  <c:v>010</c:v>
                </c:pt>
                <c:pt idx="3">
                  <c:v>011</c:v>
                </c:pt>
                <c:pt idx="4">
                  <c:v>100</c:v>
                </c:pt>
                <c:pt idx="5">
                  <c:v>101</c:v>
                </c:pt>
                <c:pt idx="6">
                  <c:v>110</c:v>
                </c:pt>
                <c:pt idx="7">
                  <c:v>111</c:v>
                </c:pt>
              </c:strCache>
            </c:strRef>
          </c:cat>
          <c:val>
            <c:numRef>
              <c:f>excelReady_adatok!$B$4:$I$4</c:f>
              <c:numCache>
                <c:formatCode>General</c:formatCode>
                <c:ptCount val="8"/>
                <c:pt idx="0">
                  <c:v>203</c:v>
                </c:pt>
                <c:pt idx="1">
                  <c:v>18</c:v>
                </c:pt>
                <c:pt idx="2">
                  <c:v>14</c:v>
                </c:pt>
                <c:pt idx="3">
                  <c:v>498</c:v>
                </c:pt>
                <c:pt idx="4">
                  <c:v>238</c:v>
                </c:pt>
                <c:pt idx="5">
                  <c:v>14</c:v>
                </c:pt>
                <c:pt idx="6">
                  <c:v>36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F2-4D33-8AC1-11C8F1715D66}"/>
            </c:ext>
          </c:extLst>
        </c:ser>
        <c:ser>
          <c:idx val="2"/>
          <c:order val="2"/>
          <c:tx>
            <c:strRef>
              <c:f>excelReady_adatok!$A$5</c:f>
              <c:strCache>
                <c:ptCount val="1"/>
                <c:pt idx="0">
                  <c:v>rz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excelReady_adatok!$B$1:$I$1</c:f>
              <c:strCache>
                <c:ptCount val="8"/>
                <c:pt idx="0">
                  <c:v>000</c:v>
                </c:pt>
                <c:pt idx="1">
                  <c:v>001</c:v>
                </c:pt>
                <c:pt idx="2">
                  <c:v>010</c:v>
                </c:pt>
                <c:pt idx="3">
                  <c:v>011</c:v>
                </c:pt>
                <c:pt idx="4">
                  <c:v>100</c:v>
                </c:pt>
                <c:pt idx="5">
                  <c:v>101</c:v>
                </c:pt>
                <c:pt idx="6">
                  <c:v>110</c:v>
                </c:pt>
                <c:pt idx="7">
                  <c:v>111</c:v>
                </c:pt>
              </c:strCache>
            </c:strRef>
          </c:cat>
          <c:val>
            <c:numRef>
              <c:f>excelReady_adatok!$B$5:$I$5</c:f>
              <c:numCache>
                <c:formatCode>General</c:formatCode>
                <c:ptCount val="8"/>
                <c:pt idx="0">
                  <c:v>17</c:v>
                </c:pt>
                <c:pt idx="1">
                  <c:v>12</c:v>
                </c:pt>
                <c:pt idx="2" formatCode="#,##0">
                  <c:v>13</c:v>
                </c:pt>
                <c:pt idx="3">
                  <c:v>453</c:v>
                </c:pt>
                <c:pt idx="4">
                  <c:v>486</c:v>
                </c:pt>
                <c:pt idx="5">
                  <c:v>19</c:v>
                </c:pt>
                <c:pt idx="6">
                  <c:v>14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F2-4D33-8AC1-11C8F1715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6132816"/>
        <c:axId val="1526143376"/>
      </c:barChart>
      <c:catAx>
        <c:axId val="152613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26143376"/>
        <c:crosses val="autoZero"/>
        <c:auto val="1"/>
        <c:lblAlgn val="ctr"/>
        <c:lblOffset val="100"/>
        <c:noMultiLvlLbl val="0"/>
      </c:catAx>
      <c:valAx>
        <c:axId val="152614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2613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Measure_error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'measure_error_0,001-0,1'!$A$1</c:f>
              <c:strCache>
                <c:ptCount val="1"/>
                <c:pt idx="0">
                  <c:v>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cat>
          <c:val>
            <c:numRef>
              <c:f>'measure_error_0,001-0,1'!$A$2:$A$101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5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16</c:v>
                </c:pt>
                <c:pt idx="14">
                  <c:v>11</c:v>
                </c:pt>
                <c:pt idx="15">
                  <c:v>8</c:v>
                </c:pt>
                <c:pt idx="16">
                  <c:v>12</c:v>
                </c:pt>
                <c:pt idx="17">
                  <c:v>7</c:v>
                </c:pt>
                <c:pt idx="18">
                  <c:v>5</c:v>
                </c:pt>
                <c:pt idx="19">
                  <c:v>9</c:v>
                </c:pt>
                <c:pt idx="20">
                  <c:v>10</c:v>
                </c:pt>
                <c:pt idx="21">
                  <c:v>12</c:v>
                </c:pt>
                <c:pt idx="22">
                  <c:v>10</c:v>
                </c:pt>
                <c:pt idx="23">
                  <c:v>12</c:v>
                </c:pt>
                <c:pt idx="24">
                  <c:v>16</c:v>
                </c:pt>
                <c:pt idx="25">
                  <c:v>11</c:v>
                </c:pt>
                <c:pt idx="26">
                  <c:v>18</c:v>
                </c:pt>
                <c:pt idx="27">
                  <c:v>16</c:v>
                </c:pt>
                <c:pt idx="28">
                  <c:v>19</c:v>
                </c:pt>
                <c:pt idx="29">
                  <c:v>10</c:v>
                </c:pt>
                <c:pt idx="30">
                  <c:v>15</c:v>
                </c:pt>
                <c:pt idx="31">
                  <c:v>12</c:v>
                </c:pt>
                <c:pt idx="32">
                  <c:v>20</c:v>
                </c:pt>
                <c:pt idx="33">
                  <c:v>11</c:v>
                </c:pt>
                <c:pt idx="34">
                  <c:v>19</c:v>
                </c:pt>
                <c:pt idx="35">
                  <c:v>18</c:v>
                </c:pt>
                <c:pt idx="36">
                  <c:v>20</c:v>
                </c:pt>
                <c:pt idx="37">
                  <c:v>15</c:v>
                </c:pt>
                <c:pt idx="38">
                  <c:v>27</c:v>
                </c:pt>
                <c:pt idx="39">
                  <c:v>13</c:v>
                </c:pt>
                <c:pt idx="40">
                  <c:v>16</c:v>
                </c:pt>
                <c:pt idx="41">
                  <c:v>25</c:v>
                </c:pt>
                <c:pt idx="42">
                  <c:v>22</c:v>
                </c:pt>
                <c:pt idx="43">
                  <c:v>29</c:v>
                </c:pt>
                <c:pt idx="44">
                  <c:v>30</c:v>
                </c:pt>
                <c:pt idx="45">
                  <c:v>26</c:v>
                </c:pt>
                <c:pt idx="46">
                  <c:v>23</c:v>
                </c:pt>
                <c:pt idx="47">
                  <c:v>20</c:v>
                </c:pt>
                <c:pt idx="48">
                  <c:v>22</c:v>
                </c:pt>
                <c:pt idx="49">
                  <c:v>20</c:v>
                </c:pt>
                <c:pt idx="50">
                  <c:v>30</c:v>
                </c:pt>
                <c:pt idx="51">
                  <c:v>25</c:v>
                </c:pt>
                <c:pt idx="52">
                  <c:v>28</c:v>
                </c:pt>
                <c:pt idx="53">
                  <c:v>35</c:v>
                </c:pt>
                <c:pt idx="54">
                  <c:v>27</c:v>
                </c:pt>
                <c:pt idx="55">
                  <c:v>31</c:v>
                </c:pt>
                <c:pt idx="56">
                  <c:v>29</c:v>
                </c:pt>
                <c:pt idx="57">
                  <c:v>22</c:v>
                </c:pt>
                <c:pt idx="58">
                  <c:v>29</c:v>
                </c:pt>
                <c:pt idx="59">
                  <c:v>23</c:v>
                </c:pt>
                <c:pt idx="60">
                  <c:v>35</c:v>
                </c:pt>
                <c:pt idx="61">
                  <c:v>36</c:v>
                </c:pt>
                <c:pt idx="62">
                  <c:v>17</c:v>
                </c:pt>
                <c:pt idx="63">
                  <c:v>26</c:v>
                </c:pt>
                <c:pt idx="64">
                  <c:v>31</c:v>
                </c:pt>
                <c:pt idx="65">
                  <c:v>35</c:v>
                </c:pt>
                <c:pt idx="66">
                  <c:v>27</c:v>
                </c:pt>
                <c:pt idx="67">
                  <c:v>36</c:v>
                </c:pt>
                <c:pt idx="68">
                  <c:v>36</c:v>
                </c:pt>
                <c:pt idx="69">
                  <c:v>33</c:v>
                </c:pt>
                <c:pt idx="70">
                  <c:v>32</c:v>
                </c:pt>
                <c:pt idx="71">
                  <c:v>31</c:v>
                </c:pt>
                <c:pt idx="72">
                  <c:v>40</c:v>
                </c:pt>
                <c:pt idx="73">
                  <c:v>32</c:v>
                </c:pt>
                <c:pt idx="74">
                  <c:v>36</c:v>
                </c:pt>
                <c:pt idx="75">
                  <c:v>27</c:v>
                </c:pt>
                <c:pt idx="76">
                  <c:v>36</c:v>
                </c:pt>
                <c:pt idx="77">
                  <c:v>41</c:v>
                </c:pt>
                <c:pt idx="78">
                  <c:v>42</c:v>
                </c:pt>
                <c:pt idx="79">
                  <c:v>37</c:v>
                </c:pt>
                <c:pt idx="80">
                  <c:v>34</c:v>
                </c:pt>
                <c:pt idx="81">
                  <c:v>41</c:v>
                </c:pt>
                <c:pt idx="82">
                  <c:v>44</c:v>
                </c:pt>
                <c:pt idx="83">
                  <c:v>34</c:v>
                </c:pt>
                <c:pt idx="84">
                  <c:v>41</c:v>
                </c:pt>
                <c:pt idx="85">
                  <c:v>47</c:v>
                </c:pt>
                <c:pt idx="86">
                  <c:v>33</c:v>
                </c:pt>
                <c:pt idx="87">
                  <c:v>54</c:v>
                </c:pt>
                <c:pt idx="88">
                  <c:v>40</c:v>
                </c:pt>
                <c:pt idx="89">
                  <c:v>40</c:v>
                </c:pt>
                <c:pt idx="90">
                  <c:v>45</c:v>
                </c:pt>
                <c:pt idx="91">
                  <c:v>36</c:v>
                </c:pt>
                <c:pt idx="92">
                  <c:v>36</c:v>
                </c:pt>
                <c:pt idx="93">
                  <c:v>44</c:v>
                </c:pt>
                <c:pt idx="94">
                  <c:v>47</c:v>
                </c:pt>
                <c:pt idx="95">
                  <c:v>34</c:v>
                </c:pt>
                <c:pt idx="96">
                  <c:v>46</c:v>
                </c:pt>
                <c:pt idx="97">
                  <c:v>36</c:v>
                </c:pt>
                <c:pt idx="98">
                  <c:v>38</c:v>
                </c:pt>
                <c:pt idx="9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BD-40DF-BBF5-A370345DC60F}"/>
            </c:ext>
          </c:extLst>
        </c:ser>
        <c:ser>
          <c:idx val="1"/>
          <c:order val="1"/>
          <c:tx>
            <c:strRef>
              <c:f>'measure_error_0,001-0,1'!$B$1</c:f>
              <c:strCache>
                <c:ptCount val="1"/>
                <c:pt idx="0">
                  <c:v>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cat>
          <c:val>
            <c:numRef>
              <c:f>'measure_error_0,001-0,1'!$B$2:$B$101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8</c:v>
                </c:pt>
                <c:pt idx="9">
                  <c:v>3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11</c:v>
                </c:pt>
                <c:pt idx="14">
                  <c:v>3</c:v>
                </c:pt>
                <c:pt idx="15">
                  <c:v>9</c:v>
                </c:pt>
                <c:pt idx="16">
                  <c:v>12</c:v>
                </c:pt>
                <c:pt idx="17">
                  <c:v>13</c:v>
                </c:pt>
                <c:pt idx="18">
                  <c:v>12</c:v>
                </c:pt>
                <c:pt idx="19">
                  <c:v>7</c:v>
                </c:pt>
                <c:pt idx="20">
                  <c:v>11</c:v>
                </c:pt>
                <c:pt idx="21">
                  <c:v>9</c:v>
                </c:pt>
                <c:pt idx="22">
                  <c:v>15</c:v>
                </c:pt>
                <c:pt idx="23">
                  <c:v>7</c:v>
                </c:pt>
                <c:pt idx="24">
                  <c:v>21</c:v>
                </c:pt>
                <c:pt idx="25">
                  <c:v>12</c:v>
                </c:pt>
                <c:pt idx="26">
                  <c:v>20</c:v>
                </c:pt>
                <c:pt idx="27">
                  <c:v>14</c:v>
                </c:pt>
                <c:pt idx="28">
                  <c:v>17</c:v>
                </c:pt>
                <c:pt idx="29">
                  <c:v>20</c:v>
                </c:pt>
                <c:pt idx="30">
                  <c:v>21</c:v>
                </c:pt>
                <c:pt idx="31">
                  <c:v>13</c:v>
                </c:pt>
                <c:pt idx="32">
                  <c:v>19</c:v>
                </c:pt>
                <c:pt idx="33">
                  <c:v>11</c:v>
                </c:pt>
                <c:pt idx="34">
                  <c:v>16</c:v>
                </c:pt>
                <c:pt idx="35">
                  <c:v>16</c:v>
                </c:pt>
                <c:pt idx="36">
                  <c:v>14</c:v>
                </c:pt>
                <c:pt idx="37">
                  <c:v>17</c:v>
                </c:pt>
                <c:pt idx="38">
                  <c:v>20</c:v>
                </c:pt>
                <c:pt idx="39">
                  <c:v>18</c:v>
                </c:pt>
                <c:pt idx="40">
                  <c:v>18</c:v>
                </c:pt>
                <c:pt idx="41">
                  <c:v>17</c:v>
                </c:pt>
                <c:pt idx="42">
                  <c:v>27</c:v>
                </c:pt>
                <c:pt idx="43">
                  <c:v>24</c:v>
                </c:pt>
                <c:pt idx="44">
                  <c:v>23</c:v>
                </c:pt>
                <c:pt idx="45">
                  <c:v>22</c:v>
                </c:pt>
                <c:pt idx="46">
                  <c:v>22</c:v>
                </c:pt>
                <c:pt idx="47">
                  <c:v>21</c:v>
                </c:pt>
                <c:pt idx="48">
                  <c:v>18</c:v>
                </c:pt>
                <c:pt idx="49">
                  <c:v>26</c:v>
                </c:pt>
                <c:pt idx="50">
                  <c:v>20</c:v>
                </c:pt>
                <c:pt idx="51">
                  <c:v>34</c:v>
                </c:pt>
                <c:pt idx="52">
                  <c:v>19</c:v>
                </c:pt>
                <c:pt idx="53">
                  <c:v>23</c:v>
                </c:pt>
                <c:pt idx="54">
                  <c:v>15</c:v>
                </c:pt>
                <c:pt idx="55">
                  <c:v>32</c:v>
                </c:pt>
                <c:pt idx="56">
                  <c:v>31</c:v>
                </c:pt>
                <c:pt idx="57">
                  <c:v>29</c:v>
                </c:pt>
                <c:pt idx="58">
                  <c:v>25</c:v>
                </c:pt>
                <c:pt idx="59">
                  <c:v>32</c:v>
                </c:pt>
                <c:pt idx="60">
                  <c:v>31</c:v>
                </c:pt>
                <c:pt idx="61">
                  <c:v>25</c:v>
                </c:pt>
                <c:pt idx="62">
                  <c:v>26</c:v>
                </c:pt>
                <c:pt idx="63">
                  <c:v>33</c:v>
                </c:pt>
                <c:pt idx="64">
                  <c:v>29</c:v>
                </c:pt>
                <c:pt idx="65">
                  <c:v>36</c:v>
                </c:pt>
                <c:pt idx="66">
                  <c:v>27</c:v>
                </c:pt>
                <c:pt idx="67">
                  <c:v>43</c:v>
                </c:pt>
                <c:pt idx="68">
                  <c:v>42</c:v>
                </c:pt>
                <c:pt idx="69">
                  <c:v>36</c:v>
                </c:pt>
                <c:pt idx="70">
                  <c:v>31</c:v>
                </c:pt>
                <c:pt idx="71">
                  <c:v>31</c:v>
                </c:pt>
                <c:pt idx="72">
                  <c:v>39</c:v>
                </c:pt>
                <c:pt idx="73">
                  <c:v>36</c:v>
                </c:pt>
                <c:pt idx="74">
                  <c:v>32</c:v>
                </c:pt>
                <c:pt idx="75">
                  <c:v>41</c:v>
                </c:pt>
                <c:pt idx="76">
                  <c:v>48</c:v>
                </c:pt>
                <c:pt idx="77">
                  <c:v>30</c:v>
                </c:pt>
                <c:pt idx="78">
                  <c:v>53</c:v>
                </c:pt>
                <c:pt idx="79">
                  <c:v>46</c:v>
                </c:pt>
                <c:pt idx="80">
                  <c:v>38</c:v>
                </c:pt>
                <c:pt idx="81">
                  <c:v>30</c:v>
                </c:pt>
                <c:pt idx="82">
                  <c:v>42</c:v>
                </c:pt>
                <c:pt idx="83">
                  <c:v>37</c:v>
                </c:pt>
                <c:pt idx="84">
                  <c:v>55</c:v>
                </c:pt>
                <c:pt idx="85">
                  <c:v>39</c:v>
                </c:pt>
                <c:pt idx="86">
                  <c:v>58</c:v>
                </c:pt>
                <c:pt idx="87">
                  <c:v>37</c:v>
                </c:pt>
                <c:pt idx="88">
                  <c:v>36</c:v>
                </c:pt>
                <c:pt idx="89">
                  <c:v>35</c:v>
                </c:pt>
                <c:pt idx="90">
                  <c:v>40</c:v>
                </c:pt>
                <c:pt idx="91">
                  <c:v>54</c:v>
                </c:pt>
                <c:pt idx="92">
                  <c:v>51</c:v>
                </c:pt>
                <c:pt idx="93">
                  <c:v>43</c:v>
                </c:pt>
                <c:pt idx="94">
                  <c:v>52</c:v>
                </c:pt>
                <c:pt idx="95">
                  <c:v>34</c:v>
                </c:pt>
                <c:pt idx="96">
                  <c:v>45</c:v>
                </c:pt>
                <c:pt idx="97">
                  <c:v>50</c:v>
                </c:pt>
                <c:pt idx="98">
                  <c:v>52</c:v>
                </c:pt>
                <c:pt idx="99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BD-40DF-BBF5-A370345DC60F}"/>
            </c:ext>
          </c:extLst>
        </c:ser>
        <c:ser>
          <c:idx val="2"/>
          <c:order val="2"/>
          <c:tx>
            <c:strRef>
              <c:f>'measure_error_0,001-0,1'!$C$1</c:f>
              <c:strCache>
                <c:ptCount val="1"/>
                <c:pt idx="0">
                  <c:v>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cat>
          <c:val>
            <c:numRef>
              <c:f>'measure_error_0,001-0,1'!$C$2:$C$101</c:f>
              <c:numCache>
                <c:formatCode>General</c:formatCode>
                <c:ptCount val="100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9</c:v>
                </c:pt>
                <c:pt idx="15">
                  <c:v>15</c:v>
                </c:pt>
                <c:pt idx="16">
                  <c:v>9</c:v>
                </c:pt>
                <c:pt idx="17">
                  <c:v>7</c:v>
                </c:pt>
                <c:pt idx="18">
                  <c:v>7</c:v>
                </c:pt>
                <c:pt idx="19">
                  <c:v>13</c:v>
                </c:pt>
                <c:pt idx="20">
                  <c:v>10</c:v>
                </c:pt>
                <c:pt idx="21">
                  <c:v>14</c:v>
                </c:pt>
                <c:pt idx="22">
                  <c:v>13</c:v>
                </c:pt>
                <c:pt idx="23">
                  <c:v>14</c:v>
                </c:pt>
                <c:pt idx="24">
                  <c:v>8</c:v>
                </c:pt>
                <c:pt idx="25">
                  <c:v>14</c:v>
                </c:pt>
                <c:pt idx="26">
                  <c:v>11</c:v>
                </c:pt>
                <c:pt idx="27">
                  <c:v>11</c:v>
                </c:pt>
                <c:pt idx="28">
                  <c:v>13</c:v>
                </c:pt>
                <c:pt idx="29">
                  <c:v>21</c:v>
                </c:pt>
                <c:pt idx="30">
                  <c:v>16</c:v>
                </c:pt>
                <c:pt idx="31">
                  <c:v>11</c:v>
                </c:pt>
                <c:pt idx="32">
                  <c:v>18</c:v>
                </c:pt>
                <c:pt idx="33">
                  <c:v>18</c:v>
                </c:pt>
                <c:pt idx="34">
                  <c:v>11</c:v>
                </c:pt>
                <c:pt idx="35">
                  <c:v>18</c:v>
                </c:pt>
                <c:pt idx="36">
                  <c:v>22</c:v>
                </c:pt>
                <c:pt idx="37">
                  <c:v>19</c:v>
                </c:pt>
                <c:pt idx="38">
                  <c:v>20</c:v>
                </c:pt>
                <c:pt idx="39">
                  <c:v>27</c:v>
                </c:pt>
                <c:pt idx="40">
                  <c:v>16</c:v>
                </c:pt>
                <c:pt idx="41">
                  <c:v>19</c:v>
                </c:pt>
                <c:pt idx="42">
                  <c:v>18</c:v>
                </c:pt>
                <c:pt idx="43">
                  <c:v>20</c:v>
                </c:pt>
                <c:pt idx="44">
                  <c:v>25</c:v>
                </c:pt>
                <c:pt idx="45">
                  <c:v>33</c:v>
                </c:pt>
                <c:pt idx="46">
                  <c:v>26</c:v>
                </c:pt>
                <c:pt idx="47">
                  <c:v>30</c:v>
                </c:pt>
                <c:pt idx="48">
                  <c:v>31</c:v>
                </c:pt>
                <c:pt idx="49">
                  <c:v>28</c:v>
                </c:pt>
                <c:pt idx="50">
                  <c:v>22</c:v>
                </c:pt>
                <c:pt idx="51">
                  <c:v>22</c:v>
                </c:pt>
                <c:pt idx="52">
                  <c:v>29</c:v>
                </c:pt>
                <c:pt idx="53">
                  <c:v>32</c:v>
                </c:pt>
                <c:pt idx="54">
                  <c:v>27</c:v>
                </c:pt>
                <c:pt idx="55">
                  <c:v>28</c:v>
                </c:pt>
                <c:pt idx="56">
                  <c:v>24</c:v>
                </c:pt>
                <c:pt idx="57">
                  <c:v>21</c:v>
                </c:pt>
                <c:pt idx="58">
                  <c:v>23</c:v>
                </c:pt>
                <c:pt idx="59">
                  <c:v>37</c:v>
                </c:pt>
                <c:pt idx="60">
                  <c:v>25</c:v>
                </c:pt>
                <c:pt idx="61">
                  <c:v>28</c:v>
                </c:pt>
                <c:pt idx="62">
                  <c:v>26</c:v>
                </c:pt>
                <c:pt idx="63">
                  <c:v>25</c:v>
                </c:pt>
                <c:pt idx="64">
                  <c:v>38</c:v>
                </c:pt>
                <c:pt idx="65">
                  <c:v>38</c:v>
                </c:pt>
                <c:pt idx="66">
                  <c:v>30</c:v>
                </c:pt>
                <c:pt idx="67">
                  <c:v>37</c:v>
                </c:pt>
                <c:pt idx="68">
                  <c:v>24</c:v>
                </c:pt>
                <c:pt idx="69">
                  <c:v>40</c:v>
                </c:pt>
                <c:pt idx="70">
                  <c:v>42</c:v>
                </c:pt>
                <c:pt idx="71">
                  <c:v>35</c:v>
                </c:pt>
                <c:pt idx="72">
                  <c:v>43</c:v>
                </c:pt>
                <c:pt idx="73">
                  <c:v>36</c:v>
                </c:pt>
                <c:pt idx="74">
                  <c:v>42</c:v>
                </c:pt>
                <c:pt idx="75">
                  <c:v>39</c:v>
                </c:pt>
                <c:pt idx="76">
                  <c:v>38</c:v>
                </c:pt>
                <c:pt idx="77">
                  <c:v>34</c:v>
                </c:pt>
                <c:pt idx="78">
                  <c:v>43</c:v>
                </c:pt>
                <c:pt idx="79">
                  <c:v>37</c:v>
                </c:pt>
                <c:pt idx="80">
                  <c:v>48</c:v>
                </c:pt>
                <c:pt idx="81">
                  <c:v>34</c:v>
                </c:pt>
                <c:pt idx="82">
                  <c:v>38</c:v>
                </c:pt>
                <c:pt idx="83">
                  <c:v>47</c:v>
                </c:pt>
                <c:pt idx="84">
                  <c:v>41</c:v>
                </c:pt>
                <c:pt idx="85">
                  <c:v>45</c:v>
                </c:pt>
                <c:pt idx="86">
                  <c:v>41</c:v>
                </c:pt>
                <c:pt idx="87">
                  <c:v>44</c:v>
                </c:pt>
                <c:pt idx="88">
                  <c:v>36</c:v>
                </c:pt>
                <c:pt idx="89">
                  <c:v>48</c:v>
                </c:pt>
                <c:pt idx="90">
                  <c:v>45</c:v>
                </c:pt>
                <c:pt idx="91">
                  <c:v>46</c:v>
                </c:pt>
                <c:pt idx="92">
                  <c:v>39</c:v>
                </c:pt>
                <c:pt idx="93">
                  <c:v>41</c:v>
                </c:pt>
                <c:pt idx="94">
                  <c:v>39</c:v>
                </c:pt>
                <c:pt idx="95">
                  <c:v>40</c:v>
                </c:pt>
                <c:pt idx="96">
                  <c:v>30</c:v>
                </c:pt>
                <c:pt idx="97">
                  <c:v>41</c:v>
                </c:pt>
                <c:pt idx="98">
                  <c:v>49</c:v>
                </c:pt>
                <c:pt idx="99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BD-40DF-BBF5-A370345DC60F}"/>
            </c:ext>
          </c:extLst>
        </c:ser>
        <c:ser>
          <c:idx val="3"/>
          <c:order val="3"/>
          <c:tx>
            <c:strRef>
              <c:f>'measure_error_0,001-0,1'!$D$1</c:f>
              <c:strCache>
                <c:ptCount val="1"/>
                <c:pt idx="0">
                  <c:v>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cat>
          <c:val>
            <c:numRef>
              <c:f>'measure_error_0,001-0,1'!$D$2:$D$101</c:f>
              <c:numCache>
                <c:formatCode>General</c:formatCode>
                <c:ptCount val="100"/>
                <c:pt idx="0">
                  <c:v>541</c:v>
                </c:pt>
                <c:pt idx="1">
                  <c:v>509</c:v>
                </c:pt>
                <c:pt idx="2">
                  <c:v>488</c:v>
                </c:pt>
                <c:pt idx="3">
                  <c:v>523</c:v>
                </c:pt>
                <c:pt idx="4">
                  <c:v>486</c:v>
                </c:pt>
                <c:pt idx="5">
                  <c:v>513</c:v>
                </c:pt>
                <c:pt idx="6">
                  <c:v>545</c:v>
                </c:pt>
                <c:pt idx="7">
                  <c:v>490</c:v>
                </c:pt>
                <c:pt idx="8">
                  <c:v>498</c:v>
                </c:pt>
                <c:pt idx="9">
                  <c:v>521</c:v>
                </c:pt>
                <c:pt idx="10">
                  <c:v>498</c:v>
                </c:pt>
                <c:pt idx="11">
                  <c:v>507</c:v>
                </c:pt>
                <c:pt idx="12">
                  <c:v>490</c:v>
                </c:pt>
                <c:pt idx="13">
                  <c:v>498</c:v>
                </c:pt>
                <c:pt idx="14">
                  <c:v>516</c:v>
                </c:pt>
                <c:pt idx="15">
                  <c:v>477</c:v>
                </c:pt>
                <c:pt idx="16">
                  <c:v>493</c:v>
                </c:pt>
                <c:pt idx="17">
                  <c:v>478</c:v>
                </c:pt>
                <c:pt idx="18">
                  <c:v>448</c:v>
                </c:pt>
                <c:pt idx="19">
                  <c:v>481</c:v>
                </c:pt>
                <c:pt idx="20">
                  <c:v>468</c:v>
                </c:pt>
                <c:pt idx="21">
                  <c:v>470</c:v>
                </c:pt>
                <c:pt idx="22">
                  <c:v>500</c:v>
                </c:pt>
                <c:pt idx="23">
                  <c:v>484</c:v>
                </c:pt>
                <c:pt idx="24">
                  <c:v>484</c:v>
                </c:pt>
                <c:pt idx="25">
                  <c:v>457</c:v>
                </c:pt>
                <c:pt idx="26">
                  <c:v>460</c:v>
                </c:pt>
                <c:pt idx="27">
                  <c:v>469</c:v>
                </c:pt>
                <c:pt idx="28">
                  <c:v>484</c:v>
                </c:pt>
                <c:pt idx="29">
                  <c:v>451</c:v>
                </c:pt>
                <c:pt idx="30">
                  <c:v>447</c:v>
                </c:pt>
                <c:pt idx="31">
                  <c:v>458</c:v>
                </c:pt>
                <c:pt idx="32">
                  <c:v>459</c:v>
                </c:pt>
                <c:pt idx="33">
                  <c:v>497</c:v>
                </c:pt>
                <c:pt idx="34">
                  <c:v>459</c:v>
                </c:pt>
                <c:pt idx="35">
                  <c:v>495</c:v>
                </c:pt>
                <c:pt idx="36">
                  <c:v>481</c:v>
                </c:pt>
                <c:pt idx="37">
                  <c:v>473</c:v>
                </c:pt>
                <c:pt idx="38">
                  <c:v>469</c:v>
                </c:pt>
                <c:pt idx="39">
                  <c:v>445</c:v>
                </c:pt>
                <c:pt idx="40">
                  <c:v>464</c:v>
                </c:pt>
                <c:pt idx="41">
                  <c:v>440</c:v>
                </c:pt>
                <c:pt idx="42">
                  <c:v>450</c:v>
                </c:pt>
                <c:pt idx="43">
                  <c:v>430</c:v>
                </c:pt>
                <c:pt idx="44">
                  <c:v>465</c:v>
                </c:pt>
                <c:pt idx="45">
                  <c:v>407</c:v>
                </c:pt>
                <c:pt idx="46">
                  <c:v>449</c:v>
                </c:pt>
                <c:pt idx="47">
                  <c:v>457</c:v>
                </c:pt>
                <c:pt idx="48">
                  <c:v>432</c:v>
                </c:pt>
                <c:pt idx="49">
                  <c:v>444</c:v>
                </c:pt>
                <c:pt idx="50">
                  <c:v>437</c:v>
                </c:pt>
                <c:pt idx="51">
                  <c:v>431</c:v>
                </c:pt>
                <c:pt idx="52">
                  <c:v>450</c:v>
                </c:pt>
                <c:pt idx="53">
                  <c:v>438</c:v>
                </c:pt>
                <c:pt idx="54">
                  <c:v>431</c:v>
                </c:pt>
                <c:pt idx="55">
                  <c:v>415</c:v>
                </c:pt>
                <c:pt idx="56">
                  <c:v>419</c:v>
                </c:pt>
                <c:pt idx="57">
                  <c:v>417</c:v>
                </c:pt>
                <c:pt idx="58">
                  <c:v>427</c:v>
                </c:pt>
                <c:pt idx="59">
                  <c:v>428</c:v>
                </c:pt>
                <c:pt idx="60">
                  <c:v>425</c:v>
                </c:pt>
                <c:pt idx="61">
                  <c:v>438</c:v>
                </c:pt>
                <c:pt idx="62">
                  <c:v>433</c:v>
                </c:pt>
                <c:pt idx="63">
                  <c:v>426</c:v>
                </c:pt>
                <c:pt idx="64">
                  <c:v>417</c:v>
                </c:pt>
                <c:pt idx="65">
                  <c:v>406</c:v>
                </c:pt>
                <c:pt idx="66">
                  <c:v>401</c:v>
                </c:pt>
                <c:pt idx="67">
                  <c:v>415</c:v>
                </c:pt>
                <c:pt idx="68">
                  <c:v>412</c:v>
                </c:pt>
                <c:pt idx="69">
                  <c:v>395</c:v>
                </c:pt>
                <c:pt idx="70">
                  <c:v>401</c:v>
                </c:pt>
                <c:pt idx="71">
                  <c:v>389</c:v>
                </c:pt>
                <c:pt idx="72">
                  <c:v>397</c:v>
                </c:pt>
                <c:pt idx="73">
                  <c:v>410</c:v>
                </c:pt>
                <c:pt idx="74">
                  <c:v>411</c:v>
                </c:pt>
                <c:pt idx="75">
                  <c:v>387</c:v>
                </c:pt>
                <c:pt idx="76">
                  <c:v>399</c:v>
                </c:pt>
                <c:pt idx="77">
                  <c:v>406</c:v>
                </c:pt>
                <c:pt idx="78">
                  <c:v>401</c:v>
                </c:pt>
                <c:pt idx="79">
                  <c:v>403</c:v>
                </c:pt>
                <c:pt idx="80">
                  <c:v>383</c:v>
                </c:pt>
                <c:pt idx="81">
                  <c:v>403</c:v>
                </c:pt>
                <c:pt idx="82">
                  <c:v>383</c:v>
                </c:pt>
                <c:pt idx="83">
                  <c:v>391</c:v>
                </c:pt>
                <c:pt idx="84">
                  <c:v>396</c:v>
                </c:pt>
                <c:pt idx="85">
                  <c:v>389</c:v>
                </c:pt>
                <c:pt idx="86">
                  <c:v>404</c:v>
                </c:pt>
                <c:pt idx="87">
                  <c:v>410</c:v>
                </c:pt>
                <c:pt idx="88">
                  <c:v>423</c:v>
                </c:pt>
                <c:pt idx="89">
                  <c:v>397</c:v>
                </c:pt>
                <c:pt idx="90">
                  <c:v>388</c:v>
                </c:pt>
                <c:pt idx="91">
                  <c:v>389</c:v>
                </c:pt>
                <c:pt idx="92">
                  <c:v>393</c:v>
                </c:pt>
                <c:pt idx="93">
                  <c:v>374</c:v>
                </c:pt>
                <c:pt idx="94">
                  <c:v>368</c:v>
                </c:pt>
                <c:pt idx="95">
                  <c:v>372</c:v>
                </c:pt>
                <c:pt idx="96">
                  <c:v>370</c:v>
                </c:pt>
                <c:pt idx="97">
                  <c:v>353</c:v>
                </c:pt>
                <c:pt idx="98">
                  <c:v>363</c:v>
                </c:pt>
                <c:pt idx="99">
                  <c:v>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BD-40DF-BBF5-A370345DC60F}"/>
            </c:ext>
          </c:extLst>
        </c:ser>
        <c:ser>
          <c:idx val="4"/>
          <c:order val="4"/>
          <c:tx>
            <c:strRef>
              <c:f>'measure_error_0,001-0,1'!$E$1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cat>
          <c:val>
            <c:numRef>
              <c:f>'measure_error_0,001-0,1'!$E$2:$E$101</c:f>
              <c:numCache>
                <c:formatCode>General</c:formatCode>
                <c:ptCount val="100"/>
                <c:pt idx="0">
                  <c:v>478</c:v>
                </c:pt>
                <c:pt idx="1">
                  <c:v>508</c:v>
                </c:pt>
                <c:pt idx="2">
                  <c:v>522</c:v>
                </c:pt>
                <c:pt idx="3">
                  <c:v>483</c:v>
                </c:pt>
                <c:pt idx="4">
                  <c:v>523</c:v>
                </c:pt>
                <c:pt idx="5">
                  <c:v>490</c:v>
                </c:pt>
                <c:pt idx="6">
                  <c:v>460</c:v>
                </c:pt>
                <c:pt idx="7">
                  <c:v>511</c:v>
                </c:pt>
                <c:pt idx="8">
                  <c:v>493</c:v>
                </c:pt>
                <c:pt idx="9">
                  <c:v>483</c:v>
                </c:pt>
                <c:pt idx="10">
                  <c:v>491</c:v>
                </c:pt>
                <c:pt idx="11">
                  <c:v>480</c:v>
                </c:pt>
                <c:pt idx="12">
                  <c:v>497</c:v>
                </c:pt>
                <c:pt idx="13">
                  <c:v>477</c:v>
                </c:pt>
                <c:pt idx="14">
                  <c:v>456</c:v>
                </c:pt>
                <c:pt idx="15">
                  <c:v>484</c:v>
                </c:pt>
                <c:pt idx="16">
                  <c:v>474</c:v>
                </c:pt>
                <c:pt idx="17">
                  <c:v>482</c:v>
                </c:pt>
                <c:pt idx="18">
                  <c:v>511</c:v>
                </c:pt>
                <c:pt idx="19">
                  <c:v>485</c:v>
                </c:pt>
                <c:pt idx="20">
                  <c:v>490</c:v>
                </c:pt>
                <c:pt idx="21">
                  <c:v>483</c:v>
                </c:pt>
                <c:pt idx="22">
                  <c:v>448</c:v>
                </c:pt>
                <c:pt idx="23">
                  <c:v>469</c:v>
                </c:pt>
                <c:pt idx="24">
                  <c:v>463</c:v>
                </c:pt>
                <c:pt idx="25">
                  <c:v>479</c:v>
                </c:pt>
                <c:pt idx="26">
                  <c:v>476</c:v>
                </c:pt>
                <c:pt idx="27">
                  <c:v>466</c:v>
                </c:pt>
                <c:pt idx="28">
                  <c:v>429</c:v>
                </c:pt>
                <c:pt idx="29">
                  <c:v>479</c:v>
                </c:pt>
                <c:pt idx="30">
                  <c:v>474</c:v>
                </c:pt>
                <c:pt idx="31">
                  <c:v>479</c:v>
                </c:pt>
                <c:pt idx="32">
                  <c:v>455</c:v>
                </c:pt>
                <c:pt idx="33">
                  <c:v>438</c:v>
                </c:pt>
                <c:pt idx="34">
                  <c:v>473</c:v>
                </c:pt>
                <c:pt idx="35">
                  <c:v>436</c:v>
                </c:pt>
                <c:pt idx="36">
                  <c:v>442</c:v>
                </c:pt>
                <c:pt idx="37">
                  <c:v>443</c:v>
                </c:pt>
                <c:pt idx="38">
                  <c:v>429</c:v>
                </c:pt>
                <c:pt idx="39">
                  <c:v>453</c:v>
                </c:pt>
                <c:pt idx="40">
                  <c:v>458</c:v>
                </c:pt>
                <c:pt idx="41">
                  <c:v>451</c:v>
                </c:pt>
                <c:pt idx="42">
                  <c:v>430</c:v>
                </c:pt>
                <c:pt idx="43">
                  <c:v>453</c:v>
                </c:pt>
                <c:pt idx="44">
                  <c:v>422</c:v>
                </c:pt>
                <c:pt idx="45">
                  <c:v>457</c:v>
                </c:pt>
                <c:pt idx="46">
                  <c:v>421</c:v>
                </c:pt>
                <c:pt idx="47">
                  <c:v>424</c:v>
                </c:pt>
                <c:pt idx="48">
                  <c:v>444</c:v>
                </c:pt>
                <c:pt idx="49">
                  <c:v>433</c:v>
                </c:pt>
                <c:pt idx="50">
                  <c:v>438</c:v>
                </c:pt>
                <c:pt idx="51">
                  <c:v>444</c:v>
                </c:pt>
                <c:pt idx="52">
                  <c:v>426</c:v>
                </c:pt>
                <c:pt idx="53">
                  <c:v>412</c:v>
                </c:pt>
                <c:pt idx="54">
                  <c:v>434</c:v>
                </c:pt>
                <c:pt idx="55">
                  <c:v>449</c:v>
                </c:pt>
                <c:pt idx="56">
                  <c:v>429</c:v>
                </c:pt>
                <c:pt idx="57">
                  <c:v>439</c:v>
                </c:pt>
                <c:pt idx="58">
                  <c:v>431</c:v>
                </c:pt>
                <c:pt idx="59">
                  <c:v>421</c:v>
                </c:pt>
                <c:pt idx="60">
                  <c:v>389</c:v>
                </c:pt>
                <c:pt idx="61">
                  <c:v>411</c:v>
                </c:pt>
                <c:pt idx="62">
                  <c:v>428</c:v>
                </c:pt>
                <c:pt idx="63">
                  <c:v>424</c:v>
                </c:pt>
                <c:pt idx="64">
                  <c:v>417</c:v>
                </c:pt>
                <c:pt idx="65">
                  <c:v>420</c:v>
                </c:pt>
                <c:pt idx="66">
                  <c:v>434</c:v>
                </c:pt>
                <c:pt idx="67">
                  <c:v>399</c:v>
                </c:pt>
                <c:pt idx="68">
                  <c:v>415</c:v>
                </c:pt>
                <c:pt idx="69">
                  <c:v>417</c:v>
                </c:pt>
                <c:pt idx="70">
                  <c:v>420</c:v>
                </c:pt>
                <c:pt idx="71">
                  <c:v>427</c:v>
                </c:pt>
                <c:pt idx="72">
                  <c:v>411</c:v>
                </c:pt>
                <c:pt idx="73">
                  <c:v>401</c:v>
                </c:pt>
                <c:pt idx="74">
                  <c:v>403</c:v>
                </c:pt>
                <c:pt idx="75">
                  <c:v>404</c:v>
                </c:pt>
                <c:pt idx="76">
                  <c:v>392</c:v>
                </c:pt>
                <c:pt idx="77">
                  <c:v>416</c:v>
                </c:pt>
                <c:pt idx="78">
                  <c:v>391</c:v>
                </c:pt>
                <c:pt idx="79">
                  <c:v>385</c:v>
                </c:pt>
                <c:pt idx="80">
                  <c:v>410</c:v>
                </c:pt>
                <c:pt idx="81">
                  <c:v>388</c:v>
                </c:pt>
                <c:pt idx="82">
                  <c:v>403</c:v>
                </c:pt>
                <c:pt idx="83">
                  <c:v>397</c:v>
                </c:pt>
                <c:pt idx="84">
                  <c:v>383</c:v>
                </c:pt>
                <c:pt idx="85">
                  <c:v>388</c:v>
                </c:pt>
                <c:pt idx="86">
                  <c:v>369</c:v>
                </c:pt>
                <c:pt idx="87">
                  <c:v>364</c:v>
                </c:pt>
                <c:pt idx="88">
                  <c:v>393</c:v>
                </c:pt>
                <c:pt idx="89">
                  <c:v>386</c:v>
                </c:pt>
                <c:pt idx="90">
                  <c:v>373</c:v>
                </c:pt>
                <c:pt idx="91">
                  <c:v>375</c:v>
                </c:pt>
                <c:pt idx="92">
                  <c:v>365</c:v>
                </c:pt>
                <c:pt idx="93">
                  <c:v>385</c:v>
                </c:pt>
                <c:pt idx="94">
                  <c:v>382</c:v>
                </c:pt>
                <c:pt idx="95">
                  <c:v>402</c:v>
                </c:pt>
                <c:pt idx="96">
                  <c:v>387</c:v>
                </c:pt>
                <c:pt idx="97">
                  <c:v>417</c:v>
                </c:pt>
                <c:pt idx="98">
                  <c:v>378</c:v>
                </c:pt>
                <c:pt idx="99">
                  <c:v>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DBD-40DF-BBF5-A370345DC60F}"/>
            </c:ext>
          </c:extLst>
        </c:ser>
        <c:ser>
          <c:idx val="5"/>
          <c:order val="5"/>
          <c:tx>
            <c:strRef>
              <c:f>'measure_error_0,001-0,1'!$F$1</c:f>
              <c:strCache>
                <c:ptCount val="1"/>
                <c:pt idx="0">
                  <c:v>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cat>
          <c:val>
            <c:numRef>
              <c:f>'measure_error_0,001-0,1'!$F$2:$F$101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8</c:v>
                </c:pt>
                <c:pt idx="8">
                  <c:v>7</c:v>
                </c:pt>
                <c:pt idx="9">
                  <c:v>4</c:v>
                </c:pt>
                <c:pt idx="10">
                  <c:v>4</c:v>
                </c:pt>
                <c:pt idx="11">
                  <c:v>7</c:v>
                </c:pt>
                <c:pt idx="12">
                  <c:v>5</c:v>
                </c:pt>
                <c:pt idx="13">
                  <c:v>7</c:v>
                </c:pt>
                <c:pt idx="14">
                  <c:v>12</c:v>
                </c:pt>
                <c:pt idx="15">
                  <c:v>15</c:v>
                </c:pt>
                <c:pt idx="16">
                  <c:v>4</c:v>
                </c:pt>
                <c:pt idx="17">
                  <c:v>13</c:v>
                </c:pt>
                <c:pt idx="18">
                  <c:v>15</c:v>
                </c:pt>
                <c:pt idx="19">
                  <c:v>9</c:v>
                </c:pt>
                <c:pt idx="20">
                  <c:v>13</c:v>
                </c:pt>
                <c:pt idx="21">
                  <c:v>10</c:v>
                </c:pt>
                <c:pt idx="22">
                  <c:v>9</c:v>
                </c:pt>
                <c:pt idx="23">
                  <c:v>12</c:v>
                </c:pt>
                <c:pt idx="24">
                  <c:v>18</c:v>
                </c:pt>
                <c:pt idx="25">
                  <c:v>17</c:v>
                </c:pt>
                <c:pt idx="26">
                  <c:v>15</c:v>
                </c:pt>
                <c:pt idx="27">
                  <c:v>18</c:v>
                </c:pt>
                <c:pt idx="28">
                  <c:v>19</c:v>
                </c:pt>
                <c:pt idx="29">
                  <c:v>13</c:v>
                </c:pt>
                <c:pt idx="30">
                  <c:v>18</c:v>
                </c:pt>
                <c:pt idx="31">
                  <c:v>19</c:v>
                </c:pt>
                <c:pt idx="32">
                  <c:v>20</c:v>
                </c:pt>
                <c:pt idx="33">
                  <c:v>18</c:v>
                </c:pt>
                <c:pt idx="34">
                  <c:v>12</c:v>
                </c:pt>
                <c:pt idx="35">
                  <c:v>11</c:v>
                </c:pt>
                <c:pt idx="36">
                  <c:v>15</c:v>
                </c:pt>
                <c:pt idx="37">
                  <c:v>18</c:v>
                </c:pt>
                <c:pt idx="38">
                  <c:v>22</c:v>
                </c:pt>
                <c:pt idx="39">
                  <c:v>23</c:v>
                </c:pt>
                <c:pt idx="40">
                  <c:v>21</c:v>
                </c:pt>
                <c:pt idx="41">
                  <c:v>22</c:v>
                </c:pt>
                <c:pt idx="42">
                  <c:v>29</c:v>
                </c:pt>
                <c:pt idx="43">
                  <c:v>23</c:v>
                </c:pt>
                <c:pt idx="44">
                  <c:v>25</c:v>
                </c:pt>
                <c:pt idx="45">
                  <c:v>26</c:v>
                </c:pt>
                <c:pt idx="46">
                  <c:v>32</c:v>
                </c:pt>
                <c:pt idx="47">
                  <c:v>19</c:v>
                </c:pt>
                <c:pt idx="48">
                  <c:v>29</c:v>
                </c:pt>
                <c:pt idx="49">
                  <c:v>19</c:v>
                </c:pt>
                <c:pt idx="50">
                  <c:v>26</c:v>
                </c:pt>
                <c:pt idx="51">
                  <c:v>28</c:v>
                </c:pt>
                <c:pt idx="52">
                  <c:v>31</c:v>
                </c:pt>
                <c:pt idx="53">
                  <c:v>21</c:v>
                </c:pt>
                <c:pt idx="54">
                  <c:v>23</c:v>
                </c:pt>
                <c:pt idx="55">
                  <c:v>30</c:v>
                </c:pt>
                <c:pt idx="56">
                  <c:v>33</c:v>
                </c:pt>
                <c:pt idx="57">
                  <c:v>35</c:v>
                </c:pt>
                <c:pt idx="58">
                  <c:v>28</c:v>
                </c:pt>
                <c:pt idx="59">
                  <c:v>39</c:v>
                </c:pt>
                <c:pt idx="60">
                  <c:v>34</c:v>
                </c:pt>
                <c:pt idx="61">
                  <c:v>31</c:v>
                </c:pt>
                <c:pt idx="62">
                  <c:v>33</c:v>
                </c:pt>
                <c:pt idx="63">
                  <c:v>25</c:v>
                </c:pt>
                <c:pt idx="64">
                  <c:v>28</c:v>
                </c:pt>
                <c:pt idx="65">
                  <c:v>28</c:v>
                </c:pt>
                <c:pt idx="66">
                  <c:v>38</c:v>
                </c:pt>
                <c:pt idx="67">
                  <c:v>25</c:v>
                </c:pt>
                <c:pt idx="68">
                  <c:v>24</c:v>
                </c:pt>
                <c:pt idx="69">
                  <c:v>28</c:v>
                </c:pt>
                <c:pt idx="70">
                  <c:v>31</c:v>
                </c:pt>
                <c:pt idx="71">
                  <c:v>34</c:v>
                </c:pt>
                <c:pt idx="72">
                  <c:v>31</c:v>
                </c:pt>
                <c:pt idx="73">
                  <c:v>40</c:v>
                </c:pt>
                <c:pt idx="74">
                  <c:v>36</c:v>
                </c:pt>
                <c:pt idx="75">
                  <c:v>47</c:v>
                </c:pt>
                <c:pt idx="76">
                  <c:v>35</c:v>
                </c:pt>
                <c:pt idx="77">
                  <c:v>26</c:v>
                </c:pt>
                <c:pt idx="78">
                  <c:v>26</c:v>
                </c:pt>
                <c:pt idx="79">
                  <c:v>30</c:v>
                </c:pt>
                <c:pt idx="80">
                  <c:v>38</c:v>
                </c:pt>
                <c:pt idx="81">
                  <c:v>44</c:v>
                </c:pt>
                <c:pt idx="82">
                  <c:v>44</c:v>
                </c:pt>
                <c:pt idx="83">
                  <c:v>32</c:v>
                </c:pt>
                <c:pt idx="84">
                  <c:v>27</c:v>
                </c:pt>
                <c:pt idx="85">
                  <c:v>36</c:v>
                </c:pt>
                <c:pt idx="86">
                  <c:v>37</c:v>
                </c:pt>
                <c:pt idx="87">
                  <c:v>39</c:v>
                </c:pt>
                <c:pt idx="88">
                  <c:v>30</c:v>
                </c:pt>
                <c:pt idx="89">
                  <c:v>36</c:v>
                </c:pt>
                <c:pt idx="90">
                  <c:v>34</c:v>
                </c:pt>
                <c:pt idx="91">
                  <c:v>39</c:v>
                </c:pt>
                <c:pt idx="92">
                  <c:v>45</c:v>
                </c:pt>
                <c:pt idx="93">
                  <c:v>36</c:v>
                </c:pt>
                <c:pt idx="94">
                  <c:v>48</c:v>
                </c:pt>
                <c:pt idx="95">
                  <c:v>52</c:v>
                </c:pt>
                <c:pt idx="96">
                  <c:v>48</c:v>
                </c:pt>
                <c:pt idx="97">
                  <c:v>53</c:v>
                </c:pt>
                <c:pt idx="98">
                  <c:v>47</c:v>
                </c:pt>
                <c:pt idx="99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DBD-40DF-BBF5-A370345DC60F}"/>
            </c:ext>
          </c:extLst>
        </c:ser>
        <c:ser>
          <c:idx val="6"/>
          <c:order val="6"/>
          <c:tx>
            <c:strRef>
              <c:f>'measure_error_0,001-0,1'!$G$1</c:f>
              <c:strCache>
                <c:ptCount val="1"/>
                <c:pt idx="0">
                  <c:v>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cat>
          <c:val>
            <c:numRef>
              <c:f>'measure_error_0,001-0,1'!$G$2:$G$101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10</c:v>
                </c:pt>
                <c:pt idx="11">
                  <c:v>4</c:v>
                </c:pt>
                <c:pt idx="12">
                  <c:v>7</c:v>
                </c:pt>
                <c:pt idx="13">
                  <c:v>4</c:v>
                </c:pt>
                <c:pt idx="14">
                  <c:v>10</c:v>
                </c:pt>
                <c:pt idx="15">
                  <c:v>9</c:v>
                </c:pt>
                <c:pt idx="16">
                  <c:v>10</c:v>
                </c:pt>
                <c:pt idx="17">
                  <c:v>14</c:v>
                </c:pt>
                <c:pt idx="18">
                  <c:v>16</c:v>
                </c:pt>
                <c:pt idx="19">
                  <c:v>10</c:v>
                </c:pt>
                <c:pt idx="20">
                  <c:v>10</c:v>
                </c:pt>
                <c:pt idx="21">
                  <c:v>12</c:v>
                </c:pt>
                <c:pt idx="22">
                  <c:v>15</c:v>
                </c:pt>
                <c:pt idx="23">
                  <c:v>15</c:v>
                </c:pt>
                <c:pt idx="24">
                  <c:v>11</c:v>
                </c:pt>
                <c:pt idx="25">
                  <c:v>11</c:v>
                </c:pt>
                <c:pt idx="26">
                  <c:v>12</c:v>
                </c:pt>
                <c:pt idx="27">
                  <c:v>15</c:v>
                </c:pt>
                <c:pt idx="28">
                  <c:v>19</c:v>
                </c:pt>
                <c:pt idx="29">
                  <c:v>13</c:v>
                </c:pt>
                <c:pt idx="30">
                  <c:v>18</c:v>
                </c:pt>
                <c:pt idx="31">
                  <c:v>12</c:v>
                </c:pt>
                <c:pt idx="32">
                  <c:v>13</c:v>
                </c:pt>
                <c:pt idx="33">
                  <c:v>12</c:v>
                </c:pt>
                <c:pt idx="34">
                  <c:v>20</c:v>
                </c:pt>
                <c:pt idx="35">
                  <c:v>16</c:v>
                </c:pt>
                <c:pt idx="36">
                  <c:v>12</c:v>
                </c:pt>
                <c:pt idx="37">
                  <c:v>14</c:v>
                </c:pt>
                <c:pt idx="38">
                  <c:v>22</c:v>
                </c:pt>
                <c:pt idx="39">
                  <c:v>26</c:v>
                </c:pt>
                <c:pt idx="40">
                  <c:v>19</c:v>
                </c:pt>
                <c:pt idx="41">
                  <c:v>16</c:v>
                </c:pt>
                <c:pt idx="42">
                  <c:v>33</c:v>
                </c:pt>
                <c:pt idx="43">
                  <c:v>20</c:v>
                </c:pt>
                <c:pt idx="44">
                  <c:v>17</c:v>
                </c:pt>
                <c:pt idx="45">
                  <c:v>29</c:v>
                </c:pt>
                <c:pt idx="46">
                  <c:v>18</c:v>
                </c:pt>
                <c:pt idx="47">
                  <c:v>25</c:v>
                </c:pt>
                <c:pt idx="48">
                  <c:v>26</c:v>
                </c:pt>
                <c:pt idx="49">
                  <c:v>19</c:v>
                </c:pt>
                <c:pt idx="50">
                  <c:v>20</c:v>
                </c:pt>
                <c:pt idx="51">
                  <c:v>17</c:v>
                </c:pt>
                <c:pt idx="52">
                  <c:v>23</c:v>
                </c:pt>
                <c:pt idx="53">
                  <c:v>27</c:v>
                </c:pt>
                <c:pt idx="54">
                  <c:v>31</c:v>
                </c:pt>
                <c:pt idx="55">
                  <c:v>26</c:v>
                </c:pt>
                <c:pt idx="56">
                  <c:v>23</c:v>
                </c:pt>
                <c:pt idx="57">
                  <c:v>24</c:v>
                </c:pt>
                <c:pt idx="58">
                  <c:v>34</c:v>
                </c:pt>
                <c:pt idx="59">
                  <c:v>26</c:v>
                </c:pt>
                <c:pt idx="60">
                  <c:v>43</c:v>
                </c:pt>
                <c:pt idx="61">
                  <c:v>26</c:v>
                </c:pt>
                <c:pt idx="62">
                  <c:v>35</c:v>
                </c:pt>
                <c:pt idx="63">
                  <c:v>28</c:v>
                </c:pt>
                <c:pt idx="64">
                  <c:v>28</c:v>
                </c:pt>
                <c:pt idx="65">
                  <c:v>30</c:v>
                </c:pt>
                <c:pt idx="66">
                  <c:v>38</c:v>
                </c:pt>
                <c:pt idx="67">
                  <c:v>36</c:v>
                </c:pt>
                <c:pt idx="68">
                  <c:v>34</c:v>
                </c:pt>
                <c:pt idx="69">
                  <c:v>27</c:v>
                </c:pt>
                <c:pt idx="70">
                  <c:v>35</c:v>
                </c:pt>
                <c:pt idx="71">
                  <c:v>30</c:v>
                </c:pt>
                <c:pt idx="72">
                  <c:v>19</c:v>
                </c:pt>
                <c:pt idx="73">
                  <c:v>32</c:v>
                </c:pt>
                <c:pt idx="74">
                  <c:v>36</c:v>
                </c:pt>
                <c:pt idx="75">
                  <c:v>40</c:v>
                </c:pt>
                <c:pt idx="76">
                  <c:v>34</c:v>
                </c:pt>
                <c:pt idx="77">
                  <c:v>29</c:v>
                </c:pt>
                <c:pt idx="78">
                  <c:v>36</c:v>
                </c:pt>
                <c:pt idx="79">
                  <c:v>40</c:v>
                </c:pt>
                <c:pt idx="80">
                  <c:v>26</c:v>
                </c:pt>
                <c:pt idx="81">
                  <c:v>42</c:v>
                </c:pt>
                <c:pt idx="82">
                  <c:v>43</c:v>
                </c:pt>
                <c:pt idx="83">
                  <c:v>40</c:v>
                </c:pt>
                <c:pt idx="84">
                  <c:v>42</c:v>
                </c:pt>
                <c:pt idx="85">
                  <c:v>37</c:v>
                </c:pt>
                <c:pt idx="86">
                  <c:v>44</c:v>
                </c:pt>
                <c:pt idx="87">
                  <c:v>43</c:v>
                </c:pt>
                <c:pt idx="88">
                  <c:v>30</c:v>
                </c:pt>
                <c:pt idx="89">
                  <c:v>49</c:v>
                </c:pt>
                <c:pt idx="90">
                  <c:v>50</c:v>
                </c:pt>
                <c:pt idx="91">
                  <c:v>46</c:v>
                </c:pt>
                <c:pt idx="92">
                  <c:v>46</c:v>
                </c:pt>
                <c:pt idx="93">
                  <c:v>45</c:v>
                </c:pt>
                <c:pt idx="94">
                  <c:v>42</c:v>
                </c:pt>
                <c:pt idx="95">
                  <c:v>45</c:v>
                </c:pt>
                <c:pt idx="96">
                  <c:v>58</c:v>
                </c:pt>
                <c:pt idx="97">
                  <c:v>36</c:v>
                </c:pt>
                <c:pt idx="98">
                  <c:v>51</c:v>
                </c:pt>
                <c:pt idx="99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DBD-40DF-BBF5-A370345DC60F}"/>
            </c:ext>
          </c:extLst>
        </c:ser>
        <c:ser>
          <c:idx val="7"/>
          <c:order val="7"/>
          <c:tx>
            <c:strRef>
              <c:f>'measure_error_0,001-0,1'!$H$1</c:f>
              <c:strCache>
                <c:ptCount val="1"/>
                <c:pt idx="0">
                  <c:v>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cat>
          <c:val>
            <c:numRef>
              <c:f>'measure_error_0,001-0,1'!$H$2:$H$101</c:f>
              <c:numCache>
                <c:formatCode>General</c:formatCode>
                <c:ptCount val="100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8</c:v>
                </c:pt>
                <c:pt idx="12">
                  <c:v>6</c:v>
                </c:pt>
                <c:pt idx="13">
                  <c:v>5</c:v>
                </c:pt>
                <c:pt idx="14">
                  <c:v>7</c:v>
                </c:pt>
                <c:pt idx="15">
                  <c:v>7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12</c:v>
                </c:pt>
                <c:pt idx="21">
                  <c:v>14</c:v>
                </c:pt>
                <c:pt idx="22">
                  <c:v>14</c:v>
                </c:pt>
                <c:pt idx="23">
                  <c:v>11</c:v>
                </c:pt>
                <c:pt idx="24">
                  <c:v>3</c:v>
                </c:pt>
                <c:pt idx="25">
                  <c:v>23</c:v>
                </c:pt>
                <c:pt idx="26">
                  <c:v>12</c:v>
                </c:pt>
                <c:pt idx="27">
                  <c:v>15</c:v>
                </c:pt>
                <c:pt idx="28">
                  <c:v>24</c:v>
                </c:pt>
                <c:pt idx="29">
                  <c:v>17</c:v>
                </c:pt>
                <c:pt idx="30">
                  <c:v>15</c:v>
                </c:pt>
                <c:pt idx="31">
                  <c:v>20</c:v>
                </c:pt>
                <c:pt idx="32">
                  <c:v>20</c:v>
                </c:pt>
                <c:pt idx="33">
                  <c:v>19</c:v>
                </c:pt>
                <c:pt idx="34">
                  <c:v>14</c:v>
                </c:pt>
                <c:pt idx="35">
                  <c:v>14</c:v>
                </c:pt>
                <c:pt idx="36">
                  <c:v>18</c:v>
                </c:pt>
                <c:pt idx="37">
                  <c:v>25</c:v>
                </c:pt>
                <c:pt idx="38">
                  <c:v>15</c:v>
                </c:pt>
                <c:pt idx="39">
                  <c:v>19</c:v>
                </c:pt>
                <c:pt idx="40">
                  <c:v>12</c:v>
                </c:pt>
                <c:pt idx="41">
                  <c:v>34</c:v>
                </c:pt>
                <c:pt idx="42">
                  <c:v>15</c:v>
                </c:pt>
                <c:pt idx="43">
                  <c:v>25</c:v>
                </c:pt>
                <c:pt idx="44">
                  <c:v>17</c:v>
                </c:pt>
                <c:pt idx="45">
                  <c:v>24</c:v>
                </c:pt>
                <c:pt idx="46">
                  <c:v>33</c:v>
                </c:pt>
                <c:pt idx="47">
                  <c:v>28</c:v>
                </c:pt>
                <c:pt idx="48">
                  <c:v>22</c:v>
                </c:pt>
                <c:pt idx="49">
                  <c:v>35</c:v>
                </c:pt>
                <c:pt idx="50">
                  <c:v>31</c:v>
                </c:pt>
                <c:pt idx="51">
                  <c:v>23</c:v>
                </c:pt>
                <c:pt idx="52">
                  <c:v>18</c:v>
                </c:pt>
                <c:pt idx="53">
                  <c:v>36</c:v>
                </c:pt>
                <c:pt idx="54">
                  <c:v>36</c:v>
                </c:pt>
                <c:pt idx="55">
                  <c:v>13</c:v>
                </c:pt>
                <c:pt idx="56">
                  <c:v>36</c:v>
                </c:pt>
                <c:pt idx="57">
                  <c:v>37</c:v>
                </c:pt>
                <c:pt idx="58">
                  <c:v>27</c:v>
                </c:pt>
                <c:pt idx="59">
                  <c:v>18</c:v>
                </c:pt>
                <c:pt idx="60">
                  <c:v>42</c:v>
                </c:pt>
                <c:pt idx="61">
                  <c:v>29</c:v>
                </c:pt>
                <c:pt idx="62">
                  <c:v>26</c:v>
                </c:pt>
                <c:pt idx="63">
                  <c:v>37</c:v>
                </c:pt>
                <c:pt idx="64">
                  <c:v>36</c:v>
                </c:pt>
                <c:pt idx="65">
                  <c:v>31</c:v>
                </c:pt>
                <c:pt idx="66">
                  <c:v>29</c:v>
                </c:pt>
                <c:pt idx="67">
                  <c:v>33</c:v>
                </c:pt>
                <c:pt idx="68">
                  <c:v>37</c:v>
                </c:pt>
                <c:pt idx="69">
                  <c:v>48</c:v>
                </c:pt>
                <c:pt idx="70">
                  <c:v>32</c:v>
                </c:pt>
                <c:pt idx="71">
                  <c:v>47</c:v>
                </c:pt>
                <c:pt idx="72">
                  <c:v>44</c:v>
                </c:pt>
                <c:pt idx="73">
                  <c:v>37</c:v>
                </c:pt>
                <c:pt idx="74">
                  <c:v>28</c:v>
                </c:pt>
                <c:pt idx="75">
                  <c:v>39</c:v>
                </c:pt>
                <c:pt idx="76">
                  <c:v>42</c:v>
                </c:pt>
                <c:pt idx="77">
                  <c:v>42</c:v>
                </c:pt>
                <c:pt idx="78">
                  <c:v>32</c:v>
                </c:pt>
                <c:pt idx="79">
                  <c:v>46</c:v>
                </c:pt>
                <c:pt idx="80">
                  <c:v>47</c:v>
                </c:pt>
                <c:pt idx="81">
                  <c:v>42</c:v>
                </c:pt>
                <c:pt idx="82">
                  <c:v>27</c:v>
                </c:pt>
                <c:pt idx="83">
                  <c:v>46</c:v>
                </c:pt>
                <c:pt idx="84">
                  <c:v>39</c:v>
                </c:pt>
                <c:pt idx="85">
                  <c:v>43</c:v>
                </c:pt>
                <c:pt idx="86">
                  <c:v>38</c:v>
                </c:pt>
                <c:pt idx="87">
                  <c:v>33</c:v>
                </c:pt>
                <c:pt idx="88">
                  <c:v>36</c:v>
                </c:pt>
                <c:pt idx="89">
                  <c:v>33</c:v>
                </c:pt>
                <c:pt idx="90">
                  <c:v>49</c:v>
                </c:pt>
                <c:pt idx="91">
                  <c:v>39</c:v>
                </c:pt>
                <c:pt idx="92">
                  <c:v>49</c:v>
                </c:pt>
                <c:pt idx="93">
                  <c:v>56</c:v>
                </c:pt>
                <c:pt idx="94">
                  <c:v>46</c:v>
                </c:pt>
                <c:pt idx="95">
                  <c:v>45</c:v>
                </c:pt>
                <c:pt idx="96">
                  <c:v>40</c:v>
                </c:pt>
                <c:pt idx="97">
                  <c:v>38</c:v>
                </c:pt>
                <c:pt idx="98">
                  <c:v>46</c:v>
                </c:pt>
                <c:pt idx="9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DBD-40DF-BBF5-A370345DC60F}"/>
            </c:ext>
          </c:extLst>
        </c:ser>
        <c:ser>
          <c:idx val="8"/>
          <c:order val="8"/>
          <c:tx>
            <c:strRef>
              <c:f>'measure_error_0,001-0,1'!$I$1</c:f>
              <c:strCache>
                <c:ptCount val="1"/>
                <c:pt idx="0">
                  <c:v>p_meas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cat>
          <c:val>
            <c:numRef>
              <c:f>'measure_error_0,001-0,1'!$I$2:$I$101</c:f>
              <c:numCache>
                <c:formatCode>General</c:formatCode>
                <c:ptCount val="1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DBD-40DF-BBF5-A370345DC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2954351"/>
        <c:axId val="632941391"/>
      </c:lineChart>
      <c:catAx>
        <c:axId val="63295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32941391"/>
        <c:crosses val="autoZero"/>
        <c:auto val="1"/>
        <c:lblAlgn val="ctr"/>
        <c:lblOffset val="100"/>
        <c:noMultiLvlLbl val="0"/>
      </c:catAx>
      <c:valAx>
        <c:axId val="63294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3295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Reset_error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reset_error!$A$1</c:f>
              <c:strCache>
                <c:ptCount val="1"/>
                <c:pt idx="0">
                  <c:v>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reset_error!$A$2:$A$102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B7-4BA2-A8E3-31DC957531B9}"/>
            </c:ext>
          </c:extLst>
        </c:ser>
        <c:ser>
          <c:idx val="1"/>
          <c:order val="1"/>
          <c:tx>
            <c:strRef>
              <c:f>reset_error!$B$1</c:f>
              <c:strCache>
                <c:ptCount val="1"/>
                <c:pt idx="0">
                  <c:v>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reset_error!$B$2:$B$102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B7-4BA2-A8E3-31DC957531B9}"/>
            </c:ext>
          </c:extLst>
        </c:ser>
        <c:ser>
          <c:idx val="2"/>
          <c:order val="2"/>
          <c:tx>
            <c:strRef>
              <c:f>reset_error!$C$1</c:f>
              <c:strCache>
                <c:ptCount val="1"/>
                <c:pt idx="0">
                  <c:v>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reset_error!$C$2:$C$102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B7-4BA2-A8E3-31DC957531B9}"/>
            </c:ext>
          </c:extLst>
        </c:ser>
        <c:ser>
          <c:idx val="3"/>
          <c:order val="3"/>
          <c:tx>
            <c:strRef>
              <c:f>reset_error!$D$1</c:f>
              <c:strCache>
                <c:ptCount val="1"/>
                <c:pt idx="0">
                  <c:v>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reset_error!$D$2:$D$102</c:f>
              <c:numCache>
                <c:formatCode>General</c:formatCode>
                <c:ptCount val="101"/>
                <c:pt idx="0">
                  <c:v>496</c:v>
                </c:pt>
                <c:pt idx="1">
                  <c:v>531</c:v>
                </c:pt>
                <c:pt idx="2">
                  <c:v>533</c:v>
                </c:pt>
                <c:pt idx="3">
                  <c:v>528</c:v>
                </c:pt>
                <c:pt idx="4">
                  <c:v>511</c:v>
                </c:pt>
                <c:pt idx="5">
                  <c:v>515</c:v>
                </c:pt>
                <c:pt idx="6">
                  <c:v>516</c:v>
                </c:pt>
                <c:pt idx="7">
                  <c:v>500</c:v>
                </c:pt>
                <c:pt idx="8">
                  <c:v>488</c:v>
                </c:pt>
                <c:pt idx="9">
                  <c:v>496</c:v>
                </c:pt>
                <c:pt idx="10">
                  <c:v>478</c:v>
                </c:pt>
                <c:pt idx="11">
                  <c:v>529</c:v>
                </c:pt>
                <c:pt idx="12">
                  <c:v>527</c:v>
                </c:pt>
                <c:pt idx="13">
                  <c:v>532</c:v>
                </c:pt>
                <c:pt idx="14">
                  <c:v>528</c:v>
                </c:pt>
                <c:pt idx="15">
                  <c:v>526</c:v>
                </c:pt>
                <c:pt idx="16">
                  <c:v>481</c:v>
                </c:pt>
                <c:pt idx="17">
                  <c:v>521</c:v>
                </c:pt>
                <c:pt idx="18">
                  <c:v>484</c:v>
                </c:pt>
                <c:pt idx="19">
                  <c:v>512</c:v>
                </c:pt>
                <c:pt idx="20">
                  <c:v>524</c:v>
                </c:pt>
                <c:pt idx="21">
                  <c:v>507</c:v>
                </c:pt>
                <c:pt idx="22">
                  <c:v>521</c:v>
                </c:pt>
                <c:pt idx="23">
                  <c:v>505</c:v>
                </c:pt>
                <c:pt idx="24">
                  <c:v>519</c:v>
                </c:pt>
                <c:pt idx="25">
                  <c:v>493</c:v>
                </c:pt>
                <c:pt idx="26">
                  <c:v>535</c:v>
                </c:pt>
                <c:pt idx="27">
                  <c:v>506</c:v>
                </c:pt>
                <c:pt idx="28">
                  <c:v>514</c:v>
                </c:pt>
                <c:pt idx="29">
                  <c:v>511</c:v>
                </c:pt>
                <c:pt idx="30">
                  <c:v>482</c:v>
                </c:pt>
                <c:pt idx="31">
                  <c:v>492</c:v>
                </c:pt>
                <c:pt idx="32">
                  <c:v>533</c:v>
                </c:pt>
                <c:pt idx="33">
                  <c:v>497</c:v>
                </c:pt>
                <c:pt idx="34">
                  <c:v>539</c:v>
                </c:pt>
                <c:pt idx="35">
                  <c:v>503</c:v>
                </c:pt>
                <c:pt idx="36">
                  <c:v>522</c:v>
                </c:pt>
                <c:pt idx="37">
                  <c:v>524</c:v>
                </c:pt>
                <c:pt idx="38">
                  <c:v>507</c:v>
                </c:pt>
                <c:pt idx="39">
                  <c:v>503</c:v>
                </c:pt>
                <c:pt idx="40">
                  <c:v>520</c:v>
                </c:pt>
                <c:pt idx="41">
                  <c:v>524</c:v>
                </c:pt>
                <c:pt idx="42">
                  <c:v>534</c:v>
                </c:pt>
                <c:pt idx="43">
                  <c:v>491</c:v>
                </c:pt>
                <c:pt idx="44">
                  <c:v>527</c:v>
                </c:pt>
                <c:pt idx="45">
                  <c:v>514</c:v>
                </c:pt>
                <c:pt idx="46">
                  <c:v>498</c:v>
                </c:pt>
                <c:pt idx="47">
                  <c:v>513</c:v>
                </c:pt>
                <c:pt idx="48">
                  <c:v>526</c:v>
                </c:pt>
                <c:pt idx="49">
                  <c:v>493</c:v>
                </c:pt>
                <c:pt idx="50">
                  <c:v>507</c:v>
                </c:pt>
                <c:pt idx="51">
                  <c:v>520</c:v>
                </c:pt>
                <c:pt idx="52">
                  <c:v>513</c:v>
                </c:pt>
                <c:pt idx="53">
                  <c:v>529</c:v>
                </c:pt>
                <c:pt idx="54">
                  <c:v>521</c:v>
                </c:pt>
                <c:pt idx="55">
                  <c:v>531</c:v>
                </c:pt>
                <c:pt idx="56">
                  <c:v>503</c:v>
                </c:pt>
                <c:pt idx="57">
                  <c:v>530</c:v>
                </c:pt>
                <c:pt idx="58">
                  <c:v>497</c:v>
                </c:pt>
                <c:pt idx="59">
                  <c:v>518</c:v>
                </c:pt>
                <c:pt idx="60">
                  <c:v>537</c:v>
                </c:pt>
                <c:pt idx="61">
                  <c:v>504</c:v>
                </c:pt>
                <c:pt idx="62">
                  <c:v>499</c:v>
                </c:pt>
                <c:pt idx="63">
                  <c:v>532</c:v>
                </c:pt>
                <c:pt idx="64">
                  <c:v>484</c:v>
                </c:pt>
                <c:pt idx="65">
                  <c:v>502</c:v>
                </c:pt>
                <c:pt idx="66">
                  <c:v>506</c:v>
                </c:pt>
                <c:pt idx="67">
                  <c:v>490</c:v>
                </c:pt>
                <c:pt idx="68">
                  <c:v>508</c:v>
                </c:pt>
                <c:pt idx="69">
                  <c:v>506</c:v>
                </c:pt>
                <c:pt idx="70">
                  <c:v>521</c:v>
                </c:pt>
                <c:pt idx="71">
                  <c:v>513</c:v>
                </c:pt>
                <c:pt idx="72">
                  <c:v>523</c:v>
                </c:pt>
                <c:pt idx="73">
                  <c:v>514</c:v>
                </c:pt>
                <c:pt idx="74">
                  <c:v>500</c:v>
                </c:pt>
                <c:pt idx="75">
                  <c:v>528</c:v>
                </c:pt>
                <c:pt idx="76">
                  <c:v>490</c:v>
                </c:pt>
                <c:pt idx="77">
                  <c:v>495</c:v>
                </c:pt>
                <c:pt idx="78">
                  <c:v>491</c:v>
                </c:pt>
                <c:pt idx="79">
                  <c:v>512</c:v>
                </c:pt>
                <c:pt idx="80">
                  <c:v>506</c:v>
                </c:pt>
                <c:pt idx="81">
                  <c:v>505</c:v>
                </c:pt>
                <c:pt idx="82">
                  <c:v>537</c:v>
                </c:pt>
                <c:pt idx="83">
                  <c:v>523</c:v>
                </c:pt>
                <c:pt idx="84">
                  <c:v>520</c:v>
                </c:pt>
                <c:pt idx="85">
                  <c:v>504</c:v>
                </c:pt>
                <c:pt idx="86">
                  <c:v>479</c:v>
                </c:pt>
                <c:pt idx="87">
                  <c:v>513</c:v>
                </c:pt>
                <c:pt idx="88">
                  <c:v>521</c:v>
                </c:pt>
                <c:pt idx="89">
                  <c:v>493</c:v>
                </c:pt>
                <c:pt idx="90">
                  <c:v>512</c:v>
                </c:pt>
                <c:pt idx="91">
                  <c:v>531</c:v>
                </c:pt>
                <c:pt idx="92">
                  <c:v>502</c:v>
                </c:pt>
                <c:pt idx="93">
                  <c:v>536</c:v>
                </c:pt>
                <c:pt idx="94">
                  <c:v>527</c:v>
                </c:pt>
                <c:pt idx="95">
                  <c:v>541</c:v>
                </c:pt>
                <c:pt idx="96">
                  <c:v>505</c:v>
                </c:pt>
                <c:pt idx="97">
                  <c:v>519</c:v>
                </c:pt>
                <c:pt idx="98">
                  <c:v>516</c:v>
                </c:pt>
                <c:pt idx="99">
                  <c:v>531</c:v>
                </c:pt>
                <c:pt idx="100">
                  <c:v>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B7-4BA2-A8E3-31DC957531B9}"/>
            </c:ext>
          </c:extLst>
        </c:ser>
        <c:ser>
          <c:idx val="4"/>
          <c:order val="4"/>
          <c:tx>
            <c:strRef>
              <c:f>reset_error!$E$1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reset_error!$E$2:$E$102</c:f>
              <c:numCache>
                <c:formatCode>General</c:formatCode>
                <c:ptCount val="101"/>
                <c:pt idx="0">
                  <c:v>528</c:v>
                </c:pt>
                <c:pt idx="1">
                  <c:v>493</c:v>
                </c:pt>
                <c:pt idx="2">
                  <c:v>491</c:v>
                </c:pt>
                <c:pt idx="3">
                  <c:v>496</c:v>
                </c:pt>
                <c:pt idx="4">
                  <c:v>513</c:v>
                </c:pt>
                <c:pt idx="5">
                  <c:v>509</c:v>
                </c:pt>
                <c:pt idx="6">
                  <c:v>508</c:v>
                </c:pt>
                <c:pt idx="7">
                  <c:v>524</c:v>
                </c:pt>
                <c:pt idx="8">
                  <c:v>536</c:v>
                </c:pt>
                <c:pt idx="9">
                  <c:v>528</c:v>
                </c:pt>
                <c:pt idx="10">
                  <c:v>546</c:v>
                </c:pt>
                <c:pt idx="11">
                  <c:v>495</c:v>
                </c:pt>
                <c:pt idx="12">
                  <c:v>497</c:v>
                </c:pt>
                <c:pt idx="13">
                  <c:v>492</c:v>
                </c:pt>
                <c:pt idx="14">
                  <c:v>496</c:v>
                </c:pt>
                <c:pt idx="15">
                  <c:v>498</c:v>
                </c:pt>
                <c:pt idx="16">
                  <c:v>543</c:v>
                </c:pt>
                <c:pt idx="17">
                  <c:v>503</c:v>
                </c:pt>
                <c:pt idx="18">
                  <c:v>540</c:v>
                </c:pt>
                <c:pt idx="19">
                  <c:v>512</c:v>
                </c:pt>
                <c:pt idx="20">
                  <c:v>500</c:v>
                </c:pt>
                <c:pt idx="21">
                  <c:v>517</c:v>
                </c:pt>
                <c:pt idx="22">
                  <c:v>503</c:v>
                </c:pt>
                <c:pt idx="23">
                  <c:v>519</c:v>
                </c:pt>
                <c:pt idx="24">
                  <c:v>505</c:v>
                </c:pt>
                <c:pt idx="25">
                  <c:v>531</c:v>
                </c:pt>
                <c:pt idx="26">
                  <c:v>489</c:v>
                </c:pt>
                <c:pt idx="27">
                  <c:v>518</c:v>
                </c:pt>
                <c:pt idx="28">
                  <c:v>510</c:v>
                </c:pt>
                <c:pt idx="29">
                  <c:v>513</c:v>
                </c:pt>
                <c:pt idx="30">
                  <c:v>542</c:v>
                </c:pt>
                <c:pt idx="31">
                  <c:v>532</c:v>
                </c:pt>
                <c:pt idx="32">
                  <c:v>491</c:v>
                </c:pt>
                <c:pt idx="33">
                  <c:v>527</c:v>
                </c:pt>
                <c:pt idx="34">
                  <c:v>485</c:v>
                </c:pt>
                <c:pt idx="35">
                  <c:v>521</c:v>
                </c:pt>
                <c:pt idx="36">
                  <c:v>502</c:v>
                </c:pt>
                <c:pt idx="37">
                  <c:v>500</c:v>
                </c:pt>
                <c:pt idx="38">
                  <c:v>517</c:v>
                </c:pt>
                <c:pt idx="39">
                  <c:v>521</c:v>
                </c:pt>
                <c:pt idx="40">
                  <c:v>504</c:v>
                </c:pt>
                <c:pt idx="41">
                  <c:v>500</c:v>
                </c:pt>
                <c:pt idx="42">
                  <c:v>490</c:v>
                </c:pt>
                <c:pt idx="43">
                  <c:v>533</c:v>
                </c:pt>
                <c:pt idx="44">
                  <c:v>497</c:v>
                </c:pt>
                <c:pt idx="45">
                  <c:v>510</c:v>
                </c:pt>
                <c:pt idx="46">
                  <c:v>526</c:v>
                </c:pt>
                <c:pt idx="47">
                  <c:v>511</c:v>
                </c:pt>
                <c:pt idx="48">
                  <c:v>498</c:v>
                </c:pt>
                <c:pt idx="49">
                  <c:v>531</c:v>
                </c:pt>
                <c:pt idx="50">
                  <c:v>517</c:v>
                </c:pt>
                <c:pt idx="51">
                  <c:v>504</c:v>
                </c:pt>
                <c:pt idx="52">
                  <c:v>511</c:v>
                </c:pt>
                <c:pt idx="53">
                  <c:v>495</c:v>
                </c:pt>
                <c:pt idx="54">
                  <c:v>503</c:v>
                </c:pt>
                <c:pt idx="55">
                  <c:v>493</c:v>
                </c:pt>
                <c:pt idx="56">
                  <c:v>521</c:v>
                </c:pt>
                <c:pt idx="57">
                  <c:v>494</c:v>
                </c:pt>
                <c:pt idx="58">
                  <c:v>527</c:v>
                </c:pt>
                <c:pt idx="59">
                  <c:v>506</c:v>
                </c:pt>
                <c:pt idx="60">
                  <c:v>487</c:v>
                </c:pt>
                <c:pt idx="61">
                  <c:v>520</c:v>
                </c:pt>
                <c:pt idx="62">
                  <c:v>525</c:v>
                </c:pt>
                <c:pt idx="63">
                  <c:v>492</c:v>
                </c:pt>
                <c:pt idx="64">
                  <c:v>540</c:v>
                </c:pt>
                <c:pt idx="65">
                  <c:v>522</c:v>
                </c:pt>
                <c:pt idx="66">
                  <c:v>518</c:v>
                </c:pt>
                <c:pt idx="67">
                  <c:v>534</c:v>
                </c:pt>
                <c:pt idx="68">
                  <c:v>516</c:v>
                </c:pt>
                <c:pt idx="69">
                  <c:v>518</c:v>
                </c:pt>
                <c:pt idx="70">
                  <c:v>503</c:v>
                </c:pt>
                <c:pt idx="71">
                  <c:v>511</c:v>
                </c:pt>
                <c:pt idx="72">
                  <c:v>501</c:v>
                </c:pt>
                <c:pt idx="73">
                  <c:v>510</c:v>
                </c:pt>
                <c:pt idx="74">
                  <c:v>524</c:v>
                </c:pt>
                <c:pt idx="75">
                  <c:v>496</c:v>
                </c:pt>
                <c:pt idx="76">
                  <c:v>534</c:v>
                </c:pt>
                <c:pt idx="77">
                  <c:v>529</c:v>
                </c:pt>
                <c:pt idx="78">
                  <c:v>533</c:v>
                </c:pt>
                <c:pt idx="79">
                  <c:v>512</c:v>
                </c:pt>
                <c:pt idx="80">
                  <c:v>518</c:v>
                </c:pt>
                <c:pt idx="81">
                  <c:v>519</c:v>
                </c:pt>
                <c:pt idx="82">
                  <c:v>487</c:v>
                </c:pt>
                <c:pt idx="83">
                  <c:v>501</c:v>
                </c:pt>
                <c:pt idx="84">
                  <c:v>504</c:v>
                </c:pt>
                <c:pt idx="85">
                  <c:v>520</c:v>
                </c:pt>
                <c:pt idx="86">
                  <c:v>545</c:v>
                </c:pt>
                <c:pt idx="87">
                  <c:v>511</c:v>
                </c:pt>
                <c:pt idx="88">
                  <c:v>503</c:v>
                </c:pt>
                <c:pt idx="89">
                  <c:v>531</c:v>
                </c:pt>
                <c:pt idx="90">
                  <c:v>512</c:v>
                </c:pt>
                <c:pt idx="91">
                  <c:v>493</c:v>
                </c:pt>
                <c:pt idx="92">
                  <c:v>522</c:v>
                </c:pt>
                <c:pt idx="93">
                  <c:v>488</c:v>
                </c:pt>
                <c:pt idx="94">
                  <c:v>497</c:v>
                </c:pt>
                <c:pt idx="95">
                  <c:v>483</c:v>
                </c:pt>
                <c:pt idx="96">
                  <c:v>519</c:v>
                </c:pt>
                <c:pt idx="97">
                  <c:v>505</c:v>
                </c:pt>
                <c:pt idx="98">
                  <c:v>508</c:v>
                </c:pt>
                <c:pt idx="99">
                  <c:v>493</c:v>
                </c:pt>
                <c:pt idx="100">
                  <c:v>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DB7-4BA2-A8E3-31DC957531B9}"/>
            </c:ext>
          </c:extLst>
        </c:ser>
        <c:ser>
          <c:idx val="5"/>
          <c:order val="5"/>
          <c:tx>
            <c:strRef>
              <c:f>reset_error!$F$1</c:f>
              <c:strCache>
                <c:ptCount val="1"/>
                <c:pt idx="0">
                  <c:v>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reset_error!$F$2:$F$102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DB7-4BA2-A8E3-31DC957531B9}"/>
            </c:ext>
          </c:extLst>
        </c:ser>
        <c:ser>
          <c:idx val="6"/>
          <c:order val="6"/>
          <c:tx>
            <c:strRef>
              <c:f>reset_error!$G$1</c:f>
              <c:strCache>
                <c:ptCount val="1"/>
                <c:pt idx="0">
                  <c:v>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reset_error!$G$2:$G$102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DB7-4BA2-A8E3-31DC957531B9}"/>
            </c:ext>
          </c:extLst>
        </c:ser>
        <c:ser>
          <c:idx val="7"/>
          <c:order val="7"/>
          <c:tx>
            <c:strRef>
              <c:f>reset_error!$H$1</c:f>
              <c:strCache>
                <c:ptCount val="1"/>
                <c:pt idx="0">
                  <c:v>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reset_error!$H$2:$H$102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DB7-4BA2-A8E3-31DC95753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7462511"/>
        <c:axId val="637462031"/>
      </c:lineChart>
      <c:catAx>
        <c:axId val="63746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37462031"/>
        <c:crosses val="autoZero"/>
        <c:auto val="1"/>
        <c:lblAlgn val="ctr"/>
        <c:lblOffset val="100"/>
        <c:noMultiLvlLbl val="0"/>
      </c:catAx>
      <c:valAx>
        <c:axId val="63746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3746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err="1"/>
              <a:t>Idealis</a:t>
            </a:r>
            <a:r>
              <a:rPr lang="hu-HU" dirty="0"/>
              <a:t> Grover </a:t>
            </a:r>
            <a:r>
              <a:rPr lang="hu-HU" dirty="0" err="1"/>
              <a:t>szorasa</a:t>
            </a:r>
            <a:endParaRPr lang="hu-H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szoras!$A$104:$H$104</c:f>
                <c:numCache>
                  <c:formatCode>General</c:formatCode>
                  <c:ptCount val="8"/>
                  <c:pt idx="0">
                    <c:v>4.4514326373935527</c:v>
                  </c:pt>
                  <c:pt idx="1">
                    <c:v>3.6853381353299417</c:v>
                  </c:pt>
                  <c:pt idx="2">
                    <c:v>5.0335841799824612</c:v>
                  </c:pt>
                  <c:pt idx="3">
                    <c:v>17.699557718608208</c:v>
                  </c:pt>
                  <c:pt idx="4">
                    <c:v>16.295763841928956</c:v>
                  </c:pt>
                  <c:pt idx="5">
                    <c:v>5.3931868729411425</c:v>
                  </c:pt>
                  <c:pt idx="6">
                    <c:v>5.2224844120728049</c:v>
                  </c:pt>
                  <c:pt idx="7">
                    <c:v>4.1339198019909542</c:v>
                  </c:pt>
                </c:numCache>
              </c:numRef>
            </c:plus>
            <c:minus>
              <c:numRef>
                <c:f>szoras!$A$104:$H$104</c:f>
                <c:numCache>
                  <c:formatCode>General</c:formatCode>
                  <c:ptCount val="8"/>
                  <c:pt idx="0">
                    <c:v>4.4514326373935527</c:v>
                  </c:pt>
                  <c:pt idx="1">
                    <c:v>3.6853381353299417</c:v>
                  </c:pt>
                  <c:pt idx="2">
                    <c:v>5.0335841799824612</c:v>
                  </c:pt>
                  <c:pt idx="3">
                    <c:v>17.699557718608208</c:v>
                  </c:pt>
                  <c:pt idx="4">
                    <c:v>16.295763841928956</c:v>
                  </c:pt>
                  <c:pt idx="5">
                    <c:v>5.3931868729411425</c:v>
                  </c:pt>
                  <c:pt idx="6">
                    <c:v>5.2224844120728049</c:v>
                  </c:pt>
                  <c:pt idx="7">
                    <c:v>4.1339198019909542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szoras!$A$103:$H$103</c:f>
              <c:numCache>
                <c:formatCode>General</c:formatCode>
                <c:ptCount val="8"/>
                <c:pt idx="0">
                  <c:v>13.77</c:v>
                </c:pt>
                <c:pt idx="1">
                  <c:v>13.29</c:v>
                </c:pt>
                <c:pt idx="2">
                  <c:v>15.58</c:v>
                </c:pt>
                <c:pt idx="3">
                  <c:v>466.72</c:v>
                </c:pt>
                <c:pt idx="4">
                  <c:v>471.94</c:v>
                </c:pt>
                <c:pt idx="5">
                  <c:v>15.38</c:v>
                </c:pt>
                <c:pt idx="6">
                  <c:v>15.28</c:v>
                </c:pt>
                <c:pt idx="7">
                  <c:v>12.04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F0-4DC5-BA5F-FDFBD1A1F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8185616"/>
        <c:axId val="1068199056"/>
      </c:lineChart>
      <c:catAx>
        <c:axId val="1068185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68199056"/>
        <c:crosses val="autoZero"/>
        <c:auto val="1"/>
        <c:lblAlgn val="ctr"/>
        <c:lblOffset val="100"/>
        <c:noMultiLvlLbl val="0"/>
      </c:catAx>
      <c:valAx>
        <c:axId val="106819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6818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Grover Szimuláció Zaj nélkül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excelReady_adatok!$B$1:$I$1</c:f>
              <c:strCache>
                <c:ptCount val="8"/>
                <c:pt idx="0">
                  <c:v>000</c:v>
                </c:pt>
                <c:pt idx="1">
                  <c:v>001</c:v>
                </c:pt>
                <c:pt idx="2">
                  <c:v>010</c:v>
                </c:pt>
                <c:pt idx="3">
                  <c:v>011</c:v>
                </c:pt>
                <c:pt idx="4">
                  <c:v>100</c:v>
                </c:pt>
                <c:pt idx="5">
                  <c:v>101</c:v>
                </c:pt>
                <c:pt idx="6">
                  <c:v>110</c:v>
                </c:pt>
                <c:pt idx="7">
                  <c:v>111</c:v>
                </c:pt>
              </c:strCache>
            </c:strRef>
          </c:cat>
          <c:val>
            <c:numRef>
              <c:f>excelReady_adatok!$B$2:$I$2</c:f>
              <c:numCache>
                <c:formatCode>General</c:formatCode>
                <c:ptCount val="8"/>
                <c:pt idx="0">
                  <c:v>20</c:v>
                </c:pt>
                <c:pt idx="1">
                  <c:v>5</c:v>
                </c:pt>
                <c:pt idx="2">
                  <c:v>17</c:v>
                </c:pt>
                <c:pt idx="3">
                  <c:v>486</c:v>
                </c:pt>
                <c:pt idx="4">
                  <c:v>450</c:v>
                </c:pt>
                <c:pt idx="5">
                  <c:v>15</c:v>
                </c:pt>
                <c:pt idx="6">
                  <c:v>11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3-4642-A9D1-74EA3D861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831376"/>
        <c:axId val="640830416"/>
      </c:barChart>
      <c:catAx>
        <c:axId val="64083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40830416"/>
        <c:crosses val="autoZero"/>
        <c:auto val="1"/>
        <c:lblAlgn val="ctr"/>
        <c:lblOffset val="100"/>
        <c:noMultiLvlLbl val="0"/>
      </c:catAx>
      <c:valAx>
        <c:axId val="64083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4083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0iter </a:t>
            </a:r>
            <a:r>
              <a:rPr lang="hu-HU" dirty="0" err="1"/>
              <a:t>ry</a:t>
            </a:r>
            <a:endParaRPr lang="hu-H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'0iter ry'!$A$1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ry'!$A$2:$A$202</c:f>
              <c:numCache>
                <c:formatCode>General</c:formatCode>
                <c:ptCount val="201"/>
                <c:pt idx="0">
                  <c:v>19</c:v>
                </c:pt>
                <c:pt idx="1">
                  <c:v>17</c:v>
                </c:pt>
                <c:pt idx="2">
                  <c:v>16</c:v>
                </c:pt>
                <c:pt idx="3">
                  <c:v>15</c:v>
                </c:pt>
                <c:pt idx="4">
                  <c:v>18</c:v>
                </c:pt>
                <c:pt idx="5">
                  <c:v>19</c:v>
                </c:pt>
                <c:pt idx="6">
                  <c:v>16</c:v>
                </c:pt>
                <c:pt idx="7">
                  <c:v>20</c:v>
                </c:pt>
                <c:pt idx="8">
                  <c:v>15</c:v>
                </c:pt>
                <c:pt idx="9">
                  <c:v>17</c:v>
                </c:pt>
                <c:pt idx="10">
                  <c:v>16</c:v>
                </c:pt>
                <c:pt idx="11">
                  <c:v>15</c:v>
                </c:pt>
                <c:pt idx="12">
                  <c:v>19</c:v>
                </c:pt>
                <c:pt idx="13">
                  <c:v>17</c:v>
                </c:pt>
                <c:pt idx="14">
                  <c:v>20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19</c:v>
                </c:pt>
                <c:pt idx="19">
                  <c:v>24</c:v>
                </c:pt>
                <c:pt idx="20">
                  <c:v>25</c:v>
                </c:pt>
                <c:pt idx="21">
                  <c:v>24</c:v>
                </c:pt>
                <c:pt idx="22">
                  <c:v>26</c:v>
                </c:pt>
                <c:pt idx="23">
                  <c:v>28</c:v>
                </c:pt>
                <c:pt idx="24">
                  <c:v>30</c:v>
                </c:pt>
                <c:pt idx="25">
                  <c:v>29</c:v>
                </c:pt>
                <c:pt idx="26">
                  <c:v>35</c:v>
                </c:pt>
                <c:pt idx="27">
                  <c:v>34</c:v>
                </c:pt>
                <c:pt idx="28">
                  <c:v>36</c:v>
                </c:pt>
                <c:pt idx="29">
                  <c:v>39</c:v>
                </c:pt>
                <c:pt idx="30">
                  <c:v>39</c:v>
                </c:pt>
                <c:pt idx="31">
                  <c:v>40</c:v>
                </c:pt>
                <c:pt idx="32">
                  <c:v>43</c:v>
                </c:pt>
                <c:pt idx="33">
                  <c:v>42</c:v>
                </c:pt>
                <c:pt idx="34">
                  <c:v>43</c:v>
                </c:pt>
                <c:pt idx="35">
                  <c:v>50</c:v>
                </c:pt>
                <c:pt idx="36">
                  <c:v>44</c:v>
                </c:pt>
                <c:pt idx="37">
                  <c:v>47</c:v>
                </c:pt>
                <c:pt idx="38">
                  <c:v>51</c:v>
                </c:pt>
                <c:pt idx="39">
                  <c:v>51</c:v>
                </c:pt>
                <c:pt idx="40">
                  <c:v>48</c:v>
                </c:pt>
                <c:pt idx="41">
                  <c:v>52</c:v>
                </c:pt>
                <c:pt idx="42">
                  <c:v>51</c:v>
                </c:pt>
                <c:pt idx="43">
                  <c:v>54</c:v>
                </c:pt>
                <c:pt idx="44">
                  <c:v>52</c:v>
                </c:pt>
                <c:pt idx="45">
                  <c:v>52</c:v>
                </c:pt>
                <c:pt idx="46">
                  <c:v>49</c:v>
                </c:pt>
                <c:pt idx="47">
                  <c:v>54</c:v>
                </c:pt>
                <c:pt idx="48">
                  <c:v>52</c:v>
                </c:pt>
                <c:pt idx="49">
                  <c:v>55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47</c:v>
                </c:pt>
                <c:pt idx="54">
                  <c:v>49</c:v>
                </c:pt>
                <c:pt idx="55">
                  <c:v>46</c:v>
                </c:pt>
                <c:pt idx="56">
                  <c:v>46</c:v>
                </c:pt>
                <c:pt idx="57">
                  <c:v>48</c:v>
                </c:pt>
                <c:pt idx="58">
                  <c:v>45</c:v>
                </c:pt>
                <c:pt idx="59">
                  <c:v>45</c:v>
                </c:pt>
                <c:pt idx="60">
                  <c:v>44</c:v>
                </c:pt>
                <c:pt idx="61">
                  <c:v>41</c:v>
                </c:pt>
                <c:pt idx="62">
                  <c:v>40</c:v>
                </c:pt>
                <c:pt idx="63">
                  <c:v>41</c:v>
                </c:pt>
                <c:pt idx="64">
                  <c:v>39</c:v>
                </c:pt>
                <c:pt idx="65">
                  <c:v>37</c:v>
                </c:pt>
                <c:pt idx="66">
                  <c:v>35</c:v>
                </c:pt>
                <c:pt idx="67">
                  <c:v>33</c:v>
                </c:pt>
                <c:pt idx="68">
                  <c:v>32</c:v>
                </c:pt>
                <c:pt idx="69">
                  <c:v>30</c:v>
                </c:pt>
                <c:pt idx="70">
                  <c:v>31</c:v>
                </c:pt>
                <c:pt idx="71">
                  <c:v>32</c:v>
                </c:pt>
                <c:pt idx="72">
                  <c:v>31</c:v>
                </c:pt>
                <c:pt idx="73">
                  <c:v>31</c:v>
                </c:pt>
                <c:pt idx="74">
                  <c:v>30</c:v>
                </c:pt>
                <c:pt idx="75">
                  <c:v>30</c:v>
                </c:pt>
                <c:pt idx="76">
                  <c:v>31</c:v>
                </c:pt>
                <c:pt idx="77">
                  <c:v>28</c:v>
                </c:pt>
                <c:pt idx="78">
                  <c:v>28</c:v>
                </c:pt>
                <c:pt idx="79">
                  <c:v>31</c:v>
                </c:pt>
                <c:pt idx="80">
                  <c:v>31</c:v>
                </c:pt>
                <c:pt idx="81">
                  <c:v>30</c:v>
                </c:pt>
                <c:pt idx="82">
                  <c:v>30</c:v>
                </c:pt>
                <c:pt idx="83">
                  <c:v>29</c:v>
                </c:pt>
                <c:pt idx="84">
                  <c:v>32</c:v>
                </c:pt>
                <c:pt idx="85">
                  <c:v>28</c:v>
                </c:pt>
                <c:pt idx="86">
                  <c:v>31</c:v>
                </c:pt>
                <c:pt idx="87">
                  <c:v>29</c:v>
                </c:pt>
                <c:pt idx="88">
                  <c:v>29</c:v>
                </c:pt>
                <c:pt idx="89">
                  <c:v>29</c:v>
                </c:pt>
                <c:pt idx="90">
                  <c:v>33</c:v>
                </c:pt>
                <c:pt idx="91">
                  <c:v>31</c:v>
                </c:pt>
                <c:pt idx="92">
                  <c:v>34</c:v>
                </c:pt>
                <c:pt idx="93">
                  <c:v>37</c:v>
                </c:pt>
                <c:pt idx="94">
                  <c:v>37</c:v>
                </c:pt>
                <c:pt idx="95">
                  <c:v>41</c:v>
                </c:pt>
                <c:pt idx="96">
                  <c:v>35</c:v>
                </c:pt>
                <c:pt idx="97">
                  <c:v>38</c:v>
                </c:pt>
                <c:pt idx="98">
                  <c:v>35</c:v>
                </c:pt>
                <c:pt idx="99">
                  <c:v>37</c:v>
                </c:pt>
                <c:pt idx="100">
                  <c:v>39</c:v>
                </c:pt>
                <c:pt idx="101">
                  <c:v>40</c:v>
                </c:pt>
                <c:pt idx="102">
                  <c:v>46</c:v>
                </c:pt>
                <c:pt idx="103">
                  <c:v>41</c:v>
                </c:pt>
                <c:pt idx="104">
                  <c:v>39</c:v>
                </c:pt>
                <c:pt idx="105">
                  <c:v>39</c:v>
                </c:pt>
                <c:pt idx="106">
                  <c:v>43</c:v>
                </c:pt>
                <c:pt idx="107">
                  <c:v>39</c:v>
                </c:pt>
                <c:pt idx="108">
                  <c:v>41</c:v>
                </c:pt>
                <c:pt idx="109">
                  <c:v>45</c:v>
                </c:pt>
                <c:pt idx="110">
                  <c:v>39</c:v>
                </c:pt>
                <c:pt idx="111">
                  <c:v>41</c:v>
                </c:pt>
                <c:pt idx="112">
                  <c:v>41</c:v>
                </c:pt>
                <c:pt idx="113">
                  <c:v>42</c:v>
                </c:pt>
                <c:pt idx="114">
                  <c:v>42</c:v>
                </c:pt>
                <c:pt idx="115">
                  <c:v>41</c:v>
                </c:pt>
                <c:pt idx="116">
                  <c:v>43</c:v>
                </c:pt>
                <c:pt idx="117">
                  <c:v>41</c:v>
                </c:pt>
                <c:pt idx="118">
                  <c:v>40</c:v>
                </c:pt>
                <c:pt idx="119">
                  <c:v>39</c:v>
                </c:pt>
                <c:pt idx="120">
                  <c:v>41</c:v>
                </c:pt>
                <c:pt idx="121">
                  <c:v>42</c:v>
                </c:pt>
                <c:pt idx="122">
                  <c:v>41</c:v>
                </c:pt>
                <c:pt idx="123">
                  <c:v>41</c:v>
                </c:pt>
                <c:pt idx="124">
                  <c:v>43</c:v>
                </c:pt>
                <c:pt idx="125">
                  <c:v>41</c:v>
                </c:pt>
                <c:pt idx="126">
                  <c:v>41</c:v>
                </c:pt>
                <c:pt idx="127">
                  <c:v>46</c:v>
                </c:pt>
                <c:pt idx="128">
                  <c:v>43</c:v>
                </c:pt>
                <c:pt idx="129">
                  <c:v>42</c:v>
                </c:pt>
                <c:pt idx="130">
                  <c:v>42</c:v>
                </c:pt>
                <c:pt idx="131">
                  <c:v>44</c:v>
                </c:pt>
                <c:pt idx="132">
                  <c:v>43</c:v>
                </c:pt>
                <c:pt idx="133">
                  <c:v>42</c:v>
                </c:pt>
                <c:pt idx="134">
                  <c:v>44</c:v>
                </c:pt>
                <c:pt idx="135">
                  <c:v>40</c:v>
                </c:pt>
                <c:pt idx="136">
                  <c:v>44</c:v>
                </c:pt>
                <c:pt idx="137">
                  <c:v>45</c:v>
                </c:pt>
                <c:pt idx="138">
                  <c:v>43</c:v>
                </c:pt>
                <c:pt idx="139">
                  <c:v>48</c:v>
                </c:pt>
                <c:pt idx="140">
                  <c:v>46</c:v>
                </c:pt>
                <c:pt idx="141">
                  <c:v>44</c:v>
                </c:pt>
                <c:pt idx="142">
                  <c:v>47</c:v>
                </c:pt>
                <c:pt idx="143">
                  <c:v>47</c:v>
                </c:pt>
                <c:pt idx="144">
                  <c:v>46</c:v>
                </c:pt>
                <c:pt idx="145">
                  <c:v>46</c:v>
                </c:pt>
                <c:pt idx="146">
                  <c:v>48</c:v>
                </c:pt>
                <c:pt idx="147">
                  <c:v>51</c:v>
                </c:pt>
                <c:pt idx="148">
                  <c:v>46</c:v>
                </c:pt>
                <c:pt idx="149">
                  <c:v>47</c:v>
                </c:pt>
                <c:pt idx="150">
                  <c:v>52</c:v>
                </c:pt>
                <c:pt idx="151">
                  <c:v>49</c:v>
                </c:pt>
                <c:pt idx="152">
                  <c:v>51</c:v>
                </c:pt>
                <c:pt idx="153">
                  <c:v>47</c:v>
                </c:pt>
                <c:pt idx="154">
                  <c:v>58</c:v>
                </c:pt>
                <c:pt idx="155">
                  <c:v>52</c:v>
                </c:pt>
                <c:pt idx="156">
                  <c:v>50</c:v>
                </c:pt>
                <c:pt idx="157">
                  <c:v>50</c:v>
                </c:pt>
                <c:pt idx="158">
                  <c:v>56</c:v>
                </c:pt>
                <c:pt idx="159">
                  <c:v>56</c:v>
                </c:pt>
                <c:pt idx="160">
                  <c:v>50</c:v>
                </c:pt>
                <c:pt idx="161">
                  <c:v>55</c:v>
                </c:pt>
                <c:pt idx="162">
                  <c:v>51</c:v>
                </c:pt>
                <c:pt idx="163">
                  <c:v>48</c:v>
                </c:pt>
                <c:pt idx="164">
                  <c:v>48</c:v>
                </c:pt>
                <c:pt idx="165">
                  <c:v>50</c:v>
                </c:pt>
                <c:pt idx="166">
                  <c:v>48</c:v>
                </c:pt>
                <c:pt idx="167">
                  <c:v>54</c:v>
                </c:pt>
                <c:pt idx="168">
                  <c:v>49</c:v>
                </c:pt>
                <c:pt idx="169">
                  <c:v>51</c:v>
                </c:pt>
                <c:pt idx="170">
                  <c:v>49</c:v>
                </c:pt>
                <c:pt idx="171">
                  <c:v>49</c:v>
                </c:pt>
                <c:pt idx="172">
                  <c:v>53</c:v>
                </c:pt>
                <c:pt idx="173">
                  <c:v>47</c:v>
                </c:pt>
                <c:pt idx="174">
                  <c:v>47</c:v>
                </c:pt>
                <c:pt idx="175">
                  <c:v>46</c:v>
                </c:pt>
                <c:pt idx="176">
                  <c:v>46</c:v>
                </c:pt>
                <c:pt idx="177">
                  <c:v>41</c:v>
                </c:pt>
                <c:pt idx="178">
                  <c:v>44</c:v>
                </c:pt>
                <c:pt idx="179">
                  <c:v>48</c:v>
                </c:pt>
                <c:pt idx="180">
                  <c:v>41</c:v>
                </c:pt>
                <c:pt idx="181">
                  <c:v>42</c:v>
                </c:pt>
                <c:pt idx="182">
                  <c:v>39</c:v>
                </c:pt>
                <c:pt idx="183">
                  <c:v>45</c:v>
                </c:pt>
                <c:pt idx="184">
                  <c:v>38</c:v>
                </c:pt>
                <c:pt idx="185">
                  <c:v>39</c:v>
                </c:pt>
                <c:pt idx="186">
                  <c:v>36</c:v>
                </c:pt>
                <c:pt idx="187">
                  <c:v>35</c:v>
                </c:pt>
                <c:pt idx="188">
                  <c:v>34</c:v>
                </c:pt>
                <c:pt idx="189">
                  <c:v>34</c:v>
                </c:pt>
                <c:pt idx="190">
                  <c:v>32</c:v>
                </c:pt>
                <c:pt idx="191">
                  <c:v>33</c:v>
                </c:pt>
                <c:pt idx="192">
                  <c:v>34</c:v>
                </c:pt>
                <c:pt idx="193">
                  <c:v>32</c:v>
                </c:pt>
                <c:pt idx="194">
                  <c:v>36</c:v>
                </c:pt>
                <c:pt idx="195">
                  <c:v>33</c:v>
                </c:pt>
                <c:pt idx="196">
                  <c:v>31</c:v>
                </c:pt>
                <c:pt idx="197">
                  <c:v>29</c:v>
                </c:pt>
                <c:pt idx="198">
                  <c:v>33</c:v>
                </c:pt>
                <c:pt idx="199">
                  <c:v>27</c:v>
                </c:pt>
                <c:pt idx="20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31-4DA2-9856-0D70766579D8}"/>
            </c:ext>
          </c:extLst>
        </c:ser>
        <c:ser>
          <c:idx val="1"/>
          <c:order val="1"/>
          <c:tx>
            <c:strRef>
              <c:f>'0iter ry'!$B$1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ry'!$B$2:$B$202</c:f>
              <c:numCache>
                <c:formatCode>General</c:formatCode>
                <c:ptCount val="201"/>
                <c:pt idx="0">
                  <c:v>25</c:v>
                </c:pt>
                <c:pt idx="1">
                  <c:v>20</c:v>
                </c:pt>
                <c:pt idx="2">
                  <c:v>21</c:v>
                </c:pt>
                <c:pt idx="3">
                  <c:v>17</c:v>
                </c:pt>
                <c:pt idx="4">
                  <c:v>18</c:v>
                </c:pt>
                <c:pt idx="5">
                  <c:v>16</c:v>
                </c:pt>
                <c:pt idx="6">
                  <c:v>16</c:v>
                </c:pt>
                <c:pt idx="7">
                  <c:v>21</c:v>
                </c:pt>
                <c:pt idx="8">
                  <c:v>20</c:v>
                </c:pt>
                <c:pt idx="9">
                  <c:v>16</c:v>
                </c:pt>
                <c:pt idx="10">
                  <c:v>16</c:v>
                </c:pt>
                <c:pt idx="11">
                  <c:v>21</c:v>
                </c:pt>
                <c:pt idx="12">
                  <c:v>19</c:v>
                </c:pt>
                <c:pt idx="13">
                  <c:v>19</c:v>
                </c:pt>
                <c:pt idx="14">
                  <c:v>21</c:v>
                </c:pt>
                <c:pt idx="15">
                  <c:v>26</c:v>
                </c:pt>
                <c:pt idx="16">
                  <c:v>20</c:v>
                </c:pt>
                <c:pt idx="17">
                  <c:v>24</c:v>
                </c:pt>
                <c:pt idx="18">
                  <c:v>26</c:v>
                </c:pt>
                <c:pt idx="19">
                  <c:v>27</c:v>
                </c:pt>
                <c:pt idx="20">
                  <c:v>26</c:v>
                </c:pt>
                <c:pt idx="21">
                  <c:v>30</c:v>
                </c:pt>
                <c:pt idx="22">
                  <c:v>30</c:v>
                </c:pt>
                <c:pt idx="23">
                  <c:v>35</c:v>
                </c:pt>
                <c:pt idx="24">
                  <c:v>31</c:v>
                </c:pt>
                <c:pt idx="25">
                  <c:v>36</c:v>
                </c:pt>
                <c:pt idx="26">
                  <c:v>36</c:v>
                </c:pt>
                <c:pt idx="27">
                  <c:v>40</c:v>
                </c:pt>
                <c:pt idx="28">
                  <c:v>41</c:v>
                </c:pt>
                <c:pt idx="29">
                  <c:v>42</c:v>
                </c:pt>
                <c:pt idx="30">
                  <c:v>45</c:v>
                </c:pt>
                <c:pt idx="31">
                  <c:v>41</c:v>
                </c:pt>
                <c:pt idx="32">
                  <c:v>49</c:v>
                </c:pt>
                <c:pt idx="33">
                  <c:v>48</c:v>
                </c:pt>
                <c:pt idx="34">
                  <c:v>49</c:v>
                </c:pt>
                <c:pt idx="35">
                  <c:v>49</c:v>
                </c:pt>
                <c:pt idx="36">
                  <c:v>48</c:v>
                </c:pt>
                <c:pt idx="37">
                  <c:v>50</c:v>
                </c:pt>
                <c:pt idx="38">
                  <c:v>47</c:v>
                </c:pt>
                <c:pt idx="39">
                  <c:v>51</c:v>
                </c:pt>
                <c:pt idx="40">
                  <c:v>47</c:v>
                </c:pt>
                <c:pt idx="41">
                  <c:v>50</c:v>
                </c:pt>
                <c:pt idx="42">
                  <c:v>51</c:v>
                </c:pt>
                <c:pt idx="43">
                  <c:v>48</c:v>
                </c:pt>
                <c:pt idx="44">
                  <c:v>49</c:v>
                </c:pt>
                <c:pt idx="45">
                  <c:v>47</c:v>
                </c:pt>
                <c:pt idx="46">
                  <c:v>43</c:v>
                </c:pt>
                <c:pt idx="47">
                  <c:v>46</c:v>
                </c:pt>
                <c:pt idx="48">
                  <c:v>50</c:v>
                </c:pt>
                <c:pt idx="49">
                  <c:v>48</c:v>
                </c:pt>
                <c:pt idx="50">
                  <c:v>47</c:v>
                </c:pt>
                <c:pt idx="51">
                  <c:v>46</c:v>
                </c:pt>
                <c:pt idx="52">
                  <c:v>44</c:v>
                </c:pt>
                <c:pt idx="53">
                  <c:v>44</c:v>
                </c:pt>
                <c:pt idx="54">
                  <c:v>42</c:v>
                </c:pt>
                <c:pt idx="55">
                  <c:v>44</c:v>
                </c:pt>
                <c:pt idx="56">
                  <c:v>42</c:v>
                </c:pt>
                <c:pt idx="57">
                  <c:v>39</c:v>
                </c:pt>
                <c:pt idx="58">
                  <c:v>36</c:v>
                </c:pt>
                <c:pt idx="59">
                  <c:v>36</c:v>
                </c:pt>
                <c:pt idx="60">
                  <c:v>37</c:v>
                </c:pt>
                <c:pt idx="61">
                  <c:v>33</c:v>
                </c:pt>
                <c:pt idx="62">
                  <c:v>32</c:v>
                </c:pt>
                <c:pt idx="63">
                  <c:v>30</c:v>
                </c:pt>
                <c:pt idx="64">
                  <c:v>31</c:v>
                </c:pt>
                <c:pt idx="65">
                  <c:v>32</c:v>
                </c:pt>
                <c:pt idx="66">
                  <c:v>29</c:v>
                </c:pt>
                <c:pt idx="67">
                  <c:v>23</c:v>
                </c:pt>
                <c:pt idx="68">
                  <c:v>26</c:v>
                </c:pt>
                <c:pt idx="69">
                  <c:v>26</c:v>
                </c:pt>
                <c:pt idx="70">
                  <c:v>27</c:v>
                </c:pt>
                <c:pt idx="71">
                  <c:v>26</c:v>
                </c:pt>
                <c:pt idx="72">
                  <c:v>21</c:v>
                </c:pt>
                <c:pt idx="73">
                  <c:v>27</c:v>
                </c:pt>
                <c:pt idx="74">
                  <c:v>23</c:v>
                </c:pt>
                <c:pt idx="75">
                  <c:v>23</c:v>
                </c:pt>
                <c:pt idx="76">
                  <c:v>25</c:v>
                </c:pt>
                <c:pt idx="77">
                  <c:v>26</c:v>
                </c:pt>
                <c:pt idx="78">
                  <c:v>23</c:v>
                </c:pt>
                <c:pt idx="79">
                  <c:v>25</c:v>
                </c:pt>
                <c:pt idx="80">
                  <c:v>27</c:v>
                </c:pt>
                <c:pt idx="81">
                  <c:v>22</c:v>
                </c:pt>
                <c:pt idx="82">
                  <c:v>26</c:v>
                </c:pt>
                <c:pt idx="83">
                  <c:v>27</c:v>
                </c:pt>
                <c:pt idx="84">
                  <c:v>27</c:v>
                </c:pt>
                <c:pt idx="85">
                  <c:v>26</c:v>
                </c:pt>
                <c:pt idx="86">
                  <c:v>27</c:v>
                </c:pt>
                <c:pt idx="87">
                  <c:v>24</c:v>
                </c:pt>
                <c:pt idx="88">
                  <c:v>26</c:v>
                </c:pt>
                <c:pt idx="89">
                  <c:v>27</c:v>
                </c:pt>
                <c:pt idx="90">
                  <c:v>26</c:v>
                </c:pt>
                <c:pt idx="91">
                  <c:v>27</c:v>
                </c:pt>
                <c:pt idx="92">
                  <c:v>28</c:v>
                </c:pt>
                <c:pt idx="93">
                  <c:v>30</c:v>
                </c:pt>
                <c:pt idx="94">
                  <c:v>24</c:v>
                </c:pt>
                <c:pt idx="95">
                  <c:v>29</c:v>
                </c:pt>
                <c:pt idx="96">
                  <c:v>28</c:v>
                </c:pt>
                <c:pt idx="97">
                  <c:v>32</c:v>
                </c:pt>
                <c:pt idx="98">
                  <c:v>32</c:v>
                </c:pt>
                <c:pt idx="99">
                  <c:v>34</c:v>
                </c:pt>
                <c:pt idx="100">
                  <c:v>33</c:v>
                </c:pt>
                <c:pt idx="101">
                  <c:v>31</c:v>
                </c:pt>
                <c:pt idx="102">
                  <c:v>36</c:v>
                </c:pt>
                <c:pt idx="103">
                  <c:v>39</c:v>
                </c:pt>
                <c:pt idx="104">
                  <c:v>36</c:v>
                </c:pt>
                <c:pt idx="105">
                  <c:v>35</c:v>
                </c:pt>
                <c:pt idx="106">
                  <c:v>35</c:v>
                </c:pt>
                <c:pt idx="107">
                  <c:v>32</c:v>
                </c:pt>
                <c:pt idx="108">
                  <c:v>32</c:v>
                </c:pt>
                <c:pt idx="109">
                  <c:v>34</c:v>
                </c:pt>
                <c:pt idx="110">
                  <c:v>36</c:v>
                </c:pt>
                <c:pt idx="111">
                  <c:v>36</c:v>
                </c:pt>
                <c:pt idx="112">
                  <c:v>35</c:v>
                </c:pt>
                <c:pt idx="113">
                  <c:v>36</c:v>
                </c:pt>
                <c:pt idx="114">
                  <c:v>32</c:v>
                </c:pt>
                <c:pt idx="115">
                  <c:v>37</c:v>
                </c:pt>
                <c:pt idx="116">
                  <c:v>35</c:v>
                </c:pt>
                <c:pt idx="117">
                  <c:v>36</c:v>
                </c:pt>
                <c:pt idx="118">
                  <c:v>38</c:v>
                </c:pt>
                <c:pt idx="119">
                  <c:v>40</c:v>
                </c:pt>
                <c:pt idx="120">
                  <c:v>39</c:v>
                </c:pt>
                <c:pt idx="121">
                  <c:v>35</c:v>
                </c:pt>
                <c:pt idx="122">
                  <c:v>37</c:v>
                </c:pt>
                <c:pt idx="123">
                  <c:v>40</c:v>
                </c:pt>
                <c:pt idx="124">
                  <c:v>39</c:v>
                </c:pt>
                <c:pt idx="125">
                  <c:v>40</c:v>
                </c:pt>
                <c:pt idx="126">
                  <c:v>43</c:v>
                </c:pt>
                <c:pt idx="127">
                  <c:v>38</c:v>
                </c:pt>
                <c:pt idx="128">
                  <c:v>41</c:v>
                </c:pt>
                <c:pt idx="129">
                  <c:v>42</c:v>
                </c:pt>
                <c:pt idx="130">
                  <c:v>40</c:v>
                </c:pt>
                <c:pt idx="131">
                  <c:v>42</c:v>
                </c:pt>
                <c:pt idx="132">
                  <c:v>39</c:v>
                </c:pt>
                <c:pt idx="133">
                  <c:v>41</c:v>
                </c:pt>
                <c:pt idx="134">
                  <c:v>40</c:v>
                </c:pt>
                <c:pt idx="135">
                  <c:v>42</c:v>
                </c:pt>
                <c:pt idx="136">
                  <c:v>40</c:v>
                </c:pt>
                <c:pt idx="137">
                  <c:v>41</c:v>
                </c:pt>
                <c:pt idx="138">
                  <c:v>42</c:v>
                </c:pt>
                <c:pt idx="139">
                  <c:v>52</c:v>
                </c:pt>
                <c:pt idx="140">
                  <c:v>47</c:v>
                </c:pt>
                <c:pt idx="141">
                  <c:v>42</c:v>
                </c:pt>
                <c:pt idx="142">
                  <c:v>43</c:v>
                </c:pt>
                <c:pt idx="143">
                  <c:v>46</c:v>
                </c:pt>
                <c:pt idx="144">
                  <c:v>45</c:v>
                </c:pt>
                <c:pt idx="145">
                  <c:v>41</c:v>
                </c:pt>
                <c:pt idx="146">
                  <c:v>42</c:v>
                </c:pt>
                <c:pt idx="147">
                  <c:v>49</c:v>
                </c:pt>
                <c:pt idx="148">
                  <c:v>49</c:v>
                </c:pt>
                <c:pt idx="149">
                  <c:v>47</c:v>
                </c:pt>
                <c:pt idx="150">
                  <c:v>44</c:v>
                </c:pt>
                <c:pt idx="151">
                  <c:v>48</c:v>
                </c:pt>
                <c:pt idx="152">
                  <c:v>49</c:v>
                </c:pt>
                <c:pt idx="153">
                  <c:v>51</c:v>
                </c:pt>
                <c:pt idx="154">
                  <c:v>55</c:v>
                </c:pt>
                <c:pt idx="155">
                  <c:v>49</c:v>
                </c:pt>
                <c:pt idx="156">
                  <c:v>49</c:v>
                </c:pt>
                <c:pt idx="157">
                  <c:v>47</c:v>
                </c:pt>
                <c:pt idx="158">
                  <c:v>47</c:v>
                </c:pt>
                <c:pt idx="159">
                  <c:v>48</c:v>
                </c:pt>
                <c:pt idx="160">
                  <c:v>50</c:v>
                </c:pt>
                <c:pt idx="161">
                  <c:v>50</c:v>
                </c:pt>
                <c:pt idx="162">
                  <c:v>53</c:v>
                </c:pt>
                <c:pt idx="163">
                  <c:v>53</c:v>
                </c:pt>
                <c:pt idx="164">
                  <c:v>52</c:v>
                </c:pt>
                <c:pt idx="165">
                  <c:v>55</c:v>
                </c:pt>
                <c:pt idx="166">
                  <c:v>54</c:v>
                </c:pt>
                <c:pt idx="167">
                  <c:v>57</c:v>
                </c:pt>
                <c:pt idx="168">
                  <c:v>53</c:v>
                </c:pt>
                <c:pt idx="169">
                  <c:v>53</c:v>
                </c:pt>
                <c:pt idx="170">
                  <c:v>56</c:v>
                </c:pt>
                <c:pt idx="171">
                  <c:v>53</c:v>
                </c:pt>
                <c:pt idx="172">
                  <c:v>49</c:v>
                </c:pt>
                <c:pt idx="173">
                  <c:v>56</c:v>
                </c:pt>
                <c:pt idx="174">
                  <c:v>53</c:v>
                </c:pt>
                <c:pt idx="175">
                  <c:v>56</c:v>
                </c:pt>
                <c:pt idx="176">
                  <c:v>53</c:v>
                </c:pt>
                <c:pt idx="177">
                  <c:v>51</c:v>
                </c:pt>
                <c:pt idx="178">
                  <c:v>52</c:v>
                </c:pt>
                <c:pt idx="179">
                  <c:v>57</c:v>
                </c:pt>
                <c:pt idx="180">
                  <c:v>54</c:v>
                </c:pt>
                <c:pt idx="181">
                  <c:v>53</c:v>
                </c:pt>
                <c:pt idx="182">
                  <c:v>53</c:v>
                </c:pt>
                <c:pt idx="183">
                  <c:v>50</c:v>
                </c:pt>
                <c:pt idx="184">
                  <c:v>52</c:v>
                </c:pt>
                <c:pt idx="185">
                  <c:v>53</c:v>
                </c:pt>
                <c:pt idx="186">
                  <c:v>52</c:v>
                </c:pt>
                <c:pt idx="187">
                  <c:v>53</c:v>
                </c:pt>
                <c:pt idx="188">
                  <c:v>51</c:v>
                </c:pt>
                <c:pt idx="189">
                  <c:v>51</c:v>
                </c:pt>
                <c:pt idx="190">
                  <c:v>46</c:v>
                </c:pt>
                <c:pt idx="191">
                  <c:v>50</c:v>
                </c:pt>
                <c:pt idx="192">
                  <c:v>45</c:v>
                </c:pt>
                <c:pt idx="193">
                  <c:v>42</c:v>
                </c:pt>
                <c:pt idx="194">
                  <c:v>45</c:v>
                </c:pt>
                <c:pt idx="195">
                  <c:v>43</c:v>
                </c:pt>
                <c:pt idx="196">
                  <c:v>44</c:v>
                </c:pt>
                <c:pt idx="197">
                  <c:v>45</c:v>
                </c:pt>
                <c:pt idx="198">
                  <c:v>45</c:v>
                </c:pt>
                <c:pt idx="199">
                  <c:v>41</c:v>
                </c:pt>
                <c:pt idx="2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31-4DA2-9856-0D70766579D8}"/>
            </c:ext>
          </c:extLst>
        </c:ser>
        <c:ser>
          <c:idx val="2"/>
          <c:order val="2"/>
          <c:tx>
            <c:strRef>
              <c:f>'0iter ry'!$C$1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ry'!$C$2:$C$202</c:f>
              <c:numCache>
                <c:formatCode>General</c:formatCode>
                <c:ptCount val="201"/>
                <c:pt idx="0">
                  <c:v>29</c:v>
                </c:pt>
                <c:pt idx="1">
                  <c:v>24</c:v>
                </c:pt>
                <c:pt idx="2">
                  <c:v>26</c:v>
                </c:pt>
                <c:pt idx="3">
                  <c:v>23</c:v>
                </c:pt>
                <c:pt idx="4">
                  <c:v>22</c:v>
                </c:pt>
                <c:pt idx="5">
                  <c:v>25</c:v>
                </c:pt>
                <c:pt idx="6">
                  <c:v>28</c:v>
                </c:pt>
                <c:pt idx="7">
                  <c:v>30</c:v>
                </c:pt>
                <c:pt idx="8">
                  <c:v>24</c:v>
                </c:pt>
                <c:pt idx="9">
                  <c:v>22</c:v>
                </c:pt>
                <c:pt idx="10">
                  <c:v>23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35</c:v>
                </c:pt>
                <c:pt idx="15">
                  <c:v>31</c:v>
                </c:pt>
                <c:pt idx="16">
                  <c:v>34</c:v>
                </c:pt>
                <c:pt idx="17">
                  <c:v>39</c:v>
                </c:pt>
                <c:pt idx="18">
                  <c:v>46</c:v>
                </c:pt>
                <c:pt idx="19">
                  <c:v>48</c:v>
                </c:pt>
                <c:pt idx="20">
                  <c:v>51</c:v>
                </c:pt>
                <c:pt idx="21">
                  <c:v>57</c:v>
                </c:pt>
                <c:pt idx="22">
                  <c:v>63</c:v>
                </c:pt>
                <c:pt idx="23">
                  <c:v>66</c:v>
                </c:pt>
                <c:pt idx="24">
                  <c:v>71</c:v>
                </c:pt>
                <c:pt idx="25">
                  <c:v>81</c:v>
                </c:pt>
                <c:pt idx="26">
                  <c:v>84</c:v>
                </c:pt>
                <c:pt idx="27">
                  <c:v>91</c:v>
                </c:pt>
                <c:pt idx="28">
                  <c:v>104</c:v>
                </c:pt>
                <c:pt idx="29">
                  <c:v>102</c:v>
                </c:pt>
                <c:pt idx="30">
                  <c:v>115</c:v>
                </c:pt>
                <c:pt idx="31">
                  <c:v>123</c:v>
                </c:pt>
                <c:pt idx="32">
                  <c:v>130</c:v>
                </c:pt>
                <c:pt idx="33">
                  <c:v>145</c:v>
                </c:pt>
                <c:pt idx="34">
                  <c:v>147</c:v>
                </c:pt>
                <c:pt idx="35">
                  <c:v>147</c:v>
                </c:pt>
                <c:pt idx="36">
                  <c:v>169</c:v>
                </c:pt>
                <c:pt idx="37">
                  <c:v>164</c:v>
                </c:pt>
                <c:pt idx="38">
                  <c:v>179</c:v>
                </c:pt>
                <c:pt idx="39">
                  <c:v>183</c:v>
                </c:pt>
                <c:pt idx="40">
                  <c:v>184</c:v>
                </c:pt>
                <c:pt idx="41">
                  <c:v>200</c:v>
                </c:pt>
                <c:pt idx="42">
                  <c:v>202</c:v>
                </c:pt>
                <c:pt idx="43">
                  <c:v>220</c:v>
                </c:pt>
                <c:pt idx="44">
                  <c:v>223</c:v>
                </c:pt>
                <c:pt idx="45">
                  <c:v>227</c:v>
                </c:pt>
                <c:pt idx="46">
                  <c:v>245</c:v>
                </c:pt>
                <c:pt idx="47">
                  <c:v>248</c:v>
                </c:pt>
                <c:pt idx="48">
                  <c:v>250</c:v>
                </c:pt>
                <c:pt idx="49">
                  <c:v>272</c:v>
                </c:pt>
                <c:pt idx="50">
                  <c:v>267</c:v>
                </c:pt>
                <c:pt idx="51">
                  <c:v>265</c:v>
                </c:pt>
                <c:pt idx="52">
                  <c:v>274</c:v>
                </c:pt>
                <c:pt idx="53">
                  <c:v>280</c:v>
                </c:pt>
                <c:pt idx="54">
                  <c:v>301</c:v>
                </c:pt>
                <c:pt idx="55">
                  <c:v>297</c:v>
                </c:pt>
                <c:pt idx="56">
                  <c:v>299</c:v>
                </c:pt>
                <c:pt idx="57">
                  <c:v>321</c:v>
                </c:pt>
                <c:pt idx="58">
                  <c:v>323</c:v>
                </c:pt>
                <c:pt idx="59">
                  <c:v>310</c:v>
                </c:pt>
                <c:pt idx="60">
                  <c:v>319</c:v>
                </c:pt>
                <c:pt idx="61">
                  <c:v>323</c:v>
                </c:pt>
                <c:pt idx="62">
                  <c:v>330</c:v>
                </c:pt>
                <c:pt idx="63">
                  <c:v>326</c:v>
                </c:pt>
                <c:pt idx="64">
                  <c:v>315</c:v>
                </c:pt>
                <c:pt idx="65">
                  <c:v>320</c:v>
                </c:pt>
                <c:pt idx="66">
                  <c:v>324</c:v>
                </c:pt>
                <c:pt idx="67">
                  <c:v>337</c:v>
                </c:pt>
                <c:pt idx="68">
                  <c:v>350</c:v>
                </c:pt>
                <c:pt idx="69">
                  <c:v>345</c:v>
                </c:pt>
                <c:pt idx="70">
                  <c:v>332</c:v>
                </c:pt>
                <c:pt idx="71">
                  <c:v>322</c:v>
                </c:pt>
                <c:pt idx="72">
                  <c:v>336</c:v>
                </c:pt>
                <c:pt idx="73">
                  <c:v>335</c:v>
                </c:pt>
                <c:pt idx="74">
                  <c:v>342</c:v>
                </c:pt>
                <c:pt idx="75">
                  <c:v>329</c:v>
                </c:pt>
                <c:pt idx="76">
                  <c:v>320</c:v>
                </c:pt>
                <c:pt idx="77">
                  <c:v>328</c:v>
                </c:pt>
                <c:pt idx="78">
                  <c:v>332</c:v>
                </c:pt>
                <c:pt idx="79">
                  <c:v>326</c:v>
                </c:pt>
                <c:pt idx="80">
                  <c:v>333</c:v>
                </c:pt>
                <c:pt idx="81">
                  <c:v>328</c:v>
                </c:pt>
                <c:pt idx="82">
                  <c:v>322</c:v>
                </c:pt>
                <c:pt idx="83">
                  <c:v>318</c:v>
                </c:pt>
                <c:pt idx="84">
                  <c:v>303</c:v>
                </c:pt>
                <c:pt idx="85">
                  <c:v>331</c:v>
                </c:pt>
                <c:pt idx="86">
                  <c:v>319</c:v>
                </c:pt>
                <c:pt idx="87">
                  <c:v>322</c:v>
                </c:pt>
                <c:pt idx="88">
                  <c:v>329</c:v>
                </c:pt>
                <c:pt idx="89">
                  <c:v>315</c:v>
                </c:pt>
                <c:pt idx="90">
                  <c:v>319</c:v>
                </c:pt>
                <c:pt idx="91">
                  <c:v>307</c:v>
                </c:pt>
                <c:pt idx="92">
                  <c:v>288</c:v>
                </c:pt>
                <c:pt idx="93">
                  <c:v>311</c:v>
                </c:pt>
                <c:pt idx="94">
                  <c:v>295</c:v>
                </c:pt>
                <c:pt idx="95">
                  <c:v>281</c:v>
                </c:pt>
                <c:pt idx="96">
                  <c:v>297</c:v>
                </c:pt>
                <c:pt idx="97">
                  <c:v>294</c:v>
                </c:pt>
                <c:pt idx="98">
                  <c:v>307</c:v>
                </c:pt>
                <c:pt idx="99">
                  <c:v>300</c:v>
                </c:pt>
                <c:pt idx="100">
                  <c:v>283</c:v>
                </c:pt>
                <c:pt idx="101">
                  <c:v>288</c:v>
                </c:pt>
                <c:pt idx="102">
                  <c:v>262</c:v>
                </c:pt>
                <c:pt idx="103">
                  <c:v>265</c:v>
                </c:pt>
                <c:pt idx="104">
                  <c:v>273</c:v>
                </c:pt>
                <c:pt idx="105">
                  <c:v>273</c:v>
                </c:pt>
                <c:pt idx="106">
                  <c:v>263</c:v>
                </c:pt>
                <c:pt idx="107">
                  <c:v>262</c:v>
                </c:pt>
                <c:pt idx="108">
                  <c:v>255</c:v>
                </c:pt>
                <c:pt idx="109">
                  <c:v>250</c:v>
                </c:pt>
                <c:pt idx="110">
                  <c:v>274</c:v>
                </c:pt>
                <c:pt idx="111">
                  <c:v>240</c:v>
                </c:pt>
                <c:pt idx="112">
                  <c:v>257</c:v>
                </c:pt>
                <c:pt idx="113">
                  <c:v>257</c:v>
                </c:pt>
                <c:pt idx="114">
                  <c:v>258</c:v>
                </c:pt>
                <c:pt idx="115">
                  <c:v>249</c:v>
                </c:pt>
                <c:pt idx="116">
                  <c:v>244</c:v>
                </c:pt>
                <c:pt idx="117">
                  <c:v>232</c:v>
                </c:pt>
                <c:pt idx="118">
                  <c:v>231</c:v>
                </c:pt>
                <c:pt idx="119">
                  <c:v>237</c:v>
                </c:pt>
                <c:pt idx="120">
                  <c:v>229</c:v>
                </c:pt>
                <c:pt idx="121">
                  <c:v>228</c:v>
                </c:pt>
                <c:pt idx="122">
                  <c:v>223</c:v>
                </c:pt>
                <c:pt idx="123">
                  <c:v>208</c:v>
                </c:pt>
                <c:pt idx="124">
                  <c:v>208</c:v>
                </c:pt>
                <c:pt idx="125">
                  <c:v>209</c:v>
                </c:pt>
                <c:pt idx="126">
                  <c:v>198</c:v>
                </c:pt>
                <c:pt idx="127">
                  <c:v>205</c:v>
                </c:pt>
                <c:pt idx="128">
                  <c:v>201</c:v>
                </c:pt>
                <c:pt idx="129">
                  <c:v>200</c:v>
                </c:pt>
                <c:pt idx="130">
                  <c:v>203</c:v>
                </c:pt>
                <c:pt idx="131">
                  <c:v>190</c:v>
                </c:pt>
                <c:pt idx="132">
                  <c:v>198</c:v>
                </c:pt>
                <c:pt idx="133">
                  <c:v>193</c:v>
                </c:pt>
                <c:pt idx="134">
                  <c:v>184</c:v>
                </c:pt>
                <c:pt idx="135">
                  <c:v>194</c:v>
                </c:pt>
                <c:pt idx="136">
                  <c:v>189</c:v>
                </c:pt>
                <c:pt idx="137">
                  <c:v>175</c:v>
                </c:pt>
                <c:pt idx="138">
                  <c:v>178</c:v>
                </c:pt>
                <c:pt idx="139">
                  <c:v>155</c:v>
                </c:pt>
                <c:pt idx="140">
                  <c:v>164</c:v>
                </c:pt>
                <c:pt idx="141">
                  <c:v>170</c:v>
                </c:pt>
                <c:pt idx="142">
                  <c:v>152</c:v>
                </c:pt>
                <c:pt idx="143">
                  <c:v>163</c:v>
                </c:pt>
                <c:pt idx="144">
                  <c:v>156</c:v>
                </c:pt>
                <c:pt idx="145">
                  <c:v>151</c:v>
                </c:pt>
                <c:pt idx="146">
                  <c:v>158</c:v>
                </c:pt>
                <c:pt idx="147">
                  <c:v>144</c:v>
                </c:pt>
                <c:pt idx="148">
                  <c:v>138</c:v>
                </c:pt>
                <c:pt idx="149">
                  <c:v>136</c:v>
                </c:pt>
                <c:pt idx="150">
                  <c:v>141</c:v>
                </c:pt>
                <c:pt idx="151">
                  <c:v>131</c:v>
                </c:pt>
                <c:pt idx="152">
                  <c:v>131</c:v>
                </c:pt>
                <c:pt idx="153">
                  <c:v>127</c:v>
                </c:pt>
                <c:pt idx="154">
                  <c:v>121</c:v>
                </c:pt>
                <c:pt idx="155">
                  <c:v>125</c:v>
                </c:pt>
                <c:pt idx="156">
                  <c:v>124</c:v>
                </c:pt>
                <c:pt idx="157">
                  <c:v>121</c:v>
                </c:pt>
                <c:pt idx="158">
                  <c:v>111</c:v>
                </c:pt>
                <c:pt idx="159">
                  <c:v>110</c:v>
                </c:pt>
                <c:pt idx="160">
                  <c:v>114</c:v>
                </c:pt>
                <c:pt idx="161">
                  <c:v>105</c:v>
                </c:pt>
                <c:pt idx="162">
                  <c:v>117</c:v>
                </c:pt>
                <c:pt idx="163">
                  <c:v>102</c:v>
                </c:pt>
                <c:pt idx="164">
                  <c:v>104</c:v>
                </c:pt>
                <c:pt idx="165">
                  <c:v>103</c:v>
                </c:pt>
                <c:pt idx="166">
                  <c:v>98</c:v>
                </c:pt>
                <c:pt idx="167">
                  <c:v>92</c:v>
                </c:pt>
                <c:pt idx="168">
                  <c:v>89</c:v>
                </c:pt>
                <c:pt idx="169">
                  <c:v>94</c:v>
                </c:pt>
                <c:pt idx="170">
                  <c:v>88</c:v>
                </c:pt>
                <c:pt idx="171">
                  <c:v>88</c:v>
                </c:pt>
                <c:pt idx="172">
                  <c:v>89</c:v>
                </c:pt>
                <c:pt idx="173">
                  <c:v>87</c:v>
                </c:pt>
                <c:pt idx="174">
                  <c:v>79</c:v>
                </c:pt>
                <c:pt idx="175">
                  <c:v>77</c:v>
                </c:pt>
                <c:pt idx="176">
                  <c:v>80</c:v>
                </c:pt>
                <c:pt idx="177">
                  <c:v>84</c:v>
                </c:pt>
                <c:pt idx="178">
                  <c:v>77</c:v>
                </c:pt>
                <c:pt idx="179">
                  <c:v>76</c:v>
                </c:pt>
                <c:pt idx="180">
                  <c:v>76</c:v>
                </c:pt>
                <c:pt idx="181">
                  <c:v>68</c:v>
                </c:pt>
                <c:pt idx="182">
                  <c:v>66</c:v>
                </c:pt>
                <c:pt idx="183">
                  <c:v>65</c:v>
                </c:pt>
                <c:pt idx="184">
                  <c:v>72</c:v>
                </c:pt>
                <c:pt idx="185">
                  <c:v>67</c:v>
                </c:pt>
                <c:pt idx="186">
                  <c:v>60</c:v>
                </c:pt>
                <c:pt idx="187">
                  <c:v>65</c:v>
                </c:pt>
                <c:pt idx="188">
                  <c:v>59</c:v>
                </c:pt>
                <c:pt idx="189">
                  <c:v>60</c:v>
                </c:pt>
                <c:pt idx="190">
                  <c:v>58</c:v>
                </c:pt>
                <c:pt idx="191">
                  <c:v>57</c:v>
                </c:pt>
                <c:pt idx="192">
                  <c:v>56</c:v>
                </c:pt>
                <c:pt idx="193">
                  <c:v>56</c:v>
                </c:pt>
                <c:pt idx="194">
                  <c:v>53</c:v>
                </c:pt>
                <c:pt idx="195">
                  <c:v>53</c:v>
                </c:pt>
                <c:pt idx="196">
                  <c:v>53</c:v>
                </c:pt>
                <c:pt idx="197">
                  <c:v>48</c:v>
                </c:pt>
                <c:pt idx="198">
                  <c:v>49</c:v>
                </c:pt>
                <c:pt idx="199">
                  <c:v>46</c:v>
                </c:pt>
                <c:pt idx="20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31-4DA2-9856-0D70766579D8}"/>
            </c:ext>
          </c:extLst>
        </c:ser>
        <c:ser>
          <c:idx val="3"/>
          <c:order val="3"/>
          <c:tx>
            <c:strRef>
              <c:f>'0iter ry'!$D$1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ry'!$D$2:$D$202</c:f>
              <c:numCache>
                <c:formatCode>General</c:formatCode>
                <c:ptCount val="201"/>
                <c:pt idx="0">
                  <c:v>34</c:v>
                </c:pt>
                <c:pt idx="1">
                  <c:v>34</c:v>
                </c:pt>
                <c:pt idx="2">
                  <c:v>36</c:v>
                </c:pt>
                <c:pt idx="3">
                  <c:v>36</c:v>
                </c:pt>
                <c:pt idx="4">
                  <c:v>36</c:v>
                </c:pt>
                <c:pt idx="5">
                  <c:v>37</c:v>
                </c:pt>
                <c:pt idx="6">
                  <c:v>39</c:v>
                </c:pt>
                <c:pt idx="7">
                  <c:v>38</c:v>
                </c:pt>
                <c:pt idx="8">
                  <c:v>40</c:v>
                </c:pt>
                <c:pt idx="9">
                  <c:v>38</c:v>
                </c:pt>
                <c:pt idx="10">
                  <c:v>38</c:v>
                </c:pt>
                <c:pt idx="11">
                  <c:v>42</c:v>
                </c:pt>
                <c:pt idx="12">
                  <c:v>39</c:v>
                </c:pt>
                <c:pt idx="13">
                  <c:v>37</c:v>
                </c:pt>
                <c:pt idx="14">
                  <c:v>43</c:v>
                </c:pt>
                <c:pt idx="15">
                  <c:v>41</c:v>
                </c:pt>
                <c:pt idx="16">
                  <c:v>42</c:v>
                </c:pt>
                <c:pt idx="17">
                  <c:v>42</c:v>
                </c:pt>
                <c:pt idx="18">
                  <c:v>42</c:v>
                </c:pt>
                <c:pt idx="19">
                  <c:v>42</c:v>
                </c:pt>
                <c:pt idx="20">
                  <c:v>39</c:v>
                </c:pt>
                <c:pt idx="21">
                  <c:v>45</c:v>
                </c:pt>
                <c:pt idx="22">
                  <c:v>41</c:v>
                </c:pt>
                <c:pt idx="23">
                  <c:v>45</c:v>
                </c:pt>
                <c:pt idx="24">
                  <c:v>44</c:v>
                </c:pt>
                <c:pt idx="25">
                  <c:v>44</c:v>
                </c:pt>
                <c:pt idx="26">
                  <c:v>49</c:v>
                </c:pt>
                <c:pt idx="27">
                  <c:v>44</c:v>
                </c:pt>
                <c:pt idx="28">
                  <c:v>44</c:v>
                </c:pt>
                <c:pt idx="29">
                  <c:v>43</c:v>
                </c:pt>
                <c:pt idx="30">
                  <c:v>46</c:v>
                </c:pt>
                <c:pt idx="31">
                  <c:v>47</c:v>
                </c:pt>
                <c:pt idx="32">
                  <c:v>43</c:v>
                </c:pt>
                <c:pt idx="33">
                  <c:v>45</c:v>
                </c:pt>
                <c:pt idx="34">
                  <c:v>42</c:v>
                </c:pt>
                <c:pt idx="35">
                  <c:v>45</c:v>
                </c:pt>
                <c:pt idx="36">
                  <c:v>46</c:v>
                </c:pt>
                <c:pt idx="37">
                  <c:v>46</c:v>
                </c:pt>
                <c:pt idx="38">
                  <c:v>46</c:v>
                </c:pt>
                <c:pt idx="39">
                  <c:v>43</c:v>
                </c:pt>
                <c:pt idx="40">
                  <c:v>42</c:v>
                </c:pt>
                <c:pt idx="41">
                  <c:v>41</c:v>
                </c:pt>
                <c:pt idx="42">
                  <c:v>39</c:v>
                </c:pt>
                <c:pt idx="43">
                  <c:v>42</c:v>
                </c:pt>
                <c:pt idx="44">
                  <c:v>40</c:v>
                </c:pt>
                <c:pt idx="45">
                  <c:v>45</c:v>
                </c:pt>
                <c:pt idx="46">
                  <c:v>42</c:v>
                </c:pt>
                <c:pt idx="47">
                  <c:v>42</c:v>
                </c:pt>
                <c:pt idx="48">
                  <c:v>38</c:v>
                </c:pt>
                <c:pt idx="49">
                  <c:v>37</c:v>
                </c:pt>
                <c:pt idx="50">
                  <c:v>39</c:v>
                </c:pt>
                <c:pt idx="51">
                  <c:v>40</c:v>
                </c:pt>
                <c:pt idx="52">
                  <c:v>38</c:v>
                </c:pt>
                <c:pt idx="53">
                  <c:v>41</c:v>
                </c:pt>
                <c:pt idx="54">
                  <c:v>37</c:v>
                </c:pt>
                <c:pt idx="55">
                  <c:v>39</c:v>
                </c:pt>
                <c:pt idx="56">
                  <c:v>35</c:v>
                </c:pt>
                <c:pt idx="57">
                  <c:v>35</c:v>
                </c:pt>
                <c:pt idx="58">
                  <c:v>33</c:v>
                </c:pt>
                <c:pt idx="59">
                  <c:v>43</c:v>
                </c:pt>
                <c:pt idx="60">
                  <c:v>32</c:v>
                </c:pt>
                <c:pt idx="61">
                  <c:v>36</c:v>
                </c:pt>
                <c:pt idx="62">
                  <c:v>34</c:v>
                </c:pt>
                <c:pt idx="63">
                  <c:v>34</c:v>
                </c:pt>
                <c:pt idx="64">
                  <c:v>38</c:v>
                </c:pt>
                <c:pt idx="65">
                  <c:v>39</c:v>
                </c:pt>
                <c:pt idx="66">
                  <c:v>35</c:v>
                </c:pt>
                <c:pt idx="67">
                  <c:v>34</c:v>
                </c:pt>
                <c:pt idx="68">
                  <c:v>31</c:v>
                </c:pt>
                <c:pt idx="69">
                  <c:v>38</c:v>
                </c:pt>
                <c:pt idx="70">
                  <c:v>34</c:v>
                </c:pt>
                <c:pt idx="71">
                  <c:v>37</c:v>
                </c:pt>
                <c:pt idx="72">
                  <c:v>34</c:v>
                </c:pt>
                <c:pt idx="73">
                  <c:v>35</c:v>
                </c:pt>
                <c:pt idx="74">
                  <c:v>34</c:v>
                </c:pt>
                <c:pt idx="75">
                  <c:v>33</c:v>
                </c:pt>
                <c:pt idx="76">
                  <c:v>37</c:v>
                </c:pt>
                <c:pt idx="77">
                  <c:v>32</c:v>
                </c:pt>
                <c:pt idx="78">
                  <c:v>34</c:v>
                </c:pt>
                <c:pt idx="79">
                  <c:v>39</c:v>
                </c:pt>
                <c:pt idx="80">
                  <c:v>38</c:v>
                </c:pt>
                <c:pt idx="81">
                  <c:v>36</c:v>
                </c:pt>
                <c:pt idx="82">
                  <c:v>36</c:v>
                </c:pt>
                <c:pt idx="83">
                  <c:v>33</c:v>
                </c:pt>
                <c:pt idx="84">
                  <c:v>38</c:v>
                </c:pt>
                <c:pt idx="85">
                  <c:v>35</c:v>
                </c:pt>
                <c:pt idx="86">
                  <c:v>37</c:v>
                </c:pt>
                <c:pt idx="87">
                  <c:v>36</c:v>
                </c:pt>
                <c:pt idx="88">
                  <c:v>37</c:v>
                </c:pt>
                <c:pt idx="89">
                  <c:v>35</c:v>
                </c:pt>
                <c:pt idx="90">
                  <c:v>34</c:v>
                </c:pt>
                <c:pt idx="91">
                  <c:v>37</c:v>
                </c:pt>
                <c:pt idx="92">
                  <c:v>39</c:v>
                </c:pt>
                <c:pt idx="93">
                  <c:v>37</c:v>
                </c:pt>
                <c:pt idx="94">
                  <c:v>39</c:v>
                </c:pt>
                <c:pt idx="95">
                  <c:v>41</c:v>
                </c:pt>
                <c:pt idx="96">
                  <c:v>38</c:v>
                </c:pt>
                <c:pt idx="97">
                  <c:v>36</c:v>
                </c:pt>
                <c:pt idx="98">
                  <c:v>38</c:v>
                </c:pt>
                <c:pt idx="99">
                  <c:v>42</c:v>
                </c:pt>
                <c:pt idx="100">
                  <c:v>41</c:v>
                </c:pt>
                <c:pt idx="101">
                  <c:v>43</c:v>
                </c:pt>
                <c:pt idx="102">
                  <c:v>47</c:v>
                </c:pt>
                <c:pt idx="103">
                  <c:v>45</c:v>
                </c:pt>
                <c:pt idx="104">
                  <c:v>40</c:v>
                </c:pt>
                <c:pt idx="105">
                  <c:v>38</c:v>
                </c:pt>
                <c:pt idx="106">
                  <c:v>43</c:v>
                </c:pt>
                <c:pt idx="107">
                  <c:v>42</c:v>
                </c:pt>
                <c:pt idx="108">
                  <c:v>45</c:v>
                </c:pt>
                <c:pt idx="109">
                  <c:v>47</c:v>
                </c:pt>
                <c:pt idx="110">
                  <c:v>40</c:v>
                </c:pt>
                <c:pt idx="111">
                  <c:v>47</c:v>
                </c:pt>
                <c:pt idx="112">
                  <c:v>41</c:v>
                </c:pt>
                <c:pt idx="113">
                  <c:v>43</c:v>
                </c:pt>
                <c:pt idx="114">
                  <c:v>45</c:v>
                </c:pt>
                <c:pt idx="115">
                  <c:v>43</c:v>
                </c:pt>
                <c:pt idx="116">
                  <c:v>42</c:v>
                </c:pt>
                <c:pt idx="117">
                  <c:v>44</c:v>
                </c:pt>
                <c:pt idx="118">
                  <c:v>48</c:v>
                </c:pt>
                <c:pt idx="119">
                  <c:v>40</c:v>
                </c:pt>
                <c:pt idx="120">
                  <c:v>46</c:v>
                </c:pt>
                <c:pt idx="121">
                  <c:v>43</c:v>
                </c:pt>
                <c:pt idx="122">
                  <c:v>44</c:v>
                </c:pt>
                <c:pt idx="123">
                  <c:v>51</c:v>
                </c:pt>
                <c:pt idx="124">
                  <c:v>50</c:v>
                </c:pt>
                <c:pt idx="125">
                  <c:v>47</c:v>
                </c:pt>
                <c:pt idx="126">
                  <c:v>47</c:v>
                </c:pt>
                <c:pt idx="127">
                  <c:v>46</c:v>
                </c:pt>
                <c:pt idx="128">
                  <c:v>43</c:v>
                </c:pt>
                <c:pt idx="129">
                  <c:v>54</c:v>
                </c:pt>
                <c:pt idx="130">
                  <c:v>49</c:v>
                </c:pt>
                <c:pt idx="131">
                  <c:v>51</c:v>
                </c:pt>
                <c:pt idx="132">
                  <c:v>47</c:v>
                </c:pt>
                <c:pt idx="133">
                  <c:v>48</c:v>
                </c:pt>
                <c:pt idx="134">
                  <c:v>43</c:v>
                </c:pt>
                <c:pt idx="135">
                  <c:v>42</c:v>
                </c:pt>
                <c:pt idx="136">
                  <c:v>45</c:v>
                </c:pt>
                <c:pt idx="137">
                  <c:v>48</c:v>
                </c:pt>
                <c:pt idx="138">
                  <c:v>44</c:v>
                </c:pt>
                <c:pt idx="139">
                  <c:v>48</c:v>
                </c:pt>
                <c:pt idx="140">
                  <c:v>47</c:v>
                </c:pt>
                <c:pt idx="141">
                  <c:v>45</c:v>
                </c:pt>
                <c:pt idx="142">
                  <c:v>43</c:v>
                </c:pt>
                <c:pt idx="143">
                  <c:v>44</c:v>
                </c:pt>
                <c:pt idx="144">
                  <c:v>46</c:v>
                </c:pt>
                <c:pt idx="145">
                  <c:v>45</c:v>
                </c:pt>
                <c:pt idx="146">
                  <c:v>39</c:v>
                </c:pt>
                <c:pt idx="147">
                  <c:v>44</c:v>
                </c:pt>
                <c:pt idx="148">
                  <c:v>41</c:v>
                </c:pt>
                <c:pt idx="149">
                  <c:v>41</c:v>
                </c:pt>
                <c:pt idx="150">
                  <c:v>41</c:v>
                </c:pt>
                <c:pt idx="151">
                  <c:v>40</c:v>
                </c:pt>
                <c:pt idx="152">
                  <c:v>38</c:v>
                </c:pt>
                <c:pt idx="153">
                  <c:v>40</c:v>
                </c:pt>
                <c:pt idx="154">
                  <c:v>45</c:v>
                </c:pt>
                <c:pt idx="155">
                  <c:v>37</c:v>
                </c:pt>
                <c:pt idx="156">
                  <c:v>41</c:v>
                </c:pt>
                <c:pt idx="157">
                  <c:v>41</c:v>
                </c:pt>
                <c:pt idx="158">
                  <c:v>36</c:v>
                </c:pt>
                <c:pt idx="159">
                  <c:v>42</c:v>
                </c:pt>
                <c:pt idx="160">
                  <c:v>34</c:v>
                </c:pt>
                <c:pt idx="161">
                  <c:v>37</c:v>
                </c:pt>
                <c:pt idx="162">
                  <c:v>37</c:v>
                </c:pt>
                <c:pt idx="163">
                  <c:v>35</c:v>
                </c:pt>
                <c:pt idx="164">
                  <c:v>35</c:v>
                </c:pt>
                <c:pt idx="165">
                  <c:v>36</c:v>
                </c:pt>
                <c:pt idx="166">
                  <c:v>36</c:v>
                </c:pt>
                <c:pt idx="167">
                  <c:v>39</c:v>
                </c:pt>
                <c:pt idx="168">
                  <c:v>36</c:v>
                </c:pt>
                <c:pt idx="169">
                  <c:v>35</c:v>
                </c:pt>
                <c:pt idx="170">
                  <c:v>36</c:v>
                </c:pt>
                <c:pt idx="171">
                  <c:v>36</c:v>
                </c:pt>
                <c:pt idx="172">
                  <c:v>31</c:v>
                </c:pt>
                <c:pt idx="173">
                  <c:v>30</c:v>
                </c:pt>
                <c:pt idx="174">
                  <c:v>31</c:v>
                </c:pt>
                <c:pt idx="175">
                  <c:v>33</c:v>
                </c:pt>
                <c:pt idx="176">
                  <c:v>31</c:v>
                </c:pt>
                <c:pt idx="177">
                  <c:v>31</c:v>
                </c:pt>
                <c:pt idx="178">
                  <c:v>35</c:v>
                </c:pt>
                <c:pt idx="179">
                  <c:v>32</c:v>
                </c:pt>
                <c:pt idx="180">
                  <c:v>33</c:v>
                </c:pt>
                <c:pt idx="181">
                  <c:v>30</c:v>
                </c:pt>
                <c:pt idx="182">
                  <c:v>32</c:v>
                </c:pt>
                <c:pt idx="183">
                  <c:v>34</c:v>
                </c:pt>
                <c:pt idx="184">
                  <c:v>30</c:v>
                </c:pt>
                <c:pt idx="185">
                  <c:v>30</c:v>
                </c:pt>
                <c:pt idx="186">
                  <c:v>29</c:v>
                </c:pt>
                <c:pt idx="187">
                  <c:v>29</c:v>
                </c:pt>
                <c:pt idx="188">
                  <c:v>35</c:v>
                </c:pt>
                <c:pt idx="189">
                  <c:v>33</c:v>
                </c:pt>
                <c:pt idx="190">
                  <c:v>29</c:v>
                </c:pt>
                <c:pt idx="191">
                  <c:v>30</c:v>
                </c:pt>
                <c:pt idx="192">
                  <c:v>31</c:v>
                </c:pt>
                <c:pt idx="193">
                  <c:v>27</c:v>
                </c:pt>
                <c:pt idx="194">
                  <c:v>30</c:v>
                </c:pt>
                <c:pt idx="195">
                  <c:v>33</c:v>
                </c:pt>
                <c:pt idx="196">
                  <c:v>31</c:v>
                </c:pt>
                <c:pt idx="197">
                  <c:v>33</c:v>
                </c:pt>
                <c:pt idx="198">
                  <c:v>32</c:v>
                </c:pt>
                <c:pt idx="199">
                  <c:v>28</c:v>
                </c:pt>
                <c:pt idx="20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31-4DA2-9856-0D70766579D8}"/>
            </c:ext>
          </c:extLst>
        </c:ser>
        <c:ser>
          <c:idx val="4"/>
          <c:order val="4"/>
          <c:tx>
            <c:strRef>
              <c:f>'0iter ry'!$E$1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ry'!$E$2:$E$202</c:f>
              <c:numCache>
                <c:formatCode>General</c:formatCode>
                <c:ptCount val="201"/>
                <c:pt idx="0">
                  <c:v>23</c:v>
                </c:pt>
                <c:pt idx="1">
                  <c:v>21</c:v>
                </c:pt>
                <c:pt idx="2">
                  <c:v>18</c:v>
                </c:pt>
                <c:pt idx="3">
                  <c:v>20</c:v>
                </c:pt>
                <c:pt idx="4">
                  <c:v>15</c:v>
                </c:pt>
                <c:pt idx="5">
                  <c:v>19</c:v>
                </c:pt>
                <c:pt idx="6">
                  <c:v>21</c:v>
                </c:pt>
                <c:pt idx="7">
                  <c:v>20</c:v>
                </c:pt>
                <c:pt idx="8">
                  <c:v>21</c:v>
                </c:pt>
                <c:pt idx="9">
                  <c:v>17</c:v>
                </c:pt>
                <c:pt idx="10">
                  <c:v>18</c:v>
                </c:pt>
                <c:pt idx="11">
                  <c:v>18</c:v>
                </c:pt>
                <c:pt idx="12">
                  <c:v>19</c:v>
                </c:pt>
                <c:pt idx="13">
                  <c:v>21</c:v>
                </c:pt>
                <c:pt idx="14">
                  <c:v>24</c:v>
                </c:pt>
                <c:pt idx="15">
                  <c:v>23</c:v>
                </c:pt>
                <c:pt idx="16">
                  <c:v>23</c:v>
                </c:pt>
                <c:pt idx="17">
                  <c:v>28</c:v>
                </c:pt>
                <c:pt idx="18">
                  <c:v>27</c:v>
                </c:pt>
                <c:pt idx="19">
                  <c:v>26</c:v>
                </c:pt>
                <c:pt idx="20">
                  <c:v>27</c:v>
                </c:pt>
                <c:pt idx="21">
                  <c:v>33</c:v>
                </c:pt>
                <c:pt idx="22">
                  <c:v>33</c:v>
                </c:pt>
                <c:pt idx="23">
                  <c:v>33</c:v>
                </c:pt>
                <c:pt idx="24">
                  <c:v>41</c:v>
                </c:pt>
                <c:pt idx="25">
                  <c:v>36</c:v>
                </c:pt>
                <c:pt idx="26">
                  <c:v>39</c:v>
                </c:pt>
                <c:pt idx="27">
                  <c:v>39</c:v>
                </c:pt>
                <c:pt idx="28">
                  <c:v>45</c:v>
                </c:pt>
                <c:pt idx="29">
                  <c:v>45</c:v>
                </c:pt>
                <c:pt idx="30">
                  <c:v>44</c:v>
                </c:pt>
                <c:pt idx="31">
                  <c:v>49</c:v>
                </c:pt>
                <c:pt idx="32">
                  <c:v>44</c:v>
                </c:pt>
                <c:pt idx="33">
                  <c:v>43</c:v>
                </c:pt>
                <c:pt idx="34">
                  <c:v>47</c:v>
                </c:pt>
                <c:pt idx="35">
                  <c:v>47</c:v>
                </c:pt>
                <c:pt idx="36">
                  <c:v>52</c:v>
                </c:pt>
                <c:pt idx="37">
                  <c:v>47</c:v>
                </c:pt>
                <c:pt idx="38">
                  <c:v>50</c:v>
                </c:pt>
                <c:pt idx="39">
                  <c:v>53</c:v>
                </c:pt>
                <c:pt idx="40">
                  <c:v>53</c:v>
                </c:pt>
                <c:pt idx="41">
                  <c:v>54</c:v>
                </c:pt>
                <c:pt idx="42">
                  <c:v>52</c:v>
                </c:pt>
                <c:pt idx="43">
                  <c:v>51</c:v>
                </c:pt>
                <c:pt idx="44">
                  <c:v>51</c:v>
                </c:pt>
                <c:pt idx="45">
                  <c:v>48</c:v>
                </c:pt>
                <c:pt idx="46">
                  <c:v>52</c:v>
                </c:pt>
                <c:pt idx="47">
                  <c:v>46</c:v>
                </c:pt>
                <c:pt idx="48">
                  <c:v>47</c:v>
                </c:pt>
                <c:pt idx="49">
                  <c:v>49</c:v>
                </c:pt>
                <c:pt idx="50">
                  <c:v>49</c:v>
                </c:pt>
                <c:pt idx="51">
                  <c:v>47</c:v>
                </c:pt>
                <c:pt idx="52">
                  <c:v>42</c:v>
                </c:pt>
                <c:pt idx="53">
                  <c:v>45</c:v>
                </c:pt>
                <c:pt idx="54">
                  <c:v>42</c:v>
                </c:pt>
                <c:pt idx="55">
                  <c:v>39</c:v>
                </c:pt>
                <c:pt idx="56">
                  <c:v>41</c:v>
                </c:pt>
                <c:pt idx="57">
                  <c:v>39</c:v>
                </c:pt>
                <c:pt idx="58">
                  <c:v>39</c:v>
                </c:pt>
                <c:pt idx="59">
                  <c:v>37</c:v>
                </c:pt>
                <c:pt idx="60">
                  <c:v>34</c:v>
                </c:pt>
                <c:pt idx="61">
                  <c:v>36</c:v>
                </c:pt>
                <c:pt idx="62">
                  <c:v>33</c:v>
                </c:pt>
                <c:pt idx="63">
                  <c:v>34</c:v>
                </c:pt>
                <c:pt idx="64">
                  <c:v>31</c:v>
                </c:pt>
                <c:pt idx="65">
                  <c:v>30</c:v>
                </c:pt>
                <c:pt idx="66">
                  <c:v>34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24</c:v>
                </c:pt>
                <c:pt idx="71">
                  <c:v>28</c:v>
                </c:pt>
                <c:pt idx="72">
                  <c:v>26</c:v>
                </c:pt>
                <c:pt idx="73">
                  <c:v>22</c:v>
                </c:pt>
                <c:pt idx="74">
                  <c:v>26</c:v>
                </c:pt>
                <c:pt idx="75">
                  <c:v>23</c:v>
                </c:pt>
                <c:pt idx="76">
                  <c:v>27</c:v>
                </c:pt>
                <c:pt idx="77">
                  <c:v>23</c:v>
                </c:pt>
                <c:pt idx="78">
                  <c:v>22</c:v>
                </c:pt>
                <c:pt idx="79">
                  <c:v>23</c:v>
                </c:pt>
                <c:pt idx="80">
                  <c:v>23</c:v>
                </c:pt>
                <c:pt idx="81">
                  <c:v>26</c:v>
                </c:pt>
                <c:pt idx="82">
                  <c:v>21</c:v>
                </c:pt>
                <c:pt idx="83">
                  <c:v>22</c:v>
                </c:pt>
                <c:pt idx="84">
                  <c:v>26</c:v>
                </c:pt>
                <c:pt idx="85">
                  <c:v>20</c:v>
                </c:pt>
                <c:pt idx="86">
                  <c:v>23</c:v>
                </c:pt>
                <c:pt idx="87">
                  <c:v>24</c:v>
                </c:pt>
                <c:pt idx="88">
                  <c:v>23</c:v>
                </c:pt>
                <c:pt idx="89">
                  <c:v>23</c:v>
                </c:pt>
                <c:pt idx="90">
                  <c:v>22</c:v>
                </c:pt>
                <c:pt idx="91">
                  <c:v>24</c:v>
                </c:pt>
                <c:pt idx="92">
                  <c:v>21</c:v>
                </c:pt>
                <c:pt idx="93">
                  <c:v>24</c:v>
                </c:pt>
                <c:pt idx="94">
                  <c:v>26</c:v>
                </c:pt>
                <c:pt idx="95">
                  <c:v>30</c:v>
                </c:pt>
                <c:pt idx="96">
                  <c:v>26</c:v>
                </c:pt>
                <c:pt idx="97">
                  <c:v>26</c:v>
                </c:pt>
                <c:pt idx="98">
                  <c:v>23</c:v>
                </c:pt>
                <c:pt idx="99">
                  <c:v>24</c:v>
                </c:pt>
                <c:pt idx="100">
                  <c:v>26</c:v>
                </c:pt>
                <c:pt idx="101">
                  <c:v>25</c:v>
                </c:pt>
                <c:pt idx="102">
                  <c:v>28</c:v>
                </c:pt>
                <c:pt idx="103">
                  <c:v>24</c:v>
                </c:pt>
                <c:pt idx="104">
                  <c:v>25</c:v>
                </c:pt>
                <c:pt idx="105">
                  <c:v>28</c:v>
                </c:pt>
                <c:pt idx="106">
                  <c:v>27</c:v>
                </c:pt>
                <c:pt idx="107">
                  <c:v>31</c:v>
                </c:pt>
                <c:pt idx="108">
                  <c:v>30</c:v>
                </c:pt>
                <c:pt idx="109">
                  <c:v>27</c:v>
                </c:pt>
                <c:pt idx="110">
                  <c:v>24</c:v>
                </c:pt>
                <c:pt idx="111">
                  <c:v>27</c:v>
                </c:pt>
                <c:pt idx="112">
                  <c:v>27</c:v>
                </c:pt>
                <c:pt idx="113">
                  <c:v>29</c:v>
                </c:pt>
                <c:pt idx="114">
                  <c:v>28</c:v>
                </c:pt>
                <c:pt idx="115">
                  <c:v>29</c:v>
                </c:pt>
                <c:pt idx="116">
                  <c:v>24</c:v>
                </c:pt>
                <c:pt idx="117">
                  <c:v>29</c:v>
                </c:pt>
                <c:pt idx="118">
                  <c:v>28</c:v>
                </c:pt>
                <c:pt idx="119">
                  <c:v>26</c:v>
                </c:pt>
                <c:pt idx="120">
                  <c:v>30</c:v>
                </c:pt>
                <c:pt idx="121">
                  <c:v>31</c:v>
                </c:pt>
                <c:pt idx="122">
                  <c:v>27</c:v>
                </c:pt>
                <c:pt idx="123">
                  <c:v>26</c:v>
                </c:pt>
                <c:pt idx="124">
                  <c:v>28</c:v>
                </c:pt>
                <c:pt idx="125">
                  <c:v>31</c:v>
                </c:pt>
                <c:pt idx="126">
                  <c:v>32</c:v>
                </c:pt>
                <c:pt idx="127">
                  <c:v>28</c:v>
                </c:pt>
                <c:pt idx="128">
                  <c:v>28</c:v>
                </c:pt>
                <c:pt idx="129">
                  <c:v>31</c:v>
                </c:pt>
                <c:pt idx="130">
                  <c:v>31</c:v>
                </c:pt>
                <c:pt idx="131">
                  <c:v>31</c:v>
                </c:pt>
                <c:pt idx="132">
                  <c:v>31</c:v>
                </c:pt>
                <c:pt idx="133">
                  <c:v>34</c:v>
                </c:pt>
                <c:pt idx="134">
                  <c:v>30</c:v>
                </c:pt>
                <c:pt idx="135">
                  <c:v>29</c:v>
                </c:pt>
                <c:pt idx="136">
                  <c:v>31</c:v>
                </c:pt>
                <c:pt idx="137">
                  <c:v>36</c:v>
                </c:pt>
                <c:pt idx="138">
                  <c:v>32</c:v>
                </c:pt>
                <c:pt idx="139">
                  <c:v>35</c:v>
                </c:pt>
                <c:pt idx="140">
                  <c:v>36</c:v>
                </c:pt>
                <c:pt idx="141">
                  <c:v>31</c:v>
                </c:pt>
                <c:pt idx="142">
                  <c:v>39</c:v>
                </c:pt>
                <c:pt idx="143">
                  <c:v>36</c:v>
                </c:pt>
                <c:pt idx="144">
                  <c:v>37</c:v>
                </c:pt>
                <c:pt idx="145">
                  <c:v>34</c:v>
                </c:pt>
                <c:pt idx="146">
                  <c:v>34</c:v>
                </c:pt>
                <c:pt idx="147">
                  <c:v>39</c:v>
                </c:pt>
                <c:pt idx="148">
                  <c:v>37</c:v>
                </c:pt>
                <c:pt idx="149">
                  <c:v>39</c:v>
                </c:pt>
                <c:pt idx="150">
                  <c:v>36</c:v>
                </c:pt>
                <c:pt idx="151">
                  <c:v>42</c:v>
                </c:pt>
                <c:pt idx="152">
                  <c:v>38</c:v>
                </c:pt>
                <c:pt idx="153">
                  <c:v>41</c:v>
                </c:pt>
                <c:pt idx="154">
                  <c:v>44</c:v>
                </c:pt>
                <c:pt idx="155">
                  <c:v>40</c:v>
                </c:pt>
                <c:pt idx="156">
                  <c:v>43</c:v>
                </c:pt>
                <c:pt idx="157">
                  <c:v>47</c:v>
                </c:pt>
                <c:pt idx="158">
                  <c:v>47</c:v>
                </c:pt>
                <c:pt idx="159">
                  <c:v>41</c:v>
                </c:pt>
                <c:pt idx="160">
                  <c:v>49</c:v>
                </c:pt>
                <c:pt idx="161">
                  <c:v>46</c:v>
                </c:pt>
                <c:pt idx="162">
                  <c:v>52</c:v>
                </c:pt>
                <c:pt idx="163">
                  <c:v>52</c:v>
                </c:pt>
                <c:pt idx="164">
                  <c:v>53</c:v>
                </c:pt>
                <c:pt idx="165">
                  <c:v>49</c:v>
                </c:pt>
                <c:pt idx="166">
                  <c:v>58</c:v>
                </c:pt>
                <c:pt idx="167">
                  <c:v>51</c:v>
                </c:pt>
                <c:pt idx="168">
                  <c:v>51</c:v>
                </c:pt>
                <c:pt idx="169">
                  <c:v>55</c:v>
                </c:pt>
                <c:pt idx="170">
                  <c:v>52</c:v>
                </c:pt>
                <c:pt idx="171">
                  <c:v>55</c:v>
                </c:pt>
                <c:pt idx="172">
                  <c:v>53</c:v>
                </c:pt>
                <c:pt idx="173">
                  <c:v>54</c:v>
                </c:pt>
                <c:pt idx="174">
                  <c:v>56</c:v>
                </c:pt>
                <c:pt idx="175">
                  <c:v>59</c:v>
                </c:pt>
                <c:pt idx="176">
                  <c:v>58</c:v>
                </c:pt>
                <c:pt idx="177">
                  <c:v>55</c:v>
                </c:pt>
                <c:pt idx="178">
                  <c:v>55</c:v>
                </c:pt>
                <c:pt idx="179">
                  <c:v>49</c:v>
                </c:pt>
                <c:pt idx="180">
                  <c:v>58</c:v>
                </c:pt>
                <c:pt idx="181">
                  <c:v>55</c:v>
                </c:pt>
                <c:pt idx="182">
                  <c:v>58</c:v>
                </c:pt>
                <c:pt idx="183">
                  <c:v>57</c:v>
                </c:pt>
                <c:pt idx="184">
                  <c:v>52</c:v>
                </c:pt>
                <c:pt idx="185">
                  <c:v>55</c:v>
                </c:pt>
                <c:pt idx="186">
                  <c:v>52</c:v>
                </c:pt>
                <c:pt idx="187">
                  <c:v>58</c:v>
                </c:pt>
                <c:pt idx="188">
                  <c:v>54</c:v>
                </c:pt>
                <c:pt idx="189">
                  <c:v>51</c:v>
                </c:pt>
                <c:pt idx="190">
                  <c:v>55</c:v>
                </c:pt>
                <c:pt idx="191">
                  <c:v>53</c:v>
                </c:pt>
                <c:pt idx="192">
                  <c:v>51</c:v>
                </c:pt>
                <c:pt idx="193">
                  <c:v>52</c:v>
                </c:pt>
                <c:pt idx="194">
                  <c:v>45</c:v>
                </c:pt>
                <c:pt idx="195">
                  <c:v>50</c:v>
                </c:pt>
                <c:pt idx="196">
                  <c:v>47</c:v>
                </c:pt>
                <c:pt idx="197">
                  <c:v>50</c:v>
                </c:pt>
                <c:pt idx="198">
                  <c:v>51</c:v>
                </c:pt>
                <c:pt idx="199">
                  <c:v>46</c:v>
                </c:pt>
                <c:pt idx="20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31-4DA2-9856-0D70766579D8}"/>
            </c:ext>
          </c:extLst>
        </c:ser>
        <c:ser>
          <c:idx val="5"/>
          <c:order val="5"/>
          <c:tx>
            <c:strRef>
              <c:f>'0iter ry'!$F$1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ry'!$F$2:$F$202</c:f>
              <c:numCache>
                <c:formatCode>General</c:formatCode>
                <c:ptCount val="201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  <c:pt idx="4">
                  <c:v>14</c:v>
                </c:pt>
                <c:pt idx="5">
                  <c:v>14</c:v>
                </c:pt>
                <c:pt idx="6">
                  <c:v>10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15</c:v>
                </c:pt>
                <c:pt idx="11">
                  <c:v>11</c:v>
                </c:pt>
                <c:pt idx="12">
                  <c:v>14</c:v>
                </c:pt>
                <c:pt idx="13">
                  <c:v>12</c:v>
                </c:pt>
                <c:pt idx="14">
                  <c:v>16</c:v>
                </c:pt>
                <c:pt idx="15">
                  <c:v>15</c:v>
                </c:pt>
                <c:pt idx="16">
                  <c:v>16</c:v>
                </c:pt>
                <c:pt idx="17">
                  <c:v>15</c:v>
                </c:pt>
                <c:pt idx="18">
                  <c:v>19</c:v>
                </c:pt>
                <c:pt idx="19">
                  <c:v>15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17</c:v>
                </c:pt>
                <c:pt idx="24">
                  <c:v>20</c:v>
                </c:pt>
                <c:pt idx="25">
                  <c:v>17</c:v>
                </c:pt>
                <c:pt idx="26">
                  <c:v>22</c:v>
                </c:pt>
                <c:pt idx="27">
                  <c:v>20</c:v>
                </c:pt>
                <c:pt idx="28">
                  <c:v>21</c:v>
                </c:pt>
                <c:pt idx="29">
                  <c:v>24</c:v>
                </c:pt>
                <c:pt idx="30">
                  <c:v>23</c:v>
                </c:pt>
                <c:pt idx="31">
                  <c:v>27</c:v>
                </c:pt>
                <c:pt idx="32">
                  <c:v>23</c:v>
                </c:pt>
                <c:pt idx="33">
                  <c:v>23</c:v>
                </c:pt>
                <c:pt idx="34">
                  <c:v>22</c:v>
                </c:pt>
                <c:pt idx="35">
                  <c:v>26</c:v>
                </c:pt>
                <c:pt idx="36">
                  <c:v>24</c:v>
                </c:pt>
                <c:pt idx="37">
                  <c:v>29</c:v>
                </c:pt>
                <c:pt idx="38">
                  <c:v>29</c:v>
                </c:pt>
                <c:pt idx="39">
                  <c:v>25</c:v>
                </c:pt>
                <c:pt idx="40">
                  <c:v>29</c:v>
                </c:pt>
                <c:pt idx="41">
                  <c:v>27</c:v>
                </c:pt>
                <c:pt idx="42">
                  <c:v>29</c:v>
                </c:pt>
                <c:pt idx="43">
                  <c:v>25</c:v>
                </c:pt>
                <c:pt idx="44">
                  <c:v>29</c:v>
                </c:pt>
                <c:pt idx="45">
                  <c:v>29</c:v>
                </c:pt>
                <c:pt idx="46">
                  <c:v>25</c:v>
                </c:pt>
                <c:pt idx="47">
                  <c:v>28</c:v>
                </c:pt>
                <c:pt idx="48">
                  <c:v>32</c:v>
                </c:pt>
                <c:pt idx="49">
                  <c:v>29</c:v>
                </c:pt>
                <c:pt idx="50">
                  <c:v>26</c:v>
                </c:pt>
                <c:pt idx="51">
                  <c:v>31</c:v>
                </c:pt>
                <c:pt idx="52">
                  <c:v>24</c:v>
                </c:pt>
                <c:pt idx="53">
                  <c:v>32</c:v>
                </c:pt>
                <c:pt idx="54">
                  <c:v>26</c:v>
                </c:pt>
                <c:pt idx="55">
                  <c:v>30</c:v>
                </c:pt>
                <c:pt idx="56">
                  <c:v>30</c:v>
                </c:pt>
                <c:pt idx="57">
                  <c:v>26</c:v>
                </c:pt>
                <c:pt idx="58">
                  <c:v>30</c:v>
                </c:pt>
                <c:pt idx="59">
                  <c:v>26</c:v>
                </c:pt>
                <c:pt idx="60">
                  <c:v>29</c:v>
                </c:pt>
                <c:pt idx="61">
                  <c:v>26</c:v>
                </c:pt>
                <c:pt idx="62">
                  <c:v>28</c:v>
                </c:pt>
                <c:pt idx="63">
                  <c:v>31</c:v>
                </c:pt>
                <c:pt idx="64">
                  <c:v>30</c:v>
                </c:pt>
                <c:pt idx="65">
                  <c:v>27</c:v>
                </c:pt>
                <c:pt idx="66">
                  <c:v>27</c:v>
                </c:pt>
                <c:pt idx="67">
                  <c:v>27</c:v>
                </c:pt>
                <c:pt idx="68">
                  <c:v>28</c:v>
                </c:pt>
                <c:pt idx="69">
                  <c:v>24</c:v>
                </c:pt>
                <c:pt idx="70">
                  <c:v>27</c:v>
                </c:pt>
                <c:pt idx="71">
                  <c:v>28</c:v>
                </c:pt>
                <c:pt idx="72">
                  <c:v>28</c:v>
                </c:pt>
                <c:pt idx="73">
                  <c:v>24</c:v>
                </c:pt>
                <c:pt idx="74">
                  <c:v>25</c:v>
                </c:pt>
                <c:pt idx="75">
                  <c:v>29</c:v>
                </c:pt>
                <c:pt idx="76">
                  <c:v>30</c:v>
                </c:pt>
                <c:pt idx="77">
                  <c:v>26</c:v>
                </c:pt>
                <c:pt idx="78">
                  <c:v>23</c:v>
                </c:pt>
                <c:pt idx="79">
                  <c:v>28</c:v>
                </c:pt>
                <c:pt idx="80">
                  <c:v>26</c:v>
                </c:pt>
                <c:pt idx="81">
                  <c:v>25</c:v>
                </c:pt>
                <c:pt idx="82">
                  <c:v>26</c:v>
                </c:pt>
                <c:pt idx="83">
                  <c:v>25</c:v>
                </c:pt>
                <c:pt idx="84">
                  <c:v>27</c:v>
                </c:pt>
                <c:pt idx="85">
                  <c:v>21</c:v>
                </c:pt>
                <c:pt idx="86">
                  <c:v>26</c:v>
                </c:pt>
                <c:pt idx="87">
                  <c:v>22</c:v>
                </c:pt>
                <c:pt idx="88">
                  <c:v>27</c:v>
                </c:pt>
                <c:pt idx="89">
                  <c:v>27</c:v>
                </c:pt>
                <c:pt idx="90">
                  <c:v>23</c:v>
                </c:pt>
                <c:pt idx="91">
                  <c:v>24</c:v>
                </c:pt>
                <c:pt idx="92">
                  <c:v>27</c:v>
                </c:pt>
                <c:pt idx="93">
                  <c:v>26</c:v>
                </c:pt>
                <c:pt idx="94">
                  <c:v>25</c:v>
                </c:pt>
                <c:pt idx="95">
                  <c:v>26</c:v>
                </c:pt>
                <c:pt idx="96">
                  <c:v>23</c:v>
                </c:pt>
                <c:pt idx="97">
                  <c:v>22</c:v>
                </c:pt>
                <c:pt idx="98">
                  <c:v>23</c:v>
                </c:pt>
                <c:pt idx="99">
                  <c:v>24</c:v>
                </c:pt>
                <c:pt idx="100">
                  <c:v>24</c:v>
                </c:pt>
                <c:pt idx="101">
                  <c:v>25</c:v>
                </c:pt>
                <c:pt idx="102">
                  <c:v>26</c:v>
                </c:pt>
                <c:pt idx="103">
                  <c:v>23</c:v>
                </c:pt>
                <c:pt idx="104">
                  <c:v>29</c:v>
                </c:pt>
                <c:pt idx="105">
                  <c:v>23</c:v>
                </c:pt>
                <c:pt idx="106">
                  <c:v>27</c:v>
                </c:pt>
                <c:pt idx="107">
                  <c:v>26</c:v>
                </c:pt>
                <c:pt idx="108">
                  <c:v>29</c:v>
                </c:pt>
                <c:pt idx="109">
                  <c:v>27</c:v>
                </c:pt>
                <c:pt idx="110">
                  <c:v>27</c:v>
                </c:pt>
                <c:pt idx="111">
                  <c:v>29</c:v>
                </c:pt>
                <c:pt idx="112">
                  <c:v>31</c:v>
                </c:pt>
                <c:pt idx="113">
                  <c:v>28</c:v>
                </c:pt>
                <c:pt idx="114">
                  <c:v>33</c:v>
                </c:pt>
                <c:pt idx="115">
                  <c:v>31</c:v>
                </c:pt>
                <c:pt idx="116">
                  <c:v>32</c:v>
                </c:pt>
                <c:pt idx="117">
                  <c:v>32</c:v>
                </c:pt>
                <c:pt idx="118">
                  <c:v>34</c:v>
                </c:pt>
                <c:pt idx="119">
                  <c:v>31</c:v>
                </c:pt>
                <c:pt idx="120">
                  <c:v>37</c:v>
                </c:pt>
                <c:pt idx="121">
                  <c:v>36</c:v>
                </c:pt>
                <c:pt idx="122">
                  <c:v>36</c:v>
                </c:pt>
                <c:pt idx="123">
                  <c:v>41</c:v>
                </c:pt>
                <c:pt idx="124">
                  <c:v>41</c:v>
                </c:pt>
                <c:pt idx="125">
                  <c:v>39</c:v>
                </c:pt>
                <c:pt idx="126">
                  <c:v>41</c:v>
                </c:pt>
                <c:pt idx="127">
                  <c:v>41</c:v>
                </c:pt>
                <c:pt idx="128">
                  <c:v>43</c:v>
                </c:pt>
                <c:pt idx="129">
                  <c:v>43</c:v>
                </c:pt>
                <c:pt idx="130">
                  <c:v>47</c:v>
                </c:pt>
                <c:pt idx="131">
                  <c:v>46</c:v>
                </c:pt>
                <c:pt idx="132">
                  <c:v>43</c:v>
                </c:pt>
                <c:pt idx="133">
                  <c:v>45</c:v>
                </c:pt>
                <c:pt idx="134">
                  <c:v>51</c:v>
                </c:pt>
                <c:pt idx="135">
                  <c:v>49</c:v>
                </c:pt>
                <c:pt idx="136">
                  <c:v>54</c:v>
                </c:pt>
                <c:pt idx="137">
                  <c:v>46</c:v>
                </c:pt>
                <c:pt idx="138">
                  <c:v>51</c:v>
                </c:pt>
                <c:pt idx="139">
                  <c:v>56</c:v>
                </c:pt>
                <c:pt idx="140">
                  <c:v>55</c:v>
                </c:pt>
                <c:pt idx="141">
                  <c:v>60</c:v>
                </c:pt>
                <c:pt idx="142">
                  <c:v>59</c:v>
                </c:pt>
                <c:pt idx="143">
                  <c:v>59</c:v>
                </c:pt>
                <c:pt idx="144">
                  <c:v>61</c:v>
                </c:pt>
                <c:pt idx="145">
                  <c:v>59</c:v>
                </c:pt>
                <c:pt idx="146">
                  <c:v>63</c:v>
                </c:pt>
                <c:pt idx="147">
                  <c:v>62</c:v>
                </c:pt>
                <c:pt idx="148">
                  <c:v>62</c:v>
                </c:pt>
                <c:pt idx="149">
                  <c:v>63</c:v>
                </c:pt>
                <c:pt idx="150">
                  <c:v>65</c:v>
                </c:pt>
                <c:pt idx="151">
                  <c:v>62</c:v>
                </c:pt>
                <c:pt idx="152">
                  <c:v>63</c:v>
                </c:pt>
                <c:pt idx="153">
                  <c:v>63</c:v>
                </c:pt>
                <c:pt idx="154">
                  <c:v>64</c:v>
                </c:pt>
                <c:pt idx="155">
                  <c:v>65</c:v>
                </c:pt>
                <c:pt idx="156">
                  <c:v>67</c:v>
                </c:pt>
                <c:pt idx="157">
                  <c:v>63</c:v>
                </c:pt>
                <c:pt idx="158">
                  <c:v>68</c:v>
                </c:pt>
                <c:pt idx="159">
                  <c:v>69</c:v>
                </c:pt>
                <c:pt idx="160">
                  <c:v>67</c:v>
                </c:pt>
                <c:pt idx="161">
                  <c:v>69</c:v>
                </c:pt>
                <c:pt idx="162">
                  <c:v>67</c:v>
                </c:pt>
                <c:pt idx="163">
                  <c:v>68</c:v>
                </c:pt>
                <c:pt idx="164">
                  <c:v>65</c:v>
                </c:pt>
                <c:pt idx="165">
                  <c:v>65</c:v>
                </c:pt>
                <c:pt idx="166">
                  <c:v>69</c:v>
                </c:pt>
                <c:pt idx="167">
                  <c:v>67</c:v>
                </c:pt>
                <c:pt idx="168">
                  <c:v>69</c:v>
                </c:pt>
                <c:pt idx="169">
                  <c:v>68</c:v>
                </c:pt>
                <c:pt idx="170">
                  <c:v>66</c:v>
                </c:pt>
                <c:pt idx="171">
                  <c:v>65</c:v>
                </c:pt>
                <c:pt idx="172">
                  <c:v>68</c:v>
                </c:pt>
                <c:pt idx="173">
                  <c:v>67</c:v>
                </c:pt>
                <c:pt idx="174">
                  <c:v>68</c:v>
                </c:pt>
                <c:pt idx="175">
                  <c:v>66</c:v>
                </c:pt>
                <c:pt idx="176">
                  <c:v>67</c:v>
                </c:pt>
                <c:pt idx="177">
                  <c:v>66</c:v>
                </c:pt>
                <c:pt idx="178">
                  <c:v>65</c:v>
                </c:pt>
                <c:pt idx="179">
                  <c:v>63</c:v>
                </c:pt>
                <c:pt idx="180">
                  <c:v>63</c:v>
                </c:pt>
                <c:pt idx="181">
                  <c:v>64</c:v>
                </c:pt>
                <c:pt idx="182">
                  <c:v>67</c:v>
                </c:pt>
                <c:pt idx="183">
                  <c:v>61</c:v>
                </c:pt>
                <c:pt idx="184">
                  <c:v>63</c:v>
                </c:pt>
                <c:pt idx="185">
                  <c:v>63</c:v>
                </c:pt>
                <c:pt idx="186">
                  <c:v>65</c:v>
                </c:pt>
                <c:pt idx="187">
                  <c:v>56</c:v>
                </c:pt>
                <c:pt idx="188">
                  <c:v>59</c:v>
                </c:pt>
                <c:pt idx="189">
                  <c:v>63</c:v>
                </c:pt>
                <c:pt idx="190">
                  <c:v>63</c:v>
                </c:pt>
                <c:pt idx="191">
                  <c:v>59</c:v>
                </c:pt>
                <c:pt idx="192">
                  <c:v>62</c:v>
                </c:pt>
                <c:pt idx="193">
                  <c:v>57</c:v>
                </c:pt>
                <c:pt idx="194">
                  <c:v>63</c:v>
                </c:pt>
                <c:pt idx="195">
                  <c:v>55</c:v>
                </c:pt>
                <c:pt idx="196">
                  <c:v>58</c:v>
                </c:pt>
                <c:pt idx="197">
                  <c:v>58</c:v>
                </c:pt>
                <c:pt idx="198">
                  <c:v>56</c:v>
                </c:pt>
                <c:pt idx="199">
                  <c:v>58</c:v>
                </c:pt>
                <c:pt idx="200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31-4DA2-9856-0D70766579D8}"/>
            </c:ext>
          </c:extLst>
        </c:ser>
        <c:ser>
          <c:idx val="6"/>
          <c:order val="6"/>
          <c:tx>
            <c:strRef>
              <c:f>'0iter ry'!$G$1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ry'!$G$2:$G$202</c:f>
              <c:numCache>
                <c:formatCode>General</c:formatCode>
                <c:ptCount val="201"/>
                <c:pt idx="0">
                  <c:v>30</c:v>
                </c:pt>
                <c:pt idx="1">
                  <c:v>32</c:v>
                </c:pt>
                <c:pt idx="2">
                  <c:v>33</c:v>
                </c:pt>
                <c:pt idx="3">
                  <c:v>34</c:v>
                </c:pt>
                <c:pt idx="4">
                  <c:v>36</c:v>
                </c:pt>
                <c:pt idx="5">
                  <c:v>37</c:v>
                </c:pt>
                <c:pt idx="6">
                  <c:v>36</c:v>
                </c:pt>
                <c:pt idx="7">
                  <c:v>37</c:v>
                </c:pt>
                <c:pt idx="8">
                  <c:v>37</c:v>
                </c:pt>
                <c:pt idx="9">
                  <c:v>35</c:v>
                </c:pt>
                <c:pt idx="10">
                  <c:v>37</c:v>
                </c:pt>
                <c:pt idx="11">
                  <c:v>39</c:v>
                </c:pt>
                <c:pt idx="12">
                  <c:v>41</c:v>
                </c:pt>
                <c:pt idx="13">
                  <c:v>38</c:v>
                </c:pt>
                <c:pt idx="14">
                  <c:v>39</c:v>
                </c:pt>
                <c:pt idx="15">
                  <c:v>41</c:v>
                </c:pt>
                <c:pt idx="16">
                  <c:v>40</c:v>
                </c:pt>
                <c:pt idx="17">
                  <c:v>42</c:v>
                </c:pt>
                <c:pt idx="18">
                  <c:v>46</c:v>
                </c:pt>
                <c:pt idx="19">
                  <c:v>45</c:v>
                </c:pt>
                <c:pt idx="20">
                  <c:v>41</c:v>
                </c:pt>
                <c:pt idx="21">
                  <c:v>49</c:v>
                </c:pt>
                <c:pt idx="22">
                  <c:v>44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42</c:v>
                </c:pt>
                <c:pt idx="27">
                  <c:v>44</c:v>
                </c:pt>
                <c:pt idx="28">
                  <c:v>46</c:v>
                </c:pt>
                <c:pt idx="29">
                  <c:v>47</c:v>
                </c:pt>
                <c:pt idx="30">
                  <c:v>39</c:v>
                </c:pt>
                <c:pt idx="31">
                  <c:v>41</c:v>
                </c:pt>
                <c:pt idx="32">
                  <c:v>48</c:v>
                </c:pt>
                <c:pt idx="33">
                  <c:v>46</c:v>
                </c:pt>
                <c:pt idx="34">
                  <c:v>43</c:v>
                </c:pt>
                <c:pt idx="35">
                  <c:v>46</c:v>
                </c:pt>
                <c:pt idx="36">
                  <c:v>44</c:v>
                </c:pt>
                <c:pt idx="37">
                  <c:v>42</c:v>
                </c:pt>
                <c:pt idx="38">
                  <c:v>48</c:v>
                </c:pt>
                <c:pt idx="39">
                  <c:v>43</c:v>
                </c:pt>
                <c:pt idx="40">
                  <c:v>45</c:v>
                </c:pt>
                <c:pt idx="41">
                  <c:v>45</c:v>
                </c:pt>
                <c:pt idx="42">
                  <c:v>44</c:v>
                </c:pt>
                <c:pt idx="43">
                  <c:v>45</c:v>
                </c:pt>
                <c:pt idx="44">
                  <c:v>45</c:v>
                </c:pt>
                <c:pt idx="45">
                  <c:v>42</c:v>
                </c:pt>
                <c:pt idx="46">
                  <c:v>45</c:v>
                </c:pt>
                <c:pt idx="47">
                  <c:v>40</c:v>
                </c:pt>
                <c:pt idx="48">
                  <c:v>38</c:v>
                </c:pt>
                <c:pt idx="49">
                  <c:v>38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42</c:v>
                </c:pt>
                <c:pt idx="54">
                  <c:v>36</c:v>
                </c:pt>
                <c:pt idx="55">
                  <c:v>38</c:v>
                </c:pt>
                <c:pt idx="56">
                  <c:v>34</c:v>
                </c:pt>
                <c:pt idx="57">
                  <c:v>35</c:v>
                </c:pt>
                <c:pt idx="58">
                  <c:v>31</c:v>
                </c:pt>
                <c:pt idx="59">
                  <c:v>37</c:v>
                </c:pt>
                <c:pt idx="60">
                  <c:v>35</c:v>
                </c:pt>
                <c:pt idx="61">
                  <c:v>37</c:v>
                </c:pt>
                <c:pt idx="62">
                  <c:v>34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39</c:v>
                </c:pt>
                <c:pt idx="67">
                  <c:v>32</c:v>
                </c:pt>
                <c:pt idx="68">
                  <c:v>34</c:v>
                </c:pt>
                <c:pt idx="69">
                  <c:v>29</c:v>
                </c:pt>
                <c:pt idx="70">
                  <c:v>31</c:v>
                </c:pt>
                <c:pt idx="71">
                  <c:v>34</c:v>
                </c:pt>
                <c:pt idx="72">
                  <c:v>35</c:v>
                </c:pt>
                <c:pt idx="73">
                  <c:v>32</c:v>
                </c:pt>
                <c:pt idx="74">
                  <c:v>28</c:v>
                </c:pt>
                <c:pt idx="75">
                  <c:v>31</c:v>
                </c:pt>
                <c:pt idx="76">
                  <c:v>34</c:v>
                </c:pt>
                <c:pt idx="77">
                  <c:v>36</c:v>
                </c:pt>
                <c:pt idx="78">
                  <c:v>31</c:v>
                </c:pt>
                <c:pt idx="79">
                  <c:v>31</c:v>
                </c:pt>
                <c:pt idx="80">
                  <c:v>32</c:v>
                </c:pt>
                <c:pt idx="81">
                  <c:v>30</c:v>
                </c:pt>
                <c:pt idx="82">
                  <c:v>32</c:v>
                </c:pt>
                <c:pt idx="83">
                  <c:v>29</c:v>
                </c:pt>
                <c:pt idx="84">
                  <c:v>39</c:v>
                </c:pt>
                <c:pt idx="85">
                  <c:v>31</c:v>
                </c:pt>
                <c:pt idx="86">
                  <c:v>34</c:v>
                </c:pt>
                <c:pt idx="87">
                  <c:v>33</c:v>
                </c:pt>
                <c:pt idx="88">
                  <c:v>34</c:v>
                </c:pt>
                <c:pt idx="89">
                  <c:v>33</c:v>
                </c:pt>
                <c:pt idx="90">
                  <c:v>32</c:v>
                </c:pt>
                <c:pt idx="91">
                  <c:v>35</c:v>
                </c:pt>
                <c:pt idx="92">
                  <c:v>35</c:v>
                </c:pt>
                <c:pt idx="93">
                  <c:v>31</c:v>
                </c:pt>
                <c:pt idx="94">
                  <c:v>32</c:v>
                </c:pt>
                <c:pt idx="95">
                  <c:v>36</c:v>
                </c:pt>
                <c:pt idx="96">
                  <c:v>37</c:v>
                </c:pt>
                <c:pt idx="97">
                  <c:v>36</c:v>
                </c:pt>
                <c:pt idx="98">
                  <c:v>35</c:v>
                </c:pt>
                <c:pt idx="99">
                  <c:v>35</c:v>
                </c:pt>
                <c:pt idx="100">
                  <c:v>36</c:v>
                </c:pt>
                <c:pt idx="101">
                  <c:v>35</c:v>
                </c:pt>
                <c:pt idx="102">
                  <c:v>38</c:v>
                </c:pt>
                <c:pt idx="103">
                  <c:v>36</c:v>
                </c:pt>
                <c:pt idx="104">
                  <c:v>42</c:v>
                </c:pt>
                <c:pt idx="105">
                  <c:v>32</c:v>
                </c:pt>
                <c:pt idx="106">
                  <c:v>37</c:v>
                </c:pt>
                <c:pt idx="107">
                  <c:v>37</c:v>
                </c:pt>
                <c:pt idx="108">
                  <c:v>38</c:v>
                </c:pt>
                <c:pt idx="109">
                  <c:v>37</c:v>
                </c:pt>
                <c:pt idx="110">
                  <c:v>33</c:v>
                </c:pt>
                <c:pt idx="111">
                  <c:v>39</c:v>
                </c:pt>
                <c:pt idx="112">
                  <c:v>41</c:v>
                </c:pt>
                <c:pt idx="113">
                  <c:v>37</c:v>
                </c:pt>
                <c:pt idx="114">
                  <c:v>36</c:v>
                </c:pt>
                <c:pt idx="115">
                  <c:v>41</c:v>
                </c:pt>
                <c:pt idx="116">
                  <c:v>38</c:v>
                </c:pt>
                <c:pt idx="117">
                  <c:v>40</c:v>
                </c:pt>
                <c:pt idx="118">
                  <c:v>39</c:v>
                </c:pt>
                <c:pt idx="119">
                  <c:v>36</c:v>
                </c:pt>
                <c:pt idx="120">
                  <c:v>39</c:v>
                </c:pt>
                <c:pt idx="121">
                  <c:v>40</c:v>
                </c:pt>
                <c:pt idx="122">
                  <c:v>38</c:v>
                </c:pt>
                <c:pt idx="123">
                  <c:v>44</c:v>
                </c:pt>
                <c:pt idx="124">
                  <c:v>39</c:v>
                </c:pt>
                <c:pt idx="125">
                  <c:v>39</c:v>
                </c:pt>
                <c:pt idx="126">
                  <c:v>39</c:v>
                </c:pt>
                <c:pt idx="127">
                  <c:v>40</c:v>
                </c:pt>
                <c:pt idx="128">
                  <c:v>36</c:v>
                </c:pt>
                <c:pt idx="129">
                  <c:v>36</c:v>
                </c:pt>
                <c:pt idx="130">
                  <c:v>40</c:v>
                </c:pt>
                <c:pt idx="131">
                  <c:v>41</c:v>
                </c:pt>
                <c:pt idx="132">
                  <c:v>42</c:v>
                </c:pt>
                <c:pt idx="133">
                  <c:v>37</c:v>
                </c:pt>
                <c:pt idx="134">
                  <c:v>40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36</c:v>
                </c:pt>
                <c:pt idx="139">
                  <c:v>39</c:v>
                </c:pt>
                <c:pt idx="140">
                  <c:v>33</c:v>
                </c:pt>
                <c:pt idx="141">
                  <c:v>36</c:v>
                </c:pt>
                <c:pt idx="142">
                  <c:v>38</c:v>
                </c:pt>
                <c:pt idx="143">
                  <c:v>34</c:v>
                </c:pt>
                <c:pt idx="144">
                  <c:v>39</c:v>
                </c:pt>
                <c:pt idx="145">
                  <c:v>34</c:v>
                </c:pt>
                <c:pt idx="146">
                  <c:v>36</c:v>
                </c:pt>
                <c:pt idx="147">
                  <c:v>35</c:v>
                </c:pt>
                <c:pt idx="148">
                  <c:v>41</c:v>
                </c:pt>
                <c:pt idx="149">
                  <c:v>39</c:v>
                </c:pt>
                <c:pt idx="150">
                  <c:v>36</c:v>
                </c:pt>
                <c:pt idx="151">
                  <c:v>36</c:v>
                </c:pt>
                <c:pt idx="152">
                  <c:v>34</c:v>
                </c:pt>
                <c:pt idx="153">
                  <c:v>33</c:v>
                </c:pt>
                <c:pt idx="154">
                  <c:v>37</c:v>
                </c:pt>
                <c:pt idx="155">
                  <c:v>32</c:v>
                </c:pt>
                <c:pt idx="156">
                  <c:v>28</c:v>
                </c:pt>
                <c:pt idx="157">
                  <c:v>38</c:v>
                </c:pt>
                <c:pt idx="158">
                  <c:v>32</c:v>
                </c:pt>
                <c:pt idx="159">
                  <c:v>34</c:v>
                </c:pt>
                <c:pt idx="160">
                  <c:v>33</c:v>
                </c:pt>
                <c:pt idx="161">
                  <c:v>31</c:v>
                </c:pt>
                <c:pt idx="162">
                  <c:v>32</c:v>
                </c:pt>
                <c:pt idx="163">
                  <c:v>31</c:v>
                </c:pt>
                <c:pt idx="164">
                  <c:v>34</c:v>
                </c:pt>
                <c:pt idx="165">
                  <c:v>35</c:v>
                </c:pt>
                <c:pt idx="166">
                  <c:v>29</c:v>
                </c:pt>
                <c:pt idx="167">
                  <c:v>36</c:v>
                </c:pt>
                <c:pt idx="168">
                  <c:v>32</c:v>
                </c:pt>
                <c:pt idx="169">
                  <c:v>29</c:v>
                </c:pt>
                <c:pt idx="170">
                  <c:v>28</c:v>
                </c:pt>
                <c:pt idx="171">
                  <c:v>33</c:v>
                </c:pt>
                <c:pt idx="172">
                  <c:v>29</c:v>
                </c:pt>
                <c:pt idx="173">
                  <c:v>29</c:v>
                </c:pt>
                <c:pt idx="174">
                  <c:v>29</c:v>
                </c:pt>
                <c:pt idx="175">
                  <c:v>29</c:v>
                </c:pt>
                <c:pt idx="176">
                  <c:v>30</c:v>
                </c:pt>
                <c:pt idx="177">
                  <c:v>30</c:v>
                </c:pt>
                <c:pt idx="178">
                  <c:v>29</c:v>
                </c:pt>
                <c:pt idx="179">
                  <c:v>28</c:v>
                </c:pt>
                <c:pt idx="180">
                  <c:v>29</c:v>
                </c:pt>
                <c:pt idx="181">
                  <c:v>31</c:v>
                </c:pt>
                <c:pt idx="182">
                  <c:v>31</c:v>
                </c:pt>
                <c:pt idx="183">
                  <c:v>32</c:v>
                </c:pt>
                <c:pt idx="184">
                  <c:v>33</c:v>
                </c:pt>
                <c:pt idx="185">
                  <c:v>27</c:v>
                </c:pt>
                <c:pt idx="186">
                  <c:v>30</c:v>
                </c:pt>
                <c:pt idx="187">
                  <c:v>27</c:v>
                </c:pt>
                <c:pt idx="188">
                  <c:v>29</c:v>
                </c:pt>
                <c:pt idx="189">
                  <c:v>30</c:v>
                </c:pt>
                <c:pt idx="190">
                  <c:v>29</c:v>
                </c:pt>
                <c:pt idx="191">
                  <c:v>29</c:v>
                </c:pt>
                <c:pt idx="192">
                  <c:v>30</c:v>
                </c:pt>
                <c:pt idx="193">
                  <c:v>29</c:v>
                </c:pt>
                <c:pt idx="194">
                  <c:v>31</c:v>
                </c:pt>
                <c:pt idx="195">
                  <c:v>32</c:v>
                </c:pt>
                <c:pt idx="196">
                  <c:v>31</c:v>
                </c:pt>
                <c:pt idx="197">
                  <c:v>32</c:v>
                </c:pt>
                <c:pt idx="198">
                  <c:v>33</c:v>
                </c:pt>
                <c:pt idx="199">
                  <c:v>33</c:v>
                </c:pt>
                <c:pt idx="200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31-4DA2-9856-0D70766579D8}"/>
            </c:ext>
          </c:extLst>
        </c:ser>
        <c:ser>
          <c:idx val="7"/>
          <c:order val="7"/>
          <c:tx>
            <c:strRef>
              <c:f>'0iter ry'!$H$1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ry'!$H$2:$H$202</c:f>
              <c:numCache>
                <c:formatCode>General</c:formatCode>
                <c:ptCount val="201"/>
                <c:pt idx="0">
                  <c:v>31</c:v>
                </c:pt>
                <c:pt idx="1">
                  <c:v>27</c:v>
                </c:pt>
                <c:pt idx="2">
                  <c:v>32</c:v>
                </c:pt>
                <c:pt idx="3">
                  <c:v>31</c:v>
                </c:pt>
                <c:pt idx="4">
                  <c:v>31</c:v>
                </c:pt>
                <c:pt idx="5">
                  <c:v>34</c:v>
                </c:pt>
                <c:pt idx="6">
                  <c:v>31</c:v>
                </c:pt>
                <c:pt idx="7">
                  <c:v>31</c:v>
                </c:pt>
                <c:pt idx="8">
                  <c:v>35</c:v>
                </c:pt>
                <c:pt idx="9">
                  <c:v>36</c:v>
                </c:pt>
                <c:pt idx="10">
                  <c:v>32</c:v>
                </c:pt>
                <c:pt idx="11">
                  <c:v>38</c:v>
                </c:pt>
                <c:pt idx="12">
                  <c:v>35</c:v>
                </c:pt>
                <c:pt idx="13">
                  <c:v>39</c:v>
                </c:pt>
                <c:pt idx="14">
                  <c:v>36</c:v>
                </c:pt>
                <c:pt idx="15">
                  <c:v>38</c:v>
                </c:pt>
                <c:pt idx="16">
                  <c:v>36</c:v>
                </c:pt>
                <c:pt idx="17">
                  <c:v>41</c:v>
                </c:pt>
                <c:pt idx="18">
                  <c:v>35</c:v>
                </c:pt>
                <c:pt idx="19">
                  <c:v>35</c:v>
                </c:pt>
                <c:pt idx="20">
                  <c:v>37</c:v>
                </c:pt>
                <c:pt idx="21">
                  <c:v>35</c:v>
                </c:pt>
                <c:pt idx="22">
                  <c:v>34</c:v>
                </c:pt>
                <c:pt idx="23">
                  <c:v>33</c:v>
                </c:pt>
                <c:pt idx="24">
                  <c:v>32</c:v>
                </c:pt>
                <c:pt idx="25">
                  <c:v>35</c:v>
                </c:pt>
                <c:pt idx="26">
                  <c:v>33</c:v>
                </c:pt>
                <c:pt idx="27">
                  <c:v>33</c:v>
                </c:pt>
                <c:pt idx="28">
                  <c:v>33</c:v>
                </c:pt>
                <c:pt idx="29">
                  <c:v>29</c:v>
                </c:pt>
                <c:pt idx="30">
                  <c:v>31</c:v>
                </c:pt>
                <c:pt idx="31">
                  <c:v>34</c:v>
                </c:pt>
                <c:pt idx="32">
                  <c:v>32</c:v>
                </c:pt>
                <c:pt idx="33">
                  <c:v>28</c:v>
                </c:pt>
                <c:pt idx="34">
                  <c:v>30</c:v>
                </c:pt>
                <c:pt idx="35">
                  <c:v>32</c:v>
                </c:pt>
                <c:pt idx="36">
                  <c:v>27</c:v>
                </c:pt>
                <c:pt idx="37">
                  <c:v>28</c:v>
                </c:pt>
                <c:pt idx="38">
                  <c:v>29</c:v>
                </c:pt>
                <c:pt idx="39">
                  <c:v>27</c:v>
                </c:pt>
                <c:pt idx="40">
                  <c:v>28</c:v>
                </c:pt>
                <c:pt idx="41">
                  <c:v>29</c:v>
                </c:pt>
                <c:pt idx="42">
                  <c:v>31</c:v>
                </c:pt>
                <c:pt idx="43">
                  <c:v>30</c:v>
                </c:pt>
                <c:pt idx="44">
                  <c:v>29</c:v>
                </c:pt>
                <c:pt idx="45">
                  <c:v>30</c:v>
                </c:pt>
                <c:pt idx="46">
                  <c:v>26</c:v>
                </c:pt>
                <c:pt idx="47">
                  <c:v>31</c:v>
                </c:pt>
                <c:pt idx="48">
                  <c:v>27</c:v>
                </c:pt>
                <c:pt idx="49">
                  <c:v>28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29</c:v>
                </c:pt>
                <c:pt idx="54">
                  <c:v>32</c:v>
                </c:pt>
                <c:pt idx="55">
                  <c:v>32</c:v>
                </c:pt>
                <c:pt idx="56">
                  <c:v>33</c:v>
                </c:pt>
                <c:pt idx="57">
                  <c:v>28</c:v>
                </c:pt>
                <c:pt idx="58">
                  <c:v>33</c:v>
                </c:pt>
                <c:pt idx="59">
                  <c:v>33</c:v>
                </c:pt>
                <c:pt idx="60">
                  <c:v>32</c:v>
                </c:pt>
                <c:pt idx="61">
                  <c:v>31</c:v>
                </c:pt>
                <c:pt idx="62">
                  <c:v>31</c:v>
                </c:pt>
                <c:pt idx="63">
                  <c:v>30</c:v>
                </c:pt>
                <c:pt idx="64">
                  <c:v>32</c:v>
                </c:pt>
                <c:pt idx="65">
                  <c:v>31</c:v>
                </c:pt>
                <c:pt idx="66">
                  <c:v>32</c:v>
                </c:pt>
                <c:pt idx="67">
                  <c:v>31</c:v>
                </c:pt>
                <c:pt idx="68">
                  <c:v>34</c:v>
                </c:pt>
                <c:pt idx="69">
                  <c:v>33</c:v>
                </c:pt>
                <c:pt idx="70">
                  <c:v>34</c:v>
                </c:pt>
                <c:pt idx="71">
                  <c:v>30</c:v>
                </c:pt>
                <c:pt idx="72">
                  <c:v>32</c:v>
                </c:pt>
                <c:pt idx="73">
                  <c:v>30</c:v>
                </c:pt>
                <c:pt idx="74">
                  <c:v>30</c:v>
                </c:pt>
                <c:pt idx="75">
                  <c:v>36</c:v>
                </c:pt>
                <c:pt idx="76">
                  <c:v>35</c:v>
                </c:pt>
                <c:pt idx="77">
                  <c:v>34</c:v>
                </c:pt>
                <c:pt idx="78">
                  <c:v>30</c:v>
                </c:pt>
                <c:pt idx="79">
                  <c:v>31</c:v>
                </c:pt>
                <c:pt idx="80">
                  <c:v>29</c:v>
                </c:pt>
                <c:pt idx="81">
                  <c:v>28</c:v>
                </c:pt>
                <c:pt idx="82">
                  <c:v>32</c:v>
                </c:pt>
                <c:pt idx="83">
                  <c:v>32</c:v>
                </c:pt>
                <c:pt idx="84">
                  <c:v>29</c:v>
                </c:pt>
                <c:pt idx="85">
                  <c:v>27</c:v>
                </c:pt>
                <c:pt idx="86">
                  <c:v>31</c:v>
                </c:pt>
                <c:pt idx="87">
                  <c:v>27</c:v>
                </c:pt>
                <c:pt idx="88">
                  <c:v>31</c:v>
                </c:pt>
                <c:pt idx="89">
                  <c:v>33</c:v>
                </c:pt>
                <c:pt idx="90">
                  <c:v>27</c:v>
                </c:pt>
                <c:pt idx="91">
                  <c:v>31</c:v>
                </c:pt>
                <c:pt idx="92">
                  <c:v>30</c:v>
                </c:pt>
                <c:pt idx="93">
                  <c:v>29</c:v>
                </c:pt>
                <c:pt idx="94">
                  <c:v>30</c:v>
                </c:pt>
                <c:pt idx="95">
                  <c:v>28</c:v>
                </c:pt>
                <c:pt idx="96">
                  <c:v>30</c:v>
                </c:pt>
                <c:pt idx="97">
                  <c:v>27</c:v>
                </c:pt>
                <c:pt idx="98">
                  <c:v>27</c:v>
                </c:pt>
                <c:pt idx="99">
                  <c:v>26</c:v>
                </c:pt>
                <c:pt idx="100">
                  <c:v>32</c:v>
                </c:pt>
                <c:pt idx="101">
                  <c:v>28</c:v>
                </c:pt>
                <c:pt idx="102">
                  <c:v>31</c:v>
                </c:pt>
                <c:pt idx="103">
                  <c:v>32</c:v>
                </c:pt>
                <c:pt idx="104">
                  <c:v>28</c:v>
                </c:pt>
                <c:pt idx="105">
                  <c:v>30</c:v>
                </c:pt>
                <c:pt idx="106">
                  <c:v>31</c:v>
                </c:pt>
                <c:pt idx="107">
                  <c:v>36</c:v>
                </c:pt>
                <c:pt idx="108">
                  <c:v>35</c:v>
                </c:pt>
                <c:pt idx="109">
                  <c:v>40</c:v>
                </c:pt>
                <c:pt idx="110">
                  <c:v>32</c:v>
                </c:pt>
                <c:pt idx="111">
                  <c:v>37</c:v>
                </c:pt>
                <c:pt idx="112">
                  <c:v>36</c:v>
                </c:pt>
                <c:pt idx="113">
                  <c:v>39</c:v>
                </c:pt>
                <c:pt idx="114">
                  <c:v>38</c:v>
                </c:pt>
                <c:pt idx="115">
                  <c:v>42</c:v>
                </c:pt>
                <c:pt idx="116">
                  <c:v>41</c:v>
                </c:pt>
                <c:pt idx="117">
                  <c:v>37</c:v>
                </c:pt>
                <c:pt idx="118">
                  <c:v>40</c:v>
                </c:pt>
                <c:pt idx="119">
                  <c:v>40</c:v>
                </c:pt>
                <c:pt idx="120">
                  <c:v>44</c:v>
                </c:pt>
                <c:pt idx="121">
                  <c:v>42</c:v>
                </c:pt>
                <c:pt idx="122">
                  <c:v>50</c:v>
                </c:pt>
                <c:pt idx="123">
                  <c:v>50</c:v>
                </c:pt>
                <c:pt idx="124">
                  <c:v>49</c:v>
                </c:pt>
                <c:pt idx="125">
                  <c:v>51</c:v>
                </c:pt>
                <c:pt idx="126">
                  <c:v>53</c:v>
                </c:pt>
                <c:pt idx="127">
                  <c:v>60</c:v>
                </c:pt>
                <c:pt idx="128">
                  <c:v>56</c:v>
                </c:pt>
                <c:pt idx="129">
                  <c:v>58</c:v>
                </c:pt>
                <c:pt idx="130">
                  <c:v>58</c:v>
                </c:pt>
                <c:pt idx="131">
                  <c:v>63</c:v>
                </c:pt>
                <c:pt idx="132">
                  <c:v>61</c:v>
                </c:pt>
                <c:pt idx="133">
                  <c:v>62</c:v>
                </c:pt>
                <c:pt idx="134">
                  <c:v>71</c:v>
                </c:pt>
                <c:pt idx="135">
                  <c:v>64</c:v>
                </c:pt>
                <c:pt idx="136">
                  <c:v>66</c:v>
                </c:pt>
                <c:pt idx="137">
                  <c:v>70</c:v>
                </c:pt>
                <c:pt idx="138">
                  <c:v>75</c:v>
                </c:pt>
                <c:pt idx="139">
                  <c:v>71</c:v>
                </c:pt>
                <c:pt idx="140">
                  <c:v>72</c:v>
                </c:pt>
                <c:pt idx="141">
                  <c:v>79</c:v>
                </c:pt>
                <c:pt idx="142">
                  <c:v>80</c:v>
                </c:pt>
                <c:pt idx="143">
                  <c:v>84</c:v>
                </c:pt>
                <c:pt idx="144">
                  <c:v>83</c:v>
                </c:pt>
                <c:pt idx="145">
                  <c:v>87</c:v>
                </c:pt>
                <c:pt idx="146">
                  <c:v>85</c:v>
                </c:pt>
                <c:pt idx="147">
                  <c:v>88</c:v>
                </c:pt>
                <c:pt idx="148">
                  <c:v>93</c:v>
                </c:pt>
                <c:pt idx="149">
                  <c:v>98</c:v>
                </c:pt>
                <c:pt idx="150">
                  <c:v>97</c:v>
                </c:pt>
                <c:pt idx="151">
                  <c:v>100</c:v>
                </c:pt>
                <c:pt idx="152">
                  <c:v>107</c:v>
                </c:pt>
                <c:pt idx="153">
                  <c:v>100</c:v>
                </c:pt>
                <c:pt idx="154">
                  <c:v>104</c:v>
                </c:pt>
                <c:pt idx="155">
                  <c:v>120</c:v>
                </c:pt>
                <c:pt idx="156">
                  <c:v>116</c:v>
                </c:pt>
                <c:pt idx="157">
                  <c:v>117</c:v>
                </c:pt>
                <c:pt idx="158">
                  <c:v>121</c:v>
                </c:pt>
                <c:pt idx="159">
                  <c:v>123</c:v>
                </c:pt>
                <c:pt idx="160">
                  <c:v>134</c:v>
                </c:pt>
                <c:pt idx="161">
                  <c:v>122</c:v>
                </c:pt>
                <c:pt idx="162">
                  <c:v>126</c:v>
                </c:pt>
                <c:pt idx="163">
                  <c:v>134</c:v>
                </c:pt>
                <c:pt idx="164">
                  <c:v>139</c:v>
                </c:pt>
                <c:pt idx="165">
                  <c:v>138</c:v>
                </c:pt>
                <c:pt idx="166">
                  <c:v>143</c:v>
                </c:pt>
                <c:pt idx="167">
                  <c:v>147</c:v>
                </c:pt>
                <c:pt idx="168">
                  <c:v>147</c:v>
                </c:pt>
                <c:pt idx="169">
                  <c:v>157</c:v>
                </c:pt>
                <c:pt idx="170">
                  <c:v>153</c:v>
                </c:pt>
                <c:pt idx="171">
                  <c:v>161</c:v>
                </c:pt>
                <c:pt idx="172">
                  <c:v>173</c:v>
                </c:pt>
                <c:pt idx="173">
                  <c:v>172</c:v>
                </c:pt>
                <c:pt idx="174">
                  <c:v>173</c:v>
                </c:pt>
                <c:pt idx="175">
                  <c:v>181</c:v>
                </c:pt>
                <c:pt idx="176">
                  <c:v>176</c:v>
                </c:pt>
                <c:pt idx="177">
                  <c:v>194</c:v>
                </c:pt>
                <c:pt idx="178">
                  <c:v>182</c:v>
                </c:pt>
                <c:pt idx="179">
                  <c:v>199</c:v>
                </c:pt>
                <c:pt idx="180">
                  <c:v>198</c:v>
                </c:pt>
                <c:pt idx="181">
                  <c:v>202</c:v>
                </c:pt>
                <c:pt idx="182">
                  <c:v>203</c:v>
                </c:pt>
                <c:pt idx="183">
                  <c:v>204</c:v>
                </c:pt>
                <c:pt idx="184">
                  <c:v>207</c:v>
                </c:pt>
                <c:pt idx="185">
                  <c:v>213</c:v>
                </c:pt>
                <c:pt idx="186">
                  <c:v>215</c:v>
                </c:pt>
                <c:pt idx="187">
                  <c:v>227</c:v>
                </c:pt>
                <c:pt idx="188">
                  <c:v>224</c:v>
                </c:pt>
                <c:pt idx="189">
                  <c:v>228</c:v>
                </c:pt>
                <c:pt idx="190">
                  <c:v>241</c:v>
                </c:pt>
                <c:pt idx="191">
                  <c:v>240</c:v>
                </c:pt>
                <c:pt idx="192">
                  <c:v>235</c:v>
                </c:pt>
                <c:pt idx="193">
                  <c:v>257</c:v>
                </c:pt>
                <c:pt idx="194">
                  <c:v>240</c:v>
                </c:pt>
                <c:pt idx="195">
                  <c:v>253</c:v>
                </c:pt>
                <c:pt idx="196">
                  <c:v>259</c:v>
                </c:pt>
                <c:pt idx="197">
                  <c:v>250</c:v>
                </c:pt>
                <c:pt idx="198">
                  <c:v>247</c:v>
                </c:pt>
                <c:pt idx="199">
                  <c:v>266</c:v>
                </c:pt>
                <c:pt idx="200">
                  <c:v>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31-4DA2-9856-0D70766579D8}"/>
            </c:ext>
          </c:extLst>
        </c:ser>
        <c:ser>
          <c:idx val="8"/>
          <c:order val="8"/>
          <c:tx>
            <c:strRef>
              <c:f>'0iter ry'!$I$1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ry'!$I$2:$I$202</c:f>
              <c:numCache>
                <c:formatCode>General</c:formatCode>
                <c:ptCount val="201"/>
                <c:pt idx="0">
                  <c:v>44</c:v>
                </c:pt>
                <c:pt idx="1">
                  <c:v>47</c:v>
                </c:pt>
                <c:pt idx="2">
                  <c:v>44</c:v>
                </c:pt>
                <c:pt idx="3">
                  <c:v>41</c:v>
                </c:pt>
                <c:pt idx="4">
                  <c:v>45</c:v>
                </c:pt>
                <c:pt idx="5">
                  <c:v>43</c:v>
                </c:pt>
                <c:pt idx="6">
                  <c:v>40</c:v>
                </c:pt>
                <c:pt idx="7">
                  <c:v>41</c:v>
                </c:pt>
                <c:pt idx="8">
                  <c:v>39</c:v>
                </c:pt>
                <c:pt idx="9">
                  <c:v>38</c:v>
                </c:pt>
                <c:pt idx="10">
                  <c:v>43</c:v>
                </c:pt>
                <c:pt idx="11">
                  <c:v>35</c:v>
                </c:pt>
                <c:pt idx="12">
                  <c:v>38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35</c:v>
                </c:pt>
                <c:pt idx="18">
                  <c:v>33</c:v>
                </c:pt>
                <c:pt idx="19">
                  <c:v>35</c:v>
                </c:pt>
                <c:pt idx="20">
                  <c:v>34</c:v>
                </c:pt>
                <c:pt idx="21">
                  <c:v>33</c:v>
                </c:pt>
                <c:pt idx="22">
                  <c:v>37</c:v>
                </c:pt>
                <c:pt idx="23">
                  <c:v>36</c:v>
                </c:pt>
                <c:pt idx="24">
                  <c:v>38</c:v>
                </c:pt>
                <c:pt idx="25">
                  <c:v>39</c:v>
                </c:pt>
                <c:pt idx="26">
                  <c:v>40</c:v>
                </c:pt>
                <c:pt idx="27">
                  <c:v>38</c:v>
                </c:pt>
                <c:pt idx="28">
                  <c:v>37</c:v>
                </c:pt>
                <c:pt idx="29">
                  <c:v>42</c:v>
                </c:pt>
                <c:pt idx="30">
                  <c:v>43</c:v>
                </c:pt>
                <c:pt idx="31">
                  <c:v>46</c:v>
                </c:pt>
                <c:pt idx="32">
                  <c:v>47</c:v>
                </c:pt>
                <c:pt idx="33">
                  <c:v>51</c:v>
                </c:pt>
                <c:pt idx="34">
                  <c:v>48</c:v>
                </c:pt>
                <c:pt idx="35">
                  <c:v>52</c:v>
                </c:pt>
                <c:pt idx="36">
                  <c:v>50</c:v>
                </c:pt>
                <c:pt idx="37">
                  <c:v>54</c:v>
                </c:pt>
                <c:pt idx="38">
                  <c:v>57</c:v>
                </c:pt>
                <c:pt idx="39">
                  <c:v>59</c:v>
                </c:pt>
                <c:pt idx="40">
                  <c:v>61</c:v>
                </c:pt>
                <c:pt idx="41">
                  <c:v>70</c:v>
                </c:pt>
                <c:pt idx="42">
                  <c:v>75</c:v>
                </c:pt>
                <c:pt idx="43">
                  <c:v>79</c:v>
                </c:pt>
                <c:pt idx="44">
                  <c:v>77</c:v>
                </c:pt>
                <c:pt idx="45">
                  <c:v>79</c:v>
                </c:pt>
                <c:pt idx="46">
                  <c:v>85</c:v>
                </c:pt>
                <c:pt idx="47">
                  <c:v>88</c:v>
                </c:pt>
                <c:pt idx="48">
                  <c:v>94</c:v>
                </c:pt>
                <c:pt idx="49">
                  <c:v>99</c:v>
                </c:pt>
                <c:pt idx="50">
                  <c:v>100</c:v>
                </c:pt>
                <c:pt idx="51">
                  <c:v>103</c:v>
                </c:pt>
                <c:pt idx="52">
                  <c:v>115</c:v>
                </c:pt>
                <c:pt idx="53">
                  <c:v>115</c:v>
                </c:pt>
                <c:pt idx="54">
                  <c:v>123</c:v>
                </c:pt>
                <c:pt idx="55">
                  <c:v>124</c:v>
                </c:pt>
                <c:pt idx="56">
                  <c:v>134</c:v>
                </c:pt>
                <c:pt idx="57">
                  <c:v>141</c:v>
                </c:pt>
                <c:pt idx="58">
                  <c:v>144</c:v>
                </c:pt>
                <c:pt idx="59">
                  <c:v>137</c:v>
                </c:pt>
                <c:pt idx="60">
                  <c:v>152</c:v>
                </c:pt>
                <c:pt idx="61">
                  <c:v>159</c:v>
                </c:pt>
                <c:pt idx="62">
                  <c:v>165</c:v>
                </c:pt>
                <c:pt idx="63">
                  <c:v>166</c:v>
                </c:pt>
                <c:pt idx="64">
                  <c:v>174</c:v>
                </c:pt>
                <c:pt idx="65">
                  <c:v>176</c:v>
                </c:pt>
                <c:pt idx="66">
                  <c:v>184</c:v>
                </c:pt>
                <c:pt idx="67">
                  <c:v>195</c:v>
                </c:pt>
                <c:pt idx="68">
                  <c:v>197</c:v>
                </c:pt>
                <c:pt idx="69">
                  <c:v>214</c:v>
                </c:pt>
                <c:pt idx="70">
                  <c:v>207</c:v>
                </c:pt>
                <c:pt idx="71">
                  <c:v>208</c:v>
                </c:pt>
                <c:pt idx="72">
                  <c:v>213</c:v>
                </c:pt>
                <c:pt idx="73">
                  <c:v>221</c:v>
                </c:pt>
                <c:pt idx="74">
                  <c:v>237</c:v>
                </c:pt>
                <c:pt idx="75">
                  <c:v>229</c:v>
                </c:pt>
                <c:pt idx="76">
                  <c:v>220</c:v>
                </c:pt>
                <c:pt idx="77">
                  <c:v>241</c:v>
                </c:pt>
                <c:pt idx="78">
                  <c:v>255</c:v>
                </c:pt>
                <c:pt idx="79">
                  <c:v>240</c:v>
                </c:pt>
                <c:pt idx="80">
                  <c:v>248</c:v>
                </c:pt>
                <c:pt idx="81">
                  <c:v>258</c:v>
                </c:pt>
                <c:pt idx="82">
                  <c:v>257</c:v>
                </c:pt>
                <c:pt idx="83">
                  <c:v>260</c:v>
                </c:pt>
                <c:pt idx="84">
                  <c:v>240</c:v>
                </c:pt>
                <c:pt idx="85">
                  <c:v>277</c:v>
                </c:pt>
                <c:pt idx="86">
                  <c:v>264</c:v>
                </c:pt>
                <c:pt idx="87">
                  <c:v>286</c:v>
                </c:pt>
                <c:pt idx="88">
                  <c:v>273</c:v>
                </c:pt>
                <c:pt idx="89">
                  <c:v>269</c:v>
                </c:pt>
                <c:pt idx="90">
                  <c:v>278</c:v>
                </c:pt>
                <c:pt idx="91">
                  <c:v>282</c:v>
                </c:pt>
                <c:pt idx="92">
                  <c:v>282</c:v>
                </c:pt>
                <c:pt idx="93">
                  <c:v>283</c:v>
                </c:pt>
                <c:pt idx="94">
                  <c:v>281</c:v>
                </c:pt>
                <c:pt idx="95">
                  <c:v>275</c:v>
                </c:pt>
                <c:pt idx="96">
                  <c:v>294</c:v>
                </c:pt>
                <c:pt idx="97">
                  <c:v>291</c:v>
                </c:pt>
                <c:pt idx="98">
                  <c:v>296</c:v>
                </c:pt>
                <c:pt idx="99">
                  <c:v>285</c:v>
                </c:pt>
                <c:pt idx="100">
                  <c:v>291</c:v>
                </c:pt>
                <c:pt idx="101">
                  <c:v>286</c:v>
                </c:pt>
                <c:pt idx="102">
                  <c:v>270</c:v>
                </c:pt>
                <c:pt idx="103">
                  <c:v>285</c:v>
                </c:pt>
                <c:pt idx="104">
                  <c:v>280</c:v>
                </c:pt>
                <c:pt idx="105">
                  <c:v>292</c:v>
                </c:pt>
                <c:pt idx="106">
                  <c:v>281</c:v>
                </c:pt>
                <c:pt idx="107">
                  <c:v>279</c:v>
                </c:pt>
                <c:pt idx="108">
                  <c:v>276</c:v>
                </c:pt>
                <c:pt idx="109">
                  <c:v>278</c:v>
                </c:pt>
                <c:pt idx="110">
                  <c:v>292</c:v>
                </c:pt>
                <c:pt idx="111">
                  <c:v>278</c:v>
                </c:pt>
                <c:pt idx="112">
                  <c:v>282</c:v>
                </c:pt>
                <c:pt idx="113">
                  <c:v>275</c:v>
                </c:pt>
                <c:pt idx="114">
                  <c:v>279</c:v>
                </c:pt>
                <c:pt idx="115">
                  <c:v>266</c:v>
                </c:pt>
                <c:pt idx="116">
                  <c:v>273</c:v>
                </c:pt>
                <c:pt idx="117">
                  <c:v>281</c:v>
                </c:pt>
                <c:pt idx="118">
                  <c:v>265</c:v>
                </c:pt>
                <c:pt idx="119">
                  <c:v>286</c:v>
                </c:pt>
                <c:pt idx="120">
                  <c:v>265</c:v>
                </c:pt>
                <c:pt idx="121">
                  <c:v>259</c:v>
                </c:pt>
                <c:pt idx="122">
                  <c:v>259</c:v>
                </c:pt>
                <c:pt idx="123">
                  <c:v>247</c:v>
                </c:pt>
                <c:pt idx="124">
                  <c:v>253</c:v>
                </c:pt>
                <c:pt idx="125">
                  <c:v>248</c:v>
                </c:pt>
                <c:pt idx="126">
                  <c:v>237</c:v>
                </c:pt>
                <c:pt idx="127">
                  <c:v>232</c:v>
                </c:pt>
                <c:pt idx="128">
                  <c:v>249</c:v>
                </c:pt>
                <c:pt idx="129">
                  <c:v>235</c:v>
                </c:pt>
                <c:pt idx="130">
                  <c:v>233</c:v>
                </c:pt>
                <c:pt idx="131">
                  <c:v>229</c:v>
                </c:pt>
                <c:pt idx="132">
                  <c:v>230</c:v>
                </c:pt>
                <c:pt idx="133">
                  <c:v>234</c:v>
                </c:pt>
                <c:pt idx="134">
                  <c:v>227</c:v>
                </c:pt>
                <c:pt idx="135">
                  <c:v>231</c:v>
                </c:pt>
                <c:pt idx="136">
                  <c:v>223</c:v>
                </c:pt>
                <c:pt idx="137">
                  <c:v>210</c:v>
                </c:pt>
                <c:pt idx="138">
                  <c:v>215</c:v>
                </c:pt>
                <c:pt idx="139">
                  <c:v>210</c:v>
                </c:pt>
                <c:pt idx="140">
                  <c:v>203</c:v>
                </c:pt>
                <c:pt idx="141">
                  <c:v>212</c:v>
                </c:pt>
                <c:pt idx="142">
                  <c:v>191</c:v>
                </c:pt>
                <c:pt idx="143">
                  <c:v>184</c:v>
                </c:pt>
                <c:pt idx="144">
                  <c:v>181</c:v>
                </c:pt>
                <c:pt idx="145">
                  <c:v>195</c:v>
                </c:pt>
                <c:pt idx="146">
                  <c:v>191</c:v>
                </c:pt>
                <c:pt idx="147">
                  <c:v>175</c:v>
                </c:pt>
                <c:pt idx="148">
                  <c:v>178</c:v>
                </c:pt>
                <c:pt idx="149">
                  <c:v>176</c:v>
                </c:pt>
                <c:pt idx="150">
                  <c:v>180</c:v>
                </c:pt>
                <c:pt idx="151">
                  <c:v>172</c:v>
                </c:pt>
                <c:pt idx="152">
                  <c:v>172</c:v>
                </c:pt>
                <c:pt idx="153">
                  <c:v>173</c:v>
                </c:pt>
                <c:pt idx="154">
                  <c:v>149</c:v>
                </c:pt>
                <c:pt idx="155">
                  <c:v>163</c:v>
                </c:pt>
                <c:pt idx="156">
                  <c:v>164</c:v>
                </c:pt>
                <c:pt idx="157">
                  <c:v>143</c:v>
                </c:pt>
                <c:pt idx="158">
                  <c:v>152</c:v>
                </c:pt>
                <c:pt idx="159">
                  <c:v>147</c:v>
                </c:pt>
                <c:pt idx="160">
                  <c:v>136</c:v>
                </c:pt>
                <c:pt idx="161">
                  <c:v>139</c:v>
                </c:pt>
                <c:pt idx="162">
                  <c:v>131</c:v>
                </c:pt>
                <c:pt idx="163">
                  <c:v>133</c:v>
                </c:pt>
                <c:pt idx="164">
                  <c:v>131</c:v>
                </c:pt>
                <c:pt idx="165">
                  <c:v>127</c:v>
                </c:pt>
                <c:pt idx="166">
                  <c:v>124</c:v>
                </c:pt>
                <c:pt idx="167">
                  <c:v>111</c:v>
                </c:pt>
                <c:pt idx="168">
                  <c:v>112</c:v>
                </c:pt>
                <c:pt idx="169">
                  <c:v>113</c:v>
                </c:pt>
                <c:pt idx="170">
                  <c:v>107</c:v>
                </c:pt>
                <c:pt idx="171">
                  <c:v>95</c:v>
                </c:pt>
                <c:pt idx="172">
                  <c:v>100</c:v>
                </c:pt>
                <c:pt idx="173">
                  <c:v>101</c:v>
                </c:pt>
                <c:pt idx="174">
                  <c:v>98</c:v>
                </c:pt>
                <c:pt idx="175">
                  <c:v>85</c:v>
                </c:pt>
                <c:pt idx="176">
                  <c:v>85</c:v>
                </c:pt>
                <c:pt idx="177">
                  <c:v>86</c:v>
                </c:pt>
                <c:pt idx="178">
                  <c:v>80</c:v>
                </c:pt>
                <c:pt idx="179">
                  <c:v>77</c:v>
                </c:pt>
                <c:pt idx="180">
                  <c:v>72</c:v>
                </c:pt>
                <c:pt idx="181">
                  <c:v>69</c:v>
                </c:pt>
                <c:pt idx="182">
                  <c:v>63</c:v>
                </c:pt>
                <c:pt idx="183">
                  <c:v>60</c:v>
                </c:pt>
                <c:pt idx="184">
                  <c:v>61</c:v>
                </c:pt>
                <c:pt idx="185">
                  <c:v>61</c:v>
                </c:pt>
                <c:pt idx="186">
                  <c:v>59</c:v>
                </c:pt>
                <c:pt idx="187">
                  <c:v>52</c:v>
                </c:pt>
                <c:pt idx="188">
                  <c:v>54</c:v>
                </c:pt>
                <c:pt idx="189">
                  <c:v>51</c:v>
                </c:pt>
                <c:pt idx="190">
                  <c:v>50</c:v>
                </c:pt>
                <c:pt idx="191">
                  <c:v>43</c:v>
                </c:pt>
                <c:pt idx="192">
                  <c:v>41</c:v>
                </c:pt>
                <c:pt idx="193">
                  <c:v>39</c:v>
                </c:pt>
                <c:pt idx="194">
                  <c:v>43</c:v>
                </c:pt>
                <c:pt idx="195">
                  <c:v>37</c:v>
                </c:pt>
                <c:pt idx="196">
                  <c:v>34</c:v>
                </c:pt>
                <c:pt idx="197">
                  <c:v>31</c:v>
                </c:pt>
                <c:pt idx="198">
                  <c:v>33</c:v>
                </c:pt>
                <c:pt idx="199">
                  <c:v>33</c:v>
                </c:pt>
                <c:pt idx="20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531-4DA2-9856-0D70766579D8}"/>
            </c:ext>
          </c:extLst>
        </c:ser>
        <c:ser>
          <c:idx val="9"/>
          <c:order val="9"/>
          <c:tx>
            <c:strRef>
              <c:f>'0iter ry'!$J$1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ry'!$J$2:$J$202</c:f>
              <c:numCache>
                <c:formatCode>General</c:formatCode>
                <c:ptCount val="201"/>
                <c:pt idx="0">
                  <c:v>29</c:v>
                </c:pt>
                <c:pt idx="1">
                  <c:v>24</c:v>
                </c:pt>
                <c:pt idx="2">
                  <c:v>31</c:v>
                </c:pt>
                <c:pt idx="3">
                  <c:v>29</c:v>
                </c:pt>
                <c:pt idx="4">
                  <c:v>32</c:v>
                </c:pt>
                <c:pt idx="5">
                  <c:v>29</c:v>
                </c:pt>
                <c:pt idx="6">
                  <c:v>32</c:v>
                </c:pt>
                <c:pt idx="7">
                  <c:v>31</c:v>
                </c:pt>
                <c:pt idx="8">
                  <c:v>30</c:v>
                </c:pt>
                <c:pt idx="9">
                  <c:v>35</c:v>
                </c:pt>
                <c:pt idx="10">
                  <c:v>30</c:v>
                </c:pt>
                <c:pt idx="11">
                  <c:v>35</c:v>
                </c:pt>
                <c:pt idx="12">
                  <c:v>37</c:v>
                </c:pt>
                <c:pt idx="13">
                  <c:v>34</c:v>
                </c:pt>
                <c:pt idx="14">
                  <c:v>37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  <c:pt idx="18">
                  <c:v>41</c:v>
                </c:pt>
                <c:pt idx="19">
                  <c:v>37</c:v>
                </c:pt>
                <c:pt idx="20">
                  <c:v>40</c:v>
                </c:pt>
                <c:pt idx="21">
                  <c:v>39</c:v>
                </c:pt>
                <c:pt idx="22">
                  <c:v>36</c:v>
                </c:pt>
                <c:pt idx="23">
                  <c:v>40</c:v>
                </c:pt>
                <c:pt idx="24">
                  <c:v>43</c:v>
                </c:pt>
                <c:pt idx="25">
                  <c:v>44</c:v>
                </c:pt>
                <c:pt idx="26">
                  <c:v>36</c:v>
                </c:pt>
                <c:pt idx="27">
                  <c:v>40</c:v>
                </c:pt>
                <c:pt idx="28">
                  <c:v>42</c:v>
                </c:pt>
                <c:pt idx="29">
                  <c:v>41</c:v>
                </c:pt>
                <c:pt idx="30">
                  <c:v>41</c:v>
                </c:pt>
                <c:pt idx="31">
                  <c:v>42</c:v>
                </c:pt>
                <c:pt idx="32">
                  <c:v>38</c:v>
                </c:pt>
                <c:pt idx="33">
                  <c:v>37</c:v>
                </c:pt>
                <c:pt idx="34">
                  <c:v>42</c:v>
                </c:pt>
                <c:pt idx="35">
                  <c:v>40</c:v>
                </c:pt>
                <c:pt idx="36">
                  <c:v>38</c:v>
                </c:pt>
                <c:pt idx="37">
                  <c:v>38</c:v>
                </c:pt>
                <c:pt idx="38">
                  <c:v>37</c:v>
                </c:pt>
                <c:pt idx="39">
                  <c:v>33</c:v>
                </c:pt>
                <c:pt idx="40">
                  <c:v>38</c:v>
                </c:pt>
                <c:pt idx="41">
                  <c:v>33</c:v>
                </c:pt>
                <c:pt idx="42">
                  <c:v>33</c:v>
                </c:pt>
                <c:pt idx="43">
                  <c:v>34</c:v>
                </c:pt>
                <c:pt idx="44">
                  <c:v>36</c:v>
                </c:pt>
                <c:pt idx="45">
                  <c:v>32</c:v>
                </c:pt>
                <c:pt idx="46">
                  <c:v>37</c:v>
                </c:pt>
                <c:pt idx="47">
                  <c:v>30</c:v>
                </c:pt>
                <c:pt idx="48">
                  <c:v>30</c:v>
                </c:pt>
                <c:pt idx="49">
                  <c:v>28</c:v>
                </c:pt>
                <c:pt idx="50">
                  <c:v>27</c:v>
                </c:pt>
                <c:pt idx="51">
                  <c:v>30</c:v>
                </c:pt>
                <c:pt idx="52">
                  <c:v>29</c:v>
                </c:pt>
                <c:pt idx="53">
                  <c:v>32</c:v>
                </c:pt>
                <c:pt idx="54">
                  <c:v>29</c:v>
                </c:pt>
                <c:pt idx="55">
                  <c:v>27</c:v>
                </c:pt>
                <c:pt idx="56">
                  <c:v>29</c:v>
                </c:pt>
                <c:pt idx="57">
                  <c:v>27</c:v>
                </c:pt>
                <c:pt idx="58">
                  <c:v>23</c:v>
                </c:pt>
                <c:pt idx="59">
                  <c:v>27</c:v>
                </c:pt>
                <c:pt idx="60">
                  <c:v>28</c:v>
                </c:pt>
                <c:pt idx="61">
                  <c:v>27</c:v>
                </c:pt>
                <c:pt idx="62">
                  <c:v>30</c:v>
                </c:pt>
                <c:pt idx="63">
                  <c:v>31</c:v>
                </c:pt>
                <c:pt idx="64">
                  <c:v>25</c:v>
                </c:pt>
                <c:pt idx="65">
                  <c:v>26</c:v>
                </c:pt>
                <c:pt idx="66">
                  <c:v>27</c:v>
                </c:pt>
                <c:pt idx="67">
                  <c:v>30</c:v>
                </c:pt>
                <c:pt idx="68">
                  <c:v>27</c:v>
                </c:pt>
                <c:pt idx="69">
                  <c:v>27</c:v>
                </c:pt>
                <c:pt idx="70">
                  <c:v>28</c:v>
                </c:pt>
                <c:pt idx="71">
                  <c:v>31</c:v>
                </c:pt>
                <c:pt idx="72">
                  <c:v>29</c:v>
                </c:pt>
                <c:pt idx="73">
                  <c:v>28</c:v>
                </c:pt>
                <c:pt idx="74">
                  <c:v>30</c:v>
                </c:pt>
                <c:pt idx="75">
                  <c:v>32</c:v>
                </c:pt>
                <c:pt idx="76">
                  <c:v>29</c:v>
                </c:pt>
                <c:pt idx="77">
                  <c:v>32</c:v>
                </c:pt>
                <c:pt idx="78">
                  <c:v>29</c:v>
                </c:pt>
                <c:pt idx="79">
                  <c:v>31</c:v>
                </c:pt>
                <c:pt idx="80">
                  <c:v>31</c:v>
                </c:pt>
                <c:pt idx="81">
                  <c:v>34</c:v>
                </c:pt>
                <c:pt idx="82">
                  <c:v>31</c:v>
                </c:pt>
                <c:pt idx="83">
                  <c:v>33</c:v>
                </c:pt>
                <c:pt idx="84">
                  <c:v>41</c:v>
                </c:pt>
                <c:pt idx="85">
                  <c:v>31</c:v>
                </c:pt>
                <c:pt idx="86">
                  <c:v>35</c:v>
                </c:pt>
                <c:pt idx="87">
                  <c:v>32</c:v>
                </c:pt>
                <c:pt idx="88">
                  <c:v>35</c:v>
                </c:pt>
                <c:pt idx="89">
                  <c:v>32</c:v>
                </c:pt>
                <c:pt idx="90">
                  <c:v>35</c:v>
                </c:pt>
                <c:pt idx="91">
                  <c:v>32</c:v>
                </c:pt>
                <c:pt idx="92">
                  <c:v>37</c:v>
                </c:pt>
                <c:pt idx="93">
                  <c:v>35</c:v>
                </c:pt>
                <c:pt idx="94">
                  <c:v>40</c:v>
                </c:pt>
                <c:pt idx="95">
                  <c:v>34</c:v>
                </c:pt>
                <c:pt idx="96">
                  <c:v>32</c:v>
                </c:pt>
                <c:pt idx="97">
                  <c:v>34</c:v>
                </c:pt>
                <c:pt idx="98">
                  <c:v>31</c:v>
                </c:pt>
                <c:pt idx="99">
                  <c:v>36</c:v>
                </c:pt>
                <c:pt idx="100">
                  <c:v>33</c:v>
                </c:pt>
                <c:pt idx="101">
                  <c:v>33</c:v>
                </c:pt>
                <c:pt idx="102">
                  <c:v>42</c:v>
                </c:pt>
                <c:pt idx="103">
                  <c:v>37</c:v>
                </c:pt>
                <c:pt idx="104">
                  <c:v>39</c:v>
                </c:pt>
                <c:pt idx="105">
                  <c:v>38</c:v>
                </c:pt>
                <c:pt idx="106">
                  <c:v>39</c:v>
                </c:pt>
                <c:pt idx="107">
                  <c:v>37</c:v>
                </c:pt>
                <c:pt idx="108">
                  <c:v>40</c:v>
                </c:pt>
                <c:pt idx="109">
                  <c:v>37</c:v>
                </c:pt>
                <c:pt idx="110">
                  <c:v>38</c:v>
                </c:pt>
                <c:pt idx="111">
                  <c:v>40</c:v>
                </c:pt>
                <c:pt idx="112">
                  <c:v>32</c:v>
                </c:pt>
                <c:pt idx="113">
                  <c:v>37</c:v>
                </c:pt>
                <c:pt idx="114">
                  <c:v>28</c:v>
                </c:pt>
                <c:pt idx="115">
                  <c:v>37</c:v>
                </c:pt>
                <c:pt idx="116">
                  <c:v>35</c:v>
                </c:pt>
                <c:pt idx="117">
                  <c:v>37</c:v>
                </c:pt>
                <c:pt idx="118">
                  <c:v>37</c:v>
                </c:pt>
                <c:pt idx="119">
                  <c:v>35</c:v>
                </c:pt>
                <c:pt idx="120">
                  <c:v>38</c:v>
                </c:pt>
                <c:pt idx="121">
                  <c:v>37</c:v>
                </c:pt>
                <c:pt idx="122">
                  <c:v>36</c:v>
                </c:pt>
                <c:pt idx="123">
                  <c:v>40</c:v>
                </c:pt>
                <c:pt idx="124">
                  <c:v>34</c:v>
                </c:pt>
                <c:pt idx="125">
                  <c:v>37</c:v>
                </c:pt>
                <c:pt idx="126">
                  <c:v>39</c:v>
                </c:pt>
                <c:pt idx="127">
                  <c:v>39</c:v>
                </c:pt>
                <c:pt idx="128">
                  <c:v>39</c:v>
                </c:pt>
                <c:pt idx="129">
                  <c:v>38</c:v>
                </c:pt>
                <c:pt idx="130">
                  <c:v>38</c:v>
                </c:pt>
                <c:pt idx="131">
                  <c:v>38</c:v>
                </c:pt>
                <c:pt idx="132">
                  <c:v>33</c:v>
                </c:pt>
                <c:pt idx="133">
                  <c:v>38</c:v>
                </c:pt>
                <c:pt idx="134">
                  <c:v>34</c:v>
                </c:pt>
                <c:pt idx="135">
                  <c:v>35</c:v>
                </c:pt>
                <c:pt idx="136">
                  <c:v>37</c:v>
                </c:pt>
                <c:pt idx="137">
                  <c:v>42</c:v>
                </c:pt>
                <c:pt idx="138">
                  <c:v>38</c:v>
                </c:pt>
                <c:pt idx="139">
                  <c:v>41</c:v>
                </c:pt>
                <c:pt idx="140">
                  <c:v>40</c:v>
                </c:pt>
                <c:pt idx="141">
                  <c:v>36</c:v>
                </c:pt>
                <c:pt idx="142">
                  <c:v>42</c:v>
                </c:pt>
                <c:pt idx="143">
                  <c:v>40</c:v>
                </c:pt>
                <c:pt idx="144">
                  <c:v>42</c:v>
                </c:pt>
                <c:pt idx="145">
                  <c:v>38</c:v>
                </c:pt>
                <c:pt idx="146">
                  <c:v>38</c:v>
                </c:pt>
                <c:pt idx="147">
                  <c:v>42</c:v>
                </c:pt>
                <c:pt idx="148">
                  <c:v>41</c:v>
                </c:pt>
                <c:pt idx="149">
                  <c:v>37</c:v>
                </c:pt>
                <c:pt idx="150">
                  <c:v>36</c:v>
                </c:pt>
                <c:pt idx="151">
                  <c:v>37</c:v>
                </c:pt>
                <c:pt idx="152">
                  <c:v>37</c:v>
                </c:pt>
                <c:pt idx="153">
                  <c:v>35</c:v>
                </c:pt>
                <c:pt idx="154">
                  <c:v>42</c:v>
                </c:pt>
                <c:pt idx="155">
                  <c:v>35</c:v>
                </c:pt>
                <c:pt idx="156">
                  <c:v>36</c:v>
                </c:pt>
                <c:pt idx="157">
                  <c:v>41</c:v>
                </c:pt>
                <c:pt idx="158">
                  <c:v>35</c:v>
                </c:pt>
                <c:pt idx="159">
                  <c:v>37</c:v>
                </c:pt>
                <c:pt idx="160">
                  <c:v>39</c:v>
                </c:pt>
                <c:pt idx="161">
                  <c:v>39</c:v>
                </c:pt>
                <c:pt idx="162">
                  <c:v>37</c:v>
                </c:pt>
                <c:pt idx="163">
                  <c:v>37</c:v>
                </c:pt>
                <c:pt idx="164">
                  <c:v>39</c:v>
                </c:pt>
                <c:pt idx="165">
                  <c:v>38</c:v>
                </c:pt>
                <c:pt idx="166">
                  <c:v>41</c:v>
                </c:pt>
                <c:pt idx="167">
                  <c:v>43</c:v>
                </c:pt>
                <c:pt idx="168">
                  <c:v>39</c:v>
                </c:pt>
                <c:pt idx="169">
                  <c:v>40</c:v>
                </c:pt>
                <c:pt idx="170">
                  <c:v>41</c:v>
                </c:pt>
                <c:pt idx="171">
                  <c:v>36</c:v>
                </c:pt>
                <c:pt idx="172">
                  <c:v>41</c:v>
                </c:pt>
                <c:pt idx="173">
                  <c:v>40</c:v>
                </c:pt>
                <c:pt idx="174">
                  <c:v>43</c:v>
                </c:pt>
                <c:pt idx="175">
                  <c:v>39</c:v>
                </c:pt>
                <c:pt idx="176">
                  <c:v>42</c:v>
                </c:pt>
                <c:pt idx="177">
                  <c:v>39</c:v>
                </c:pt>
                <c:pt idx="178">
                  <c:v>44</c:v>
                </c:pt>
                <c:pt idx="179">
                  <c:v>40</c:v>
                </c:pt>
                <c:pt idx="180">
                  <c:v>44</c:v>
                </c:pt>
                <c:pt idx="181">
                  <c:v>46</c:v>
                </c:pt>
                <c:pt idx="182">
                  <c:v>42</c:v>
                </c:pt>
                <c:pt idx="183">
                  <c:v>42</c:v>
                </c:pt>
                <c:pt idx="184">
                  <c:v>45</c:v>
                </c:pt>
                <c:pt idx="185">
                  <c:v>47</c:v>
                </c:pt>
                <c:pt idx="186">
                  <c:v>43</c:v>
                </c:pt>
                <c:pt idx="187">
                  <c:v>47</c:v>
                </c:pt>
                <c:pt idx="188">
                  <c:v>44</c:v>
                </c:pt>
                <c:pt idx="189">
                  <c:v>41</c:v>
                </c:pt>
                <c:pt idx="190">
                  <c:v>47</c:v>
                </c:pt>
                <c:pt idx="191">
                  <c:v>46</c:v>
                </c:pt>
                <c:pt idx="192">
                  <c:v>50</c:v>
                </c:pt>
                <c:pt idx="193">
                  <c:v>47</c:v>
                </c:pt>
                <c:pt idx="194">
                  <c:v>43</c:v>
                </c:pt>
                <c:pt idx="195">
                  <c:v>47</c:v>
                </c:pt>
                <c:pt idx="196">
                  <c:v>45</c:v>
                </c:pt>
                <c:pt idx="197">
                  <c:v>46</c:v>
                </c:pt>
                <c:pt idx="198">
                  <c:v>45</c:v>
                </c:pt>
                <c:pt idx="199">
                  <c:v>48</c:v>
                </c:pt>
                <c:pt idx="200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31-4DA2-9856-0D70766579D8}"/>
            </c:ext>
          </c:extLst>
        </c:ser>
        <c:ser>
          <c:idx val="10"/>
          <c:order val="10"/>
          <c:tx>
            <c:strRef>
              <c:f>'0iter ry'!$K$1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ry'!$K$2:$K$202</c:f>
              <c:numCache>
                <c:formatCode>General</c:formatCode>
                <c:ptCount val="201"/>
                <c:pt idx="0">
                  <c:v>412</c:v>
                </c:pt>
                <c:pt idx="1">
                  <c:v>422</c:v>
                </c:pt>
                <c:pt idx="2">
                  <c:v>401</c:v>
                </c:pt>
                <c:pt idx="3">
                  <c:v>417</c:v>
                </c:pt>
                <c:pt idx="4">
                  <c:v>424</c:v>
                </c:pt>
                <c:pt idx="5">
                  <c:v>409</c:v>
                </c:pt>
                <c:pt idx="6">
                  <c:v>404</c:v>
                </c:pt>
                <c:pt idx="7">
                  <c:v>389</c:v>
                </c:pt>
                <c:pt idx="8">
                  <c:v>403</c:v>
                </c:pt>
                <c:pt idx="9">
                  <c:v>399</c:v>
                </c:pt>
                <c:pt idx="10">
                  <c:v>402</c:v>
                </c:pt>
                <c:pt idx="11">
                  <c:v>383</c:v>
                </c:pt>
                <c:pt idx="12">
                  <c:v>384</c:v>
                </c:pt>
                <c:pt idx="13">
                  <c:v>383</c:v>
                </c:pt>
                <c:pt idx="14">
                  <c:v>362</c:v>
                </c:pt>
                <c:pt idx="15">
                  <c:v>362</c:v>
                </c:pt>
                <c:pt idx="16">
                  <c:v>360</c:v>
                </c:pt>
                <c:pt idx="17">
                  <c:v>342</c:v>
                </c:pt>
                <c:pt idx="18">
                  <c:v>335</c:v>
                </c:pt>
                <c:pt idx="19">
                  <c:v>330</c:v>
                </c:pt>
                <c:pt idx="20">
                  <c:v>317</c:v>
                </c:pt>
                <c:pt idx="21">
                  <c:v>315</c:v>
                </c:pt>
                <c:pt idx="22">
                  <c:v>298</c:v>
                </c:pt>
                <c:pt idx="23">
                  <c:v>295</c:v>
                </c:pt>
                <c:pt idx="24">
                  <c:v>286</c:v>
                </c:pt>
                <c:pt idx="25">
                  <c:v>266</c:v>
                </c:pt>
                <c:pt idx="26">
                  <c:v>267</c:v>
                </c:pt>
                <c:pt idx="27">
                  <c:v>253</c:v>
                </c:pt>
                <c:pt idx="28">
                  <c:v>244</c:v>
                </c:pt>
                <c:pt idx="29">
                  <c:v>230</c:v>
                </c:pt>
                <c:pt idx="30">
                  <c:v>223</c:v>
                </c:pt>
                <c:pt idx="31">
                  <c:v>208</c:v>
                </c:pt>
                <c:pt idx="32">
                  <c:v>203</c:v>
                </c:pt>
                <c:pt idx="33">
                  <c:v>193</c:v>
                </c:pt>
                <c:pt idx="34">
                  <c:v>184</c:v>
                </c:pt>
                <c:pt idx="35">
                  <c:v>176</c:v>
                </c:pt>
                <c:pt idx="36">
                  <c:v>164</c:v>
                </c:pt>
                <c:pt idx="37">
                  <c:v>156</c:v>
                </c:pt>
                <c:pt idx="38">
                  <c:v>150</c:v>
                </c:pt>
                <c:pt idx="39">
                  <c:v>141</c:v>
                </c:pt>
                <c:pt idx="40">
                  <c:v>135</c:v>
                </c:pt>
                <c:pt idx="41">
                  <c:v>120</c:v>
                </c:pt>
                <c:pt idx="42">
                  <c:v>114</c:v>
                </c:pt>
                <c:pt idx="43">
                  <c:v>108</c:v>
                </c:pt>
                <c:pt idx="44">
                  <c:v>100</c:v>
                </c:pt>
                <c:pt idx="45">
                  <c:v>98</c:v>
                </c:pt>
                <c:pt idx="46">
                  <c:v>87</c:v>
                </c:pt>
                <c:pt idx="47">
                  <c:v>80</c:v>
                </c:pt>
                <c:pt idx="48">
                  <c:v>78</c:v>
                </c:pt>
                <c:pt idx="49">
                  <c:v>68</c:v>
                </c:pt>
                <c:pt idx="50">
                  <c:v>64</c:v>
                </c:pt>
                <c:pt idx="51">
                  <c:v>69</c:v>
                </c:pt>
                <c:pt idx="52">
                  <c:v>57</c:v>
                </c:pt>
                <c:pt idx="53">
                  <c:v>58</c:v>
                </c:pt>
                <c:pt idx="54">
                  <c:v>49</c:v>
                </c:pt>
                <c:pt idx="55">
                  <c:v>49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38</c:v>
                </c:pt>
                <c:pt idx="60">
                  <c:v>39</c:v>
                </c:pt>
                <c:pt idx="61">
                  <c:v>37</c:v>
                </c:pt>
                <c:pt idx="62">
                  <c:v>34</c:v>
                </c:pt>
                <c:pt idx="63">
                  <c:v>33</c:v>
                </c:pt>
                <c:pt idx="64">
                  <c:v>32</c:v>
                </c:pt>
                <c:pt idx="65">
                  <c:v>31</c:v>
                </c:pt>
                <c:pt idx="66">
                  <c:v>31</c:v>
                </c:pt>
                <c:pt idx="67">
                  <c:v>30</c:v>
                </c:pt>
                <c:pt idx="68">
                  <c:v>30</c:v>
                </c:pt>
                <c:pt idx="69">
                  <c:v>28</c:v>
                </c:pt>
                <c:pt idx="70">
                  <c:v>32</c:v>
                </c:pt>
                <c:pt idx="71">
                  <c:v>32</c:v>
                </c:pt>
                <c:pt idx="72">
                  <c:v>32</c:v>
                </c:pt>
                <c:pt idx="73">
                  <c:v>33</c:v>
                </c:pt>
                <c:pt idx="74">
                  <c:v>31</c:v>
                </c:pt>
                <c:pt idx="75">
                  <c:v>30</c:v>
                </c:pt>
                <c:pt idx="76">
                  <c:v>35</c:v>
                </c:pt>
                <c:pt idx="77">
                  <c:v>30</c:v>
                </c:pt>
                <c:pt idx="78">
                  <c:v>35</c:v>
                </c:pt>
                <c:pt idx="79">
                  <c:v>34</c:v>
                </c:pt>
                <c:pt idx="80">
                  <c:v>32</c:v>
                </c:pt>
                <c:pt idx="81">
                  <c:v>35</c:v>
                </c:pt>
                <c:pt idx="82">
                  <c:v>31</c:v>
                </c:pt>
                <c:pt idx="83">
                  <c:v>36</c:v>
                </c:pt>
                <c:pt idx="84">
                  <c:v>37</c:v>
                </c:pt>
                <c:pt idx="85">
                  <c:v>39</c:v>
                </c:pt>
                <c:pt idx="86">
                  <c:v>36</c:v>
                </c:pt>
                <c:pt idx="87">
                  <c:v>34</c:v>
                </c:pt>
                <c:pt idx="88">
                  <c:v>34</c:v>
                </c:pt>
                <c:pt idx="89">
                  <c:v>40</c:v>
                </c:pt>
                <c:pt idx="90">
                  <c:v>38</c:v>
                </c:pt>
                <c:pt idx="91">
                  <c:v>35</c:v>
                </c:pt>
                <c:pt idx="92">
                  <c:v>44</c:v>
                </c:pt>
                <c:pt idx="93">
                  <c:v>36</c:v>
                </c:pt>
                <c:pt idx="94">
                  <c:v>39</c:v>
                </c:pt>
                <c:pt idx="95">
                  <c:v>43</c:v>
                </c:pt>
                <c:pt idx="96">
                  <c:v>38</c:v>
                </c:pt>
                <c:pt idx="97">
                  <c:v>41</c:v>
                </c:pt>
                <c:pt idx="98">
                  <c:v>40</c:v>
                </c:pt>
                <c:pt idx="99">
                  <c:v>39</c:v>
                </c:pt>
                <c:pt idx="100">
                  <c:v>40</c:v>
                </c:pt>
                <c:pt idx="101">
                  <c:v>38</c:v>
                </c:pt>
                <c:pt idx="102">
                  <c:v>42</c:v>
                </c:pt>
                <c:pt idx="103">
                  <c:v>37</c:v>
                </c:pt>
                <c:pt idx="104">
                  <c:v>39</c:v>
                </c:pt>
                <c:pt idx="105">
                  <c:v>38</c:v>
                </c:pt>
                <c:pt idx="106">
                  <c:v>36</c:v>
                </c:pt>
                <c:pt idx="107">
                  <c:v>41</c:v>
                </c:pt>
                <c:pt idx="108">
                  <c:v>36</c:v>
                </c:pt>
                <c:pt idx="109">
                  <c:v>38</c:v>
                </c:pt>
                <c:pt idx="110">
                  <c:v>35</c:v>
                </c:pt>
                <c:pt idx="111">
                  <c:v>41</c:v>
                </c:pt>
                <c:pt idx="112">
                  <c:v>36</c:v>
                </c:pt>
                <c:pt idx="113">
                  <c:v>38</c:v>
                </c:pt>
                <c:pt idx="114">
                  <c:v>39</c:v>
                </c:pt>
                <c:pt idx="115">
                  <c:v>34</c:v>
                </c:pt>
                <c:pt idx="116">
                  <c:v>38</c:v>
                </c:pt>
                <c:pt idx="117">
                  <c:v>40</c:v>
                </c:pt>
                <c:pt idx="118">
                  <c:v>39</c:v>
                </c:pt>
                <c:pt idx="119">
                  <c:v>38</c:v>
                </c:pt>
                <c:pt idx="120">
                  <c:v>35</c:v>
                </c:pt>
                <c:pt idx="121">
                  <c:v>37</c:v>
                </c:pt>
                <c:pt idx="122">
                  <c:v>37</c:v>
                </c:pt>
                <c:pt idx="123">
                  <c:v>39</c:v>
                </c:pt>
                <c:pt idx="124">
                  <c:v>41</c:v>
                </c:pt>
                <c:pt idx="125">
                  <c:v>38</c:v>
                </c:pt>
                <c:pt idx="126">
                  <c:v>44</c:v>
                </c:pt>
                <c:pt idx="127">
                  <c:v>40</c:v>
                </c:pt>
                <c:pt idx="128">
                  <c:v>40</c:v>
                </c:pt>
                <c:pt idx="129">
                  <c:v>39</c:v>
                </c:pt>
                <c:pt idx="130">
                  <c:v>38</c:v>
                </c:pt>
                <c:pt idx="131">
                  <c:v>39</c:v>
                </c:pt>
                <c:pt idx="132">
                  <c:v>38</c:v>
                </c:pt>
                <c:pt idx="133">
                  <c:v>39</c:v>
                </c:pt>
                <c:pt idx="134">
                  <c:v>38</c:v>
                </c:pt>
                <c:pt idx="135">
                  <c:v>37</c:v>
                </c:pt>
                <c:pt idx="136">
                  <c:v>37</c:v>
                </c:pt>
                <c:pt idx="137">
                  <c:v>40</c:v>
                </c:pt>
                <c:pt idx="138">
                  <c:v>39</c:v>
                </c:pt>
                <c:pt idx="139">
                  <c:v>41</c:v>
                </c:pt>
                <c:pt idx="140">
                  <c:v>41</c:v>
                </c:pt>
                <c:pt idx="141">
                  <c:v>40</c:v>
                </c:pt>
                <c:pt idx="142">
                  <c:v>39</c:v>
                </c:pt>
                <c:pt idx="143">
                  <c:v>40</c:v>
                </c:pt>
                <c:pt idx="144">
                  <c:v>40</c:v>
                </c:pt>
                <c:pt idx="145">
                  <c:v>39</c:v>
                </c:pt>
                <c:pt idx="146">
                  <c:v>36</c:v>
                </c:pt>
                <c:pt idx="147">
                  <c:v>42</c:v>
                </c:pt>
                <c:pt idx="148">
                  <c:v>37</c:v>
                </c:pt>
                <c:pt idx="149">
                  <c:v>39</c:v>
                </c:pt>
                <c:pt idx="150">
                  <c:v>36</c:v>
                </c:pt>
                <c:pt idx="151">
                  <c:v>38</c:v>
                </c:pt>
                <c:pt idx="152">
                  <c:v>39</c:v>
                </c:pt>
                <c:pt idx="153">
                  <c:v>36</c:v>
                </c:pt>
                <c:pt idx="154">
                  <c:v>40</c:v>
                </c:pt>
                <c:pt idx="155">
                  <c:v>36</c:v>
                </c:pt>
                <c:pt idx="156">
                  <c:v>34</c:v>
                </c:pt>
                <c:pt idx="157">
                  <c:v>32</c:v>
                </c:pt>
                <c:pt idx="158">
                  <c:v>36</c:v>
                </c:pt>
                <c:pt idx="159">
                  <c:v>34</c:v>
                </c:pt>
                <c:pt idx="160">
                  <c:v>40</c:v>
                </c:pt>
                <c:pt idx="161">
                  <c:v>36</c:v>
                </c:pt>
                <c:pt idx="162">
                  <c:v>32</c:v>
                </c:pt>
                <c:pt idx="163">
                  <c:v>34</c:v>
                </c:pt>
                <c:pt idx="164">
                  <c:v>34</c:v>
                </c:pt>
                <c:pt idx="165">
                  <c:v>32</c:v>
                </c:pt>
                <c:pt idx="166">
                  <c:v>31</c:v>
                </c:pt>
                <c:pt idx="167">
                  <c:v>33</c:v>
                </c:pt>
                <c:pt idx="168">
                  <c:v>32</c:v>
                </c:pt>
                <c:pt idx="169">
                  <c:v>31</c:v>
                </c:pt>
                <c:pt idx="170">
                  <c:v>33</c:v>
                </c:pt>
                <c:pt idx="171">
                  <c:v>33</c:v>
                </c:pt>
                <c:pt idx="172">
                  <c:v>28</c:v>
                </c:pt>
                <c:pt idx="173">
                  <c:v>25</c:v>
                </c:pt>
                <c:pt idx="174">
                  <c:v>27</c:v>
                </c:pt>
                <c:pt idx="175">
                  <c:v>31</c:v>
                </c:pt>
                <c:pt idx="176">
                  <c:v>30</c:v>
                </c:pt>
                <c:pt idx="177">
                  <c:v>26</c:v>
                </c:pt>
                <c:pt idx="178">
                  <c:v>26</c:v>
                </c:pt>
                <c:pt idx="179">
                  <c:v>27</c:v>
                </c:pt>
                <c:pt idx="180">
                  <c:v>25</c:v>
                </c:pt>
                <c:pt idx="181">
                  <c:v>30</c:v>
                </c:pt>
                <c:pt idx="182">
                  <c:v>27</c:v>
                </c:pt>
                <c:pt idx="183">
                  <c:v>24</c:v>
                </c:pt>
                <c:pt idx="184">
                  <c:v>26</c:v>
                </c:pt>
                <c:pt idx="185">
                  <c:v>25</c:v>
                </c:pt>
                <c:pt idx="186">
                  <c:v>26</c:v>
                </c:pt>
                <c:pt idx="187">
                  <c:v>23</c:v>
                </c:pt>
                <c:pt idx="188">
                  <c:v>24</c:v>
                </c:pt>
                <c:pt idx="189">
                  <c:v>22</c:v>
                </c:pt>
                <c:pt idx="190">
                  <c:v>23</c:v>
                </c:pt>
                <c:pt idx="191">
                  <c:v>23</c:v>
                </c:pt>
                <c:pt idx="192">
                  <c:v>24</c:v>
                </c:pt>
                <c:pt idx="193">
                  <c:v>23</c:v>
                </c:pt>
                <c:pt idx="194">
                  <c:v>24</c:v>
                </c:pt>
                <c:pt idx="195">
                  <c:v>22</c:v>
                </c:pt>
                <c:pt idx="196">
                  <c:v>21</c:v>
                </c:pt>
                <c:pt idx="197">
                  <c:v>24</c:v>
                </c:pt>
                <c:pt idx="198">
                  <c:v>19</c:v>
                </c:pt>
                <c:pt idx="199">
                  <c:v>21</c:v>
                </c:pt>
                <c:pt idx="20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531-4DA2-9856-0D70766579D8}"/>
            </c:ext>
          </c:extLst>
        </c:ser>
        <c:ser>
          <c:idx val="11"/>
          <c:order val="11"/>
          <c:tx>
            <c:strRef>
              <c:f>'0iter ry'!$L$1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ry'!$L$2:$L$202</c:f>
              <c:numCache>
                <c:formatCode>General</c:formatCode>
                <c:ptCount val="201"/>
                <c:pt idx="0">
                  <c:v>97</c:v>
                </c:pt>
                <c:pt idx="1">
                  <c:v>98</c:v>
                </c:pt>
                <c:pt idx="2">
                  <c:v>104</c:v>
                </c:pt>
                <c:pt idx="3">
                  <c:v>108</c:v>
                </c:pt>
                <c:pt idx="4">
                  <c:v>105</c:v>
                </c:pt>
                <c:pt idx="5">
                  <c:v>106</c:v>
                </c:pt>
                <c:pt idx="6">
                  <c:v>115</c:v>
                </c:pt>
                <c:pt idx="7">
                  <c:v>109</c:v>
                </c:pt>
                <c:pt idx="8">
                  <c:v>110</c:v>
                </c:pt>
                <c:pt idx="9">
                  <c:v>115</c:v>
                </c:pt>
                <c:pt idx="10">
                  <c:v>117</c:v>
                </c:pt>
                <c:pt idx="11">
                  <c:v>117</c:v>
                </c:pt>
                <c:pt idx="12">
                  <c:v>116</c:v>
                </c:pt>
                <c:pt idx="13">
                  <c:v>124</c:v>
                </c:pt>
                <c:pt idx="14">
                  <c:v>123</c:v>
                </c:pt>
                <c:pt idx="15">
                  <c:v>118</c:v>
                </c:pt>
                <c:pt idx="16">
                  <c:v>124</c:v>
                </c:pt>
                <c:pt idx="17">
                  <c:v>121</c:v>
                </c:pt>
                <c:pt idx="18">
                  <c:v>125</c:v>
                </c:pt>
                <c:pt idx="19">
                  <c:v>128</c:v>
                </c:pt>
                <c:pt idx="20">
                  <c:v>123</c:v>
                </c:pt>
                <c:pt idx="21">
                  <c:v>117</c:v>
                </c:pt>
                <c:pt idx="22">
                  <c:v>126</c:v>
                </c:pt>
                <c:pt idx="23">
                  <c:v>114</c:v>
                </c:pt>
                <c:pt idx="24">
                  <c:v>109</c:v>
                </c:pt>
                <c:pt idx="25">
                  <c:v>117</c:v>
                </c:pt>
                <c:pt idx="26">
                  <c:v>112</c:v>
                </c:pt>
                <c:pt idx="27">
                  <c:v>114</c:v>
                </c:pt>
                <c:pt idx="28">
                  <c:v>102</c:v>
                </c:pt>
                <c:pt idx="29">
                  <c:v>110</c:v>
                </c:pt>
                <c:pt idx="30">
                  <c:v>101</c:v>
                </c:pt>
                <c:pt idx="31">
                  <c:v>105</c:v>
                </c:pt>
                <c:pt idx="32">
                  <c:v>100</c:v>
                </c:pt>
                <c:pt idx="33">
                  <c:v>101</c:v>
                </c:pt>
                <c:pt idx="34">
                  <c:v>96</c:v>
                </c:pt>
                <c:pt idx="35">
                  <c:v>91</c:v>
                </c:pt>
                <c:pt idx="36">
                  <c:v>93</c:v>
                </c:pt>
                <c:pt idx="37">
                  <c:v>89</c:v>
                </c:pt>
                <c:pt idx="38">
                  <c:v>80</c:v>
                </c:pt>
                <c:pt idx="39">
                  <c:v>83</c:v>
                </c:pt>
                <c:pt idx="40">
                  <c:v>80</c:v>
                </c:pt>
                <c:pt idx="41">
                  <c:v>78</c:v>
                </c:pt>
                <c:pt idx="42">
                  <c:v>72</c:v>
                </c:pt>
                <c:pt idx="43">
                  <c:v>73</c:v>
                </c:pt>
                <c:pt idx="44">
                  <c:v>69</c:v>
                </c:pt>
                <c:pt idx="45">
                  <c:v>66</c:v>
                </c:pt>
                <c:pt idx="46">
                  <c:v>62</c:v>
                </c:pt>
                <c:pt idx="47">
                  <c:v>57</c:v>
                </c:pt>
                <c:pt idx="48">
                  <c:v>59</c:v>
                </c:pt>
                <c:pt idx="49">
                  <c:v>53</c:v>
                </c:pt>
                <c:pt idx="50">
                  <c:v>52</c:v>
                </c:pt>
                <c:pt idx="51">
                  <c:v>51</c:v>
                </c:pt>
                <c:pt idx="52">
                  <c:v>47</c:v>
                </c:pt>
                <c:pt idx="53">
                  <c:v>48</c:v>
                </c:pt>
                <c:pt idx="54">
                  <c:v>46</c:v>
                </c:pt>
                <c:pt idx="55">
                  <c:v>45</c:v>
                </c:pt>
                <c:pt idx="56">
                  <c:v>37</c:v>
                </c:pt>
                <c:pt idx="57">
                  <c:v>39</c:v>
                </c:pt>
                <c:pt idx="58">
                  <c:v>39</c:v>
                </c:pt>
                <c:pt idx="59">
                  <c:v>42</c:v>
                </c:pt>
                <c:pt idx="60">
                  <c:v>37</c:v>
                </c:pt>
                <c:pt idx="61">
                  <c:v>31</c:v>
                </c:pt>
                <c:pt idx="62">
                  <c:v>33</c:v>
                </c:pt>
                <c:pt idx="63">
                  <c:v>40</c:v>
                </c:pt>
                <c:pt idx="64">
                  <c:v>36</c:v>
                </c:pt>
                <c:pt idx="65">
                  <c:v>38</c:v>
                </c:pt>
                <c:pt idx="66">
                  <c:v>31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30</c:v>
                </c:pt>
                <c:pt idx="71">
                  <c:v>34</c:v>
                </c:pt>
                <c:pt idx="72">
                  <c:v>29</c:v>
                </c:pt>
                <c:pt idx="73">
                  <c:v>32</c:v>
                </c:pt>
                <c:pt idx="74">
                  <c:v>29</c:v>
                </c:pt>
                <c:pt idx="75">
                  <c:v>31</c:v>
                </c:pt>
                <c:pt idx="76">
                  <c:v>31</c:v>
                </c:pt>
                <c:pt idx="77">
                  <c:v>26</c:v>
                </c:pt>
                <c:pt idx="78">
                  <c:v>32</c:v>
                </c:pt>
                <c:pt idx="79">
                  <c:v>29</c:v>
                </c:pt>
                <c:pt idx="80">
                  <c:v>28</c:v>
                </c:pt>
                <c:pt idx="81">
                  <c:v>27</c:v>
                </c:pt>
                <c:pt idx="82">
                  <c:v>28</c:v>
                </c:pt>
                <c:pt idx="83">
                  <c:v>29</c:v>
                </c:pt>
                <c:pt idx="84">
                  <c:v>33</c:v>
                </c:pt>
                <c:pt idx="85">
                  <c:v>25</c:v>
                </c:pt>
                <c:pt idx="86">
                  <c:v>29</c:v>
                </c:pt>
                <c:pt idx="87">
                  <c:v>29</c:v>
                </c:pt>
                <c:pt idx="88">
                  <c:v>26</c:v>
                </c:pt>
                <c:pt idx="89">
                  <c:v>28</c:v>
                </c:pt>
                <c:pt idx="90">
                  <c:v>30</c:v>
                </c:pt>
                <c:pt idx="91">
                  <c:v>30</c:v>
                </c:pt>
                <c:pt idx="92">
                  <c:v>30</c:v>
                </c:pt>
                <c:pt idx="93">
                  <c:v>29</c:v>
                </c:pt>
                <c:pt idx="94">
                  <c:v>30</c:v>
                </c:pt>
                <c:pt idx="95">
                  <c:v>31</c:v>
                </c:pt>
                <c:pt idx="96">
                  <c:v>30</c:v>
                </c:pt>
                <c:pt idx="97">
                  <c:v>25</c:v>
                </c:pt>
                <c:pt idx="98">
                  <c:v>30</c:v>
                </c:pt>
                <c:pt idx="99">
                  <c:v>31</c:v>
                </c:pt>
                <c:pt idx="100">
                  <c:v>31</c:v>
                </c:pt>
                <c:pt idx="101">
                  <c:v>33</c:v>
                </c:pt>
                <c:pt idx="102">
                  <c:v>35</c:v>
                </c:pt>
                <c:pt idx="103">
                  <c:v>33</c:v>
                </c:pt>
                <c:pt idx="104">
                  <c:v>33</c:v>
                </c:pt>
                <c:pt idx="105">
                  <c:v>36</c:v>
                </c:pt>
                <c:pt idx="106">
                  <c:v>34</c:v>
                </c:pt>
                <c:pt idx="107">
                  <c:v>36</c:v>
                </c:pt>
                <c:pt idx="108">
                  <c:v>38</c:v>
                </c:pt>
                <c:pt idx="109">
                  <c:v>33</c:v>
                </c:pt>
                <c:pt idx="110">
                  <c:v>37</c:v>
                </c:pt>
                <c:pt idx="111">
                  <c:v>40</c:v>
                </c:pt>
                <c:pt idx="112">
                  <c:v>36</c:v>
                </c:pt>
                <c:pt idx="113">
                  <c:v>40</c:v>
                </c:pt>
                <c:pt idx="114">
                  <c:v>36</c:v>
                </c:pt>
                <c:pt idx="115">
                  <c:v>39</c:v>
                </c:pt>
                <c:pt idx="116">
                  <c:v>42</c:v>
                </c:pt>
                <c:pt idx="117">
                  <c:v>40</c:v>
                </c:pt>
                <c:pt idx="118">
                  <c:v>44</c:v>
                </c:pt>
                <c:pt idx="119">
                  <c:v>43</c:v>
                </c:pt>
                <c:pt idx="120">
                  <c:v>45</c:v>
                </c:pt>
                <c:pt idx="121">
                  <c:v>45</c:v>
                </c:pt>
                <c:pt idx="122">
                  <c:v>49</c:v>
                </c:pt>
                <c:pt idx="123">
                  <c:v>46</c:v>
                </c:pt>
                <c:pt idx="124">
                  <c:v>49</c:v>
                </c:pt>
                <c:pt idx="125">
                  <c:v>51</c:v>
                </c:pt>
                <c:pt idx="126">
                  <c:v>54</c:v>
                </c:pt>
                <c:pt idx="127">
                  <c:v>56</c:v>
                </c:pt>
                <c:pt idx="128">
                  <c:v>52</c:v>
                </c:pt>
                <c:pt idx="129">
                  <c:v>56</c:v>
                </c:pt>
                <c:pt idx="130">
                  <c:v>57</c:v>
                </c:pt>
                <c:pt idx="131">
                  <c:v>61</c:v>
                </c:pt>
                <c:pt idx="132">
                  <c:v>63</c:v>
                </c:pt>
                <c:pt idx="133">
                  <c:v>56</c:v>
                </c:pt>
                <c:pt idx="134">
                  <c:v>61</c:v>
                </c:pt>
                <c:pt idx="135">
                  <c:v>62</c:v>
                </c:pt>
                <c:pt idx="136">
                  <c:v>60</c:v>
                </c:pt>
                <c:pt idx="137">
                  <c:v>66</c:v>
                </c:pt>
                <c:pt idx="138">
                  <c:v>65</c:v>
                </c:pt>
                <c:pt idx="139">
                  <c:v>66</c:v>
                </c:pt>
                <c:pt idx="140">
                  <c:v>71</c:v>
                </c:pt>
                <c:pt idx="141">
                  <c:v>71</c:v>
                </c:pt>
                <c:pt idx="142">
                  <c:v>70</c:v>
                </c:pt>
                <c:pt idx="143">
                  <c:v>71</c:v>
                </c:pt>
                <c:pt idx="144">
                  <c:v>70</c:v>
                </c:pt>
                <c:pt idx="145">
                  <c:v>72</c:v>
                </c:pt>
                <c:pt idx="146">
                  <c:v>77</c:v>
                </c:pt>
                <c:pt idx="147">
                  <c:v>74</c:v>
                </c:pt>
                <c:pt idx="148">
                  <c:v>71</c:v>
                </c:pt>
                <c:pt idx="149">
                  <c:v>75</c:v>
                </c:pt>
                <c:pt idx="150">
                  <c:v>73</c:v>
                </c:pt>
                <c:pt idx="151">
                  <c:v>81</c:v>
                </c:pt>
                <c:pt idx="152">
                  <c:v>73</c:v>
                </c:pt>
                <c:pt idx="153">
                  <c:v>73</c:v>
                </c:pt>
                <c:pt idx="154">
                  <c:v>74</c:v>
                </c:pt>
                <c:pt idx="155">
                  <c:v>81</c:v>
                </c:pt>
                <c:pt idx="156">
                  <c:v>80</c:v>
                </c:pt>
                <c:pt idx="157">
                  <c:v>76</c:v>
                </c:pt>
                <c:pt idx="158">
                  <c:v>71</c:v>
                </c:pt>
                <c:pt idx="159">
                  <c:v>72</c:v>
                </c:pt>
                <c:pt idx="160">
                  <c:v>72</c:v>
                </c:pt>
                <c:pt idx="161">
                  <c:v>79</c:v>
                </c:pt>
                <c:pt idx="162">
                  <c:v>77</c:v>
                </c:pt>
                <c:pt idx="163">
                  <c:v>75</c:v>
                </c:pt>
                <c:pt idx="164">
                  <c:v>73</c:v>
                </c:pt>
                <c:pt idx="165">
                  <c:v>72</c:v>
                </c:pt>
                <c:pt idx="166">
                  <c:v>71</c:v>
                </c:pt>
                <c:pt idx="167">
                  <c:v>72</c:v>
                </c:pt>
                <c:pt idx="168">
                  <c:v>73</c:v>
                </c:pt>
                <c:pt idx="169">
                  <c:v>72</c:v>
                </c:pt>
                <c:pt idx="170">
                  <c:v>73</c:v>
                </c:pt>
                <c:pt idx="171">
                  <c:v>70</c:v>
                </c:pt>
                <c:pt idx="172">
                  <c:v>70</c:v>
                </c:pt>
                <c:pt idx="173">
                  <c:v>73</c:v>
                </c:pt>
                <c:pt idx="174">
                  <c:v>72</c:v>
                </c:pt>
                <c:pt idx="175">
                  <c:v>67</c:v>
                </c:pt>
                <c:pt idx="176">
                  <c:v>66</c:v>
                </c:pt>
                <c:pt idx="177">
                  <c:v>67</c:v>
                </c:pt>
                <c:pt idx="178">
                  <c:v>63</c:v>
                </c:pt>
                <c:pt idx="179">
                  <c:v>61</c:v>
                </c:pt>
                <c:pt idx="180">
                  <c:v>65</c:v>
                </c:pt>
                <c:pt idx="181">
                  <c:v>58</c:v>
                </c:pt>
                <c:pt idx="182">
                  <c:v>59</c:v>
                </c:pt>
                <c:pt idx="183">
                  <c:v>54</c:v>
                </c:pt>
                <c:pt idx="184">
                  <c:v>60</c:v>
                </c:pt>
                <c:pt idx="185">
                  <c:v>58</c:v>
                </c:pt>
                <c:pt idx="186">
                  <c:v>56</c:v>
                </c:pt>
                <c:pt idx="187">
                  <c:v>55</c:v>
                </c:pt>
                <c:pt idx="188">
                  <c:v>56</c:v>
                </c:pt>
                <c:pt idx="189">
                  <c:v>51</c:v>
                </c:pt>
                <c:pt idx="190">
                  <c:v>45</c:v>
                </c:pt>
                <c:pt idx="191">
                  <c:v>45</c:v>
                </c:pt>
                <c:pt idx="192">
                  <c:v>47</c:v>
                </c:pt>
                <c:pt idx="193">
                  <c:v>42</c:v>
                </c:pt>
                <c:pt idx="194">
                  <c:v>42</c:v>
                </c:pt>
                <c:pt idx="195">
                  <c:v>41</c:v>
                </c:pt>
                <c:pt idx="196">
                  <c:v>38</c:v>
                </c:pt>
                <c:pt idx="197">
                  <c:v>43</c:v>
                </c:pt>
                <c:pt idx="198">
                  <c:v>41</c:v>
                </c:pt>
                <c:pt idx="199">
                  <c:v>38</c:v>
                </c:pt>
                <c:pt idx="200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531-4DA2-9856-0D70766579D8}"/>
            </c:ext>
          </c:extLst>
        </c:ser>
        <c:ser>
          <c:idx val="12"/>
          <c:order val="12"/>
          <c:tx>
            <c:strRef>
              <c:f>'0iter ry'!$M$1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ry'!$M$2:$M$202</c:f>
              <c:numCache>
                <c:formatCode>General</c:formatCode>
                <c:ptCount val="201"/>
                <c:pt idx="0">
                  <c:v>18</c:v>
                </c:pt>
                <c:pt idx="1">
                  <c:v>23</c:v>
                </c:pt>
                <c:pt idx="2">
                  <c:v>26</c:v>
                </c:pt>
                <c:pt idx="3">
                  <c:v>22</c:v>
                </c:pt>
                <c:pt idx="4">
                  <c:v>19</c:v>
                </c:pt>
                <c:pt idx="5">
                  <c:v>23</c:v>
                </c:pt>
                <c:pt idx="6">
                  <c:v>22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28</c:v>
                </c:pt>
                <c:pt idx="11">
                  <c:v>30</c:v>
                </c:pt>
                <c:pt idx="12">
                  <c:v>32</c:v>
                </c:pt>
                <c:pt idx="13">
                  <c:v>30</c:v>
                </c:pt>
                <c:pt idx="14">
                  <c:v>32</c:v>
                </c:pt>
                <c:pt idx="15">
                  <c:v>32</c:v>
                </c:pt>
                <c:pt idx="16">
                  <c:v>34</c:v>
                </c:pt>
                <c:pt idx="17">
                  <c:v>35</c:v>
                </c:pt>
                <c:pt idx="18">
                  <c:v>35</c:v>
                </c:pt>
                <c:pt idx="19">
                  <c:v>34</c:v>
                </c:pt>
                <c:pt idx="20">
                  <c:v>38</c:v>
                </c:pt>
                <c:pt idx="21">
                  <c:v>36</c:v>
                </c:pt>
                <c:pt idx="22">
                  <c:v>41</c:v>
                </c:pt>
                <c:pt idx="23">
                  <c:v>40</c:v>
                </c:pt>
                <c:pt idx="24">
                  <c:v>46</c:v>
                </c:pt>
                <c:pt idx="25">
                  <c:v>40</c:v>
                </c:pt>
                <c:pt idx="26">
                  <c:v>41</c:v>
                </c:pt>
                <c:pt idx="27">
                  <c:v>40</c:v>
                </c:pt>
                <c:pt idx="28">
                  <c:v>42</c:v>
                </c:pt>
                <c:pt idx="29">
                  <c:v>47</c:v>
                </c:pt>
                <c:pt idx="30">
                  <c:v>44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46</c:v>
                </c:pt>
                <c:pt idx="35">
                  <c:v>42</c:v>
                </c:pt>
                <c:pt idx="36">
                  <c:v>39</c:v>
                </c:pt>
                <c:pt idx="37">
                  <c:v>41</c:v>
                </c:pt>
                <c:pt idx="38">
                  <c:v>39</c:v>
                </c:pt>
                <c:pt idx="39">
                  <c:v>39</c:v>
                </c:pt>
                <c:pt idx="40">
                  <c:v>42</c:v>
                </c:pt>
                <c:pt idx="41">
                  <c:v>38</c:v>
                </c:pt>
                <c:pt idx="42">
                  <c:v>37</c:v>
                </c:pt>
                <c:pt idx="43">
                  <c:v>36</c:v>
                </c:pt>
                <c:pt idx="44">
                  <c:v>36</c:v>
                </c:pt>
                <c:pt idx="45">
                  <c:v>32</c:v>
                </c:pt>
                <c:pt idx="46">
                  <c:v>38</c:v>
                </c:pt>
                <c:pt idx="47">
                  <c:v>35</c:v>
                </c:pt>
                <c:pt idx="48">
                  <c:v>35</c:v>
                </c:pt>
                <c:pt idx="49">
                  <c:v>36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31</c:v>
                </c:pt>
                <c:pt idx="54">
                  <c:v>30</c:v>
                </c:pt>
                <c:pt idx="55">
                  <c:v>31</c:v>
                </c:pt>
                <c:pt idx="56">
                  <c:v>34</c:v>
                </c:pt>
                <c:pt idx="57">
                  <c:v>28</c:v>
                </c:pt>
                <c:pt idx="58">
                  <c:v>30</c:v>
                </c:pt>
                <c:pt idx="59">
                  <c:v>34</c:v>
                </c:pt>
                <c:pt idx="60">
                  <c:v>30</c:v>
                </c:pt>
                <c:pt idx="61">
                  <c:v>30</c:v>
                </c:pt>
                <c:pt idx="62">
                  <c:v>28</c:v>
                </c:pt>
                <c:pt idx="63">
                  <c:v>30</c:v>
                </c:pt>
                <c:pt idx="64">
                  <c:v>35</c:v>
                </c:pt>
                <c:pt idx="65">
                  <c:v>31</c:v>
                </c:pt>
                <c:pt idx="66">
                  <c:v>30</c:v>
                </c:pt>
                <c:pt idx="67">
                  <c:v>29</c:v>
                </c:pt>
                <c:pt idx="68">
                  <c:v>28</c:v>
                </c:pt>
                <c:pt idx="69">
                  <c:v>27</c:v>
                </c:pt>
                <c:pt idx="70">
                  <c:v>28</c:v>
                </c:pt>
                <c:pt idx="71">
                  <c:v>31</c:v>
                </c:pt>
                <c:pt idx="72">
                  <c:v>32</c:v>
                </c:pt>
                <c:pt idx="73">
                  <c:v>32</c:v>
                </c:pt>
                <c:pt idx="74">
                  <c:v>28</c:v>
                </c:pt>
                <c:pt idx="75">
                  <c:v>31</c:v>
                </c:pt>
                <c:pt idx="76">
                  <c:v>35</c:v>
                </c:pt>
                <c:pt idx="77">
                  <c:v>31</c:v>
                </c:pt>
                <c:pt idx="78">
                  <c:v>29</c:v>
                </c:pt>
                <c:pt idx="79">
                  <c:v>28</c:v>
                </c:pt>
                <c:pt idx="80">
                  <c:v>31</c:v>
                </c:pt>
                <c:pt idx="81">
                  <c:v>34</c:v>
                </c:pt>
                <c:pt idx="82">
                  <c:v>33</c:v>
                </c:pt>
                <c:pt idx="83">
                  <c:v>38</c:v>
                </c:pt>
                <c:pt idx="84">
                  <c:v>37</c:v>
                </c:pt>
                <c:pt idx="85">
                  <c:v>32</c:v>
                </c:pt>
                <c:pt idx="86">
                  <c:v>31</c:v>
                </c:pt>
                <c:pt idx="87">
                  <c:v>30</c:v>
                </c:pt>
                <c:pt idx="88">
                  <c:v>29</c:v>
                </c:pt>
                <c:pt idx="89">
                  <c:v>33</c:v>
                </c:pt>
                <c:pt idx="90">
                  <c:v>31</c:v>
                </c:pt>
                <c:pt idx="91">
                  <c:v>32</c:v>
                </c:pt>
                <c:pt idx="92">
                  <c:v>34</c:v>
                </c:pt>
                <c:pt idx="93">
                  <c:v>30</c:v>
                </c:pt>
                <c:pt idx="94">
                  <c:v>35</c:v>
                </c:pt>
                <c:pt idx="95">
                  <c:v>34</c:v>
                </c:pt>
                <c:pt idx="96">
                  <c:v>33</c:v>
                </c:pt>
                <c:pt idx="97">
                  <c:v>33</c:v>
                </c:pt>
                <c:pt idx="98">
                  <c:v>29</c:v>
                </c:pt>
                <c:pt idx="99">
                  <c:v>31</c:v>
                </c:pt>
                <c:pt idx="100">
                  <c:v>30</c:v>
                </c:pt>
                <c:pt idx="101">
                  <c:v>32</c:v>
                </c:pt>
                <c:pt idx="102">
                  <c:v>31</c:v>
                </c:pt>
                <c:pt idx="103">
                  <c:v>36</c:v>
                </c:pt>
                <c:pt idx="104">
                  <c:v>31</c:v>
                </c:pt>
                <c:pt idx="105">
                  <c:v>31</c:v>
                </c:pt>
                <c:pt idx="106">
                  <c:v>30</c:v>
                </c:pt>
                <c:pt idx="107">
                  <c:v>33</c:v>
                </c:pt>
                <c:pt idx="108">
                  <c:v>35</c:v>
                </c:pt>
                <c:pt idx="109">
                  <c:v>34</c:v>
                </c:pt>
                <c:pt idx="110">
                  <c:v>29</c:v>
                </c:pt>
                <c:pt idx="111">
                  <c:v>32</c:v>
                </c:pt>
                <c:pt idx="112">
                  <c:v>29</c:v>
                </c:pt>
                <c:pt idx="113">
                  <c:v>28</c:v>
                </c:pt>
                <c:pt idx="114">
                  <c:v>31</c:v>
                </c:pt>
                <c:pt idx="115">
                  <c:v>30</c:v>
                </c:pt>
                <c:pt idx="116">
                  <c:v>30</c:v>
                </c:pt>
                <c:pt idx="117">
                  <c:v>30</c:v>
                </c:pt>
                <c:pt idx="118">
                  <c:v>31</c:v>
                </c:pt>
                <c:pt idx="119">
                  <c:v>27</c:v>
                </c:pt>
                <c:pt idx="120">
                  <c:v>27</c:v>
                </c:pt>
                <c:pt idx="121">
                  <c:v>32</c:v>
                </c:pt>
                <c:pt idx="122">
                  <c:v>31</c:v>
                </c:pt>
                <c:pt idx="123">
                  <c:v>34</c:v>
                </c:pt>
                <c:pt idx="124">
                  <c:v>33</c:v>
                </c:pt>
                <c:pt idx="125">
                  <c:v>32</c:v>
                </c:pt>
                <c:pt idx="126">
                  <c:v>33</c:v>
                </c:pt>
                <c:pt idx="127">
                  <c:v>31</c:v>
                </c:pt>
                <c:pt idx="128">
                  <c:v>30</c:v>
                </c:pt>
                <c:pt idx="129">
                  <c:v>30</c:v>
                </c:pt>
                <c:pt idx="130">
                  <c:v>30</c:v>
                </c:pt>
                <c:pt idx="131">
                  <c:v>27</c:v>
                </c:pt>
                <c:pt idx="132">
                  <c:v>30</c:v>
                </c:pt>
                <c:pt idx="133">
                  <c:v>30</c:v>
                </c:pt>
                <c:pt idx="134">
                  <c:v>30</c:v>
                </c:pt>
                <c:pt idx="135">
                  <c:v>29</c:v>
                </c:pt>
                <c:pt idx="136">
                  <c:v>27</c:v>
                </c:pt>
                <c:pt idx="137">
                  <c:v>29</c:v>
                </c:pt>
                <c:pt idx="138">
                  <c:v>32</c:v>
                </c:pt>
                <c:pt idx="139">
                  <c:v>31</c:v>
                </c:pt>
                <c:pt idx="140">
                  <c:v>31</c:v>
                </c:pt>
                <c:pt idx="141">
                  <c:v>28</c:v>
                </c:pt>
                <c:pt idx="142">
                  <c:v>35</c:v>
                </c:pt>
                <c:pt idx="143">
                  <c:v>33</c:v>
                </c:pt>
                <c:pt idx="144">
                  <c:v>33</c:v>
                </c:pt>
                <c:pt idx="145">
                  <c:v>32</c:v>
                </c:pt>
                <c:pt idx="146">
                  <c:v>30</c:v>
                </c:pt>
                <c:pt idx="147">
                  <c:v>28</c:v>
                </c:pt>
                <c:pt idx="148">
                  <c:v>31</c:v>
                </c:pt>
                <c:pt idx="149">
                  <c:v>32</c:v>
                </c:pt>
                <c:pt idx="150">
                  <c:v>30</c:v>
                </c:pt>
                <c:pt idx="151">
                  <c:v>31</c:v>
                </c:pt>
                <c:pt idx="152">
                  <c:v>34</c:v>
                </c:pt>
                <c:pt idx="153">
                  <c:v>34</c:v>
                </c:pt>
                <c:pt idx="154">
                  <c:v>31</c:v>
                </c:pt>
                <c:pt idx="155">
                  <c:v>31</c:v>
                </c:pt>
                <c:pt idx="156">
                  <c:v>32</c:v>
                </c:pt>
                <c:pt idx="157">
                  <c:v>33</c:v>
                </c:pt>
                <c:pt idx="158">
                  <c:v>36</c:v>
                </c:pt>
                <c:pt idx="159">
                  <c:v>35</c:v>
                </c:pt>
                <c:pt idx="160">
                  <c:v>34</c:v>
                </c:pt>
                <c:pt idx="161">
                  <c:v>33</c:v>
                </c:pt>
                <c:pt idx="162">
                  <c:v>34</c:v>
                </c:pt>
                <c:pt idx="163">
                  <c:v>39</c:v>
                </c:pt>
                <c:pt idx="164">
                  <c:v>34</c:v>
                </c:pt>
                <c:pt idx="165">
                  <c:v>34</c:v>
                </c:pt>
                <c:pt idx="166">
                  <c:v>33</c:v>
                </c:pt>
                <c:pt idx="167">
                  <c:v>35</c:v>
                </c:pt>
                <c:pt idx="168">
                  <c:v>38</c:v>
                </c:pt>
                <c:pt idx="169">
                  <c:v>36</c:v>
                </c:pt>
                <c:pt idx="170">
                  <c:v>39</c:v>
                </c:pt>
                <c:pt idx="171">
                  <c:v>37</c:v>
                </c:pt>
                <c:pt idx="172">
                  <c:v>38</c:v>
                </c:pt>
                <c:pt idx="173">
                  <c:v>33</c:v>
                </c:pt>
                <c:pt idx="174">
                  <c:v>34</c:v>
                </c:pt>
                <c:pt idx="175">
                  <c:v>39</c:v>
                </c:pt>
                <c:pt idx="176">
                  <c:v>36</c:v>
                </c:pt>
                <c:pt idx="177">
                  <c:v>36</c:v>
                </c:pt>
                <c:pt idx="178">
                  <c:v>44</c:v>
                </c:pt>
                <c:pt idx="179">
                  <c:v>42</c:v>
                </c:pt>
                <c:pt idx="180">
                  <c:v>36</c:v>
                </c:pt>
                <c:pt idx="181">
                  <c:v>43</c:v>
                </c:pt>
                <c:pt idx="182">
                  <c:v>43</c:v>
                </c:pt>
                <c:pt idx="183">
                  <c:v>46</c:v>
                </c:pt>
                <c:pt idx="184">
                  <c:v>39</c:v>
                </c:pt>
                <c:pt idx="185">
                  <c:v>44</c:v>
                </c:pt>
                <c:pt idx="186">
                  <c:v>43</c:v>
                </c:pt>
                <c:pt idx="187">
                  <c:v>43</c:v>
                </c:pt>
                <c:pt idx="188">
                  <c:v>44</c:v>
                </c:pt>
                <c:pt idx="189">
                  <c:v>44</c:v>
                </c:pt>
                <c:pt idx="190">
                  <c:v>47</c:v>
                </c:pt>
                <c:pt idx="191">
                  <c:v>44</c:v>
                </c:pt>
                <c:pt idx="192">
                  <c:v>51</c:v>
                </c:pt>
                <c:pt idx="193">
                  <c:v>46</c:v>
                </c:pt>
                <c:pt idx="194">
                  <c:v>50</c:v>
                </c:pt>
                <c:pt idx="195">
                  <c:v>49</c:v>
                </c:pt>
                <c:pt idx="196">
                  <c:v>51</c:v>
                </c:pt>
                <c:pt idx="197">
                  <c:v>48</c:v>
                </c:pt>
                <c:pt idx="198">
                  <c:v>53</c:v>
                </c:pt>
                <c:pt idx="199">
                  <c:v>51</c:v>
                </c:pt>
                <c:pt idx="200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531-4DA2-9856-0D70766579D8}"/>
            </c:ext>
          </c:extLst>
        </c:ser>
        <c:ser>
          <c:idx val="13"/>
          <c:order val="13"/>
          <c:tx>
            <c:strRef>
              <c:f>'0iter ry'!$N$1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ry'!$N$2:$N$202</c:f>
              <c:numCache>
                <c:formatCode>General</c:formatCode>
                <c:ptCount val="201"/>
                <c:pt idx="0">
                  <c:v>38</c:v>
                </c:pt>
                <c:pt idx="1">
                  <c:v>41</c:v>
                </c:pt>
                <c:pt idx="2">
                  <c:v>39</c:v>
                </c:pt>
                <c:pt idx="3">
                  <c:v>35</c:v>
                </c:pt>
                <c:pt idx="4">
                  <c:v>36</c:v>
                </c:pt>
                <c:pt idx="5">
                  <c:v>37</c:v>
                </c:pt>
                <c:pt idx="6">
                  <c:v>39</c:v>
                </c:pt>
                <c:pt idx="7">
                  <c:v>39</c:v>
                </c:pt>
                <c:pt idx="8">
                  <c:v>38</c:v>
                </c:pt>
                <c:pt idx="9">
                  <c:v>35</c:v>
                </c:pt>
                <c:pt idx="10">
                  <c:v>35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37</c:v>
                </c:pt>
                <c:pt idx="15">
                  <c:v>34</c:v>
                </c:pt>
                <c:pt idx="16">
                  <c:v>35</c:v>
                </c:pt>
                <c:pt idx="17">
                  <c:v>31</c:v>
                </c:pt>
                <c:pt idx="18">
                  <c:v>33</c:v>
                </c:pt>
                <c:pt idx="19">
                  <c:v>35</c:v>
                </c:pt>
                <c:pt idx="20">
                  <c:v>36</c:v>
                </c:pt>
                <c:pt idx="21">
                  <c:v>34</c:v>
                </c:pt>
                <c:pt idx="22">
                  <c:v>32</c:v>
                </c:pt>
                <c:pt idx="23">
                  <c:v>36</c:v>
                </c:pt>
                <c:pt idx="24">
                  <c:v>37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36</c:v>
                </c:pt>
                <c:pt idx="29">
                  <c:v>35</c:v>
                </c:pt>
                <c:pt idx="30">
                  <c:v>33</c:v>
                </c:pt>
                <c:pt idx="31">
                  <c:v>35</c:v>
                </c:pt>
                <c:pt idx="32">
                  <c:v>32</c:v>
                </c:pt>
                <c:pt idx="33">
                  <c:v>33</c:v>
                </c:pt>
                <c:pt idx="34">
                  <c:v>35</c:v>
                </c:pt>
                <c:pt idx="35">
                  <c:v>37</c:v>
                </c:pt>
                <c:pt idx="36">
                  <c:v>34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36</c:v>
                </c:pt>
                <c:pt idx="41">
                  <c:v>36</c:v>
                </c:pt>
                <c:pt idx="42">
                  <c:v>42</c:v>
                </c:pt>
                <c:pt idx="43">
                  <c:v>34</c:v>
                </c:pt>
                <c:pt idx="44">
                  <c:v>41</c:v>
                </c:pt>
                <c:pt idx="45">
                  <c:v>45</c:v>
                </c:pt>
                <c:pt idx="46">
                  <c:v>38</c:v>
                </c:pt>
                <c:pt idx="47">
                  <c:v>42</c:v>
                </c:pt>
                <c:pt idx="48">
                  <c:v>39</c:v>
                </c:pt>
                <c:pt idx="49">
                  <c:v>39</c:v>
                </c:pt>
                <c:pt idx="50">
                  <c:v>42</c:v>
                </c:pt>
                <c:pt idx="51">
                  <c:v>40</c:v>
                </c:pt>
                <c:pt idx="52">
                  <c:v>40</c:v>
                </c:pt>
                <c:pt idx="53">
                  <c:v>41</c:v>
                </c:pt>
                <c:pt idx="54">
                  <c:v>41</c:v>
                </c:pt>
                <c:pt idx="55">
                  <c:v>43</c:v>
                </c:pt>
                <c:pt idx="56">
                  <c:v>44</c:v>
                </c:pt>
                <c:pt idx="57">
                  <c:v>42</c:v>
                </c:pt>
                <c:pt idx="58">
                  <c:v>43</c:v>
                </c:pt>
                <c:pt idx="59">
                  <c:v>41</c:v>
                </c:pt>
                <c:pt idx="60">
                  <c:v>42</c:v>
                </c:pt>
                <c:pt idx="61">
                  <c:v>44</c:v>
                </c:pt>
                <c:pt idx="62">
                  <c:v>40</c:v>
                </c:pt>
                <c:pt idx="63">
                  <c:v>40</c:v>
                </c:pt>
                <c:pt idx="64">
                  <c:v>43</c:v>
                </c:pt>
                <c:pt idx="65">
                  <c:v>43</c:v>
                </c:pt>
                <c:pt idx="66">
                  <c:v>42</c:v>
                </c:pt>
                <c:pt idx="67">
                  <c:v>42</c:v>
                </c:pt>
                <c:pt idx="68">
                  <c:v>39</c:v>
                </c:pt>
                <c:pt idx="69">
                  <c:v>39</c:v>
                </c:pt>
                <c:pt idx="70">
                  <c:v>43</c:v>
                </c:pt>
                <c:pt idx="71">
                  <c:v>42</c:v>
                </c:pt>
                <c:pt idx="72">
                  <c:v>38</c:v>
                </c:pt>
                <c:pt idx="73">
                  <c:v>39</c:v>
                </c:pt>
                <c:pt idx="74">
                  <c:v>34</c:v>
                </c:pt>
                <c:pt idx="75">
                  <c:v>42</c:v>
                </c:pt>
                <c:pt idx="76">
                  <c:v>40</c:v>
                </c:pt>
                <c:pt idx="77">
                  <c:v>37</c:v>
                </c:pt>
                <c:pt idx="78">
                  <c:v>36</c:v>
                </c:pt>
                <c:pt idx="79">
                  <c:v>40</c:v>
                </c:pt>
                <c:pt idx="80">
                  <c:v>35</c:v>
                </c:pt>
                <c:pt idx="81">
                  <c:v>32</c:v>
                </c:pt>
                <c:pt idx="82">
                  <c:v>39</c:v>
                </c:pt>
                <c:pt idx="83">
                  <c:v>35</c:v>
                </c:pt>
                <c:pt idx="84">
                  <c:v>33</c:v>
                </c:pt>
                <c:pt idx="85">
                  <c:v>32</c:v>
                </c:pt>
                <c:pt idx="86">
                  <c:v>34</c:v>
                </c:pt>
                <c:pt idx="87">
                  <c:v>30</c:v>
                </c:pt>
                <c:pt idx="88">
                  <c:v>30</c:v>
                </c:pt>
                <c:pt idx="89">
                  <c:v>33</c:v>
                </c:pt>
                <c:pt idx="90">
                  <c:v>30</c:v>
                </c:pt>
                <c:pt idx="91">
                  <c:v>30</c:v>
                </c:pt>
                <c:pt idx="92">
                  <c:v>29</c:v>
                </c:pt>
                <c:pt idx="93">
                  <c:v>26</c:v>
                </c:pt>
                <c:pt idx="94">
                  <c:v>28</c:v>
                </c:pt>
                <c:pt idx="95">
                  <c:v>29</c:v>
                </c:pt>
                <c:pt idx="96">
                  <c:v>28</c:v>
                </c:pt>
                <c:pt idx="97">
                  <c:v>30</c:v>
                </c:pt>
                <c:pt idx="98">
                  <c:v>24</c:v>
                </c:pt>
                <c:pt idx="99">
                  <c:v>24</c:v>
                </c:pt>
                <c:pt idx="100">
                  <c:v>27</c:v>
                </c:pt>
                <c:pt idx="101">
                  <c:v>29</c:v>
                </c:pt>
                <c:pt idx="102">
                  <c:v>30</c:v>
                </c:pt>
                <c:pt idx="103">
                  <c:v>29</c:v>
                </c:pt>
                <c:pt idx="104">
                  <c:v>30</c:v>
                </c:pt>
                <c:pt idx="105">
                  <c:v>29</c:v>
                </c:pt>
                <c:pt idx="106">
                  <c:v>28</c:v>
                </c:pt>
                <c:pt idx="107">
                  <c:v>30</c:v>
                </c:pt>
                <c:pt idx="108">
                  <c:v>27</c:v>
                </c:pt>
                <c:pt idx="109">
                  <c:v>30</c:v>
                </c:pt>
                <c:pt idx="110">
                  <c:v>27</c:v>
                </c:pt>
                <c:pt idx="111">
                  <c:v>30</c:v>
                </c:pt>
                <c:pt idx="112">
                  <c:v>31</c:v>
                </c:pt>
                <c:pt idx="113">
                  <c:v>29</c:v>
                </c:pt>
                <c:pt idx="114">
                  <c:v>30</c:v>
                </c:pt>
                <c:pt idx="115">
                  <c:v>32</c:v>
                </c:pt>
                <c:pt idx="116">
                  <c:v>36</c:v>
                </c:pt>
                <c:pt idx="117">
                  <c:v>34</c:v>
                </c:pt>
                <c:pt idx="118">
                  <c:v>36</c:v>
                </c:pt>
                <c:pt idx="119">
                  <c:v>32</c:v>
                </c:pt>
                <c:pt idx="120">
                  <c:v>38</c:v>
                </c:pt>
                <c:pt idx="121">
                  <c:v>39</c:v>
                </c:pt>
                <c:pt idx="122">
                  <c:v>39</c:v>
                </c:pt>
                <c:pt idx="123">
                  <c:v>40</c:v>
                </c:pt>
                <c:pt idx="124">
                  <c:v>39</c:v>
                </c:pt>
                <c:pt idx="125">
                  <c:v>42</c:v>
                </c:pt>
                <c:pt idx="126">
                  <c:v>42</c:v>
                </c:pt>
                <c:pt idx="127">
                  <c:v>45</c:v>
                </c:pt>
                <c:pt idx="128">
                  <c:v>40</c:v>
                </c:pt>
                <c:pt idx="129">
                  <c:v>42</c:v>
                </c:pt>
                <c:pt idx="130">
                  <c:v>40</c:v>
                </c:pt>
                <c:pt idx="131">
                  <c:v>41</c:v>
                </c:pt>
                <c:pt idx="132">
                  <c:v>41</c:v>
                </c:pt>
                <c:pt idx="133">
                  <c:v>44</c:v>
                </c:pt>
                <c:pt idx="134">
                  <c:v>43</c:v>
                </c:pt>
                <c:pt idx="135">
                  <c:v>44</c:v>
                </c:pt>
                <c:pt idx="136">
                  <c:v>46</c:v>
                </c:pt>
                <c:pt idx="137">
                  <c:v>45</c:v>
                </c:pt>
                <c:pt idx="138">
                  <c:v>46</c:v>
                </c:pt>
                <c:pt idx="139">
                  <c:v>42</c:v>
                </c:pt>
                <c:pt idx="140">
                  <c:v>46</c:v>
                </c:pt>
                <c:pt idx="141">
                  <c:v>40</c:v>
                </c:pt>
                <c:pt idx="142">
                  <c:v>47</c:v>
                </c:pt>
                <c:pt idx="143">
                  <c:v>46</c:v>
                </c:pt>
                <c:pt idx="144">
                  <c:v>45</c:v>
                </c:pt>
                <c:pt idx="145">
                  <c:v>48</c:v>
                </c:pt>
                <c:pt idx="146">
                  <c:v>47</c:v>
                </c:pt>
                <c:pt idx="147">
                  <c:v>45</c:v>
                </c:pt>
                <c:pt idx="148">
                  <c:v>47</c:v>
                </c:pt>
                <c:pt idx="149">
                  <c:v>45</c:v>
                </c:pt>
                <c:pt idx="150">
                  <c:v>47</c:v>
                </c:pt>
                <c:pt idx="151">
                  <c:v>43</c:v>
                </c:pt>
                <c:pt idx="152">
                  <c:v>44</c:v>
                </c:pt>
                <c:pt idx="153">
                  <c:v>44</c:v>
                </c:pt>
                <c:pt idx="154">
                  <c:v>44</c:v>
                </c:pt>
                <c:pt idx="155">
                  <c:v>39</c:v>
                </c:pt>
                <c:pt idx="156">
                  <c:v>42</c:v>
                </c:pt>
                <c:pt idx="157">
                  <c:v>44</c:v>
                </c:pt>
                <c:pt idx="158">
                  <c:v>45</c:v>
                </c:pt>
                <c:pt idx="159">
                  <c:v>43</c:v>
                </c:pt>
                <c:pt idx="160">
                  <c:v>38</c:v>
                </c:pt>
                <c:pt idx="161">
                  <c:v>42</c:v>
                </c:pt>
                <c:pt idx="162">
                  <c:v>42</c:v>
                </c:pt>
                <c:pt idx="163">
                  <c:v>41</c:v>
                </c:pt>
                <c:pt idx="164">
                  <c:v>38</c:v>
                </c:pt>
                <c:pt idx="165">
                  <c:v>39</c:v>
                </c:pt>
                <c:pt idx="166">
                  <c:v>35</c:v>
                </c:pt>
                <c:pt idx="167">
                  <c:v>39</c:v>
                </c:pt>
                <c:pt idx="168">
                  <c:v>42</c:v>
                </c:pt>
                <c:pt idx="169">
                  <c:v>37</c:v>
                </c:pt>
                <c:pt idx="170">
                  <c:v>38</c:v>
                </c:pt>
                <c:pt idx="171">
                  <c:v>40</c:v>
                </c:pt>
                <c:pt idx="172">
                  <c:v>36</c:v>
                </c:pt>
                <c:pt idx="173">
                  <c:v>39</c:v>
                </c:pt>
                <c:pt idx="174">
                  <c:v>39</c:v>
                </c:pt>
                <c:pt idx="175">
                  <c:v>35</c:v>
                </c:pt>
                <c:pt idx="176">
                  <c:v>35</c:v>
                </c:pt>
                <c:pt idx="177">
                  <c:v>32</c:v>
                </c:pt>
                <c:pt idx="178">
                  <c:v>39</c:v>
                </c:pt>
                <c:pt idx="179">
                  <c:v>33</c:v>
                </c:pt>
                <c:pt idx="180">
                  <c:v>34</c:v>
                </c:pt>
                <c:pt idx="181">
                  <c:v>35</c:v>
                </c:pt>
                <c:pt idx="182">
                  <c:v>39</c:v>
                </c:pt>
                <c:pt idx="183">
                  <c:v>36</c:v>
                </c:pt>
                <c:pt idx="184">
                  <c:v>37</c:v>
                </c:pt>
                <c:pt idx="185">
                  <c:v>37</c:v>
                </c:pt>
                <c:pt idx="186">
                  <c:v>40</c:v>
                </c:pt>
                <c:pt idx="187">
                  <c:v>34</c:v>
                </c:pt>
                <c:pt idx="188">
                  <c:v>39</c:v>
                </c:pt>
                <c:pt idx="189">
                  <c:v>35</c:v>
                </c:pt>
                <c:pt idx="190">
                  <c:v>34</c:v>
                </c:pt>
                <c:pt idx="191">
                  <c:v>35</c:v>
                </c:pt>
                <c:pt idx="192">
                  <c:v>36</c:v>
                </c:pt>
                <c:pt idx="193">
                  <c:v>34</c:v>
                </c:pt>
                <c:pt idx="194">
                  <c:v>38</c:v>
                </c:pt>
                <c:pt idx="195">
                  <c:v>37</c:v>
                </c:pt>
                <c:pt idx="196">
                  <c:v>35</c:v>
                </c:pt>
                <c:pt idx="197">
                  <c:v>38</c:v>
                </c:pt>
                <c:pt idx="198">
                  <c:v>39</c:v>
                </c:pt>
                <c:pt idx="199">
                  <c:v>34</c:v>
                </c:pt>
                <c:pt idx="2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531-4DA2-9856-0D70766579D8}"/>
            </c:ext>
          </c:extLst>
        </c:ser>
        <c:ser>
          <c:idx val="14"/>
          <c:order val="14"/>
          <c:tx>
            <c:strRef>
              <c:f>'0iter ry'!$O$1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ry'!$O$2:$O$202</c:f>
              <c:numCache>
                <c:formatCode>General</c:formatCode>
                <c:ptCount val="201"/>
                <c:pt idx="0">
                  <c:v>83</c:v>
                </c:pt>
                <c:pt idx="1">
                  <c:v>88</c:v>
                </c:pt>
                <c:pt idx="2">
                  <c:v>88</c:v>
                </c:pt>
                <c:pt idx="3">
                  <c:v>92</c:v>
                </c:pt>
                <c:pt idx="4">
                  <c:v>92</c:v>
                </c:pt>
                <c:pt idx="5">
                  <c:v>92</c:v>
                </c:pt>
                <c:pt idx="6">
                  <c:v>93</c:v>
                </c:pt>
                <c:pt idx="7">
                  <c:v>101</c:v>
                </c:pt>
                <c:pt idx="8">
                  <c:v>97</c:v>
                </c:pt>
                <c:pt idx="9">
                  <c:v>108</c:v>
                </c:pt>
                <c:pt idx="10">
                  <c:v>102</c:v>
                </c:pt>
                <c:pt idx="11">
                  <c:v>114</c:v>
                </c:pt>
                <c:pt idx="12">
                  <c:v>105</c:v>
                </c:pt>
                <c:pt idx="13">
                  <c:v>117</c:v>
                </c:pt>
                <c:pt idx="14">
                  <c:v>107</c:v>
                </c:pt>
                <c:pt idx="15">
                  <c:v>115</c:v>
                </c:pt>
                <c:pt idx="16">
                  <c:v>110</c:v>
                </c:pt>
                <c:pt idx="17">
                  <c:v>117</c:v>
                </c:pt>
                <c:pt idx="18">
                  <c:v>114</c:v>
                </c:pt>
                <c:pt idx="19">
                  <c:v>117</c:v>
                </c:pt>
                <c:pt idx="20">
                  <c:v>118</c:v>
                </c:pt>
                <c:pt idx="21">
                  <c:v>115</c:v>
                </c:pt>
                <c:pt idx="22">
                  <c:v>116</c:v>
                </c:pt>
                <c:pt idx="23">
                  <c:v>115</c:v>
                </c:pt>
                <c:pt idx="24">
                  <c:v>107</c:v>
                </c:pt>
                <c:pt idx="25">
                  <c:v>113</c:v>
                </c:pt>
                <c:pt idx="26">
                  <c:v>111</c:v>
                </c:pt>
                <c:pt idx="27">
                  <c:v>106</c:v>
                </c:pt>
                <c:pt idx="28">
                  <c:v>105</c:v>
                </c:pt>
                <c:pt idx="29">
                  <c:v>101</c:v>
                </c:pt>
                <c:pt idx="30">
                  <c:v>106</c:v>
                </c:pt>
                <c:pt idx="31">
                  <c:v>92</c:v>
                </c:pt>
                <c:pt idx="32">
                  <c:v>97</c:v>
                </c:pt>
                <c:pt idx="33">
                  <c:v>99</c:v>
                </c:pt>
                <c:pt idx="34">
                  <c:v>95</c:v>
                </c:pt>
                <c:pt idx="35">
                  <c:v>85</c:v>
                </c:pt>
                <c:pt idx="36">
                  <c:v>91</c:v>
                </c:pt>
                <c:pt idx="37">
                  <c:v>90</c:v>
                </c:pt>
                <c:pt idx="38">
                  <c:v>80</c:v>
                </c:pt>
                <c:pt idx="39">
                  <c:v>85</c:v>
                </c:pt>
                <c:pt idx="40">
                  <c:v>79</c:v>
                </c:pt>
                <c:pt idx="41">
                  <c:v>79</c:v>
                </c:pt>
                <c:pt idx="42">
                  <c:v>74</c:v>
                </c:pt>
                <c:pt idx="43">
                  <c:v>73</c:v>
                </c:pt>
                <c:pt idx="44">
                  <c:v>68</c:v>
                </c:pt>
                <c:pt idx="45">
                  <c:v>68</c:v>
                </c:pt>
                <c:pt idx="46">
                  <c:v>67</c:v>
                </c:pt>
                <c:pt idx="47">
                  <c:v>67</c:v>
                </c:pt>
                <c:pt idx="48">
                  <c:v>63</c:v>
                </c:pt>
                <c:pt idx="49">
                  <c:v>56</c:v>
                </c:pt>
                <c:pt idx="50">
                  <c:v>62</c:v>
                </c:pt>
                <c:pt idx="51">
                  <c:v>57</c:v>
                </c:pt>
                <c:pt idx="52">
                  <c:v>55</c:v>
                </c:pt>
                <c:pt idx="53">
                  <c:v>46</c:v>
                </c:pt>
                <c:pt idx="54">
                  <c:v>43</c:v>
                </c:pt>
                <c:pt idx="55">
                  <c:v>44</c:v>
                </c:pt>
                <c:pt idx="56">
                  <c:v>47</c:v>
                </c:pt>
                <c:pt idx="57">
                  <c:v>44</c:v>
                </c:pt>
                <c:pt idx="58">
                  <c:v>42</c:v>
                </c:pt>
                <c:pt idx="59">
                  <c:v>44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34</c:v>
                </c:pt>
                <c:pt idx="64">
                  <c:v>38</c:v>
                </c:pt>
                <c:pt idx="65">
                  <c:v>37</c:v>
                </c:pt>
                <c:pt idx="66">
                  <c:v>37</c:v>
                </c:pt>
                <c:pt idx="67">
                  <c:v>36</c:v>
                </c:pt>
                <c:pt idx="68">
                  <c:v>31</c:v>
                </c:pt>
                <c:pt idx="69">
                  <c:v>30</c:v>
                </c:pt>
                <c:pt idx="70">
                  <c:v>36</c:v>
                </c:pt>
                <c:pt idx="71">
                  <c:v>33</c:v>
                </c:pt>
                <c:pt idx="72">
                  <c:v>33</c:v>
                </c:pt>
                <c:pt idx="73">
                  <c:v>29</c:v>
                </c:pt>
                <c:pt idx="74">
                  <c:v>30</c:v>
                </c:pt>
                <c:pt idx="75">
                  <c:v>31</c:v>
                </c:pt>
                <c:pt idx="76">
                  <c:v>30</c:v>
                </c:pt>
                <c:pt idx="77">
                  <c:v>31</c:v>
                </c:pt>
                <c:pt idx="78">
                  <c:v>26</c:v>
                </c:pt>
                <c:pt idx="79">
                  <c:v>33</c:v>
                </c:pt>
                <c:pt idx="80">
                  <c:v>28</c:v>
                </c:pt>
                <c:pt idx="81">
                  <c:v>30</c:v>
                </c:pt>
                <c:pt idx="82">
                  <c:v>30</c:v>
                </c:pt>
                <c:pt idx="83">
                  <c:v>29</c:v>
                </c:pt>
                <c:pt idx="84">
                  <c:v>34</c:v>
                </c:pt>
                <c:pt idx="85">
                  <c:v>25</c:v>
                </c:pt>
                <c:pt idx="86">
                  <c:v>27</c:v>
                </c:pt>
                <c:pt idx="87">
                  <c:v>25</c:v>
                </c:pt>
                <c:pt idx="88">
                  <c:v>23</c:v>
                </c:pt>
                <c:pt idx="89">
                  <c:v>26</c:v>
                </c:pt>
                <c:pt idx="90">
                  <c:v>27</c:v>
                </c:pt>
                <c:pt idx="91">
                  <c:v>28</c:v>
                </c:pt>
                <c:pt idx="92">
                  <c:v>28</c:v>
                </c:pt>
                <c:pt idx="93">
                  <c:v>23</c:v>
                </c:pt>
                <c:pt idx="94">
                  <c:v>25</c:v>
                </c:pt>
                <c:pt idx="95">
                  <c:v>28</c:v>
                </c:pt>
                <c:pt idx="96">
                  <c:v>24</c:v>
                </c:pt>
                <c:pt idx="97">
                  <c:v>26</c:v>
                </c:pt>
                <c:pt idx="98">
                  <c:v>23</c:v>
                </c:pt>
                <c:pt idx="99">
                  <c:v>25</c:v>
                </c:pt>
                <c:pt idx="100">
                  <c:v>25</c:v>
                </c:pt>
                <c:pt idx="101">
                  <c:v>25</c:v>
                </c:pt>
                <c:pt idx="102">
                  <c:v>26</c:v>
                </c:pt>
                <c:pt idx="103">
                  <c:v>25</c:v>
                </c:pt>
                <c:pt idx="104">
                  <c:v>29</c:v>
                </c:pt>
                <c:pt idx="105">
                  <c:v>27</c:v>
                </c:pt>
                <c:pt idx="106">
                  <c:v>32</c:v>
                </c:pt>
                <c:pt idx="107">
                  <c:v>28</c:v>
                </c:pt>
                <c:pt idx="108">
                  <c:v>30</c:v>
                </c:pt>
                <c:pt idx="109">
                  <c:v>32</c:v>
                </c:pt>
                <c:pt idx="110">
                  <c:v>31</c:v>
                </c:pt>
                <c:pt idx="111">
                  <c:v>30</c:v>
                </c:pt>
                <c:pt idx="112">
                  <c:v>31</c:v>
                </c:pt>
                <c:pt idx="113">
                  <c:v>30</c:v>
                </c:pt>
                <c:pt idx="114">
                  <c:v>34</c:v>
                </c:pt>
                <c:pt idx="115">
                  <c:v>36</c:v>
                </c:pt>
                <c:pt idx="116">
                  <c:v>33</c:v>
                </c:pt>
                <c:pt idx="117">
                  <c:v>36</c:v>
                </c:pt>
                <c:pt idx="118">
                  <c:v>37</c:v>
                </c:pt>
                <c:pt idx="119">
                  <c:v>40</c:v>
                </c:pt>
                <c:pt idx="120">
                  <c:v>37</c:v>
                </c:pt>
                <c:pt idx="121">
                  <c:v>43</c:v>
                </c:pt>
                <c:pt idx="122">
                  <c:v>42</c:v>
                </c:pt>
                <c:pt idx="123">
                  <c:v>43</c:v>
                </c:pt>
                <c:pt idx="124">
                  <c:v>45</c:v>
                </c:pt>
                <c:pt idx="125">
                  <c:v>44</c:v>
                </c:pt>
                <c:pt idx="126">
                  <c:v>45</c:v>
                </c:pt>
                <c:pt idx="127">
                  <c:v>44</c:v>
                </c:pt>
                <c:pt idx="128">
                  <c:v>48</c:v>
                </c:pt>
                <c:pt idx="129">
                  <c:v>46</c:v>
                </c:pt>
                <c:pt idx="130">
                  <c:v>48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56</c:v>
                </c:pt>
                <c:pt idx="135">
                  <c:v>58</c:v>
                </c:pt>
                <c:pt idx="136">
                  <c:v>58</c:v>
                </c:pt>
                <c:pt idx="137">
                  <c:v>60</c:v>
                </c:pt>
                <c:pt idx="138">
                  <c:v>55</c:v>
                </c:pt>
                <c:pt idx="139">
                  <c:v>55</c:v>
                </c:pt>
                <c:pt idx="140">
                  <c:v>60</c:v>
                </c:pt>
                <c:pt idx="141">
                  <c:v>57</c:v>
                </c:pt>
                <c:pt idx="142">
                  <c:v>62</c:v>
                </c:pt>
                <c:pt idx="143">
                  <c:v>61</c:v>
                </c:pt>
                <c:pt idx="144">
                  <c:v>60</c:v>
                </c:pt>
                <c:pt idx="145">
                  <c:v>62</c:v>
                </c:pt>
                <c:pt idx="146">
                  <c:v>66</c:v>
                </c:pt>
                <c:pt idx="147">
                  <c:v>66</c:v>
                </c:pt>
                <c:pt idx="148">
                  <c:v>67</c:v>
                </c:pt>
                <c:pt idx="149">
                  <c:v>69</c:v>
                </c:pt>
                <c:pt idx="150">
                  <c:v>66</c:v>
                </c:pt>
                <c:pt idx="151">
                  <c:v>69</c:v>
                </c:pt>
                <c:pt idx="152">
                  <c:v>70</c:v>
                </c:pt>
                <c:pt idx="153">
                  <c:v>75</c:v>
                </c:pt>
                <c:pt idx="154">
                  <c:v>65</c:v>
                </c:pt>
                <c:pt idx="155">
                  <c:v>70</c:v>
                </c:pt>
                <c:pt idx="156">
                  <c:v>66</c:v>
                </c:pt>
                <c:pt idx="157">
                  <c:v>70</c:v>
                </c:pt>
                <c:pt idx="158">
                  <c:v>72</c:v>
                </c:pt>
                <c:pt idx="159">
                  <c:v>70</c:v>
                </c:pt>
                <c:pt idx="160">
                  <c:v>71</c:v>
                </c:pt>
                <c:pt idx="161">
                  <c:v>76</c:v>
                </c:pt>
                <c:pt idx="162">
                  <c:v>68</c:v>
                </c:pt>
                <c:pt idx="163">
                  <c:v>74</c:v>
                </c:pt>
                <c:pt idx="164">
                  <c:v>69</c:v>
                </c:pt>
                <c:pt idx="165">
                  <c:v>67</c:v>
                </c:pt>
                <c:pt idx="166">
                  <c:v>72</c:v>
                </c:pt>
                <c:pt idx="167">
                  <c:v>65</c:v>
                </c:pt>
                <c:pt idx="168">
                  <c:v>70</c:v>
                </c:pt>
                <c:pt idx="169">
                  <c:v>68</c:v>
                </c:pt>
                <c:pt idx="170">
                  <c:v>68</c:v>
                </c:pt>
                <c:pt idx="171">
                  <c:v>70</c:v>
                </c:pt>
                <c:pt idx="172">
                  <c:v>65</c:v>
                </c:pt>
                <c:pt idx="173">
                  <c:v>61</c:v>
                </c:pt>
                <c:pt idx="174">
                  <c:v>64</c:v>
                </c:pt>
                <c:pt idx="175">
                  <c:v>66</c:v>
                </c:pt>
                <c:pt idx="176">
                  <c:v>66</c:v>
                </c:pt>
                <c:pt idx="177">
                  <c:v>63</c:v>
                </c:pt>
                <c:pt idx="178">
                  <c:v>57</c:v>
                </c:pt>
                <c:pt idx="179">
                  <c:v>64</c:v>
                </c:pt>
                <c:pt idx="180">
                  <c:v>60</c:v>
                </c:pt>
                <c:pt idx="181">
                  <c:v>58</c:v>
                </c:pt>
                <c:pt idx="182">
                  <c:v>59</c:v>
                </c:pt>
                <c:pt idx="183">
                  <c:v>58</c:v>
                </c:pt>
                <c:pt idx="184">
                  <c:v>59</c:v>
                </c:pt>
                <c:pt idx="185">
                  <c:v>53</c:v>
                </c:pt>
                <c:pt idx="186">
                  <c:v>52</c:v>
                </c:pt>
                <c:pt idx="187">
                  <c:v>53</c:v>
                </c:pt>
                <c:pt idx="188">
                  <c:v>50</c:v>
                </c:pt>
                <c:pt idx="189">
                  <c:v>48</c:v>
                </c:pt>
                <c:pt idx="190">
                  <c:v>46</c:v>
                </c:pt>
                <c:pt idx="191">
                  <c:v>48</c:v>
                </c:pt>
                <c:pt idx="192">
                  <c:v>48</c:v>
                </c:pt>
                <c:pt idx="193">
                  <c:v>46</c:v>
                </c:pt>
                <c:pt idx="194">
                  <c:v>45</c:v>
                </c:pt>
                <c:pt idx="195">
                  <c:v>44</c:v>
                </c:pt>
                <c:pt idx="196">
                  <c:v>44</c:v>
                </c:pt>
                <c:pt idx="197">
                  <c:v>42</c:v>
                </c:pt>
                <c:pt idx="198">
                  <c:v>41</c:v>
                </c:pt>
                <c:pt idx="199">
                  <c:v>41</c:v>
                </c:pt>
                <c:pt idx="200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531-4DA2-9856-0D70766579D8}"/>
            </c:ext>
          </c:extLst>
        </c:ser>
        <c:ser>
          <c:idx val="15"/>
          <c:order val="15"/>
          <c:tx>
            <c:strRef>
              <c:f>'0iter ry'!$P$1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ry'!$P$2:$P$202</c:f>
              <c:numCache>
                <c:formatCode>General</c:formatCode>
                <c:ptCount val="201"/>
                <c:pt idx="0">
                  <c:v>89</c:v>
                </c:pt>
                <c:pt idx="1">
                  <c:v>84</c:v>
                </c:pt>
                <c:pt idx="2">
                  <c:v>88</c:v>
                </c:pt>
                <c:pt idx="3">
                  <c:v>84</c:v>
                </c:pt>
                <c:pt idx="4">
                  <c:v>75</c:v>
                </c:pt>
                <c:pt idx="5">
                  <c:v>77</c:v>
                </c:pt>
                <c:pt idx="6">
                  <c:v>76</c:v>
                </c:pt>
                <c:pt idx="7">
                  <c:v>74</c:v>
                </c:pt>
                <c:pt idx="8">
                  <c:v>69</c:v>
                </c:pt>
                <c:pt idx="9">
                  <c:v>67</c:v>
                </c:pt>
                <c:pt idx="10">
                  <c:v>65</c:v>
                </c:pt>
                <c:pt idx="11">
                  <c:v>61</c:v>
                </c:pt>
                <c:pt idx="12">
                  <c:v>58</c:v>
                </c:pt>
                <c:pt idx="13">
                  <c:v>51</c:v>
                </c:pt>
                <c:pt idx="14">
                  <c:v>49</c:v>
                </c:pt>
                <c:pt idx="15">
                  <c:v>51</c:v>
                </c:pt>
                <c:pt idx="16">
                  <c:v>49</c:v>
                </c:pt>
                <c:pt idx="17">
                  <c:v>46</c:v>
                </c:pt>
                <c:pt idx="18">
                  <c:v>40</c:v>
                </c:pt>
                <c:pt idx="19">
                  <c:v>39</c:v>
                </c:pt>
                <c:pt idx="20">
                  <c:v>46</c:v>
                </c:pt>
                <c:pt idx="21">
                  <c:v>37</c:v>
                </c:pt>
                <c:pt idx="22">
                  <c:v>41</c:v>
                </c:pt>
                <c:pt idx="23">
                  <c:v>42</c:v>
                </c:pt>
                <c:pt idx="24">
                  <c:v>37</c:v>
                </c:pt>
                <c:pt idx="25">
                  <c:v>42</c:v>
                </c:pt>
                <c:pt idx="26">
                  <c:v>36</c:v>
                </c:pt>
                <c:pt idx="27">
                  <c:v>42</c:v>
                </c:pt>
                <c:pt idx="28">
                  <c:v>40</c:v>
                </c:pt>
                <c:pt idx="29">
                  <c:v>39</c:v>
                </c:pt>
                <c:pt idx="30">
                  <c:v>44</c:v>
                </c:pt>
                <c:pt idx="31">
                  <c:v>47</c:v>
                </c:pt>
                <c:pt idx="32">
                  <c:v>47</c:v>
                </c:pt>
                <c:pt idx="33">
                  <c:v>43</c:v>
                </c:pt>
                <c:pt idx="34">
                  <c:v>49</c:v>
                </c:pt>
                <c:pt idx="35">
                  <c:v>53</c:v>
                </c:pt>
                <c:pt idx="36">
                  <c:v>53</c:v>
                </c:pt>
                <c:pt idx="37">
                  <c:v>58</c:v>
                </c:pt>
                <c:pt idx="38">
                  <c:v>58</c:v>
                </c:pt>
                <c:pt idx="39">
                  <c:v>62</c:v>
                </c:pt>
                <c:pt idx="40">
                  <c:v>70</c:v>
                </c:pt>
                <c:pt idx="41">
                  <c:v>65</c:v>
                </c:pt>
                <c:pt idx="42">
                  <c:v>70</c:v>
                </c:pt>
                <c:pt idx="43">
                  <c:v>68</c:v>
                </c:pt>
                <c:pt idx="44">
                  <c:v>73</c:v>
                </c:pt>
                <c:pt idx="45">
                  <c:v>77</c:v>
                </c:pt>
                <c:pt idx="46">
                  <c:v>77</c:v>
                </c:pt>
                <c:pt idx="47">
                  <c:v>83</c:v>
                </c:pt>
                <c:pt idx="48">
                  <c:v>85</c:v>
                </c:pt>
                <c:pt idx="49">
                  <c:v>81</c:v>
                </c:pt>
                <c:pt idx="50">
                  <c:v>88</c:v>
                </c:pt>
                <c:pt idx="51">
                  <c:v>83</c:v>
                </c:pt>
                <c:pt idx="52">
                  <c:v>91</c:v>
                </c:pt>
                <c:pt idx="53">
                  <c:v>88</c:v>
                </c:pt>
                <c:pt idx="54">
                  <c:v>88</c:v>
                </c:pt>
                <c:pt idx="55">
                  <c:v>88</c:v>
                </c:pt>
                <c:pt idx="56">
                  <c:v>88</c:v>
                </c:pt>
                <c:pt idx="57">
                  <c:v>82</c:v>
                </c:pt>
                <c:pt idx="58">
                  <c:v>85</c:v>
                </c:pt>
                <c:pt idx="59">
                  <c:v>88</c:v>
                </c:pt>
                <c:pt idx="60">
                  <c:v>88</c:v>
                </c:pt>
                <c:pt idx="61">
                  <c:v>87</c:v>
                </c:pt>
                <c:pt idx="62">
                  <c:v>85</c:v>
                </c:pt>
                <c:pt idx="63">
                  <c:v>85</c:v>
                </c:pt>
                <c:pt idx="64">
                  <c:v>85</c:v>
                </c:pt>
                <c:pt idx="65">
                  <c:v>85</c:v>
                </c:pt>
                <c:pt idx="66">
                  <c:v>81</c:v>
                </c:pt>
                <c:pt idx="67">
                  <c:v>80</c:v>
                </c:pt>
                <c:pt idx="68">
                  <c:v>74</c:v>
                </c:pt>
                <c:pt idx="69">
                  <c:v>69</c:v>
                </c:pt>
                <c:pt idx="70">
                  <c:v>74</c:v>
                </c:pt>
                <c:pt idx="71">
                  <c:v>70</c:v>
                </c:pt>
                <c:pt idx="72">
                  <c:v>67</c:v>
                </c:pt>
                <c:pt idx="73">
                  <c:v>67</c:v>
                </c:pt>
                <c:pt idx="74">
                  <c:v>60</c:v>
                </c:pt>
                <c:pt idx="75">
                  <c:v>56</c:v>
                </c:pt>
                <c:pt idx="76">
                  <c:v>57</c:v>
                </c:pt>
                <c:pt idx="77">
                  <c:v>53</c:v>
                </c:pt>
                <c:pt idx="78">
                  <c:v>52</c:v>
                </c:pt>
                <c:pt idx="79">
                  <c:v>49</c:v>
                </c:pt>
                <c:pt idx="80">
                  <c:v>46</c:v>
                </c:pt>
                <c:pt idx="81">
                  <c:v>44</c:v>
                </c:pt>
                <c:pt idx="82">
                  <c:v>43</c:v>
                </c:pt>
                <c:pt idx="83">
                  <c:v>44</c:v>
                </c:pt>
                <c:pt idx="84">
                  <c:v>42</c:v>
                </c:pt>
                <c:pt idx="85">
                  <c:v>36</c:v>
                </c:pt>
                <c:pt idx="86">
                  <c:v>35</c:v>
                </c:pt>
                <c:pt idx="87">
                  <c:v>33</c:v>
                </c:pt>
                <c:pt idx="88">
                  <c:v>31</c:v>
                </c:pt>
                <c:pt idx="89">
                  <c:v>33</c:v>
                </c:pt>
                <c:pt idx="90">
                  <c:v>32</c:v>
                </c:pt>
                <c:pt idx="91">
                  <c:v>32</c:v>
                </c:pt>
                <c:pt idx="92">
                  <c:v>30</c:v>
                </c:pt>
                <c:pt idx="93">
                  <c:v>30</c:v>
                </c:pt>
                <c:pt idx="94">
                  <c:v>31</c:v>
                </c:pt>
                <c:pt idx="95">
                  <c:v>32</c:v>
                </c:pt>
                <c:pt idx="96">
                  <c:v>25</c:v>
                </c:pt>
                <c:pt idx="97">
                  <c:v>26</c:v>
                </c:pt>
                <c:pt idx="98">
                  <c:v>24</c:v>
                </c:pt>
                <c:pt idx="99">
                  <c:v>24</c:v>
                </c:pt>
                <c:pt idx="100">
                  <c:v>27</c:v>
                </c:pt>
                <c:pt idx="101">
                  <c:v>25</c:v>
                </c:pt>
                <c:pt idx="102">
                  <c:v>26</c:v>
                </c:pt>
                <c:pt idx="103">
                  <c:v>29</c:v>
                </c:pt>
                <c:pt idx="104">
                  <c:v>25</c:v>
                </c:pt>
                <c:pt idx="105">
                  <c:v>26</c:v>
                </c:pt>
                <c:pt idx="106">
                  <c:v>29</c:v>
                </c:pt>
                <c:pt idx="107">
                  <c:v>27</c:v>
                </c:pt>
                <c:pt idx="108">
                  <c:v>31</c:v>
                </c:pt>
                <c:pt idx="109">
                  <c:v>28</c:v>
                </c:pt>
                <c:pt idx="110">
                  <c:v>24</c:v>
                </c:pt>
                <c:pt idx="111">
                  <c:v>28</c:v>
                </c:pt>
                <c:pt idx="112">
                  <c:v>29</c:v>
                </c:pt>
                <c:pt idx="113">
                  <c:v>28</c:v>
                </c:pt>
                <c:pt idx="114">
                  <c:v>27</c:v>
                </c:pt>
                <c:pt idx="115">
                  <c:v>30</c:v>
                </c:pt>
                <c:pt idx="116">
                  <c:v>29</c:v>
                </c:pt>
                <c:pt idx="117">
                  <c:v>27</c:v>
                </c:pt>
                <c:pt idx="118">
                  <c:v>28</c:v>
                </c:pt>
                <c:pt idx="119">
                  <c:v>25</c:v>
                </c:pt>
                <c:pt idx="120">
                  <c:v>26</c:v>
                </c:pt>
                <c:pt idx="121">
                  <c:v>27</c:v>
                </c:pt>
                <c:pt idx="122">
                  <c:v>28</c:v>
                </c:pt>
                <c:pt idx="123">
                  <c:v>28</c:v>
                </c:pt>
                <c:pt idx="124">
                  <c:v>26</c:v>
                </c:pt>
                <c:pt idx="125">
                  <c:v>27</c:v>
                </c:pt>
                <c:pt idx="126">
                  <c:v>30</c:v>
                </c:pt>
                <c:pt idx="127">
                  <c:v>26</c:v>
                </c:pt>
                <c:pt idx="128">
                  <c:v>27</c:v>
                </c:pt>
                <c:pt idx="129">
                  <c:v>25</c:v>
                </c:pt>
                <c:pt idx="130">
                  <c:v>23</c:v>
                </c:pt>
                <c:pt idx="131">
                  <c:v>25</c:v>
                </c:pt>
                <c:pt idx="132">
                  <c:v>26</c:v>
                </c:pt>
                <c:pt idx="133">
                  <c:v>23</c:v>
                </c:pt>
                <c:pt idx="134">
                  <c:v>26</c:v>
                </c:pt>
                <c:pt idx="135">
                  <c:v>24</c:v>
                </c:pt>
                <c:pt idx="136">
                  <c:v>24</c:v>
                </c:pt>
                <c:pt idx="137">
                  <c:v>24</c:v>
                </c:pt>
                <c:pt idx="138">
                  <c:v>25</c:v>
                </c:pt>
                <c:pt idx="139">
                  <c:v>27</c:v>
                </c:pt>
                <c:pt idx="140">
                  <c:v>26</c:v>
                </c:pt>
                <c:pt idx="141">
                  <c:v>26</c:v>
                </c:pt>
                <c:pt idx="142">
                  <c:v>31</c:v>
                </c:pt>
                <c:pt idx="143">
                  <c:v>28</c:v>
                </c:pt>
                <c:pt idx="144">
                  <c:v>33</c:v>
                </c:pt>
                <c:pt idx="145">
                  <c:v>33</c:v>
                </c:pt>
                <c:pt idx="146">
                  <c:v>26</c:v>
                </c:pt>
                <c:pt idx="147">
                  <c:v>32</c:v>
                </c:pt>
                <c:pt idx="148">
                  <c:v>38</c:v>
                </c:pt>
                <c:pt idx="149">
                  <c:v>34</c:v>
                </c:pt>
                <c:pt idx="150">
                  <c:v>35</c:v>
                </c:pt>
                <c:pt idx="151">
                  <c:v>39</c:v>
                </c:pt>
                <c:pt idx="152">
                  <c:v>37</c:v>
                </c:pt>
                <c:pt idx="153">
                  <c:v>42</c:v>
                </c:pt>
                <c:pt idx="154">
                  <c:v>46</c:v>
                </c:pt>
                <c:pt idx="155">
                  <c:v>41</c:v>
                </c:pt>
                <c:pt idx="156">
                  <c:v>46</c:v>
                </c:pt>
                <c:pt idx="157">
                  <c:v>54</c:v>
                </c:pt>
                <c:pt idx="158">
                  <c:v>50</c:v>
                </c:pt>
                <c:pt idx="159">
                  <c:v>57</c:v>
                </c:pt>
                <c:pt idx="160">
                  <c:v>56</c:v>
                </c:pt>
                <c:pt idx="161">
                  <c:v>58</c:v>
                </c:pt>
                <c:pt idx="162">
                  <c:v>60</c:v>
                </c:pt>
                <c:pt idx="163">
                  <c:v>63</c:v>
                </c:pt>
                <c:pt idx="164">
                  <c:v>68</c:v>
                </c:pt>
                <c:pt idx="165">
                  <c:v>74</c:v>
                </c:pt>
                <c:pt idx="166">
                  <c:v>77</c:v>
                </c:pt>
                <c:pt idx="167">
                  <c:v>76</c:v>
                </c:pt>
                <c:pt idx="168">
                  <c:v>84</c:v>
                </c:pt>
                <c:pt idx="169">
                  <c:v>79</c:v>
                </c:pt>
                <c:pt idx="170">
                  <c:v>90</c:v>
                </c:pt>
                <c:pt idx="171">
                  <c:v>96</c:v>
                </c:pt>
                <c:pt idx="172">
                  <c:v>92</c:v>
                </c:pt>
                <c:pt idx="173">
                  <c:v>103</c:v>
                </c:pt>
                <c:pt idx="174">
                  <c:v>103</c:v>
                </c:pt>
                <c:pt idx="175">
                  <c:v>107</c:v>
                </c:pt>
                <c:pt idx="176">
                  <c:v>116</c:v>
                </c:pt>
                <c:pt idx="177">
                  <c:v>116</c:v>
                </c:pt>
                <c:pt idx="178">
                  <c:v>124</c:v>
                </c:pt>
                <c:pt idx="179">
                  <c:v>122</c:v>
                </c:pt>
                <c:pt idx="180">
                  <c:v>128</c:v>
                </c:pt>
                <c:pt idx="181">
                  <c:v>133</c:v>
                </c:pt>
                <c:pt idx="182">
                  <c:v>136</c:v>
                </c:pt>
                <c:pt idx="183">
                  <c:v>147</c:v>
                </c:pt>
                <c:pt idx="184">
                  <c:v>144</c:v>
                </c:pt>
                <c:pt idx="185">
                  <c:v>145</c:v>
                </c:pt>
                <c:pt idx="186">
                  <c:v>159</c:v>
                </c:pt>
                <c:pt idx="187">
                  <c:v>160</c:v>
                </c:pt>
                <c:pt idx="188">
                  <c:v>162</c:v>
                </c:pt>
                <c:pt idx="189">
                  <c:v>175</c:v>
                </c:pt>
                <c:pt idx="190">
                  <c:v>171</c:v>
                </c:pt>
                <c:pt idx="191">
                  <c:v>182</c:v>
                </c:pt>
                <c:pt idx="192">
                  <c:v>175</c:v>
                </c:pt>
                <c:pt idx="193">
                  <c:v>188</c:v>
                </c:pt>
                <c:pt idx="194">
                  <c:v>190</c:v>
                </c:pt>
                <c:pt idx="195">
                  <c:v>187</c:v>
                </c:pt>
                <c:pt idx="196">
                  <c:v>197</c:v>
                </c:pt>
                <c:pt idx="197">
                  <c:v>197</c:v>
                </c:pt>
                <c:pt idx="198">
                  <c:v>198</c:v>
                </c:pt>
                <c:pt idx="199">
                  <c:v>207</c:v>
                </c:pt>
                <c:pt idx="200">
                  <c:v>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531-4DA2-9856-0D7076657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6998527"/>
        <c:axId val="1616999007"/>
      </c:lineChart>
      <c:catAx>
        <c:axId val="161699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616999007"/>
        <c:crosses val="autoZero"/>
        <c:auto val="1"/>
        <c:lblAlgn val="ctr"/>
        <c:lblOffset val="100"/>
        <c:noMultiLvlLbl val="0"/>
      </c:catAx>
      <c:valAx>
        <c:axId val="161699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61699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0iter ry diffM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'0iter ry diffM'!$A$1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diffM'!$A$2:$A$202</c:f>
              <c:numCache>
                <c:formatCode>General</c:formatCode>
                <c:ptCount val="201"/>
                <c:pt idx="0">
                  <c:v>65</c:v>
                </c:pt>
                <c:pt idx="1">
                  <c:v>70</c:v>
                </c:pt>
                <c:pt idx="2">
                  <c:v>73</c:v>
                </c:pt>
                <c:pt idx="3">
                  <c:v>70</c:v>
                </c:pt>
                <c:pt idx="4">
                  <c:v>71</c:v>
                </c:pt>
                <c:pt idx="5">
                  <c:v>71</c:v>
                </c:pt>
                <c:pt idx="6">
                  <c:v>76</c:v>
                </c:pt>
                <c:pt idx="7">
                  <c:v>74</c:v>
                </c:pt>
                <c:pt idx="8">
                  <c:v>77</c:v>
                </c:pt>
                <c:pt idx="9">
                  <c:v>77</c:v>
                </c:pt>
                <c:pt idx="10">
                  <c:v>80</c:v>
                </c:pt>
                <c:pt idx="11">
                  <c:v>76</c:v>
                </c:pt>
                <c:pt idx="12">
                  <c:v>82</c:v>
                </c:pt>
                <c:pt idx="13">
                  <c:v>82</c:v>
                </c:pt>
                <c:pt idx="14">
                  <c:v>77</c:v>
                </c:pt>
                <c:pt idx="15">
                  <c:v>78</c:v>
                </c:pt>
                <c:pt idx="16">
                  <c:v>79</c:v>
                </c:pt>
                <c:pt idx="17">
                  <c:v>80</c:v>
                </c:pt>
                <c:pt idx="18">
                  <c:v>84</c:v>
                </c:pt>
                <c:pt idx="19">
                  <c:v>81</c:v>
                </c:pt>
                <c:pt idx="20">
                  <c:v>82</c:v>
                </c:pt>
                <c:pt idx="21">
                  <c:v>78</c:v>
                </c:pt>
                <c:pt idx="22">
                  <c:v>80</c:v>
                </c:pt>
                <c:pt idx="23">
                  <c:v>76</c:v>
                </c:pt>
                <c:pt idx="24">
                  <c:v>79</c:v>
                </c:pt>
                <c:pt idx="25">
                  <c:v>78</c:v>
                </c:pt>
                <c:pt idx="26">
                  <c:v>78</c:v>
                </c:pt>
                <c:pt idx="27">
                  <c:v>81</c:v>
                </c:pt>
                <c:pt idx="28">
                  <c:v>71</c:v>
                </c:pt>
                <c:pt idx="29">
                  <c:v>69</c:v>
                </c:pt>
                <c:pt idx="30">
                  <c:v>68</c:v>
                </c:pt>
                <c:pt idx="31">
                  <c:v>73</c:v>
                </c:pt>
                <c:pt idx="32">
                  <c:v>71</c:v>
                </c:pt>
                <c:pt idx="33">
                  <c:v>65</c:v>
                </c:pt>
                <c:pt idx="34">
                  <c:v>63</c:v>
                </c:pt>
                <c:pt idx="35">
                  <c:v>67</c:v>
                </c:pt>
                <c:pt idx="36">
                  <c:v>66</c:v>
                </c:pt>
                <c:pt idx="37">
                  <c:v>56</c:v>
                </c:pt>
                <c:pt idx="38">
                  <c:v>59</c:v>
                </c:pt>
                <c:pt idx="39">
                  <c:v>61</c:v>
                </c:pt>
                <c:pt idx="40">
                  <c:v>57</c:v>
                </c:pt>
                <c:pt idx="41">
                  <c:v>53</c:v>
                </c:pt>
                <c:pt idx="42">
                  <c:v>50</c:v>
                </c:pt>
                <c:pt idx="43">
                  <c:v>51</c:v>
                </c:pt>
                <c:pt idx="44">
                  <c:v>51</c:v>
                </c:pt>
                <c:pt idx="45">
                  <c:v>45</c:v>
                </c:pt>
                <c:pt idx="46">
                  <c:v>47</c:v>
                </c:pt>
                <c:pt idx="47">
                  <c:v>44</c:v>
                </c:pt>
                <c:pt idx="48">
                  <c:v>44</c:v>
                </c:pt>
                <c:pt idx="49">
                  <c:v>41</c:v>
                </c:pt>
                <c:pt idx="50">
                  <c:v>37</c:v>
                </c:pt>
                <c:pt idx="51">
                  <c:v>36</c:v>
                </c:pt>
                <c:pt idx="52">
                  <c:v>35</c:v>
                </c:pt>
                <c:pt idx="53">
                  <c:v>35</c:v>
                </c:pt>
                <c:pt idx="54">
                  <c:v>31</c:v>
                </c:pt>
                <c:pt idx="55">
                  <c:v>35</c:v>
                </c:pt>
                <c:pt idx="56">
                  <c:v>29</c:v>
                </c:pt>
                <c:pt idx="57">
                  <c:v>30</c:v>
                </c:pt>
                <c:pt idx="58">
                  <c:v>30</c:v>
                </c:pt>
                <c:pt idx="59">
                  <c:v>25</c:v>
                </c:pt>
                <c:pt idx="60">
                  <c:v>27</c:v>
                </c:pt>
                <c:pt idx="61">
                  <c:v>27</c:v>
                </c:pt>
                <c:pt idx="62">
                  <c:v>26</c:v>
                </c:pt>
                <c:pt idx="63">
                  <c:v>27</c:v>
                </c:pt>
                <c:pt idx="64">
                  <c:v>22</c:v>
                </c:pt>
                <c:pt idx="65">
                  <c:v>20</c:v>
                </c:pt>
                <c:pt idx="66">
                  <c:v>26</c:v>
                </c:pt>
                <c:pt idx="67">
                  <c:v>24</c:v>
                </c:pt>
                <c:pt idx="68">
                  <c:v>21</c:v>
                </c:pt>
                <c:pt idx="69">
                  <c:v>20</c:v>
                </c:pt>
                <c:pt idx="70">
                  <c:v>21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22</c:v>
                </c:pt>
                <c:pt idx="75">
                  <c:v>20</c:v>
                </c:pt>
                <c:pt idx="76">
                  <c:v>19</c:v>
                </c:pt>
                <c:pt idx="77">
                  <c:v>22</c:v>
                </c:pt>
                <c:pt idx="78">
                  <c:v>23</c:v>
                </c:pt>
                <c:pt idx="79">
                  <c:v>21</c:v>
                </c:pt>
                <c:pt idx="80">
                  <c:v>18</c:v>
                </c:pt>
                <c:pt idx="81">
                  <c:v>20</c:v>
                </c:pt>
                <c:pt idx="82">
                  <c:v>23</c:v>
                </c:pt>
                <c:pt idx="83">
                  <c:v>21</c:v>
                </c:pt>
                <c:pt idx="84">
                  <c:v>25</c:v>
                </c:pt>
                <c:pt idx="85">
                  <c:v>23</c:v>
                </c:pt>
                <c:pt idx="86">
                  <c:v>23</c:v>
                </c:pt>
                <c:pt idx="87">
                  <c:v>25</c:v>
                </c:pt>
                <c:pt idx="88">
                  <c:v>27</c:v>
                </c:pt>
                <c:pt idx="89">
                  <c:v>23</c:v>
                </c:pt>
                <c:pt idx="90">
                  <c:v>24</c:v>
                </c:pt>
                <c:pt idx="91">
                  <c:v>26</c:v>
                </c:pt>
                <c:pt idx="92">
                  <c:v>25</c:v>
                </c:pt>
                <c:pt idx="93">
                  <c:v>26</c:v>
                </c:pt>
                <c:pt idx="94">
                  <c:v>25</c:v>
                </c:pt>
                <c:pt idx="95">
                  <c:v>26</c:v>
                </c:pt>
                <c:pt idx="96">
                  <c:v>28</c:v>
                </c:pt>
                <c:pt idx="97">
                  <c:v>30</c:v>
                </c:pt>
                <c:pt idx="98">
                  <c:v>26</c:v>
                </c:pt>
                <c:pt idx="99">
                  <c:v>25</c:v>
                </c:pt>
                <c:pt idx="100">
                  <c:v>27</c:v>
                </c:pt>
                <c:pt idx="101">
                  <c:v>28</c:v>
                </c:pt>
                <c:pt idx="102">
                  <c:v>32</c:v>
                </c:pt>
                <c:pt idx="103">
                  <c:v>28</c:v>
                </c:pt>
                <c:pt idx="104">
                  <c:v>31</c:v>
                </c:pt>
                <c:pt idx="105">
                  <c:v>31</c:v>
                </c:pt>
                <c:pt idx="106">
                  <c:v>30</c:v>
                </c:pt>
                <c:pt idx="107">
                  <c:v>29</c:v>
                </c:pt>
                <c:pt idx="108">
                  <c:v>28</c:v>
                </c:pt>
                <c:pt idx="109">
                  <c:v>29</c:v>
                </c:pt>
                <c:pt idx="110">
                  <c:v>27</c:v>
                </c:pt>
                <c:pt idx="111">
                  <c:v>28</c:v>
                </c:pt>
                <c:pt idx="112">
                  <c:v>31</c:v>
                </c:pt>
                <c:pt idx="113">
                  <c:v>32</c:v>
                </c:pt>
                <c:pt idx="114">
                  <c:v>34</c:v>
                </c:pt>
                <c:pt idx="115">
                  <c:v>31</c:v>
                </c:pt>
                <c:pt idx="116">
                  <c:v>30</c:v>
                </c:pt>
                <c:pt idx="117">
                  <c:v>30</c:v>
                </c:pt>
                <c:pt idx="118">
                  <c:v>29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30</c:v>
                </c:pt>
                <c:pt idx="123">
                  <c:v>31</c:v>
                </c:pt>
                <c:pt idx="124">
                  <c:v>30</c:v>
                </c:pt>
                <c:pt idx="125">
                  <c:v>33</c:v>
                </c:pt>
                <c:pt idx="126">
                  <c:v>33</c:v>
                </c:pt>
                <c:pt idx="127">
                  <c:v>30</c:v>
                </c:pt>
                <c:pt idx="128">
                  <c:v>31</c:v>
                </c:pt>
                <c:pt idx="129">
                  <c:v>29</c:v>
                </c:pt>
                <c:pt idx="130">
                  <c:v>34</c:v>
                </c:pt>
                <c:pt idx="131">
                  <c:v>33</c:v>
                </c:pt>
                <c:pt idx="132">
                  <c:v>36</c:v>
                </c:pt>
                <c:pt idx="133">
                  <c:v>31</c:v>
                </c:pt>
                <c:pt idx="134">
                  <c:v>36</c:v>
                </c:pt>
                <c:pt idx="135">
                  <c:v>32</c:v>
                </c:pt>
                <c:pt idx="136">
                  <c:v>33</c:v>
                </c:pt>
                <c:pt idx="137">
                  <c:v>30</c:v>
                </c:pt>
                <c:pt idx="138">
                  <c:v>33</c:v>
                </c:pt>
                <c:pt idx="139">
                  <c:v>34</c:v>
                </c:pt>
                <c:pt idx="140">
                  <c:v>31</c:v>
                </c:pt>
                <c:pt idx="141">
                  <c:v>36</c:v>
                </c:pt>
                <c:pt idx="142">
                  <c:v>32</c:v>
                </c:pt>
                <c:pt idx="143">
                  <c:v>32</c:v>
                </c:pt>
                <c:pt idx="144">
                  <c:v>33</c:v>
                </c:pt>
                <c:pt idx="145">
                  <c:v>35</c:v>
                </c:pt>
                <c:pt idx="146">
                  <c:v>34</c:v>
                </c:pt>
                <c:pt idx="147">
                  <c:v>35</c:v>
                </c:pt>
                <c:pt idx="148">
                  <c:v>33</c:v>
                </c:pt>
                <c:pt idx="149">
                  <c:v>31</c:v>
                </c:pt>
                <c:pt idx="150">
                  <c:v>32</c:v>
                </c:pt>
                <c:pt idx="151">
                  <c:v>36</c:v>
                </c:pt>
                <c:pt idx="152">
                  <c:v>33</c:v>
                </c:pt>
                <c:pt idx="153">
                  <c:v>32</c:v>
                </c:pt>
                <c:pt idx="154">
                  <c:v>35</c:v>
                </c:pt>
                <c:pt idx="155">
                  <c:v>33</c:v>
                </c:pt>
                <c:pt idx="156">
                  <c:v>35</c:v>
                </c:pt>
                <c:pt idx="157">
                  <c:v>37</c:v>
                </c:pt>
                <c:pt idx="158">
                  <c:v>34</c:v>
                </c:pt>
                <c:pt idx="159">
                  <c:v>34</c:v>
                </c:pt>
                <c:pt idx="160">
                  <c:v>31</c:v>
                </c:pt>
                <c:pt idx="161">
                  <c:v>32</c:v>
                </c:pt>
                <c:pt idx="162">
                  <c:v>31</c:v>
                </c:pt>
                <c:pt idx="163">
                  <c:v>31</c:v>
                </c:pt>
                <c:pt idx="164">
                  <c:v>33</c:v>
                </c:pt>
                <c:pt idx="165">
                  <c:v>34</c:v>
                </c:pt>
                <c:pt idx="166">
                  <c:v>33</c:v>
                </c:pt>
                <c:pt idx="167">
                  <c:v>27</c:v>
                </c:pt>
                <c:pt idx="168">
                  <c:v>33</c:v>
                </c:pt>
                <c:pt idx="169">
                  <c:v>32</c:v>
                </c:pt>
                <c:pt idx="170">
                  <c:v>32</c:v>
                </c:pt>
                <c:pt idx="171">
                  <c:v>31</c:v>
                </c:pt>
                <c:pt idx="172">
                  <c:v>34</c:v>
                </c:pt>
                <c:pt idx="173">
                  <c:v>26</c:v>
                </c:pt>
                <c:pt idx="174">
                  <c:v>28</c:v>
                </c:pt>
                <c:pt idx="175">
                  <c:v>26</c:v>
                </c:pt>
                <c:pt idx="176">
                  <c:v>28</c:v>
                </c:pt>
                <c:pt idx="177">
                  <c:v>27</c:v>
                </c:pt>
                <c:pt idx="178">
                  <c:v>25</c:v>
                </c:pt>
                <c:pt idx="179">
                  <c:v>27</c:v>
                </c:pt>
                <c:pt idx="180">
                  <c:v>28</c:v>
                </c:pt>
                <c:pt idx="181">
                  <c:v>23</c:v>
                </c:pt>
                <c:pt idx="182">
                  <c:v>27</c:v>
                </c:pt>
                <c:pt idx="183">
                  <c:v>28</c:v>
                </c:pt>
                <c:pt idx="184">
                  <c:v>26</c:v>
                </c:pt>
                <c:pt idx="185">
                  <c:v>27</c:v>
                </c:pt>
                <c:pt idx="186">
                  <c:v>25</c:v>
                </c:pt>
                <c:pt idx="187">
                  <c:v>27</c:v>
                </c:pt>
                <c:pt idx="188">
                  <c:v>24</c:v>
                </c:pt>
                <c:pt idx="189">
                  <c:v>23</c:v>
                </c:pt>
                <c:pt idx="190">
                  <c:v>24</c:v>
                </c:pt>
                <c:pt idx="191">
                  <c:v>24</c:v>
                </c:pt>
                <c:pt idx="192">
                  <c:v>25</c:v>
                </c:pt>
                <c:pt idx="193">
                  <c:v>23</c:v>
                </c:pt>
                <c:pt idx="194">
                  <c:v>26</c:v>
                </c:pt>
                <c:pt idx="195">
                  <c:v>19</c:v>
                </c:pt>
                <c:pt idx="196">
                  <c:v>21</c:v>
                </c:pt>
                <c:pt idx="197">
                  <c:v>25</c:v>
                </c:pt>
                <c:pt idx="198">
                  <c:v>24</c:v>
                </c:pt>
                <c:pt idx="199">
                  <c:v>21</c:v>
                </c:pt>
                <c:pt idx="200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76-4D98-B503-BEDA7AD0E103}"/>
            </c:ext>
          </c:extLst>
        </c:ser>
        <c:ser>
          <c:idx val="1"/>
          <c:order val="1"/>
          <c:tx>
            <c:strRef>
              <c:f>'0iter ry diffM'!$B$1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diffM'!$B$2:$B$202</c:f>
              <c:numCache>
                <c:formatCode>General</c:formatCode>
                <c:ptCount val="201"/>
                <c:pt idx="0">
                  <c:v>153</c:v>
                </c:pt>
                <c:pt idx="1">
                  <c:v>145</c:v>
                </c:pt>
                <c:pt idx="2">
                  <c:v>150</c:v>
                </c:pt>
                <c:pt idx="3">
                  <c:v>143</c:v>
                </c:pt>
                <c:pt idx="4">
                  <c:v>143</c:v>
                </c:pt>
                <c:pt idx="5">
                  <c:v>138</c:v>
                </c:pt>
                <c:pt idx="6">
                  <c:v>136</c:v>
                </c:pt>
                <c:pt idx="7">
                  <c:v>127</c:v>
                </c:pt>
                <c:pt idx="8">
                  <c:v>122</c:v>
                </c:pt>
                <c:pt idx="9">
                  <c:v>125</c:v>
                </c:pt>
                <c:pt idx="10">
                  <c:v>116</c:v>
                </c:pt>
                <c:pt idx="11">
                  <c:v>120</c:v>
                </c:pt>
                <c:pt idx="12">
                  <c:v>117</c:v>
                </c:pt>
                <c:pt idx="13">
                  <c:v>106</c:v>
                </c:pt>
                <c:pt idx="14">
                  <c:v>105</c:v>
                </c:pt>
                <c:pt idx="15">
                  <c:v>113</c:v>
                </c:pt>
                <c:pt idx="16">
                  <c:v>105</c:v>
                </c:pt>
                <c:pt idx="17">
                  <c:v>101</c:v>
                </c:pt>
                <c:pt idx="18">
                  <c:v>96</c:v>
                </c:pt>
                <c:pt idx="19">
                  <c:v>97</c:v>
                </c:pt>
                <c:pt idx="20">
                  <c:v>88</c:v>
                </c:pt>
                <c:pt idx="21">
                  <c:v>91</c:v>
                </c:pt>
                <c:pt idx="22">
                  <c:v>83</c:v>
                </c:pt>
                <c:pt idx="23">
                  <c:v>86</c:v>
                </c:pt>
                <c:pt idx="24">
                  <c:v>79</c:v>
                </c:pt>
                <c:pt idx="25">
                  <c:v>74</c:v>
                </c:pt>
                <c:pt idx="26">
                  <c:v>71</c:v>
                </c:pt>
                <c:pt idx="27">
                  <c:v>67</c:v>
                </c:pt>
                <c:pt idx="28">
                  <c:v>74</c:v>
                </c:pt>
                <c:pt idx="29">
                  <c:v>73</c:v>
                </c:pt>
                <c:pt idx="30">
                  <c:v>63</c:v>
                </c:pt>
                <c:pt idx="31">
                  <c:v>64</c:v>
                </c:pt>
                <c:pt idx="32">
                  <c:v>60</c:v>
                </c:pt>
                <c:pt idx="33">
                  <c:v>62</c:v>
                </c:pt>
                <c:pt idx="34">
                  <c:v>52</c:v>
                </c:pt>
                <c:pt idx="35">
                  <c:v>55</c:v>
                </c:pt>
                <c:pt idx="36">
                  <c:v>49</c:v>
                </c:pt>
                <c:pt idx="37">
                  <c:v>49</c:v>
                </c:pt>
                <c:pt idx="38">
                  <c:v>48</c:v>
                </c:pt>
                <c:pt idx="39">
                  <c:v>48</c:v>
                </c:pt>
                <c:pt idx="40">
                  <c:v>46</c:v>
                </c:pt>
                <c:pt idx="41">
                  <c:v>41</c:v>
                </c:pt>
                <c:pt idx="42">
                  <c:v>40</c:v>
                </c:pt>
                <c:pt idx="43">
                  <c:v>39</c:v>
                </c:pt>
                <c:pt idx="44">
                  <c:v>39</c:v>
                </c:pt>
                <c:pt idx="45">
                  <c:v>39</c:v>
                </c:pt>
                <c:pt idx="46">
                  <c:v>36</c:v>
                </c:pt>
                <c:pt idx="47">
                  <c:v>32</c:v>
                </c:pt>
                <c:pt idx="48">
                  <c:v>33</c:v>
                </c:pt>
                <c:pt idx="49">
                  <c:v>32</c:v>
                </c:pt>
                <c:pt idx="50">
                  <c:v>33</c:v>
                </c:pt>
                <c:pt idx="51">
                  <c:v>31</c:v>
                </c:pt>
                <c:pt idx="52">
                  <c:v>31</c:v>
                </c:pt>
                <c:pt idx="53">
                  <c:v>28</c:v>
                </c:pt>
                <c:pt idx="54">
                  <c:v>27</c:v>
                </c:pt>
                <c:pt idx="55">
                  <c:v>26</c:v>
                </c:pt>
                <c:pt idx="56">
                  <c:v>28</c:v>
                </c:pt>
                <c:pt idx="57">
                  <c:v>25</c:v>
                </c:pt>
                <c:pt idx="58">
                  <c:v>28</c:v>
                </c:pt>
                <c:pt idx="59">
                  <c:v>26</c:v>
                </c:pt>
                <c:pt idx="60">
                  <c:v>28</c:v>
                </c:pt>
                <c:pt idx="61">
                  <c:v>24</c:v>
                </c:pt>
                <c:pt idx="62">
                  <c:v>24</c:v>
                </c:pt>
                <c:pt idx="63">
                  <c:v>27</c:v>
                </c:pt>
                <c:pt idx="64">
                  <c:v>25</c:v>
                </c:pt>
                <c:pt idx="65">
                  <c:v>23</c:v>
                </c:pt>
                <c:pt idx="66">
                  <c:v>25</c:v>
                </c:pt>
                <c:pt idx="67">
                  <c:v>27</c:v>
                </c:pt>
                <c:pt idx="68">
                  <c:v>25</c:v>
                </c:pt>
                <c:pt idx="69">
                  <c:v>26</c:v>
                </c:pt>
                <c:pt idx="70">
                  <c:v>22</c:v>
                </c:pt>
                <c:pt idx="71">
                  <c:v>23</c:v>
                </c:pt>
                <c:pt idx="72">
                  <c:v>26</c:v>
                </c:pt>
                <c:pt idx="73">
                  <c:v>25</c:v>
                </c:pt>
                <c:pt idx="74">
                  <c:v>26</c:v>
                </c:pt>
                <c:pt idx="75">
                  <c:v>25</c:v>
                </c:pt>
                <c:pt idx="76">
                  <c:v>25</c:v>
                </c:pt>
                <c:pt idx="77">
                  <c:v>28</c:v>
                </c:pt>
                <c:pt idx="78">
                  <c:v>30</c:v>
                </c:pt>
                <c:pt idx="79">
                  <c:v>25</c:v>
                </c:pt>
                <c:pt idx="80">
                  <c:v>25</c:v>
                </c:pt>
                <c:pt idx="81">
                  <c:v>28</c:v>
                </c:pt>
                <c:pt idx="82">
                  <c:v>30</c:v>
                </c:pt>
                <c:pt idx="83">
                  <c:v>24</c:v>
                </c:pt>
                <c:pt idx="84">
                  <c:v>30</c:v>
                </c:pt>
                <c:pt idx="85">
                  <c:v>27</c:v>
                </c:pt>
                <c:pt idx="86">
                  <c:v>29</c:v>
                </c:pt>
                <c:pt idx="87">
                  <c:v>27</c:v>
                </c:pt>
                <c:pt idx="88">
                  <c:v>28</c:v>
                </c:pt>
                <c:pt idx="89">
                  <c:v>27</c:v>
                </c:pt>
                <c:pt idx="90">
                  <c:v>29</c:v>
                </c:pt>
                <c:pt idx="91">
                  <c:v>31</c:v>
                </c:pt>
                <c:pt idx="92">
                  <c:v>34</c:v>
                </c:pt>
                <c:pt idx="93">
                  <c:v>34</c:v>
                </c:pt>
                <c:pt idx="94">
                  <c:v>29</c:v>
                </c:pt>
                <c:pt idx="95">
                  <c:v>32</c:v>
                </c:pt>
                <c:pt idx="96">
                  <c:v>35</c:v>
                </c:pt>
                <c:pt idx="97">
                  <c:v>33</c:v>
                </c:pt>
                <c:pt idx="98">
                  <c:v>30</c:v>
                </c:pt>
                <c:pt idx="99">
                  <c:v>31</c:v>
                </c:pt>
                <c:pt idx="100">
                  <c:v>33</c:v>
                </c:pt>
                <c:pt idx="101">
                  <c:v>35</c:v>
                </c:pt>
                <c:pt idx="102">
                  <c:v>33</c:v>
                </c:pt>
                <c:pt idx="103">
                  <c:v>33</c:v>
                </c:pt>
                <c:pt idx="104">
                  <c:v>33</c:v>
                </c:pt>
                <c:pt idx="105">
                  <c:v>37</c:v>
                </c:pt>
                <c:pt idx="106">
                  <c:v>35</c:v>
                </c:pt>
                <c:pt idx="107">
                  <c:v>34</c:v>
                </c:pt>
                <c:pt idx="108">
                  <c:v>31</c:v>
                </c:pt>
                <c:pt idx="109">
                  <c:v>32</c:v>
                </c:pt>
                <c:pt idx="110">
                  <c:v>32</c:v>
                </c:pt>
                <c:pt idx="111">
                  <c:v>32</c:v>
                </c:pt>
                <c:pt idx="112">
                  <c:v>36</c:v>
                </c:pt>
                <c:pt idx="113">
                  <c:v>41</c:v>
                </c:pt>
                <c:pt idx="114">
                  <c:v>37</c:v>
                </c:pt>
                <c:pt idx="115">
                  <c:v>35</c:v>
                </c:pt>
                <c:pt idx="116">
                  <c:v>37</c:v>
                </c:pt>
                <c:pt idx="117">
                  <c:v>38</c:v>
                </c:pt>
                <c:pt idx="118">
                  <c:v>37</c:v>
                </c:pt>
                <c:pt idx="119">
                  <c:v>38</c:v>
                </c:pt>
                <c:pt idx="120">
                  <c:v>36</c:v>
                </c:pt>
                <c:pt idx="121">
                  <c:v>44</c:v>
                </c:pt>
                <c:pt idx="122">
                  <c:v>40</c:v>
                </c:pt>
                <c:pt idx="123">
                  <c:v>32</c:v>
                </c:pt>
                <c:pt idx="124">
                  <c:v>35</c:v>
                </c:pt>
                <c:pt idx="125">
                  <c:v>36</c:v>
                </c:pt>
                <c:pt idx="126">
                  <c:v>40</c:v>
                </c:pt>
                <c:pt idx="127">
                  <c:v>39</c:v>
                </c:pt>
                <c:pt idx="128">
                  <c:v>40</c:v>
                </c:pt>
                <c:pt idx="129">
                  <c:v>38</c:v>
                </c:pt>
                <c:pt idx="130">
                  <c:v>44</c:v>
                </c:pt>
                <c:pt idx="131">
                  <c:v>43</c:v>
                </c:pt>
                <c:pt idx="132">
                  <c:v>43</c:v>
                </c:pt>
                <c:pt idx="133">
                  <c:v>40</c:v>
                </c:pt>
                <c:pt idx="134">
                  <c:v>38</c:v>
                </c:pt>
                <c:pt idx="135">
                  <c:v>38</c:v>
                </c:pt>
                <c:pt idx="136">
                  <c:v>42</c:v>
                </c:pt>
                <c:pt idx="137">
                  <c:v>39</c:v>
                </c:pt>
                <c:pt idx="138">
                  <c:v>39</c:v>
                </c:pt>
                <c:pt idx="139">
                  <c:v>42</c:v>
                </c:pt>
                <c:pt idx="140">
                  <c:v>43</c:v>
                </c:pt>
                <c:pt idx="141">
                  <c:v>43</c:v>
                </c:pt>
                <c:pt idx="142">
                  <c:v>41</c:v>
                </c:pt>
                <c:pt idx="143">
                  <c:v>44</c:v>
                </c:pt>
                <c:pt idx="144">
                  <c:v>47</c:v>
                </c:pt>
                <c:pt idx="145">
                  <c:v>48</c:v>
                </c:pt>
                <c:pt idx="146">
                  <c:v>44</c:v>
                </c:pt>
                <c:pt idx="147">
                  <c:v>44</c:v>
                </c:pt>
                <c:pt idx="148">
                  <c:v>43</c:v>
                </c:pt>
                <c:pt idx="149">
                  <c:v>44</c:v>
                </c:pt>
                <c:pt idx="150">
                  <c:v>42</c:v>
                </c:pt>
                <c:pt idx="151">
                  <c:v>45</c:v>
                </c:pt>
                <c:pt idx="152">
                  <c:v>43</c:v>
                </c:pt>
                <c:pt idx="153">
                  <c:v>48</c:v>
                </c:pt>
                <c:pt idx="154">
                  <c:v>47</c:v>
                </c:pt>
                <c:pt idx="155">
                  <c:v>45</c:v>
                </c:pt>
                <c:pt idx="156">
                  <c:v>46</c:v>
                </c:pt>
                <c:pt idx="157">
                  <c:v>47</c:v>
                </c:pt>
                <c:pt idx="158">
                  <c:v>44</c:v>
                </c:pt>
                <c:pt idx="159">
                  <c:v>51</c:v>
                </c:pt>
                <c:pt idx="160">
                  <c:v>47</c:v>
                </c:pt>
                <c:pt idx="161">
                  <c:v>50</c:v>
                </c:pt>
                <c:pt idx="162">
                  <c:v>47</c:v>
                </c:pt>
                <c:pt idx="163">
                  <c:v>45</c:v>
                </c:pt>
                <c:pt idx="164">
                  <c:v>54</c:v>
                </c:pt>
                <c:pt idx="165">
                  <c:v>50</c:v>
                </c:pt>
                <c:pt idx="166">
                  <c:v>45</c:v>
                </c:pt>
                <c:pt idx="167">
                  <c:v>49</c:v>
                </c:pt>
                <c:pt idx="168">
                  <c:v>46</c:v>
                </c:pt>
                <c:pt idx="169">
                  <c:v>48</c:v>
                </c:pt>
                <c:pt idx="170">
                  <c:v>50</c:v>
                </c:pt>
                <c:pt idx="171">
                  <c:v>52</c:v>
                </c:pt>
                <c:pt idx="172">
                  <c:v>46</c:v>
                </c:pt>
                <c:pt idx="173">
                  <c:v>47</c:v>
                </c:pt>
                <c:pt idx="174">
                  <c:v>47</c:v>
                </c:pt>
                <c:pt idx="175">
                  <c:v>48</c:v>
                </c:pt>
                <c:pt idx="176">
                  <c:v>48</c:v>
                </c:pt>
                <c:pt idx="177">
                  <c:v>51</c:v>
                </c:pt>
                <c:pt idx="178">
                  <c:v>45</c:v>
                </c:pt>
                <c:pt idx="179">
                  <c:v>45</c:v>
                </c:pt>
                <c:pt idx="180">
                  <c:v>49</c:v>
                </c:pt>
                <c:pt idx="181">
                  <c:v>49</c:v>
                </c:pt>
                <c:pt idx="182">
                  <c:v>48</c:v>
                </c:pt>
                <c:pt idx="183">
                  <c:v>43</c:v>
                </c:pt>
                <c:pt idx="184">
                  <c:v>48</c:v>
                </c:pt>
                <c:pt idx="185">
                  <c:v>47</c:v>
                </c:pt>
                <c:pt idx="186">
                  <c:v>47</c:v>
                </c:pt>
                <c:pt idx="187">
                  <c:v>51</c:v>
                </c:pt>
                <c:pt idx="188">
                  <c:v>41</c:v>
                </c:pt>
                <c:pt idx="189">
                  <c:v>43</c:v>
                </c:pt>
                <c:pt idx="190">
                  <c:v>42</c:v>
                </c:pt>
                <c:pt idx="191">
                  <c:v>46</c:v>
                </c:pt>
                <c:pt idx="192">
                  <c:v>41</c:v>
                </c:pt>
                <c:pt idx="193">
                  <c:v>41</c:v>
                </c:pt>
                <c:pt idx="194">
                  <c:v>41</c:v>
                </c:pt>
                <c:pt idx="195">
                  <c:v>37</c:v>
                </c:pt>
                <c:pt idx="196">
                  <c:v>38</c:v>
                </c:pt>
                <c:pt idx="197">
                  <c:v>39</c:v>
                </c:pt>
                <c:pt idx="198">
                  <c:v>37</c:v>
                </c:pt>
                <c:pt idx="199">
                  <c:v>37</c:v>
                </c:pt>
                <c:pt idx="20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76-4D98-B503-BEDA7AD0E103}"/>
            </c:ext>
          </c:extLst>
        </c:ser>
        <c:ser>
          <c:idx val="2"/>
          <c:order val="2"/>
          <c:tx>
            <c:strRef>
              <c:f>'0iter ry diffM'!$C$1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diffM'!$C$2:$C$202</c:f>
              <c:numCache>
                <c:formatCode>General</c:formatCode>
                <c:ptCount val="201"/>
                <c:pt idx="0">
                  <c:v>158</c:v>
                </c:pt>
                <c:pt idx="1">
                  <c:v>159</c:v>
                </c:pt>
                <c:pt idx="2">
                  <c:v>144</c:v>
                </c:pt>
                <c:pt idx="3">
                  <c:v>141</c:v>
                </c:pt>
                <c:pt idx="4">
                  <c:v>140</c:v>
                </c:pt>
                <c:pt idx="5">
                  <c:v>145</c:v>
                </c:pt>
                <c:pt idx="6">
                  <c:v>140</c:v>
                </c:pt>
                <c:pt idx="7">
                  <c:v>140</c:v>
                </c:pt>
                <c:pt idx="8">
                  <c:v>130</c:v>
                </c:pt>
                <c:pt idx="9">
                  <c:v>119</c:v>
                </c:pt>
                <c:pt idx="10">
                  <c:v>126</c:v>
                </c:pt>
                <c:pt idx="11">
                  <c:v>119</c:v>
                </c:pt>
                <c:pt idx="12">
                  <c:v>121</c:v>
                </c:pt>
                <c:pt idx="13">
                  <c:v>112</c:v>
                </c:pt>
                <c:pt idx="14">
                  <c:v>113</c:v>
                </c:pt>
                <c:pt idx="15">
                  <c:v>109</c:v>
                </c:pt>
                <c:pt idx="16">
                  <c:v>107</c:v>
                </c:pt>
                <c:pt idx="17">
                  <c:v>106</c:v>
                </c:pt>
                <c:pt idx="18">
                  <c:v>95</c:v>
                </c:pt>
                <c:pt idx="19">
                  <c:v>95</c:v>
                </c:pt>
                <c:pt idx="20">
                  <c:v>95</c:v>
                </c:pt>
                <c:pt idx="21">
                  <c:v>97</c:v>
                </c:pt>
                <c:pt idx="22">
                  <c:v>93</c:v>
                </c:pt>
                <c:pt idx="23">
                  <c:v>89</c:v>
                </c:pt>
                <c:pt idx="24">
                  <c:v>86</c:v>
                </c:pt>
                <c:pt idx="25">
                  <c:v>79</c:v>
                </c:pt>
                <c:pt idx="26">
                  <c:v>76</c:v>
                </c:pt>
                <c:pt idx="27">
                  <c:v>73</c:v>
                </c:pt>
                <c:pt idx="28">
                  <c:v>71</c:v>
                </c:pt>
                <c:pt idx="29">
                  <c:v>70</c:v>
                </c:pt>
                <c:pt idx="30">
                  <c:v>62</c:v>
                </c:pt>
                <c:pt idx="31">
                  <c:v>69</c:v>
                </c:pt>
                <c:pt idx="32">
                  <c:v>62</c:v>
                </c:pt>
                <c:pt idx="33">
                  <c:v>60</c:v>
                </c:pt>
                <c:pt idx="34">
                  <c:v>59</c:v>
                </c:pt>
                <c:pt idx="35">
                  <c:v>57</c:v>
                </c:pt>
                <c:pt idx="36">
                  <c:v>54</c:v>
                </c:pt>
                <c:pt idx="37">
                  <c:v>52</c:v>
                </c:pt>
                <c:pt idx="38">
                  <c:v>50</c:v>
                </c:pt>
                <c:pt idx="39">
                  <c:v>45</c:v>
                </c:pt>
                <c:pt idx="40">
                  <c:v>50</c:v>
                </c:pt>
                <c:pt idx="41">
                  <c:v>40</c:v>
                </c:pt>
                <c:pt idx="42">
                  <c:v>45</c:v>
                </c:pt>
                <c:pt idx="43">
                  <c:v>41</c:v>
                </c:pt>
                <c:pt idx="44">
                  <c:v>42</c:v>
                </c:pt>
                <c:pt idx="45">
                  <c:v>41</c:v>
                </c:pt>
                <c:pt idx="46">
                  <c:v>37</c:v>
                </c:pt>
                <c:pt idx="47">
                  <c:v>35</c:v>
                </c:pt>
                <c:pt idx="48">
                  <c:v>36</c:v>
                </c:pt>
                <c:pt idx="49">
                  <c:v>34</c:v>
                </c:pt>
                <c:pt idx="50">
                  <c:v>34</c:v>
                </c:pt>
                <c:pt idx="51">
                  <c:v>32</c:v>
                </c:pt>
                <c:pt idx="52">
                  <c:v>29</c:v>
                </c:pt>
                <c:pt idx="53">
                  <c:v>33</c:v>
                </c:pt>
                <c:pt idx="54">
                  <c:v>35</c:v>
                </c:pt>
                <c:pt idx="55">
                  <c:v>32</c:v>
                </c:pt>
                <c:pt idx="56">
                  <c:v>28</c:v>
                </c:pt>
                <c:pt idx="57">
                  <c:v>26</c:v>
                </c:pt>
                <c:pt idx="58">
                  <c:v>29</c:v>
                </c:pt>
                <c:pt idx="59">
                  <c:v>29</c:v>
                </c:pt>
                <c:pt idx="60">
                  <c:v>26</c:v>
                </c:pt>
                <c:pt idx="61">
                  <c:v>29</c:v>
                </c:pt>
                <c:pt idx="62">
                  <c:v>26</c:v>
                </c:pt>
                <c:pt idx="63">
                  <c:v>26</c:v>
                </c:pt>
                <c:pt idx="64">
                  <c:v>27</c:v>
                </c:pt>
                <c:pt idx="65">
                  <c:v>27</c:v>
                </c:pt>
                <c:pt idx="66">
                  <c:v>31</c:v>
                </c:pt>
                <c:pt idx="67">
                  <c:v>27</c:v>
                </c:pt>
                <c:pt idx="68">
                  <c:v>27</c:v>
                </c:pt>
                <c:pt idx="69">
                  <c:v>26</c:v>
                </c:pt>
                <c:pt idx="70">
                  <c:v>28</c:v>
                </c:pt>
                <c:pt idx="71">
                  <c:v>28</c:v>
                </c:pt>
                <c:pt idx="72">
                  <c:v>28</c:v>
                </c:pt>
                <c:pt idx="73">
                  <c:v>27</c:v>
                </c:pt>
                <c:pt idx="74">
                  <c:v>28</c:v>
                </c:pt>
                <c:pt idx="75">
                  <c:v>28</c:v>
                </c:pt>
                <c:pt idx="76">
                  <c:v>30</c:v>
                </c:pt>
                <c:pt idx="77">
                  <c:v>29</c:v>
                </c:pt>
                <c:pt idx="78">
                  <c:v>31</c:v>
                </c:pt>
                <c:pt idx="79">
                  <c:v>26</c:v>
                </c:pt>
                <c:pt idx="80">
                  <c:v>29</c:v>
                </c:pt>
                <c:pt idx="81">
                  <c:v>29</c:v>
                </c:pt>
                <c:pt idx="82">
                  <c:v>29</c:v>
                </c:pt>
                <c:pt idx="83">
                  <c:v>28</c:v>
                </c:pt>
                <c:pt idx="84">
                  <c:v>29</c:v>
                </c:pt>
                <c:pt idx="85">
                  <c:v>31</c:v>
                </c:pt>
                <c:pt idx="86">
                  <c:v>35</c:v>
                </c:pt>
                <c:pt idx="87">
                  <c:v>28</c:v>
                </c:pt>
                <c:pt idx="88">
                  <c:v>31</c:v>
                </c:pt>
                <c:pt idx="89">
                  <c:v>35</c:v>
                </c:pt>
                <c:pt idx="90">
                  <c:v>32</c:v>
                </c:pt>
                <c:pt idx="91">
                  <c:v>33</c:v>
                </c:pt>
                <c:pt idx="92">
                  <c:v>32</c:v>
                </c:pt>
                <c:pt idx="93">
                  <c:v>35</c:v>
                </c:pt>
                <c:pt idx="94">
                  <c:v>31</c:v>
                </c:pt>
                <c:pt idx="95">
                  <c:v>35</c:v>
                </c:pt>
                <c:pt idx="96">
                  <c:v>31</c:v>
                </c:pt>
                <c:pt idx="97">
                  <c:v>34</c:v>
                </c:pt>
                <c:pt idx="98">
                  <c:v>32</c:v>
                </c:pt>
                <c:pt idx="99">
                  <c:v>37</c:v>
                </c:pt>
                <c:pt idx="100">
                  <c:v>36</c:v>
                </c:pt>
                <c:pt idx="101">
                  <c:v>39</c:v>
                </c:pt>
                <c:pt idx="102">
                  <c:v>44</c:v>
                </c:pt>
                <c:pt idx="103">
                  <c:v>37</c:v>
                </c:pt>
                <c:pt idx="104">
                  <c:v>38</c:v>
                </c:pt>
                <c:pt idx="105">
                  <c:v>34</c:v>
                </c:pt>
                <c:pt idx="106">
                  <c:v>36</c:v>
                </c:pt>
                <c:pt idx="107">
                  <c:v>38</c:v>
                </c:pt>
                <c:pt idx="108">
                  <c:v>35</c:v>
                </c:pt>
                <c:pt idx="109">
                  <c:v>41</c:v>
                </c:pt>
                <c:pt idx="110">
                  <c:v>38</c:v>
                </c:pt>
                <c:pt idx="111">
                  <c:v>37</c:v>
                </c:pt>
                <c:pt idx="112">
                  <c:v>41</c:v>
                </c:pt>
                <c:pt idx="113">
                  <c:v>42</c:v>
                </c:pt>
                <c:pt idx="114">
                  <c:v>41</c:v>
                </c:pt>
                <c:pt idx="115">
                  <c:v>36</c:v>
                </c:pt>
                <c:pt idx="116">
                  <c:v>41</c:v>
                </c:pt>
                <c:pt idx="117">
                  <c:v>39</c:v>
                </c:pt>
                <c:pt idx="118">
                  <c:v>41</c:v>
                </c:pt>
                <c:pt idx="119">
                  <c:v>38</c:v>
                </c:pt>
                <c:pt idx="120">
                  <c:v>38</c:v>
                </c:pt>
                <c:pt idx="121">
                  <c:v>46</c:v>
                </c:pt>
                <c:pt idx="122">
                  <c:v>43</c:v>
                </c:pt>
                <c:pt idx="123">
                  <c:v>44</c:v>
                </c:pt>
                <c:pt idx="124">
                  <c:v>38</c:v>
                </c:pt>
                <c:pt idx="125">
                  <c:v>41</c:v>
                </c:pt>
                <c:pt idx="126">
                  <c:v>42</c:v>
                </c:pt>
                <c:pt idx="127">
                  <c:v>45</c:v>
                </c:pt>
                <c:pt idx="128">
                  <c:v>41</c:v>
                </c:pt>
                <c:pt idx="129">
                  <c:v>46</c:v>
                </c:pt>
                <c:pt idx="130">
                  <c:v>41</c:v>
                </c:pt>
                <c:pt idx="131">
                  <c:v>47</c:v>
                </c:pt>
                <c:pt idx="132">
                  <c:v>49</c:v>
                </c:pt>
                <c:pt idx="133">
                  <c:v>45</c:v>
                </c:pt>
                <c:pt idx="134">
                  <c:v>46</c:v>
                </c:pt>
                <c:pt idx="135">
                  <c:v>46</c:v>
                </c:pt>
                <c:pt idx="136">
                  <c:v>44</c:v>
                </c:pt>
                <c:pt idx="137">
                  <c:v>47</c:v>
                </c:pt>
                <c:pt idx="138">
                  <c:v>47</c:v>
                </c:pt>
                <c:pt idx="139">
                  <c:v>51</c:v>
                </c:pt>
                <c:pt idx="140">
                  <c:v>43</c:v>
                </c:pt>
                <c:pt idx="141">
                  <c:v>48</c:v>
                </c:pt>
                <c:pt idx="142">
                  <c:v>48</c:v>
                </c:pt>
                <c:pt idx="143">
                  <c:v>45</c:v>
                </c:pt>
                <c:pt idx="144">
                  <c:v>50</c:v>
                </c:pt>
                <c:pt idx="145">
                  <c:v>55</c:v>
                </c:pt>
                <c:pt idx="146">
                  <c:v>51</c:v>
                </c:pt>
                <c:pt idx="147">
                  <c:v>49</c:v>
                </c:pt>
                <c:pt idx="148">
                  <c:v>51</c:v>
                </c:pt>
                <c:pt idx="149">
                  <c:v>52</c:v>
                </c:pt>
                <c:pt idx="150">
                  <c:v>49</c:v>
                </c:pt>
                <c:pt idx="151">
                  <c:v>53</c:v>
                </c:pt>
                <c:pt idx="152">
                  <c:v>52</c:v>
                </c:pt>
                <c:pt idx="153">
                  <c:v>54</c:v>
                </c:pt>
                <c:pt idx="154">
                  <c:v>54</c:v>
                </c:pt>
                <c:pt idx="155">
                  <c:v>51</c:v>
                </c:pt>
                <c:pt idx="156">
                  <c:v>56</c:v>
                </c:pt>
                <c:pt idx="157">
                  <c:v>52</c:v>
                </c:pt>
                <c:pt idx="158">
                  <c:v>57</c:v>
                </c:pt>
                <c:pt idx="159">
                  <c:v>54</c:v>
                </c:pt>
                <c:pt idx="160">
                  <c:v>55</c:v>
                </c:pt>
                <c:pt idx="161">
                  <c:v>51</c:v>
                </c:pt>
                <c:pt idx="162">
                  <c:v>50</c:v>
                </c:pt>
                <c:pt idx="163">
                  <c:v>64</c:v>
                </c:pt>
                <c:pt idx="164">
                  <c:v>57</c:v>
                </c:pt>
                <c:pt idx="165">
                  <c:v>56</c:v>
                </c:pt>
                <c:pt idx="166">
                  <c:v>53</c:v>
                </c:pt>
                <c:pt idx="167">
                  <c:v>56</c:v>
                </c:pt>
                <c:pt idx="168">
                  <c:v>56</c:v>
                </c:pt>
                <c:pt idx="169">
                  <c:v>52</c:v>
                </c:pt>
                <c:pt idx="170">
                  <c:v>60</c:v>
                </c:pt>
                <c:pt idx="171">
                  <c:v>54</c:v>
                </c:pt>
                <c:pt idx="172">
                  <c:v>59</c:v>
                </c:pt>
                <c:pt idx="173">
                  <c:v>57</c:v>
                </c:pt>
                <c:pt idx="174">
                  <c:v>57</c:v>
                </c:pt>
                <c:pt idx="175">
                  <c:v>54</c:v>
                </c:pt>
                <c:pt idx="176">
                  <c:v>58</c:v>
                </c:pt>
                <c:pt idx="177">
                  <c:v>52</c:v>
                </c:pt>
                <c:pt idx="178">
                  <c:v>52</c:v>
                </c:pt>
                <c:pt idx="179">
                  <c:v>50</c:v>
                </c:pt>
                <c:pt idx="180">
                  <c:v>58</c:v>
                </c:pt>
                <c:pt idx="181">
                  <c:v>56</c:v>
                </c:pt>
                <c:pt idx="182">
                  <c:v>54</c:v>
                </c:pt>
                <c:pt idx="183">
                  <c:v>53</c:v>
                </c:pt>
                <c:pt idx="184">
                  <c:v>48</c:v>
                </c:pt>
                <c:pt idx="185">
                  <c:v>53</c:v>
                </c:pt>
                <c:pt idx="186">
                  <c:v>58</c:v>
                </c:pt>
                <c:pt idx="187">
                  <c:v>50</c:v>
                </c:pt>
                <c:pt idx="188">
                  <c:v>47</c:v>
                </c:pt>
                <c:pt idx="189">
                  <c:v>49</c:v>
                </c:pt>
                <c:pt idx="190">
                  <c:v>47</c:v>
                </c:pt>
                <c:pt idx="191">
                  <c:v>48</c:v>
                </c:pt>
                <c:pt idx="192">
                  <c:v>47</c:v>
                </c:pt>
                <c:pt idx="193">
                  <c:v>45</c:v>
                </c:pt>
                <c:pt idx="194">
                  <c:v>47</c:v>
                </c:pt>
                <c:pt idx="195">
                  <c:v>40</c:v>
                </c:pt>
                <c:pt idx="196">
                  <c:v>44</c:v>
                </c:pt>
                <c:pt idx="197">
                  <c:v>42</c:v>
                </c:pt>
                <c:pt idx="198">
                  <c:v>42</c:v>
                </c:pt>
                <c:pt idx="199">
                  <c:v>41</c:v>
                </c:pt>
                <c:pt idx="200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76-4D98-B503-BEDA7AD0E103}"/>
            </c:ext>
          </c:extLst>
        </c:ser>
        <c:ser>
          <c:idx val="3"/>
          <c:order val="3"/>
          <c:tx>
            <c:strRef>
              <c:f>'0iter ry diffM'!$D$1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diffM'!$D$2:$D$202</c:f>
              <c:numCache>
                <c:formatCode>General</c:formatCode>
                <c:ptCount val="201"/>
                <c:pt idx="0">
                  <c:v>71</c:v>
                </c:pt>
                <c:pt idx="1">
                  <c:v>76</c:v>
                </c:pt>
                <c:pt idx="2">
                  <c:v>71</c:v>
                </c:pt>
                <c:pt idx="3">
                  <c:v>70</c:v>
                </c:pt>
                <c:pt idx="4">
                  <c:v>72</c:v>
                </c:pt>
                <c:pt idx="5">
                  <c:v>73</c:v>
                </c:pt>
                <c:pt idx="6">
                  <c:v>73</c:v>
                </c:pt>
                <c:pt idx="7">
                  <c:v>70</c:v>
                </c:pt>
                <c:pt idx="8">
                  <c:v>70</c:v>
                </c:pt>
                <c:pt idx="9">
                  <c:v>66</c:v>
                </c:pt>
                <c:pt idx="10">
                  <c:v>67</c:v>
                </c:pt>
                <c:pt idx="11">
                  <c:v>68</c:v>
                </c:pt>
                <c:pt idx="12">
                  <c:v>66</c:v>
                </c:pt>
                <c:pt idx="13">
                  <c:v>63</c:v>
                </c:pt>
                <c:pt idx="14">
                  <c:v>64</c:v>
                </c:pt>
                <c:pt idx="15">
                  <c:v>62</c:v>
                </c:pt>
                <c:pt idx="16">
                  <c:v>59</c:v>
                </c:pt>
                <c:pt idx="17">
                  <c:v>63</c:v>
                </c:pt>
                <c:pt idx="18">
                  <c:v>59</c:v>
                </c:pt>
                <c:pt idx="19">
                  <c:v>62</c:v>
                </c:pt>
                <c:pt idx="20">
                  <c:v>62</c:v>
                </c:pt>
                <c:pt idx="21">
                  <c:v>60</c:v>
                </c:pt>
                <c:pt idx="22">
                  <c:v>59</c:v>
                </c:pt>
                <c:pt idx="23">
                  <c:v>52</c:v>
                </c:pt>
                <c:pt idx="24">
                  <c:v>53</c:v>
                </c:pt>
                <c:pt idx="25">
                  <c:v>52</c:v>
                </c:pt>
                <c:pt idx="26">
                  <c:v>53</c:v>
                </c:pt>
                <c:pt idx="27">
                  <c:v>50</c:v>
                </c:pt>
                <c:pt idx="28">
                  <c:v>53</c:v>
                </c:pt>
                <c:pt idx="29">
                  <c:v>49</c:v>
                </c:pt>
                <c:pt idx="30">
                  <c:v>48</c:v>
                </c:pt>
                <c:pt idx="31">
                  <c:v>43</c:v>
                </c:pt>
                <c:pt idx="32">
                  <c:v>46</c:v>
                </c:pt>
                <c:pt idx="33">
                  <c:v>43</c:v>
                </c:pt>
                <c:pt idx="34">
                  <c:v>46</c:v>
                </c:pt>
                <c:pt idx="35">
                  <c:v>40</c:v>
                </c:pt>
                <c:pt idx="36">
                  <c:v>42</c:v>
                </c:pt>
                <c:pt idx="37">
                  <c:v>44</c:v>
                </c:pt>
                <c:pt idx="38">
                  <c:v>42</c:v>
                </c:pt>
                <c:pt idx="39">
                  <c:v>43</c:v>
                </c:pt>
                <c:pt idx="40">
                  <c:v>42</c:v>
                </c:pt>
                <c:pt idx="41">
                  <c:v>36</c:v>
                </c:pt>
                <c:pt idx="42">
                  <c:v>42</c:v>
                </c:pt>
                <c:pt idx="43">
                  <c:v>38</c:v>
                </c:pt>
                <c:pt idx="44">
                  <c:v>41</c:v>
                </c:pt>
                <c:pt idx="45">
                  <c:v>34</c:v>
                </c:pt>
                <c:pt idx="46">
                  <c:v>37</c:v>
                </c:pt>
                <c:pt idx="47">
                  <c:v>33</c:v>
                </c:pt>
                <c:pt idx="48">
                  <c:v>35</c:v>
                </c:pt>
                <c:pt idx="49">
                  <c:v>36</c:v>
                </c:pt>
                <c:pt idx="50">
                  <c:v>33</c:v>
                </c:pt>
                <c:pt idx="51">
                  <c:v>31</c:v>
                </c:pt>
                <c:pt idx="52">
                  <c:v>33</c:v>
                </c:pt>
                <c:pt idx="53">
                  <c:v>30</c:v>
                </c:pt>
                <c:pt idx="54">
                  <c:v>31</c:v>
                </c:pt>
                <c:pt idx="55">
                  <c:v>28</c:v>
                </c:pt>
                <c:pt idx="56">
                  <c:v>31</c:v>
                </c:pt>
                <c:pt idx="57">
                  <c:v>26</c:v>
                </c:pt>
                <c:pt idx="58">
                  <c:v>30</c:v>
                </c:pt>
                <c:pt idx="59">
                  <c:v>31</c:v>
                </c:pt>
                <c:pt idx="60">
                  <c:v>30</c:v>
                </c:pt>
                <c:pt idx="61">
                  <c:v>27</c:v>
                </c:pt>
                <c:pt idx="62">
                  <c:v>27</c:v>
                </c:pt>
                <c:pt idx="63">
                  <c:v>29</c:v>
                </c:pt>
                <c:pt idx="64">
                  <c:v>25</c:v>
                </c:pt>
                <c:pt idx="65">
                  <c:v>26</c:v>
                </c:pt>
                <c:pt idx="66">
                  <c:v>29</c:v>
                </c:pt>
                <c:pt idx="67">
                  <c:v>28</c:v>
                </c:pt>
                <c:pt idx="68">
                  <c:v>27</c:v>
                </c:pt>
                <c:pt idx="69">
                  <c:v>26</c:v>
                </c:pt>
                <c:pt idx="70">
                  <c:v>24</c:v>
                </c:pt>
                <c:pt idx="71">
                  <c:v>27</c:v>
                </c:pt>
                <c:pt idx="72">
                  <c:v>26</c:v>
                </c:pt>
                <c:pt idx="73">
                  <c:v>24</c:v>
                </c:pt>
                <c:pt idx="74">
                  <c:v>25</c:v>
                </c:pt>
                <c:pt idx="75">
                  <c:v>23</c:v>
                </c:pt>
                <c:pt idx="76">
                  <c:v>26</c:v>
                </c:pt>
                <c:pt idx="77">
                  <c:v>23</c:v>
                </c:pt>
                <c:pt idx="78">
                  <c:v>25</c:v>
                </c:pt>
                <c:pt idx="79">
                  <c:v>26</c:v>
                </c:pt>
                <c:pt idx="80">
                  <c:v>22</c:v>
                </c:pt>
                <c:pt idx="81">
                  <c:v>27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25</c:v>
                </c:pt>
                <c:pt idx="86">
                  <c:v>28</c:v>
                </c:pt>
                <c:pt idx="87">
                  <c:v>27</c:v>
                </c:pt>
                <c:pt idx="88">
                  <c:v>27</c:v>
                </c:pt>
                <c:pt idx="89">
                  <c:v>28</c:v>
                </c:pt>
                <c:pt idx="90">
                  <c:v>29</c:v>
                </c:pt>
                <c:pt idx="91">
                  <c:v>24</c:v>
                </c:pt>
                <c:pt idx="92">
                  <c:v>25</c:v>
                </c:pt>
                <c:pt idx="93">
                  <c:v>28</c:v>
                </c:pt>
                <c:pt idx="94">
                  <c:v>23</c:v>
                </c:pt>
                <c:pt idx="95">
                  <c:v>29</c:v>
                </c:pt>
                <c:pt idx="96">
                  <c:v>30</c:v>
                </c:pt>
                <c:pt idx="97">
                  <c:v>25</c:v>
                </c:pt>
                <c:pt idx="98">
                  <c:v>28</c:v>
                </c:pt>
                <c:pt idx="99">
                  <c:v>25</c:v>
                </c:pt>
                <c:pt idx="100">
                  <c:v>27</c:v>
                </c:pt>
                <c:pt idx="101">
                  <c:v>29</c:v>
                </c:pt>
                <c:pt idx="102">
                  <c:v>32</c:v>
                </c:pt>
                <c:pt idx="103">
                  <c:v>29</c:v>
                </c:pt>
                <c:pt idx="104">
                  <c:v>27</c:v>
                </c:pt>
                <c:pt idx="105">
                  <c:v>28</c:v>
                </c:pt>
                <c:pt idx="106">
                  <c:v>30</c:v>
                </c:pt>
                <c:pt idx="107">
                  <c:v>31</c:v>
                </c:pt>
                <c:pt idx="108">
                  <c:v>31</c:v>
                </c:pt>
                <c:pt idx="109">
                  <c:v>30</c:v>
                </c:pt>
                <c:pt idx="110">
                  <c:v>33</c:v>
                </c:pt>
                <c:pt idx="111">
                  <c:v>31</c:v>
                </c:pt>
                <c:pt idx="112">
                  <c:v>32</c:v>
                </c:pt>
                <c:pt idx="113">
                  <c:v>35</c:v>
                </c:pt>
                <c:pt idx="114">
                  <c:v>31</c:v>
                </c:pt>
                <c:pt idx="115">
                  <c:v>29</c:v>
                </c:pt>
                <c:pt idx="116">
                  <c:v>36</c:v>
                </c:pt>
                <c:pt idx="117">
                  <c:v>32</c:v>
                </c:pt>
                <c:pt idx="118">
                  <c:v>37</c:v>
                </c:pt>
                <c:pt idx="119">
                  <c:v>36</c:v>
                </c:pt>
                <c:pt idx="120">
                  <c:v>33</c:v>
                </c:pt>
                <c:pt idx="121">
                  <c:v>35</c:v>
                </c:pt>
                <c:pt idx="122">
                  <c:v>37</c:v>
                </c:pt>
                <c:pt idx="123">
                  <c:v>37</c:v>
                </c:pt>
                <c:pt idx="124">
                  <c:v>34</c:v>
                </c:pt>
                <c:pt idx="125">
                  <c:v>38</c:v>
                </c:pt>
                <c:pt idx="126">
                  <c:v>39</c:v>
                </c:pt>
                <c:pt idx="127">
                  <c:v>38</c:v>
                </c:pt>
                <c:pt idx="128">
                  <c:v>38</c:v>
                </c:pt>
                <c:pt idx="129">
                  <c:v>38</c:v>
                </c:pt>
                <c:pt idx="130">
                  <c:v>42</c:v>
                </c:pt>
                <c:pt idx="131">
                  <c:v>41</c:v>
                </c:pt>
                <c:pt idx="132">
                  <c:v>40</c:v>
                </c:pt>
                <c:pt idx="133">
                  <c:v>41</c:v>
                </c:pt>
                <c:pt idx="134">
                  <c:v>40</c:v>
                </c:pt>
                <c:pt idx="135">
                  <c:v>39</c:v>
                </c:pt>
                <c:pt idx="136">
                  <c:v>40</c:v>
                </c:pt>
                <c:pt idx="137">
                  <c:v>36</c:v>
                </c:pt>
                <c:pt idx="138">
                  <c:v>39</c:v>
                </c:pt>
                <c:pt idx="139">
                  <c:v>45</c:v>
                </c:pt>
                <c:pt idx="140">
                  <c:v>41</c:v>
                </c:pt>
                <c:pt idx="141">
                  <c:v>43</c:v>
                </c:pt>
                <c:pt idx="142">
                  <c:v>40</c:v>
                </c:pt>
                <c:pt idx="143">
                  <c:v>44</c:v>
                </c:pt>
                <c:pt idx="144">
                  <c:v>41</c:v>
                </c:pt>
                <c:pt idx="145">
                  <c:v>43</c:v>
                </c:pt>
                <c:pt idx="146">
                  <c:v>40</c:v>
                </c:pt>
                <c:pt idx="147">
                  <c:v>39</c:v>
                </c:pt>
                <c:pt idx="148">
                  <c:v>39</c:v>
                </c:pt>
                <c:pt idx="149">
                  <c:v>40</c:v>
                </c:pt>
                <c:pt idx="150">
                  <c:v>40</c:v>
                </c:pt>
                <c:pt idx="151">
                  <c:v>39</c:v>
                </c:pt>
                <c:pt idx="152">
                  <c:v>40</c:v>
                </c:pt>
                <c:pt idx="153">
                  <c:v>37</c:v>
                </c:pt>
                <c:pt idx="154">
                  <c:v>38</c:v>
                </c:pt>
                <c:pt idx="155">
                  <c:v>39</c:v>
                </c:pt>
                <c:pt idx="156">
                  <c:v>41</c:v>
                </c:pt>
                <c:pt idx="157">
                  <c:v>38</c:v>
                </c:pt>
                <c:pt idx="158">
                  <c:v>41</c:v>
                </c:pt>
                <c:pt idx="159">
                  <c:v>37</c:v>
                </c:pt>
                <c:pt idx="160">
                  <c:v>40</c:v>
                </c:pt>
                <c:pt idx="161">
                  <c:v>38</c:v>
                </c:pt>
                <c:pt idx="162">
                  <c:v>36</c:v>
                </c:pt>
                <c:pt idx="163">
                  <c:v>36</c:v>
                </c:pt>
                <c:pt idx="164">
                  <c:v>40</c:v>
                </c:pt>
                <c:pt idx="165">
                  <c:v>36</c:v>
                </c:pt>
                <c:pt idx="166">
                  <c:v>35</c:v>
                </c:pt>
                <c:pt idx="167">
                  <c:v>34</c:v>
                </c:pt>
                <c:pt idx="168">
                  <c:v>32</c:v>
                </c:pt>
                <c:pt idx="169">
                  <c:v>31</c:v>
                </c:pt>
                <c:pt idx="170">
                  <c:v>33</c:v>
                </c:pt>
                <c:pt idx="171">
                  <c:v>30</c:v>
                </c:pt>
                <c:pt idx="172">
                  <c:v>31</c:v>
                </c:pt>
                <c:pt idx="173">
                  <c:v>33</c:v>
                </c:pt>
                <c:pt idx="174">
                  <c:v>30</c:v>
                </c:pt>
                <c:pt idx="175">
                  <c:v>28</c:v>
                </c:pt>
                <c:pt idx="176">
                  <c:v>26</c:v>
                </c:pt>
                <c:pt idx="177">
                  <c:v>29</c:v>
                </c:pt>
                <c:pt idx="178">
                  <c:v>25</c:v>
                </c:pt>
                <c:pt idx="179">
                  <c:v>27</c:v>
                </c:pt>
                <c:pt idx="180">
                  <c:v>27</c:v>
                </c:pt>
                <c:pt idx="181">
                  <c:v>29</c:v>
                </c:pt>
                <c:pt idx="182">
                  <c:v>25</c:v>
                </c:pt>
                <c:pt idx="183">
                  <c:v>21</c:v>
                </c:pt>
                <c:pt idx="184">
                  <c:v>27</c:v>
                </c:pt>
                <c:pt idx="185">
                  <c:v>24</c:v>
                </c:pt>
                <c:pt idx="186">
                  <c:v>24</c:v>
                </c:pt>
                <c:pt idx="187">
                  <c:v>26</c:v>
                </c:pt>
                <c:pt idx="188">
                  <c:v>25</c:v>
                </c:pt>
                <c:pt idx="189">
                  <c:v>22</c:v>
                </c:pt>
                <c:pt idx="190">
                  <c:v>25</c:v>
                </c:pt>
                <c:pt idx="191">
                  <c:v>19</c:v>
                </c:pt>
                <c:pt idx="192">
                  <c:v>21</c:v>
                </c:pt>
                <c:pt idx="193">
                  <c:v>21</c:v>
                </c:pt>
                <c:pt idx="194">
                  <c:v>21</c:v>
                </c:pt>
                <c:pt idx="195">
                  <c:v>18</c:v>
                </c:pt>
                <c:pt idx="196">
                  <c:v>20</c:v>
                </c:pt>
                <c:pt idx="197">
                  <c:v>19</c:v>
                </c:pt>
                <c:pt idx="198">
                  <c:v>20</c:v>
                </c:pt>
                <c:pt idx="199">
                  <c:v>18</c:v>
                </c:pt>
                <c:pt idx="200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76-4D98-B503-BEDA7AD0E103}"/>
            </c:ext>
          </c:extLst>
        </c:ser>
        <c:ser>
          <c:idx val="4"/>
          <c:order val="4"/>
          <c:tx>
            <c:strRef>
              <c:f>'0iter ry diffM'!$E$1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diffM'!$E$2:$E$202</c:f>
              <c:numCache>
                <c:formatCode>General</c:formatCode>
                <c:ptCount val="201"/>
                <c:pt idx="0">
                  <c:v>52</c:v>
                </c:pt>
                <c:pt idx="1">
                  <c:v>46</c:v>
                </c:pt>
                <c:pt idx="2">
                  <c:v>56</c:v>
                </c:pt>
                <c:pt idx="3">
                  <c:v>51</c:v>
                </c:pt>
                <c:pt idx="4">
                  <c:v>52</c:v>
                </c:pt>
                <c:pt idx="5">
                  <c:v>53</c:v>
                </c:pt>
                <c:pt idx="6">
                  <c:v>50</c:v>
                </c:pt>
                <c:pt idx="7">
                  <c:v>52</c:v>
                </c:pt>
                <c:pt idx="8">
                  <c:v>47</c:v>
                </c:pt>
                <c:pt idx="9">
                  <c:v>50</c:v>
                </c:pt>
                <c:pt idx="10">
                  <c:v>51</c:v>
                </c:pt>
                <c:pt idx="11">
                  <c:v>48</c:v>
                </c:pt>
                <c:pt idx="12">
                  <c:v>50</c:v>
                </c:pt>
                <c:pt idx="13">
                  <c:v>52</c:v>
                </c:pt>
                <c:pt idx="14">
                  <c:v>45</c:v>
                </c:pt>
                <c:pt idx="15">
                  <c:v>48</c:v>
                </c:pt>
                <c:pt idx="16">
                  <c:v>46</c:v>
                </c:pt>
                <c:pt idx="17">
                  <c:v>47</c:v>
                </c:pt>
                <c:pt idx="18">
                  <c:v>46</c:v>
                </c:pt>
                <c:pt idx="19">
                  <c:v>41</c:v>
                </c:pt>
                <c:pt idx="20">
                  <c:v>46</c:v>
                </c:pt>
                <c:pt idx="21">
                  <c:v>42</c:v>
                </c:pt>
                <c:pt idx="22">
                  <c:v>42</c:v>
                </c:pt>
                <c:pt idx="23">
                  <c:v>42</c:v>
                </c:pt>
                <c:pt idx="24">
                  <c:v>40</c:v>
                </c:pt>
                <c:pt idx="25">
                  <c:v>39</c:v>
                </c:pt>
                <c:pt idx="26">
                  <c:v>39</c:v>
                </c:pt>
                <c:pt idx="27">
                  <c:v>36</c:v>
                </c:pt>
                <c:pt idx="28">
                  <c:v>39</c:v>
                </c:pt>
                <c:pt idx="29">
                  <c:v>39</c:v>
                </c:pt>
                <c:pt idx="30">
                  <c:v>36</c:v>
                </c:pt>
                <c:pt idx="31">
                  <c:v>37</c:v>
                </c:pt>
                <c:pt idx="32">
                  <c:v>35</c:v>
                </c:pt>
                <c:pt idx="33">
                  <c:v>34</c:v>
                </c:pt>
                <c:pt idx="34">
                  <c:v>37</c:v>
                </c:pt>
                <c:pt idx="35">
                  <c:v>35</c:v>
                </c:pt>
                <c:pt idx="36">
                  <c:v>32</c:v>
                </c:pt>
                <c:pt idx="37">
                  <c:v>32</c:v>
                </c:pt>
                <c:pt idx="38">
                  <c:v>34</c:v>
                </c:pt>
                <c:pt idx="39">
                  <c:v>31</c:v>
                </c:pt>
                <c:pt idx="40">
                  <c:v>29</c:v>
                </c:pt>
                <c:pt idx="41">
                  <c:v>27</c:v>
                </c:pt>
                <c:pt idx="42">
                  <c:v>31</c:v>
                </c:pt>
                <c:pt idx="43">
                  <c:v>29</c:v>
                </c:pt>
                <c:pt idx="44">
                  <c:v>32</c:v>
                </c:pt>
                <c:pt idx="45">
                  <c:v>28</c:v>
                </c:pt>
                <c:pt idx="46">
                  <c:v>27</c:v>
                </c:pt>
                <c:pt idx="47">
                  <c:v>24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26</c:v>
                </c:pt>
                <c:pt idx="53">
                  <c:v>29</c:v>
                </c:pt>
                <c:pt idx="54">
                  <c:v>25</c:v>
                </c:pt>
                <c:pt idx="55">
                  <c:v>26</c:v>
                </c:pt>
                <c:pt idx="56">
                  <c:v>28</c:v>
                </c:pt>
                <c:pt idx="57">
                  <c:v>26</c:v>
                </c:pt>
                <c:pt idx="58">
                  <c:v>25</c:v>
                </c:pt>
                <c:pt idx="59">
                  <c:v>24</c:v>
                </c:pt>
                <c:pt idx="60">
                  <c:v>28</c:v>
                </c:pt>
                <c:pt idx="61">
                  <c:v>27</c:v>
                </c:pt>
                <c:pt idx="62">
                  <c:v>26</c:v>
                </c:pt>
                <c:pt idx="63">
                  <c:v>24</c:v>
                </c:pt>
                <c:pt idx="64">
                  <c:v>20</c:v>
                </c:pt>
                <c:pt idx="65">
                  <c:v>25</c:v>
                </c:pt>
                <c:pt idx="66">
                  <c:v>24</c:v>
                </c:pt>
                <c:pt idx="67">
                  <c:v>27</c:v>
                </c:pt>
                <c:pt idx="68">
                  <c:v>21</c:v>
                </c:pt>
                <c:pt idx="69">
                  <c:v>28</c:v>
                </c:pt>
                <c:pt idx="70">
                  <c:v>24</c:v>
                </c:pt>
                <c:pt idx="71">
                  <c:v>24</c:v>
                </c:pt>
                <c:pt idx="72">
                  <c:v>26</c:v>
                </c:pt>
                <c:pt idx="73">
                  <c:v>24</c:v>
                </c:pt>
                <c:pt idx="74">
                  <c:v>24</c:v>
                </c:pt>
                <c:pt idx="75">
                  <c:v>26</c:v>
                </c:pt>
                <c:pt idx="76">
                  <c:v>25</c:v>
                </c:pt>
                <c:pt idx="77">
                  <c:v>24</c:v>
                </c:pt>
                <c:pt idx="78">
                  <c:v>25</c:v>
                </c:pt>
                <c:pt idx="79">
                  <c:v>25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23</c:v>
                </c:pt>
                <c:pt idx="84">
                  <c:v>25</c:v>
                </c:pt>
                <c:pt idx="85">
                  <c:v>22</c:v>
                </c:pt>
                <c:pt idx="86">
                  <c:v>26</c:v>
                </c:pt>
                <c:pt idx="87">
                  <c:v>24</c:v>
                </c:pt>
                <c:pt idx="88">
                  <c:v>24</c:v>
                </c:pt>
                <c:pt idx="89">
                  <c:v>24</c:v>
                </c:pt>
                <c:pt idx="90">
                  <c:v>22</c:v>
                </c:pt>
                <c:pt idx="91">
                  <c:v>24</c:v>
                </c:pt>
                <c:pt idx="92">
                  <c:v>25</c:v>
                </c:pt>
                <c:pt idx="93">
                  <c:v>26</c:v>
                </c:pt>
                <c:pt idx="94">
                  <c:v>21</c:v>
                </c:pt>
                <c:pt idx="95">
                  <c:v>23</c:v>
                </c:pt>
                <c:pt idx="96">
                  <c:v>26</c:v>
                </c:pt>
                <c:pt idx="97">
                  <c:v>23</c:v>
                </c:pt>
                <c:pt idx="98">
                  <c:v>23</c:v>
                </c:pt>
                <c:pt idx="99">
                  <c:v>25</c:v>
                </c:pt>
                <c:pt idx="100">
                  <c:v>24</c:v>
                </c:pt>
                <c:pt idx="101">
                  <c:v>25</c:v>
                </c:pt>
                <c:pt idx="102">
                  <c:v>27</c:v>
                </c:pt>
                <c:pt idx="103">
                  <c:v>22</c:v>
                </c:pt>
                <c:pt idx="104">
                  <c:v>27</c:v>
                </c:pt>
                <c:pt idx="105">
                  <c:v>26</c:v>
                </c:pt>
                <c:pt idx="106">
                  <c:v>26</c:v>
                </c:pt>
                <c:pt idx="107">
                  <c:v>28</c:v>
                </c:pt>
                <c:pt idx="108">
                  <c:v>24</c:v>
                </c:pt>
                <c:pt idx="109">
                  <c:v>27</c:v>
                </c:pt>
                <c:pt idx="110">
                  <c:v>25</c:v>
                </c:pt>
                <c:pt idx="111">
                  <c:v>30</c:v>
                </c:pt>
                <c:pt idx="112">
                  <c:v>31</c:v>
                </c:pt>
                <c:pt idx="113">
                  <c:v>28</c:v>
                </c:pt>
                <c:pt idx="114">
                  <c:v>30</c:v>
                </c:pt>
                <c:pt idx="115">
                  <c:v>31</c:v>
                </c:pt>
                <c:pt idx="116">
                  <c:v>29</c:v>
                </c:pt>
                <c:pt idx="117">
                  <c:v>27</c:v>
                </c:pt>
                <c:pt idx="118">
                  <c:v>34</c:v>
                </c:pt>
                <c:pt idx="119">
                  <c:v>28</c:v>
                </c:pt>
                <c:pt idx="120">
                  <c:v>30</c:v>
                </c:pt>
                <c:pt idx="121">
                  <c:v>34</c:v>
                </c:pt>
                <c:pt idx="122">
                  <c:v>35</c:v>
                </c:pt>
                <c:pt idx="123">
                  <c:v>30</c:v>
                </c:pt>
                <c:pt idx="124">
                  <c:v>31</c:v>
                </c:pt>
                <c:pt idx="125">
                  <c:v>36</c:v>
                </c:pt>
                <c:pt idx="126">
                  <c:v>36</c:v>
                </c:pt>
                <c:pt idx="127">
                  <c:v>35</c:v>
                </c:pt>
                <c:pt idx="128">
                  <c:v>39</c:v>
                </c:pt>
                <c:pt idx="129">
                  <c:v>39</c:v>
                </c:pt>
                <c:pt idx="130">
                  <c:v>37</c:v>
                </c:pt>
                <c:pt idx="131">
                  <c:v>43</c:v>
                </c:pt>
                <c:pt idx="132">
                  <c:v>43</c:v>
                </c:pt>
                <c:pt idx="133">
                  <c:v>45</c:v>
                </c:pt>
                <c:pt idx="134">
                  <c:v>43</c:v>
                </c:pt>
                <c:pt idx="135">
                  <c:v>46</c:v>
                </c:pt>
                <c:pt idx="136">
                  <c:v>48</c:v>
                </c:pt>
                <c:pt idx="137">
                  <c:v>49</c:v>
                </c:pt>
                <c:pt idx="138">
                  <c:v>55</c:v>
                </c:pt>
                <c:pt idx="139">
                  <c:v>53</c:v>
                </c:pt>
                <c:pt idx="140">
                  <c:v>51</c:v>
                </c:pt>
                <c:pt idx="141">
                  <c:v>59</c:v>
                </c:pt>
                <c:pt idx="142">
                  <c:v>58</c:v>
                </c:pt>
                <c:pt idx="143">
                  <c:v>58</c:v>
                </c:pt>
                <c:pt idx="144">
                  <c:v>63</c:v>
                </c:pt>
                <c:pt idx="145">
                  <c:v>65</c:v>
                </c:pt>
                <c:pt idx="146">
                  <c:v>65</c:v>
                </c:pt>
                <c:pt idx="147">
                  <c:v>74</c:v>
                </c:pt>
                <c:pt idx="148">
                  <c:v>76</c:v>
                </c:pt>
                <c:pt idx="149">
                  <c:v>79</c:v>
                </c:pt>
                <c:pt idx="150">
                  <c:v>86</c:v>
                </c:pt>
                <c:pt idx="151">
                  <c:v>81</c:v>
                </c:pt>
                <c:pt idx="152">
                  <c:v>82</c:v>
                </c:pt>
                <c:pt idx="153">
                  <c:v>89</c:v>
                </c:pt>
                <c:pt idx="154">
                  <c:v>89</c:v>
                </c:pt>
                <c:pt idx="155">
                  <c:v>94</c:v>
                </c:pt>
                <c:pt idx="156">
                  <c:v>96</c:v>
                </c:pt>
                <c:pt idx="157">
                  <c:v>98</c:v>
                </c:pt>
                <c:pt idx="158">
                  <c:v>104</c:v>
                </c:pt>
                <c:pt idx="159">
                  <c:v>108</c:v>
                </c:pt>
                <c:pt idx="160">
                  <c:v>112</c:v>
                </c:pt>
                <c:pt idx="161">
                  <c:v>119</c:v>
                </c:pt>
                <c:pt idx="162">
                  <c:v>120</c:v>
                </c:pt>
                <c:pt idx="163">
                  <c:v>123</c:v>
                </c:pt>
                <c:pt idx="164">
                  <c:v>120</c:v>
                </c:pt>
                <c:pt idx="165">
                  <c:v>126</c:v>
                </c:pt>
                <c:pt idx="166">
                  <c:v>137</c:v>
                </c:pt>
                <c:pt idx="167">
                  <c:v>134</c:v>
                </c:pt>
                <c:pt idx="168">
                  <c:v>139</c:v>
                </c:pt>
                <c:pt idx="169">
                  <c:v>142</c:v>
                </c:pt>
                <c:pt idx="170">
                  <c:v>144</c:v>
                </c:pt>
                <c:pt idx="171">
                  <c:v>153</c:v>
                </c:pt>
                <c:pt idx="172">
                  <c:v>151</c:v>
                </c:pt>
                <c:pt idx="173">
                  <c:v>168</c:v>
                </c:pt>
                <c:pt idx="174">
                  <c:v>169</c:v>
                </c:pt>
                <c:pt idx="175">
                  <c:v>173</c:v>
                </c:pt>
                <c:pt idx="176">
                  <c:v>177</c:v>
                </c:pt>
                <c:pt idx="177">
                  <c:v>181</c:v>
                </c:pt>
                <c:pt idx="178">
                  <c:v>190</c:v>
                </c:pt>
                <c:pt idx="179">
                  <c:v>191</c:v>
                </c:pt>
                <c:pt idx="180">
                  <c:v>188</c:v>
                </c:pt>
                <c:pt idx="181">
                  <c:v>191</c:v>
                </c:pt>
                <c:pt idx="182">
                  <c:v>189</c:v>
                </c:pt>
                <c:pt idx="183">
                  <c:v>200</c:v>
                </c:pt>
                <c:pt idx="184">
                  <c:v>204</c:v>
                </c:pt>
                <c:pt idx="185">
                  <c:v>204</c:v>
                </c:pt>
                <c:pt idx="186">
                  <c:v>213</c:v>
                </c:pt>
                <c:pt idx="187">
                  <c:v>213</c:v>
                </c:pt>
                <c:pt idx="188">
                  <c:v>218</c:v>
                </c:pt>
                <c:pt idx="189">
                  <c:v>226</c:v>
                </c:pt>
                <c:pt idx="190">
                  <c:v>219</c:v>
                </c:pt>
                <c:pt idx="191">
                  <c:v>219</c:v>
                </c:pt>
                <c:pt idx="192">
                  <c:v>235</c:v>
                </c:pt>
                <c:pt idx="193">
                  <c:v>234</c:v>
                </c:pt>
                <c:pt idx="194">
                  <c:v>232</c:v>
                </c:pt>
                <c:pt idx="195">
                  <c:v>246</c:v>
                </c:pt>
                <c:pt idx="196">
                  <c:v>229</c:v>
                </c:pt>
                <c:pt idx="197">
                  <c:v>239</c:v>
                </c:pt>
                <c:pt idx="198">
                  <c:v>237</c:v>
                </c:pt>
                <c:pt idx="199">
                  <c:v>242</c:v>
                </c:pt>
                <c:pt idx="200">
                  <c:v>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C76-4D98-B503-BEDA7AD0E103}"/>
            </c:ext>
          </c:extLst>
        </c:ser>
        <c:ser>
          <c:idx val="5"/>
          <c:order val="5"/>
          <c:tx>
            <c:strRef>
              <c:f>'0iter ry diffM'!$F$1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diffM'!$F$2:$F$202</c:f>
              <c:numCache>
                <c:formatCode>General</c:formatCode>
                <c:ptCount val="201"/>
                <c:pt idx="0">
                  <c:v>23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27</c:v>
                </c:pt>
                <c:pt idx="5">
                  <c:v>23</c:v>
                </c:pt>
                <c:pt idx="6">
                  <c:v>25</c:v>
                </c:pt>
                <c:pt idx="7">
                  <c:v>24</c:v>
                </c:pt>
                <c:pt idx="8">
                  <c:v>27</c:v>
                </c:pt>
                <c:pt idx="9">
                  <c:v>27</c:v>
                </c:pt>
                <c:pt idx="10">
                  <c:v>24</c:v>
                </c:pt>
                <c:pt idx="11">
                  <c:v>23</c:v>
                </c:pt>
                <c:pt idx="12">
                  <c:v>27</c:v>
                </c:pt>
                <c:pt idx="13">
                  <c:v>26</c:v>
                </c:pt>
                <c:pt idx="14">
                  <c:v>27</c:v>
                </c:pt>
                <c:pt idx="15">
                  <c:v>23</c:v>
                </c:pt>
                <c:pt idx="16">
                  <c:v>27</c:v>
                </c:pt>
                <c:pt idx="17">
                  <c:v>23</c:v>
                </c:pt>
                <c:pt idx="18">
                  <c:v>25</c:v>
                </c:pt>
                <c:pt idx="19">
                  <c:v>26</c:v>
                </c:pt>
                <c:pt idx="20">
                  <c:v>27</c:v>
                </c:pt>
                <c:pt idx="21">
                  <c:v>28</c:v>
                </c:pt>
                <c:pt idx="22">
                  <c:v>25</c:v>
                </c:pt>
                <c:pt idx="23">
                  <c:v>22</c:v>
                </c:pt>
                <c:pt idx="24">
                  <c:v>25</c:v>
                </c:pt>
                <c:pt idx="25">
                  <c:v>27</c:v>
                </c:pt>
                <c:pt idx="26">
                  <c:v>26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27</c:v>
                </c:pt>
                <c:pt idx="31">
                  <c:v>29</c:v>
                </c:pt>
                <c:pt idx="32">
                  <c:v>29</c:v>
                </c:pt>
                <c:pt idx="33">
                  <c:v>27</c:v>
                </c:pt>
                <c:pt idx="34">
                  <c:v>29</c:v>
                </c:pt>
                <c:pt idx="35">
                  <c:v>26</c:v>
                </c:pt>
                <c:pt idx="36">
                  <c:v>22</c:v>
                </c:pt>
                <c:pt idx="37">
                  <c:v>31</c:v>
                </c:pt>
                <c:pt idx="38">
                  <c:v>27</c:v>
                </c:pt>
                <c:pt idx="39">
                  <c:v>29</c:v>
                </c:pt>
                <c:pt idx="40">
                  <c:v>28</c:v>
                </c:pt>
                <c:pt idx="41">
                  <c:v>29</c:v>
                </c:pt>
                <c:pt idx="42">
                  <c:v>28</c:v>
                </c:pt>
                <c:pt idx="43">
                  <c:v>25</c:v>
                </c:pt>
                <c:pt idx="44">
                  <c:v>29</c:v>
                </c:pt>
                <c:pt idx="45">
                  <c:v>29</c:v>
                </c:pt>
                <c:pt idx="46">
                  <c:v>27</c:v>
                </c:pt>
                <c:pt idx="47">
                  <c:v>30</c:v>
                </c:pt>
                <c:pt idx="48">
                  <c:v>33</c:v>
                </c:pt>
                <c:pt idx="49">
                  <c:v>29</c:v>
                </c:pt>
                <c:pt idx="50">
                  <c:v>30</c:v>
                </c:pt>
                <c:pt idx="51">
                  <c:v>27</c:v>
                </c:pt>
                <c:pt idx="52">
                  <c:v>30</c:v>
                </c:pt>
                <c:pt idx="53">
                  <c:v>33</c:v>
                </c:pt>
                <c:pt idx="54">
                  <c:v>32</c:v>
                </c:pt>
                <c:pt idx="55">
                  <c:v>25</c:v>
                </c:pt>
                <c:pt idx="56">
                  <c:v>34</c:v>
                </c:pt>
                <c:pt idx="57">
                  <c:v>30</c:v>
                </c:pt>
                <c:pt idx="58">
                  <c:v>29</c:v>
                </c:pt>
                <c:pt idx="59">
                  <c:v>30</c:v>
                </c:pt>
                <c:pt idx="60">
                  <c:v>30</c:v>
                </c:pt>
                <c:pt idx="61">
                  <c:v>29</c:v>
                </c:pt>
                <c:pt idx="62">
                  <c:v>27</c:v>
                </c:pt>
                <c:pt idx="63">
                  <c:v>32</c:v>
                </c:pt>
                <c:pt idx="64">
                  <c:v>29</c:v>
                </c:pt>
                <c:pt idx="65">
                  <c:v>26</c:v>
                </c:pt>
                <c:pt idx="66">
                  <c:v>31</c:v>
                </c:pt>
                <c:pt idx="67">
                  <c:v>33</c:v>
                </c:pt>
                <c:pt idx="68">
                  <c:v>30</c:v>
                </c:pt>
                <c:pt idx="69">
                  <c:v>29</c:v>
                </c:pt>
                <c:pt idx="70">
                  <c:v>28</c:v>
                </c:pt>
                <c:pt idx="71">
                  <c:v>29</c:v>
                </c:pt>
                <c:pt idx="72">
                  <c:v>25</c:v>
                </c:pt>
                <c:pt idx="73">
                  <c:v>27</c:v>
                </c:pt>
                <c:pt idx="74">
                  <c:v>31</c:v>
                </c:pt>
                <c:pt idx="75">
                  <c:v>29</c:v>
                </c:pt>
                <c:pt idx="76">
                  <c:v>26</c:v>
                </c:pt>
                <c:pt idx="77">
                  <c:v>26</c:v>
                </c:pt>
                <c:pt idx="78">
                  <c:v>31</c:v>
                </c:pt>
                <c:pt idx="79">
                  <c:v>29</c:v>
                </c:pt>
                <c:pt idx="80">
                  <c:v>27</c:v>
                </c:pt>
                <c:pt idx="81">
                  <c:v>26</c:v>
                </c:pt>
                <c:pt idx="82">
                  <c:v>27</c:v>
                </c:pt>
                <c:pt idx="83">
                  <c:v>24</c:v>
                </c:pt>
                <c:pt idx="84">
                  <c:v>27</c:v>
                </c:pt>
                <c:pt idx="85">
                  <c:v>26</c:v>
                </c:pt>
                <c:pt idx="86">
                  <c:v>25</c:v>
                </c:pt>
                <c:pt idx="87">
                  <c:v>25</c:v>
                </c:pt>
                <c:pt idx="88">
                  <c:v>25</c:v>
                </c:pt>
                <c:pt idx="89">
                  <c:v>27</c:v>
                </c:pt>
                <c:pt idx="90">
                  <c:v>28</c:v>
                </c:pt>
                <c:pt idx="91">
                  <c:v>27</c:v>
                </c:pt>
                <c:pt idx="92">
                  <c:v>23</c:v>
                </c:pt>
                <c:pt idx="93">
                  <c:v>25</c:v>
                </c:pt>
                <c:pt idx="94">
                  <c:v>24</c:v>
                </c:pt>
                <c:pt idx="95">
                  <c:v>27</c:v>
                </c:pt>
                <c:pt idx="96">
                  <c:v>24</c:v>
                </c:pt>
                <c:pt idx="97">
                  <c:v>22</c:v>
                </c:pt>
                <c:pt idx="98">
                  <c:v>26</c:v>
                </c:pt>
                <c:pt idx="99">
                  <c:v>25</c:v>
                </c:pt>
                <c:pt idx="100">
                  <c:v>25</c:v>
                </c:pt>
                <c:pt idx="101">
                  <c:v>32</c:v>
                </c:pt>
                <c:pt idx="102">
                  <c:v>28</c:v>
                </c:pt>
                <c:pt idx="103">
                  <c:v>25</c:v>
                </c:pt>
                <c:pt idx="104">
                  <c:v>27</c:v>
                </c:pt>
                <c:pt idx="105">
                  <c:v>29</c:v>
                </c:pt>
                <c:pt idx="106">
                  <c:v>27</c:v>
                </c:pt>
                <c:pt idx="107">
                  <c:v>28</c:v>
                </c:pt>
                <c:pt idx="108">
                  <c:v>26</c:v>
                </c:pt>
                <c:pt idx="109">
                  <c:v>28</c:v>
                </c:pt>
                <c:pt idx="110">
                  <c:v>26</c:v>
                </c:pt>
                <c:pt idx="111">
                  <c:v>27</c:v>
                </c:pt>
                <c:pt idx="112">
                  <c:v>29</c:v>
                </c:pt>
                <c:pt idx="113">
                  <c:v>27</c:v>
                </c:pt>
                <c:pt idx="114">
                  <c:v>31</c:v>
                </c:pt>
                <c:pt idx="115">
                  <c:v>28</c:v>
                </c:pt>
                <c:pt idx="116">
                  <c:v>33</c:v>
                </c:pt>
                <c:pt idx="117">
                  <c:v>30</c:v>
                </c:pt>
                <c:pt idx="118">
                  <c:v>29</c:v>
                </c:pt>
                <c:pt idx="119">
                  <c:v>32</c:v>
                </c:pt>
                <c:pt idx="120">
                  <c:v>29</c:v>
                </c:pt>
                <c:pt idx="121">
                  <c:v>34</c:v>
                </c:pt>
                <c:pt idx="122">
                  <c:v>31</c:v>
                </c:pt>
                <c:pt idx="123">
                  <c:v>35</c:v>
                </c:pt>
                <c:pt idx="124">
                  <c:v>30</c:v>
                </c:pt>
                <c:pt idx="125">
                  <c:v>34</c:v>
                </c:pt>
                <c:pt idx="126">
                  <c:v>34</c:v>
                </c:pt>
                <c:pt idx="127">
                  <c:v>35</c:v>
                </c:pt>
                <c:pt idx="128">
                  <c:v>34</c:v>
                </c:pt>
                <c:pt idx="129">
                  <c:v>35</c:v>
                </c:pt>
                <c:pt idx="130">
                  <c:v>35</c:v>
                </c:pt>
                <c:pt idx="131">
                  <c:v>34</c:v>
                </c:pt>
                <c:pt idx="132">
                  <c:v>33</c:v>
                </c:pt>
                <c:pt idx="133">
                  <c:v>37</c:v>
                </c:pt>
                <c:pt idx="134">
                  <c:v>38</c:v>
                </c:pt>
                <c:pt idx="135">
                  <c:v>35</c:v>
                </c:pt>
                <c:pt idx="136">
                  <c:v>28</c:v>
                </c:pt>
                <c:pt idx="137">
                  <c:v>36</c:v>
                </c:pt>
                <c:pt idx="138">
                  <c:v>36</c:v>
                </c:pt>
                <c:pt idx="139">
                  <c:v>37</c:v>
                </c:pt>
                <c:pt idx="140">
                  <c:v>38</c:v>
                </c:pt>
                <c:pt idx="141">
                  <c:v>36</c:v>
                </c:pt>
                <c:pt idx="142">
                  <c:v>38</c:v>
                </c:pt>
                <c:pt idx="143">
                  <c:v>36</c:v>
                </c:pt>
                <c:pt idx="144">
                  <c:v>40</c:v>
                </c:pt>
                <c:pt idx="145">
                  <c:v>39</c:v>
                </c:pt>
                <c:pt idx="146">
                  <c:v>38</c:v>
                </c:pt>
                <c:pt idx="147">
                  <c:v>40</c:v>
                </c:pt>
                <c:pt idx="148">
                  <c:v>37</c:v>
                </c:pt>
                <c:pt idx="149">
                  <c:v>38</c:v>
                </c:pt>
                <c:pt idx="150">
                  <c:v>36</c:v>
                </c:pt>
                <c:pt idx="151">
                  <c:v>36</c:v>
                </c:pt>
                <c:pt idx="152">
                  <c:v>37</c:v>
                </c:pt>
                <c:pt idx="153">
                  <c:v>34</c:v>
                </c:pt>
                <c:pt idx="154">
                  <c:v>37</c:v>
                </c:pt>
                <c:pt idx="155">
                  <c:v>37</c:v>
                </c:pt>
                <c:pt idx="156">
                  <c:v>38</c:v>
                </c:pt>
                <c:pt idx="157">
                  <c:v>37</c:v>
                </c:pt>
                <c:pt idx="158">
                  <c:v>34</c:v>
                </c:pt>
                <c:pt idx="159">
                  <c:v>38</c:v>
                </c:pt>
                <c:pt idx="160">
                  <c:v>40</c:v>
                </c:pt>
                <c:pt idx="161">
                  <c:v>34</c:v>
                </c:pt>
                <c:pt idx="162">
                  <c:v>34</c:v>
                </c:pt>
                <c:pt idx="163">
                  <c:v>38</c:v>
                </c:pt>
                <c:pt idx="164">
                  <c:v>35</c:v>
                </c:pt>
                <c:pt idx="165">
                  <c:v>36</c:v>
                </c:pt>
                <c:pt idx="166">
                  <c:v>35</c:v>
                </c:pt>
                <c:pt idx="167">
                  <c:v>41</c:v>
                </c:pt>
                <c:pt idx="168">
                  <c:v>31</c:v>
                </c:pt>
                <c:pt idx="169">
                  <c:v>38</c:v>
                </c:pt>
                <c:pt idx="170">
                  <c:v>34</c:v>
                </c:pt>
                <c:pt idx="171">
                  <c:v>38</c:v>
                </c:pt>
                <c:pt idx="172">
                  <c:v>35</c:v>
                </c:pt>
                <c:pt idx="173">
                  <c:v>34</c:v>
                </c:pt>
                <c:pt idx="174">
                  <c:v>35</c:v>
                </c:pt>
                <c:pt idx="175">
                  <c:v>35</c:v>
                </c:pt>
                <c:pt idx="176">
                  <c:v>32</c:v>
                </c:pt>
                <c:pt idx="177">
                  <c:v>37</c:v>
                </c:pt>
                <c:pt idx="178">
                  <c:v>34</c:v>
                </c:pt>
                <c:pt idx="179">
                  <c:v>29</c:v>
                </c:pt>
                <c:pt idx="180">
                  <c:v>32</c:v>
                </c:pt>
                <c:pt idx="181">
                  <c:v>39</c:v>
                </c:pt>
                <c:pt idx="182">
                  <c:v>34</c:v>
                </c:pt>
                <c:pt idx="183">
                  <c:v>29</c:v>
                </c:pt>
                <c:pt idx="184">
                  <c:v>34</c:v>
                </c:pt>
                <c:pt idx="185">
                  <c:v>38</c:v>
                </c:pt>
                <c:pt idx="186">
                  <c:v>33</c:v>
                </c:pt>
                <c:pt idx="187">
                  <c:v>41</c:v>
                </c:pt>
                <c:pt idx="188">
                  <c:v>36</c:v>
                </c:pt>
                <c:pt idx="189">
                  <c:v>34</c:v>
                </c:pt>
                <c:pt idx="190">
                  <c:v>41</c:v>
                </c:pt>
                <c:pt idx="191">
                  <c:v>40</c:v>
                </c:pt>
                <c:pt idx="192">
                  <c:v>42</c:v>
                </c:pt>
                <c:pt idx="193">
                  <c:v>39</c:v>
                </c:pt>
                <c:pt idx="194">
                  <c:v>42</c:v>
                </c:pt>
                <c:pt idx="195">
                  <c:v>40</c:v>
                </c:pt>
                <c:pt idx="196">
                  <c:v>42</c:v>
                </c:pt>
                <c:pt idx="197">
                  <c:v>47</c:v>
                </c:pt>
                <c:pt idx="198">
                  <c:v>45</c:v>
                </c:pt>
                <c:pt idx="199">
                  <c:v>48</c:v>
                </c:pt>
                <c:pt idx="20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C76-4D98-B503-BEDA7AD0E103}"/>
            </c:ext>
          </c:extLst>
        </c:ser>
        <c:ser>
          <c:idx val="6"/>
          <c:order val="6"/>
          <c:tx>
            <c:strRef>
              <c:f>'0iter ry diffM'!$G$1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diffM'!$G$2:$G$202</c:f>
              <c:numCache>
                <c:formatCode>General</c:formatCode>
                <c:ptCount val="201"/>
                <c:pt idx="0">
                  <c:v>27</c:v>
                </c:pt>
                <c:pt idx="1">
                  <c:v>29</c:v>
                </c:pt>
                <c:pt idx="2">
                  <c:v>29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26</c:v>
                </c:pt>
                <c:pt idx="7">
                  <c:v>30</c:v>
                </c:pt>
                <c:pt idx="8">
                  <c:v>32</c:v>
                </c:pt>
                <c:pt idx="9">
                  <c:v>28</c:v>
                </c:pt>
                <c:pt idx="10">
                  <c:v>28</c:v>
                </c:pt>
                <c:pt idx="11">
                  <c:v>31</c:v>
                </c:pt>
                <c:pt idx="12">
                  <c:v>27</c:v>
                </c:pt>
                <c:pt idx="13">
                  <c:v>28</c:v>
                </c:pt>
                <c:pt idx="14">
                  <c:v>26</c:v>
                </c:pt>
                <c:pt idx="15">
                  <c:v>29</c:v>
                </c:pt>
                <c:pt idx="16">
                  <c:v>32</c:v>
                </c:pt>
                <c:pt idx="17">
                  <c:v>25</c:v>
                </c:pt>
                <c:pt idx="18">
                  <c:v>31</c:v>
                </c:pt>
                <c:pt idx="19">
                  <c:v>30</c:v>
                </c:pt>
                <c:pt idx="20">
                  <c:v>30</c:v>
                </c:pt>
                <c:pt idx="21">
                  <c:v>28</c:v>
                </c:pt>
                <c:pt idx="22">
                  <c:v>32</c:v>
                </c:pt>
                <c:pt idx="23">
                  <c:v>27</c:v>
                </c:pt>
                <c:pt idx="24">
                  <c:v>28</c:v>
                </c:pt>
                <c:pt idx="25">
                  <c:v>30</c:v>
                </c:pt>
                <c:pt idx="26">
                  <c:v>31</c:v>
                </c:pt>
                <c:pt idx="27">
                  <c:v>31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34</c:v>
                </c:pt>
                <c:pt idx="32">
                  <c:v>28</c:v>
                </c:pt>
                <c:pt idx="33">
                  <c:v>31</c:v>
                </c:pt>
                <c:pt idx="34">
                  <c:v>35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33</c:v>
                </c:pt>
                <c:pt idx="39">
                  <c:v>31</c:v>
                </c:pt>
                <c:pt idx="40">
                  <c:v>32</c:v>
                </c:pt>
                <c:pt idx="41">
                  <c:v>32</c:v>
                </c:pt>
                <c:pt idx="42">
                  <c:v>33</c:v>
                </c:pt>
                <c:pt idx="43">
                  <c:v>30</c:v>
                </c:pt>
                <c:pt idx="44">
                  <c:v>30</c:v>
                </c:pt>
                <c:pt idx="45">
                  <c:v>29</c:v>
                </c:pt>
                <c:pt idx="46">
                  <c:v>30</c:v>
                </c:pt>
                <c:pt idx="47">
                  <c:v>30</c:v>
                </c:pt>
                <c:pt idx="48">
                  <c:v>34</c:v>
                </c:pt>
                <c:pt idx="49">
                  <c:v>30</c:v>
                </c:pt>
                <c:pt idx="50">
                  <c:v>35</c:v>
                </c:pt>
                <c:pt idx="51">
                  <c:v>29</c:v>
                </c:pt>
                <c:pt idx="52">
                  <c:v>34</c:v>
                </c:pt>
                <c:pt idx="53">
                  <c:v>37</c:v>
                </c:pt>
                <c:pt idx="54">
                  <c:v>34</c:v>
                </c:pt>
                <c:pt idx="55">
                  <c:v>30</c:v>
                </c:pt>
                <c:pt idx="56">
                  <c:v>34</c:v>
                </c:pt>
                <c:pt idx="57">
                  <c:v>32</c:v>
                </c:pt>
                <c:pt idx="58">
                  <c:v>32</c:v>
                </c:pt>
                <c:pt idx="59">
                  <c:v>36</c:v>
                </c:pt>
                <c:pt idx="60">
                  <c:v>32</c:v>
                </c:pt>
                <c:pt idx="61">
                  <c:v>30</c:v>
                </c:pt>
                <c:pt idx="62">
                  <c:v>36</c:v>
                </c:pt>
                <c:pt idx="63">
                  <c:v>31</c:v>
                </c:pt>
                <c:pt idx="64">
                  <c:v>32</c:v>
                </c:pt>
                <c:pt idx="65">
                  <c:v>25</c:v>
                </c:pt>
                <c:pt idx="66">
                  <c:v>34</c:v>
                </c:pt>
                <c:pt idx="67">
                  <c:v>35</c:v>
                </c:pt>
                <c:pt idx="68">
                  <c:v>29</c:v>
                </c:pt>
                <c:pt idx="69">
                  <c:v>29</c:v>
                </c:pt>
                <c:pt idx="70">
                  <c:v>33</c:v>
                </c:pt>
                <c:pt idx="71">
                  <c:v>33</c:v>
                </c:pt>
                <c:pt idx="72">
                  <c:v>31</c:v>
                </c:pt>
                <c:pt idx="73">
                  <c:v>32</c:v>
                </c:pt>
                <c:pt idx="74">
                  <c:v>31</c:v>
                </c:pt>
                <c:pt idx="75">
                  <c:v>32</c:v>
                </c:pt>
                <c:pt idx="76">
                  <c:v>29</c:v>
                </c:pt>
                <c:pt idx="77">
                  <c:v>27</c:v>
                </c:pt>
                <c:pt idx="78">
                  <c:v>31</c:v>
                </c:pt>
                <c:pt idx="79">
                  <c:v>29</c:v>
                </c:pt>
                <c:pt idx="80">
                  <c:v>29</c:v>
                </c:pt>
                <c:pt idx="81">
                  <c:v>29</c:v>
                </c:pt>
                <c:pt idx="82">
                  <c:v>26</c:v>
                </c:pt>
                <c:pt idx="83">
                  <c:v>26</c:v>
                </c:pt>
                <c:pt idx="84">
                  <c:v>31</c:v>
                </c:pt>
                <c:pt idx="85">
                  <c:v>27</c:v>
                </c:pt>
                <c:pt idx="86">
                  <c:v>29</c:v>
                </c:pt>
                <c:pt idx="87">
                  <c:v>29</c:v>
                </c:pt>
                <c:pt idx="88">
                  <c:v>28</c:v>
                </c:pt>
                <c:pt idx="89">
                  <c:v>27</c:v>
                </c:pt>
                <c:pt idx="90">
                  <c:v>29</c:v>
                </c:pt>
                <c:pt idx="91">
                  <c:v>28</c:v>
                </c:pt>
                <c:pt idx="92">
                  <c:v>25</c:v>
                </c:pt>
                <c:pt idx="93">
                  <c:v>28</c:v>
                </c:pt>
                <c:pt idx="94">
                  <c:v>27</c:v>
                </c:pt>
                <c:pt idx="95">
                  <c:v>27</c:v>
                </c:pt>
                <c:pt idx="96">
                  <c:v>30</c:v>
                </c:pt>
                <c:pt idx="97">
                  <c:v>27</c:v>
                </c:pt>
                <c:pt idx="98">
                  <c:v>27</c:v>
                </c:pt>
                <c:pt idx="99">
                  <c:v>30</c:v>
                </c:pt>
                <c:pt idx="100">
                  <c:v>29</c:v>
                </c:pt>
                <c:pt idx="101">
                  <c:v>28</c:v>
                </c:pt>
                <c:pt idx="102">
                  <c:v>27</c:v>
                </c:pt>
                <c:pt idx="103">
                  <c:v>30</c:v>
                </c:pt>
                <c:pt idx="104">
                  <c:v>29</c:v>
                </c:pt>
                <c:pt idx="105">
                  <c:v>29</c:v>
                </c:pt>
                <c:pt idx="106">
                  <c:v>29</c:v>
                </c:pt>
                <c:pt idx="107">
                  <c:v>31</c:v>
                </c:pt>
                <c:pt idx="108">
                  <c:v>28</c:v>
                </c:pt>
                <c:pt idx="109">
                  <c:v>27</c:v>
                </c:pt>
                <c:pt idx="110">
                  <c:v>28</c:v>
                </c:pt>
                <c:pt idx="111">
                  <c:v>31</c:v>
                </c:pt>
                <c:pt idx="112">
                  <c:v>37</c:v>
                </c:pt>
                <c:pt idx="113">
                  <c:v>29</c:v>
                </c:pt>
                <c:pt idx="114">
                  <c:v>34</c:v>
                </c:pt>
                <c:pt idx="115">
                  <c:v>32</c:v>
                </c:pt>
                <c:pt idx="116">
                  <c:v>31</c:v>
                </c:pt>
                <c:pt idx="117">
                  <c:v>30</c:v>
                </c:pt>
                <c:pt idx="118">
                  <c:v>30</c:v>
                </c:pt>
                <c:pt idx="119">
                  <c:v>34</c:v>
                </c:pt>
                <c:pt idx="120">
                  <c:v>34</c:v>
                </c:pt>
                <c:pt idx="121">
                  <c:v>34</c:v>
                </c:pt>
                <c:pt idx="122">
                  <c:v>32</c:v>
                </c:pt>
                <c:pt idx="123">
                  <c:v>33</c:v>
                </c:pt>
                <c:pt idx="124">
                  <c:v>37</c:v>
                </c:pt>
                <c:pt idx="125">
                  <c:v>34</c:v>
                </c:pt>
                <c:pt idx="126">
                  <c:v>36</c:v>
                </c:pt>
                <c:pt idx="127">
                  <c:v>36</c:v>
                </c:pt>
                <c:pt idx="128">
                  <c:v>37</c:v>
                </c:pt>
                <c:pt idx="129">
                  <c:v>38</c:v>
                </c:pt>
                <c:pt idx="130">
                  <c:v>39</c:v>
                </c:pt>
                <c:pt idx="131">
                  <c:v>37</c:v>
                </c:pt>
                <c:pt idx="132">
                  <c:v>40</c:v>
                </c:pt>
                <c:pt idx="133">
                  <c:v>38</c:v>
                </c:pt>
                <c:pt idx="134">
                  <c:v>34</c:v>
                </c:pt>
                <c:pt idx="135">
                  <c:v>40</c:v>
                </c:pt>
                <c:pt idx="136">
                  <c:v>37</c:v>
                </c:pt>
                <c:pt idx="137">
                  <c:v>43</c:v>
                </c:pt>
                <c:pt idx="138">
                  <c:v>37</c:v>
                </c:pt>
                <c:pt idx="139">
                  <c:v>44</c:v>
                </c:pt>
                <c:pt idx="140">
                  <c:v>42</c:v>
                </c:pt>
                <c:pt idx="141">
                  <c:v>41</c:v>
                </c:pt>
                <c:pt idx="142">
                  <c:v>39</c:v>
                </c:pt>
                <c:pt idx="143">
                  <c:v>42</c:v>
                </c:pt>
                <c:pt idx="144">
                  <c:v>40</c:v>
                </c:pt>
                <c:pt idx="145">
                  <c:v>41</c:v>
                </c:pt>
                <c:pt idx="146">
                  <c:v>42</c:v>
                </c:pt>
                <c:pt idx="147">
                  <c:v>39</c:v>
                </c:pt>
                <c:pt idx="148">
                  <c:v>43</c:v>
                </c:pt>
                <c:pt idx="149">
                  <c:v>39</c:v>
                </c:pt>
                <c:pt idx="150">
                  <c:v>42</c:v>
                </c:pt>
                <c:pt idx="151">
                  <c:v>39</c:v>
                </c:pt>
                <c:pt idx="152">
                  <c:v>45</c:v>
                </c:pt>
                <c:pt idx="153">
                  <c:v>41</c:v>
                </c:pt>
                <c:pt idx="154">
                  <c:v>43</c:v>
                </c:pt>
                <c:pt idx="155">
                  <c:v>44</c:v>
                </c:pt>
                <c:pt idx="156">
                  <c:v>41</c:v>
                </c:pt>
                <c:pt idx="157">
                  <c:v>42</c:v>
                </c:pt>
                <c:pt idx="158">
                  <c:v>42</c:v>
                </c:pt>
                <c:pt idx="159">
                  <c:v>41</c:v>
                </c:pt>
                <c:pt idx="160">
                  <c:v>38</c:v>
                </c:pt>
                <c:pt idx="161">
                  <c:v>43</c:v>
                </c:pt>
                <c:pt idx="162">
                  <c:v>41</c:v>
                </c:pt>
                <c:pt idx="163">
                  <c:v>46</c:v>
                </c:pt>
                <c:pt idx="164">
                  <c:v>42</c:v>
                </c:pt>
                <c:pt idx="165">
                  <c:v>41</c:v>
                </c:pt>
                <c:pt idx="166">
                  <c:v>37</c:v>
                </c:pt>
                <c:pt idx="167">
                  <c:v>37</c:v>
                </c:pt>
                <c:pt idx="168">
                  <c:v>42</c:v>
                </c:pt>
                <c:pt idx="169">
                  <c:v>43</c:v>
                </c:pt>
                <c:pt idx="170">
                  <c:v>42</c:v>
                </c:pt>
                <c:pt idx="171">
                  <c:v>40</c:v>
                </c:pt>
                <c:pt idx="172">
                  <c:v>43</c:v>
                </c:pt>
                <c:pt idx="173">
                  <c:v>39</c:v>
                </c:pt>
                <c:pt idx="174">
                  <c:v>35</c:v>
                </c:pt>
                <c:pt idx="175">
                  <c:v>40</c:v>
                </c:pt>
                <c:pt idx="176">
                  <c:v>43</c:v>
                </c:pt>
                <c:pt idx="177">
                  <c:v>39</c:v>
                </c:pt>
                <c:pt idx="178">
                  <c:v>37</c:v>
                </c:pt>
                <c:pt idx="179">
                  <c:v>38</c:v>
                </c:pt>
                <c:pt idx="180">
                  <c:v>43</c:v>
                </c:pt>
                <c:pt idx="181">
                  <c:v>42</c:v>
                </c:pt>
                <c:pt idx="182">
                  <c:v>50</c:v>
                </c:pt>
                <c:pt idx="183">
                  <c:v>47</c:v>
                </c:pt>
                <c:pt idx="184">
                  <c:v>47</c:v>
                </c:pt>
                <c:pt idx="185">
                  <c:v>45</c:v>
                </c:pt>
                <c:pt idx="186">
                  <c:v>44</c:v>
                </c:pt>
                <c:pt idx="187">
                  <c:v>46</c:v>
                </c:pt>
                <c:pt idx="188">
                  <c:v>48</c:v>
                </c:pt>
                <c:pt idx="189">
                  <c:v>44</c:v>
                </c:pt>
                <c:pt idx="190">
                  <c:v>44</c:v>
                </c:pt>
                <c:pt idx="191">
                  <c:v>49</c:v>
                </c:pt>
                <c:pt idx="192">
                  <c:v>46</c:v>
                </c:pt>
                <c:pt idx="193">
                  <c:v>47</c:v>
                </c:pt>
                <c:pt idx="194">
                  <c:v>49</c:v>
                </c:pt>
                <c:pt idx="195">
                  <c:v>50</c:v>
                </c:pt>
                <c:pt idx="196">
                  <c:v>54</c:v>
                </c:pt>
                <c:pt idx="197">
                  <c:v>51</c:v>
                </c:pt>
                <c:pt idx="198">
                  <c:v>59</c:v>
                </c:pt>
                <c:pt idx="199">
                  <c:v>55</c:v>
                </c:pt>
                <c:pt idx="20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C76-4D98-B503-BEDA7AD0E103}"/>
            </c:ext>
          </c:extLst>
        </c:ser>
        <c:ser>
          <c:idx val="7"/>
          <c:order val="7"/>
          <c:tx>
            <c:strRef>
              <c:f>'0iter ry diffM'!$H$1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diffM'!$H$2:$H$202</c:f>
              <c:numCache>
                <c:formatCode>General</c:formatCode>
                <c:ptCount val="201"/>
                <c:pt idx="0">
                  <c:v>25</c:v>
                </c:pt>
                <c:pt idx="1">
                  <c:v>23</c:v>
                </c:pt>
                <c:pt idx="2">
                  <c:v>26</c:v>
                </c:pt>
                <c:pt idx="3">
                  <c:v>28</c:v>
                </c:pt>
                <c:pt idx="4">
                  <c:v>26</c:v>
                </c:pt>
                <c:pt idx="5">
                  <c:v>23</c:v>
                </c:pt>
                <c:pt idx="6">
                  <c:v>25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>
                  <c:v>28</c:v>
                </c:pt>
                <c:pt idx="11">
                  <c:v>29</c:v>
                </c:pt>
                <c:pt idx="12">
                  <c:v>28</c:v>
                </c:pt>
                <c:pt idx="13">
                  <c:v>31</c:v>
                </c:pt>
                <c:pt idx="14">
                  <c:v>35</c:v>
                </c:pt>
                <c:pt idx="15">
                  <c:v>31</c:v>
                </c:pt>
                <c:pt idx="16">
                  <c:v>32</c:v>
                </c:pt>
                <c:pt idx="17">
                  <c:v>31</c:v>
                </c:pt>
                <c:pt idx="18">
                  <c:v>35</c:v>
                </c:pt>
                <c:pt idx="19">
                  <c:v>33</c:v>
                </c:pt>
                <c:pt idx="20">
                  <c:v>35</c:v>
                </c:pt>
                <c:pt idx="21">
                  <c:v>34</c:v>
                </c:pt>
                <c:pt idx="22">
                  <c:v>34</c:v>
                </c:pt>
                <c:pt idx="23">
                  <c:v>37</c:v>
                </c:pt>
                <c:pt idx="24">
                  <c:v>39</c:v>
                </c:pt>
                <c:pt idx="25">
                  <c:v>43</c:v>
                </c:pt>
                <c:pt idx="26">
                  <c:v>39</c:v>
                </c:pt>
                <c:pt idx="27">
                  <c:v>45</c:v>
                </c:pt>
                <c:pt idx="28">
                  <c:v>41</c:v>
                </c:pt>
                <c:pt idx="29">
                  <c:v>43</c:v>
                </c:pt>
                <c:pt idx="30">
                  <c:v>42</c:v>
                </c:pt>
                <c:pt idx="31">
                  <c:v>42</c:v>
                </c:pt>
                <c:pt idx="32">
                  <c:v>43</c:v>
                </c:pt>
                <c:pt idx="33">
                  <c:v>50</c:v>
                </c:pt>
                <c:pt idx="34">
                  <c:v>51</c:v>
                </c:pt>
                <c:pt idx="35">
                  <c:v>50</c:v>
                </c:pt>
                <c:pt idx="36">
                  <c:v>46</c:v>
                </c:pt>
                <c:pt idx="37">
                  <c:v>51</c:v>
                </c:pt>
                <c:pt idx="38">
                  <c:v>51</c:v>
                </c:pt>
                <c:pt idx="39">
                  <c:v>51</c:v>
                </c:pt>
                <c:pt idx="40">
                  <c:v>53</c:v>
                </c:pt>
                <c:pt idx="41">
                  <c:v>51</c:v>
                </c:pt>
                <c:pt idx="42">
                  <c:v>56</c:v>
                </c:pt>
                <c:pt idx="43">
                  <c:v>51</c:v>
                </c:pt>
                <c:pt idx="44">
                  <c:v>52</c:v>
                </c:pt>
                <c:pt idx="45">
                  <c:v>52</c:v>
                </c:pt>
                <c:pt idx="46">
                  <c:v>53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51</c:v>
                </c:pt>
                <c:pt idx="51">
                  <c:v>53</c:v>
                </c:pt>
                <c:pt idx="52">
                  <c:v>53</c:v>
                </c:pt>
                <c:pt idx="53">
                  <c:v>52</c:v>
                </c:pt>
                <c:pt idx="54">
                  <c:v>49</c:v>
                </c:pt>
                <c:pt idx="55">
                  <c:v>46</c:v>
                </c:pt>
                <c:pt idx="56">
                  <c:v>50</c:v>
                </c:pt>
                <c:pt idx="57">
                  <c:v>46</c:v>
                </c:pt>
                <c:pt idx="58">
                  <c:v>48</c:v>
                </c:pt>
                <c:pt idx="59">
                  <c:v>45</c:v>
                </c:pt>
                <c:pt idx="60">
                  <c:v>46</c:v>
                </c:pt>
                <c:pt idx="61">
                  <c:v>46</c:v>
                </c:pt>
                <c:pt idx="62">
                  <c:v>48</c:v>
                </c:pt>
                <c:pt idx="63">
                  <c:v>40</c:v>
                </c:pt>
                <c:pt idx="64">
                  <c:v>41</c:v>
                </c:pt>
                <c:pt idx="65">
                  <c:v>40</c:v>
                </c:pt>
                <c:pt idx="66">
                  <c:v>44</c:v>
                </c:pt>
                <c:pt idx="67">
                  <c:v>40</c:v>
                </c:pt>
                <c:pt idx="68">
                  <c:v>45</c:v>
                </c:pt>
                <c:pt idx="69">
                  <c:v>37</c:v>
                </c:pt>
                <c:pt idx="70">
                  <c:v>39</c:v>
                </c:pt>
                <c:pt idx="71">
                  <c:v>36</c:v>
                </c:pt>
                <c:pt idx="72">
                  <c:v>37</c:v>
                </c:pt>
                <c:pt idx="73">
                  <c:v>34</c:v>
                </c:pt>
                <c:pt idx="74">
                  <c:v>34</c:v>
                </c:pt>
                <c:pt idx="75">
                  <c:v>34</c:v>
                </c:pt>
                <c:pt idx="76">
                  <c:v>29</c:v>
                </c:pt>
                <c:pt idx="77">
                  <c:v>31</c:v>
                </c:pt>
                <c:pt idx="78">
                  <c:v>35</c:v>
                </c:pt>
                <c:pt idx="79">
                  <c:v>31</c:v>
                </c:pt>
                <c:pt idx="80">
                  <c:v>32</c:v>
                </c:pt>
                <c:pt idx="81">
                  <c:v>28</c:v>
                </c:pt>
                <c:pt idx="82">
                  <c:v>27</c:v>
                </c:pt>
                <c:pt idx="83">
                  <c:v>29</c:v>
                </c:pt>
                <c:pt idx="84">
                  <c:v>28</c:v>
                </c:pt>
                <c:pt idx="85">
                  <c:v>27</c:v>
                </c:pt>
                <c:pt idx="86">
                  <c:v>27</c:v>
                </c:pt>
                <c:pt idx="87">
                  <c:v>30</c:v>
                </c:pt>
                <c:pt idx="88">
                  <c:v>27</c:v>
                </c:pt>
                <c:pt idx="89">
                  <c:v>27</c:v>
                </c:pt>
                <c:pt idx="90">
                  <c:v>27</c:v>
                </c:pt>
                <c:pt idx="91">
                  <c:v>26</c:v>
                </c:pt>
                <c:pt idx="92">
                  <c:v>26</c:v>
                </c:pt>
                <c:pt idx="93">
                  <c:v>23</c:v>
                </c:pt>
                <c:pt idx="94">
                  <c:v>24</c:v>
                </c:pt>
                <c:pt idx="95">
                  <c:v>25</c:v>
                </c:pt>
                <c:pt idx="96">
                  <c:v>25</c:v>
                </c:pt>
                <c:pt idx="97">
                  <c:v>25</c:v>
                </c:pt>
                <c:pt idx="98">
                  <c:v>25</c:v>
                </c:pt>
                <c:pt idx="99">
                  <c:v>24</c:v>
                </c:pt>
                <c:pt idx="100">
                  <c:v>22</c:v>
                </c:pt>
                <c:pt idx="101">
                  <c:v>28</c:v>
                </c:pt>
                <c:pt idx="102">
                  <c:v>28</c:v>
                </c:pt>
                <c:pt idx="103">
                  <c:v>25</c:v>
                </c:pt>
                <c:pt idx="104">
                  <c:v>23</c:v>
                </c:pt>
                <c:pt idx="105">
                  <c:v>25</c:v>
                </c:pt>
                <c:pt idx="106">
                  <c:v>27</c:v>
                </c:pt>
                <c:pt idx="107">
                  <c:v>26</c:v>
                </c:pt>
                <c:pt idx="108">
                  <c:v>27</c:v>
                </c:pt>
                <c:pt idx="109">
                  <c:v>23</c:v>
                </c:pt>
                <c:pt idx="110">
                  <c:v>24</c:v>
                </c:pt>
                <c:pt idx="111">
                  <c:v>26</c:v>
                </c:pt>
                <c:pt idx="112">
                  <c:v>26</c:v>
                </c:pt>
                <c:pt idx="113">
                  <c:v>25</c:v>
                </c:pt>
                <c:pt idx="114">
                  <c:v>25</c:v>
                </c:pt>
                <c:pt idx="115">
                  <c:v>25</c:v>
                </c:pt>
                <c:pt idx="116">
                  <c:v>25</c:v>
                </c:pt>
                <c:pt idx="117">
                  <c:v>27</c:v>
                </c:pt>
                <c:pt idx="118">
                  <c:v>27</c:v>
                </c:pt>
                <c:pt idx="119">
                  <c:v>27</c:v>
                </c:pt>
                <c:pt idx="120">
                  <c:v>29</c:v>
                </c:pt>
                <c:pt idx="121">
                  <c:v>27</c:v>
                </c:pt>
                <c:pt idx="122">
                  <c:v>27</c:v>
                </c:pt>
                <c:pt idx="123">
                  <c:v>26</c:v>
                </c:pt>
                <c:pt idx="124">
                  <c:v>27</c:v>
                </c:pt>
                <c:pt idx="125">
                  <c:v>27</c:v>
                </c:pt>
                <c:pt idx="126">
                  <c:v>28</c:v>
                </c:pt>
                <c:pt idx="127">
                  <c:v>25</c:v>
                </c:pt>
                <c:pt idx="128">
                  <c:v>30</c:v>
                </c:pt>
                <c:pt idx="129">
                  <c:v>28</c:v>
                </c:pt>
                <c:pt idx="130">
                  <c:v>27</c:v>
                </c:pt>
                <c:pt idx="131">
                  <c:v>28</c:v>
                </c:pt>
                <c:pt idx="132">
                  <c:v>28</c:v>
                </c:pt>
                <c:pt idx="133">
                  <c:v>25</c:v>
                </c:pt>
                <c:pt idx="134">
                  <c:v>31</c:v>
                </c:pt>
                <c:pt idx="135">
                  <c:v>22</c:v>
                </c:pt>
                <c:pt idx="136">
                  <c:v>27</c:v>
                </c:pt>
                <c:pt idx="137">
                  <c:v>27</c:v>
                </c:pt>
                <c:pt idx="138">
                  <c:v>25</c:v>
                </c:pt>
                <c:pt idx="139">
                  <c:v>28</c:v>
                </c:pt>
                <c:pt idx="140">
                  <c:v>25</c:v>
                </c:pt>
                <c:pt idx="141">
                  <c:v>24</c:v>
                </c:pt>
                <c:pt idx="142">
                  <c:v>25</c:v>
                </c:pt>
                <c:pt idx="143">
                  <c:v>24</c:v>
                </c:pt>
                <c:pt idx="144">
                  <c:v>25</c:v>
                </c:pt>
                <c:pt idx="145">
                  <c:v>26</c:v>
                </c:pt>
                <c:pt idx="146">
                  <c:v>26</c:v>
                </c:pt>
                <c:pt idx="147">
                  <c:v>26</c:v>
                </c:pt>
                <c:pt idx="148">
                  <c:v>25</c:v>
                </c:pt>
                <c:pt idx="149">
                  <c:v>24</c:v>
                </c:pt>
                <c:pt idx="150">
                  <c:v>26</c:v>
                </c:pt>
                <c:pt idx="151">
                  <c:v>24</c:v>
                </c:pt>
                <c:pt idx="152">
                  <c:v>23</c:v>
                </c:pt>
                <c:pt idx="153">
                  <c:v>23</c:v>
                </c:pt>
                <c:pt idx="154">
                  <c:v>25</c:v>
                </c:pt>
                <c:pt idx="155">
                  <c:v>29</c:v>
                </c:pt>
                <c:pt idx="156">
                  <c:v>28</c:v>
                </c:pt>
                <c:pt idx="157">
                  <c:v>23</c:v>
                </c:pt>
                <c:pt idx="158">
                  <c:v>26</c:v>
                </c:pt>
                <c:pt idx="159">
                  <c:v>26</c:v>
                </c:pt>
                <c:pt idx="160">
                  <c:v>24</c:v>
                </c:pt>
                <c:pt idx="161">
                  <c:v>23</c:v>
                </c:pt>
                <c:pt idx="162">
                  <c:v>25</c:v>
                </c:pt>
                <c:pt idx="163">
                  <c:v>24</c:v>
                </c:pt>
                <c:pt idx="164">
                  <c:v>24</c:v>
                </c:pt>
                <c:pt idx="165">
                  <c:v>24</c:v>
                </c:pt>
                <c:pt idx="166">
                  <c:v>24</c:v>
                </c:pt>
                <c:pt idx="167">
                  <c:v>25</c:v>
                </c:pt>
                <c:pt idx="168">
                  <c:v>24</c:v>
                </c:pt>
                <c:pt idx="169">
                  <c:v>28</c:v>
                </c:pt>
                <c:pt idx="170">
                  <c:v>25</c:v>
                </c:pt>
                <c:pt idx="171">
                  <c:v>23</c:v>
                </c:pt>
                <c:pt idx="172">
                  <c:v>27</c:v>
                </c:pt>
                <c:pt idx="173">
                  <c:v>23</c:v>
                </c:pt>
                <c:pt idx="174">
                  <c:v>27</c:v>
                </c:pt>
                <c:pt idx="175">
                  <c:v>28</c:v>
                </c:pt>
                <c:pt idx="176">
                  <c:v>28</c:v>
                </c:pt>
                <c:pt idx="177">
                  <c:v>26</c:v>
                </c:pt>
                <c:pt idx="178">
                  <c:v>27</c:v>
                </c:pt>
                <c:pt idx="179">
                  <c:v>27</c:v>
                </c:pt>
                <c:pt idx="180">
                  <c:v>29</c:v>
                </c:pt>
                <c:pt idx="181">
                  <c:v>30</c:v>
                </c:pt>
                <c:pt idx="182">
                  <c:v>31</c:v>
                </c:pt>
                <c:pt idx="183">
                  <c:v>28</c:v>
                </c:pt>
                <c:pt idx="184">
                  <c:v>28</c:v>
                </c:pt>
                <c:pt idx="185">
                  <c:v>30</c:v>
                </c:pt>
                <c:pt idx="186">
                  <c:v>31</c:v>
                </c:pt>
                <c:pt idx="187">
                  <c:v>32</c:v>
                </c:pt>
                <c:pt idx="188">
                  <c:v>33</c:v>
                </c:pt>
                <c:pt idx="189">
                  <c:v>33</c:v>
                </c:pt>
                <c:pt idx="190">
                  <c:v>32</c:v>
                </c:pt>
                <c:pt idx="191">
                  <c:v>34</c:v>
                </c:pt>
                <c:pt idx="192">
                  <c:v>30</c:v>
                </c:pt>
                <c:pt idx="193">
                  <c:v>34</c:v>
                </c:pt>
                <c:pt idx="194">
                  <c:v>34</c:v>
                </c:pt>
                <c:pt idx="195">
                  <c:v>36</c:v>
                </c:pt>
                <c:pt idx="196">
                  <c:v>35</c:v>
                </c:pt>
                <c:pt idx="197">
                  <c:v>32</c:v>
                </c:pt>
                <c:pt idx="198">
                  <c:v>38</c:v>
                </c:pt>
                <c:pt idx="199">
                  <c:v>35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C76-4D98-B503-BEDA7AD0E103}"/>
            </c:ext>
          </c:extLst>
        </c:ser>
        <c:ser>
          <c:idx val="8"/>
          <c:order val="8"/>
          <c:tx>
            <c:strRef>
              <c:f>'0iter ry diffM'!$I$1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diffM'!$I$2:$I$202</c:f>
              <c:numCache>
                <c:formatCode>General</c:formatCode>
                <c:ptCount val="201"/>
                <c:pt idx="0">
                  <c:v>65</c:v>
                </c:pt>
                <c:pt idx="1">
                  <c:v>61</c:v>
                </c:pt>
                <c:pt idx="2">
                  <c:v>58</c:v>
                </c:pt>
                <c:pt idx="3">
                  <c:v>62</c:v>
                </c:pt>
                <c:pt idx="4">
                  <c:v>62</c:v>
                </c:pt>
                <c:pt idx="5">
                  <c:v>66</c:v>
                </c:pt>
                <c:pt idx="6">
                  <c:v>65</c:v>
                </c:pt>
                <c:pt idx="7">
                  <c:v>59</c:v>
                </c:pt>
                <c:pt idx="8">
                  <c:v>63</c:v>
                </c:pt>
                <c:pt idx="9">
                  <c:v>61</c:v>
                </c:pt>
                <c:pt idx="10">
                  <c:v>57</c:v>
                </c:pt>
                <c:pt idx="11">
                  <c:v>61</c:v>
                </c:pt>
                <c:pt idx="12">
                  <c:v>61</c:v>
                </c:pt>
                <c:pt idx="13">
                  <c:v>61</c:v>
                </c:pt>
                <c:pt idx="14">
                  <c:v>55</c:v>
                </c:pt>
                <c:pt idx="15">
                  <c:v>59</c:v>
                </c:pt>
                <c:pt idx="16">
                  <c:v>60</c:v>
                </c:pt>
                <c:pt idx="17">
                  <c:v>60</c:v>
                </c:pt>
                <c:pt idx="18">
                  <c:v>53</c:v>
                </c:pt>
                <c:pt idx="19">
                  <c:v>56</c:v>
                </c:pt>
                <c:pt idx="20">
                  <c:v>58</c:v>
                </c:pt>
                <c:pt idx="21">
                  <c:v>52</c:v>
                </c:pt>
                <c:pt idx="22">
                  <c:v>59</c:v>
                </c:pt>
                <c:pt idx="23">
                  <c:v>58</c:v>
                </c:pt>
                <c:pt idx="24">
                  <c:v>54</c:v>
                </c:pt>
                <c:pt idx="25">
                  <c:v>51</c:v>
                </c:pt>
                <c:pt idx="26">
                  <c:v>52</c:v>
                </c:pt>
                <c:pt idx="27">
                  <c:v>51</c:v>
                </c:pt>
                <c:pt idx="28">
                  <c:v>48</c:v>
                </c:pt>
                <c:pt idx="29">
                  <c:v>49</c:v>
                </c:pt>
                <c:pt idx="30">
                  <c:v>51</c:v>
                </c:pt>
                <c:pt idx="31">
                  <c:v>47</c:v>
                </c:pt>
                <c:pt idx="32">
                  <c:v>48</c:v>
                </c:pt>
                <c:pt idx="33">
                  <c:v>50</c:v>
                </c:pt>
                <c:pt idx="34">
                  <c:v>48</c:v>
                </c:pt>
                <c:pt idx="35">
                  <c:v>43</c:v>
                </c:pt>
                <c:pt idx="36">
                  <c:v>44</c:v>
                </c:pt>
                <c:pt idx="37">
                  <c:v>47</c:v>
                </c:pt>
                <c:pt idx="38">
                  <c:v>44</c:v>
                </c:pt>
                <c:pt idx="39">
                  <c:v>42</c:v>
                </c:pt>
                <c:pt idx="40">
                  <c:v>41</c:v>
                </c:pt>
                <c:pt idx="41">
                  <c:v>40</c:v>
                </c:pt>
                <c:pt idx="42">
                  <c:v>37</c:v>
                </c:pt>
                <c:pt idx="43">
                  <c:v>38</c:v>
                </c:pt>
                <c:pt idx="44">
                  <c:v>36</c:v>
                </c:pt>
                <c:pt idx="45">
                  <c:v>36</c:v>
                </c:pt>
                <c:pt idx="46">
                  <c:v>37</c:v>
                </c:pt>
                <c:pt idx="47">
                  <c:v>35</c:v>
                </c:pt>
                <c:pt idx="48">
                  <c:v>38</c:v>
                </c:pt>
                <c:pt idx="49">
                  <c:v>33</c:v>
                </c:pt>
                <c:pt idx="50">
                  <c:v>34</c:v>
                </c:pt>
                <c:pt idx="51">
                  <c:v>32</c:v>
                </c:pt>
                <c:pt idx="52">
                  <c:v>34</c:v>
                </c:pt>
                <c:pt idx="53">
                  <c:v>35</c:v>
                </c:pt>
                <c:pt idx="54">
                  <c:v>33</c:v>
                </c:pt>
                <c:pt idx="55">
                  <c:v>31</c:v>
                </c:pt>
                <c:pt idx="56">
                  <c:v>36</c:v>
                </c:pt>
                <c:pt idx="57">
                  <c:v>30</c:v>
                </c:pt>
                <c:pt idx="58">
                  <c:v>32</c:v>
                </c:pt>
                <c:pt idx="59">
                  <c:v>28</c:v>
                </c:pt>
                <c:pt idx="60">
                  <c:v>27</c:v>
                </c:pt>
                <c:pt idx="61">
                  <c:v>30</c:v>
                </c:pt>
                <c:pt idx="62">
                  <c:v>25</c:v>
                </c:pt>
                <c:pt idx="63">
                  <c:v>30</c:v>
                </c:pt>
                <c:pt idx="64">
                  <c:v>31</c:v>
                </c:pt>
                <c:pt idx="65">
                  <c:v>30</c:v>
                </c:pt>
                <c:pt idx="66">
                  <c:v>32</c:v>
                </c:pt>
                <c:pt idx="67">
                  <c:v>31</c:v>
                </c:pt>
                <c:pt idx="68">
                  <c:v>29</c:v>
                </c:pt>
                <c:pt idx="69">
                  <c:v>29</c:v>
                </c:pt>
                <c:pt idx="70">
                  <c:v>30</c:v>
                </c:pt>
                <c:pt idx="71">
                  <c:v>27</c:v>
                </c:pt>
                <c:pt idx="72">
                  <c:v>27</c:v>
                </c:pt>
                <c:pt idx="73">
                  <c:v>31</c:v>
                </c:pt>
                <c:pt idx="74">
                  <c:v>30</c:v>
                </c:pt>
                <c:pt idx="75">
                  <c:v>33</c:v>
                </c:pt>
                <c:pt idx="76">
                  <c:v>32</c:v>
                </c:pt>
                <c:pt idx="77">
                  <c:v>31</c:v>
                </c:pt>
                <c:pt idx="78">
                  <c:v>29</c:v>
                </c:pt>
                <c:pt idx="79">
                  <c:v>30</c:v>
                </c:pt>
                <c:pt idx="80">
                  <c:v>33</c:v>
                </c:pt>
                <c:pt idx="81">
                  <c:v>32</c:v>
                </c:pt>
                <c:pt idx="82">
                  <c:v>30</c:v>
                </c:pt>
                <c:pt idx="83">
                  <c:v>32</c:v>
                </c:pt>
                <c:pt idx="84">
                  <c:v>32</c:v>
                </c:pt>
                <c:pt idx="85">
                  <c:v>34</c:v>
                </c:pt>
                <c:pt idx="86">
                  <c:v>33</c:v>
                </c:pt>
                <c:pt idx="87">
                  <c:v>36</c:v>
                </c:pt>
                <c:pt idx="88">
                  <c:v>33</c:v>
                </c:pt>
                <c:pt idx="89">
                  <c:v>32</c:v>
                </c:pt>
                <c:pt idx="90">
                  <c:v>34</c:v>
                </c:pt>
                <c:pt idx="91">
                  <c:v>31</c:v>
                </c:pt>
                <c:pt idx="92">
                  <c:v>35</c:v>
                </c:pt>
                <c:pt idx="93">
                  <c:v>32</c:v>
                </c:pt>
                <c:pt idx="94">
                  <c:v>35</c:v>
                </c:pt>
                <c:pt idx="95">
                  <c:v>36</c:v>
                </c:pt>
                <c:pt idx="96">
                  <c:v>36</c:v>
                </c:pt>
                <c:pt idx="97">
                  <c:v>39</c:v>
                </c:pt>
                <c:pt idx="98">
                  <c:v>40</c:v>
                </c:pt>
                <c:pt idx="99">
                  <c:v>37</c:v>
                </c:pt>
                <c:pt idx="100">
                  <c:v>37</c:v>
                </c:pt>
                <c:pt idx="101">
                  <c:v>40</c:v>
                </c:pt>
                <c:pt idx="102">
                  <c:v>38</c:v>
                </c:pt>
                <c:pt idx="103">
                  <c:v>38</c:v>
                </c:pt>
                <c:pt idx="104">
                  <c:v>36</c:v>
                </c:pt>
                <c:pt idx="105">
                  <c:v>42</c:v>
                </c:pt>
                <c:pt idx="106">
                  <c:v>40</c:v>
                </c:pt>
                <c:pt idx="107">
                  <c:v>39</c:v>
                </c:pt>
                <c:pt idx="108">
                  <c:v>42</c:v>
                </c:pt>
                <c:pt idx="109">
                  <c:v>39</c:v>
                </c:pt>
                <c:pt idx="110">
                  <c:v>39</c:v>
                </c:pt>
                <c:pt idx="111">
                  <c:v>41</c:v>
                </c:pt>
                <c:pt idx="112">
                  <c:v>37</c:v>
                </c:pt>
                <c:pt idx="113">
                  <c:v>41</c:v>
                </c:pt>
                <c:pt idx="114">
                  <c:v>45</c:v>
                </c:pt>
                <c:pt idx="115">
                  <c:v>42</c:v>
                </c:pt>
                <c:pt idx="116">
                  <c:v>42</c:v>
                </c:pt>
                <c:pt idx="117">
                  <c:v>43</c:v>
                </c:pt>
                <c:pt idx="118">
                  <c:v>41</c:v>
                </c:pt>
                <c:pt idx="119">
                  <c:v>41</c:v>
                </c:pt>
                <c:pt idx="120">
                  <c:v>40</c:v>
                </c:pt>
                <c:pt idx="121">
                  <c:v>42</c:v>
                </c:pt>
                <c:pt idx="122">
                  <c:v>41</c:v>
                </c:pt>
                <c:pt idx="123">
                  <c:v>44</c:v>
                </c:pt>
                <c:pt idx="124">
                  <c:v>39</c:v>
                </c:pt>
                <c:pt idx="125">
                  <c:v>41</c:v>
                </c:pt>
                <c:pt idx="126">
                  <c:v>41</c:v>
                </c:pt>
                <c:pt idx="127">
                  <c:v>45</c:v>
                </c:pt>
                <c:pt idx="128">
                  <c:v>41</c:v>
                </c:pt>
                <c:pt idx="129">
                  <c:v>41</c:v>
                </c:pt>
                <c:pt idx="130">
                  <c:v>43</c:v>
                </c:pt>
                <c:pt idx="131">
                  <c:v>41</c:v>
                </c:pt>
                <c:pt idx="132">
                  <c:v>40</c:v>
                </c:pt>
                <c:pt idx="133">
                  <c:v>41</c:v>
                </c:pt>
                <c:pt idx="134">
                  <c:v>43</c:v>
                </c:pt>
                <c:pt idx="135">
                  <c:v>40</c:v>
                </c:pt>
                <c:pt idx="136">
                  <c:v>40</c:v>
                </c:pt>
                <c:pt idx="137">
                  <c:v>39</c:v>
                </c:pt>
                <c:pt idx="138">
                  <c:v>39</c:v>
                </c:pt>
                <c:pt idx="139">
                  <c:v>39</c:v>
                </c:pt>
                <c:pt idx="140">
                  <c:v>38</c:v>
                </c:pt>
                <c:pt idx="141">
                  <c:v>40</c:v>
                </c:pt>
                <c:pt idx="142">
                  <c:v>42</c:v>
                </c:pt>
                <c:pt idx="143">
                  <c:v>38</c:v>
                </c:pt>
                <c:pt idx="144">
                  <c:v>42</c:v>
                </c:pt>
                <c:pt idx="145">
                  <c:v>41</c:v>
                </c:pt>
                <c:pt idx="146">
                  <c:v>41</c:v>
                </c:pt>
                <c:pt idx="147">
                  <c:v>41</c:v>
                </c:pt>
                <c:pt idx="148">
                  <c:v>38</c:v>
                </c:pt>
                <c:pt idx="149">
                  <c:v>39</c:v>
                </c:pt>
                <c:pt idx="150">
                  <c:v>39</c:v>
                </c:pt>
                <c:pt idx="151">
                  <c:v>36</c:v>
                </c:pt>
                <c:pt idx="152">
                  <c:v>37</c:v>
                </c:pt>
                <c:pt idx="153">
                  <c:v>35</c:v>
                </c:pt>
                <c:pt idx="154">
                  <c:v>39</c:v>
                </c:pt>
                <c:pt idx="155">
                  <c:v>31</c:v>
                </c:pt>
                <c:pt idx="156">
                  <c:v>38</c:v>
                </c:pt>
                <c:pt idx="157">
                  <c:v>37</c:v>
                </c:pt>
                <c:pt idx="158">
                  <c:v>38</c:v>
                </c:pt>
                <c:pt idx="159">
                  <c:v>37</c:v>
                </c:pt>
                <c:pt idx="160">
                  <c:v>31</c:v>
                </c:pt>
                <c:pt idx="161">
                  <c:v>33</c:v>
                </c:pt>
                <c:pt idx="162">
                  <c:v>35</c:v>
                </c:pt>
                <c:pt idx="163">
                  <c:v>31</c:v>
                </c:pt>
                <c:pt idx="164">
                  <c:v>37</c:v>
                </c:pt>
                <c:pt idx="165">
                  <c:v>34</c:v>
                </c:pt>
                <c:pt idx="166">
                  <c:v>34</c:v>
                </c:pt>
                <c:pt idx="167">
                  <c:v>34</c:v>
                </c:pt>
                <c:pt idx="168">
                  <c:v>34</c:v>
                </c:pt>
                <c:pt idx="169">
                  <c:v>38</c:v>
                </c:pt>
                <c:pt idx="170">
                  <c:v>35</c:v>
                </c:pt>
                <c:pt idx="171">
                  <c:v>33</c:v>
                </c:pt>
                <c:pt idx="172">
                  <c:v>34</c:v>
                </c:pt>
                <c:pt idx="173">
                  <c:v>33</c:v>
                </c:pt>
                <c:pt idx="174">
                  <c:v>31</c:v>
                </c:pt>
                <c:pt idx="175">
                  <c:v>36</c:v>
                </c:pt>
                <c:pt idx="176">
                  <c:v>30</c:v>
                </c:pt>
                <c:pt idx="177">
                  <c:v>32</c:v>
                </c:pt>
                <c:pt idx="178">
                  <c:v>32</c:v>
                </c:pt>
                <c:pt idx="179">
                  <c:v>34</c:v>
                </c:pt>
                <c:pt idx="180">
                  <c:v>30</c:v>
                </c:pt>
                <c:pt idx="181">
                  <c:v>31</c:v>
                </c:pt>
                <c:pt idx="182">
                  <c:v>33</c:v>
                </c:pt>
                <c:pt idx="183">
                  <c:v>36</c:v>
                </c:pt>
                <c:pt idx="184">
                  <c:v>33</c:v>
                </c:pt>
                <c:pt idx="185">
                  <c:v>35</c:v>
                </c:pt>
                <c:pt idx="186">
                  <c:v>33</c:v>
                </c:pt>
                <c:pt idx="187">
                  <c:v>35</c:v>
                </c:pt>
                <c:pt idx="188">
                  <c:v>34</c:v>
                </c:pt>
                <c:pt idx="189">
                  <c:v>31</c:v>
                </c:pt>
                <c:pt idx="190">
                  <c:v>34</c:v>
                </c:pt>
                <c:pt idx="191">
                  <c:v>34</c:v>
                </c:pt>
                <c:pt idx="192">
                  <c:v>31</c:v>
                </c:pt>
                <c:pt idx="193">
                  <c:v>31</c:v>
                </c:pt>
                <c:pt idx="194">
                  <c:v>35</c:v>
                </c:pt>
                <c:pt idx="195">
                  <c:v>31</c:v>
                </c:pt>
                <c:pt idx="196">
                  <c:v>31</c:v>
                </c:pt>
                <c:pt idx="197">
                  <c:v>34</c:v>
                </c:pt>
                <c:pt idx="198">
                  <c:v>34</c:v>
                </c:pt>
                <c:pt idx="199">
                  <c:v>33</c:v>
                </c:pt>
                <c:pt idx="200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C76-4D98-B503-BEDA7AD0E103}"/>
            </c:ext>
          </c:extLst>
        </c:ser>
        <c:ser>
          <c:idx val="9"/>
          <c:order val="9"/>
          <c:tx>
            <c:strRef>
              <c:f>'0iter ry diffM'!$J$1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diffM'!$J$2:$J$202</c:f>
              <c:numCache>
                <c:formatCode>General</c:formatCode>
                <c:ptCount val="201"/>
                <c:pt idx="0">
                  <c:v>38</c:v>
                </c:pt>
                <c:pt idx="1">
                  <c:v>40</c:v>
                </c:pt>
                <c:pt idx="2">
                  <c:v>39</c:v>
                </c:pt>
                <c:pt idx="3">
                  <c:v>44</c:v>
                </c:pt>
                <c:pt idx="4">
                  <c:v>43</c:v>
                </c:pt>
                <c:pt idx="5">
                  <c:v>46</c:v>
                </c:pt>
                <c:pt idx="6">
                  <c:v>46</c:v>
                </c:pt>
                <c:pt idx="7">
                  <c:v>49</c:v>
                </c:pt>
                <c:pt idx="8">
                  <c:v>52</c:v>
                </c:pt>
                <c:pt idx="9">
                  <c:v>54</c:v>
                </c:pt>
                <c:pt idx="10">
                  <c:v>58</c:v>
                </c:pt>
                <c:pt idx="11">
                  <c:v>56</c:v>
                </c:pt>
                <c:pt idx="12">
                  <c:v>61</c:v>
                </c:pt>
                <c:pt idx="13">
                  <c:v>63</c:v>
                </c:pt>
                <c:pt idx="14">
                  <c:v>74</c:v>
                </c:pt>
                <c:pt idx="15">
                  <c:v>71</c:v>
                </c:pt>
                <c:pt idx="16">
                  <c:v>72</c:v>
                </c:pt>
                <c:pt idx="17">
                  <c:v>73</c:v>
                </c:pt>
                <c:pt idx="18">
                  <c:v>77</c:v>
                </c:pt>
                <c:pt idx="19">
                  <c:v>87</c:v>
                </c:pt>
                <c:pt idx="20">
                  <c:v>80</c:v>
                </c:pt>
                <c:pt idx="21">
                  <c:v>95</c:v>
                </c:pt>
                <c:pt idx="22">
                  <c:v>93</c:v>
                </c:pt>
                <c:pt idx="23">
                  <c:v>94</c:v>
                </c:pt>
                <c:pt idx="24">
                  <c:v>101</c:v>
                </c:pt>
                <c:pt idx="25">
                  <c:v>104</c:v>
                </c:pt>
                <c:pt idx="26">
                  <c:v>112</c:v>
                </c:pt>
                <c:pt idx="27">
                  <c:v>115</c:v>
                </c:pt>
                <c:pt idx="28">
                  <c:v>119</c:v>
                </c:pt>
                <c:pt idx="29">
                  <c:v>123</c:v>
                </c:pt>
                <c:pt idx="30">
                  <c:v>128</c:v>
                </c:pt>
                <c:pt idx="31">
                  <c:v>127</c:v>
                </c:pt>
                <c:pt idx="32">
                  <c:v>128</c:v>
                </c:pt>
                <c:pt idx="33">
                  <c:v>137</c:v>
                </c:pt>
                <c:pt idx="34">
                  <c:v>136</c:v>
                </c:pt>
                <c:pt idx="35">
                  <c:v>145</c:v>
                </c:pt>
                <c:pt idx="36">
                  <c:v>158</c:v>
                </c:pt>
                <c:pt idx="37">
                  <c:v>158</c:v>
                </c:pt>
                <c:pt idx="38">
                  <c:v>163</c:v>
                </c:pt>
                <c:pt idx="39">
                  <c:v>165</c:v>
                </c:pt>
                <c:pt idx="40">
                  <c:v>165</c:v>
                </c:pt>
                <c:pt idx="41">
                  <c:v>183</c:v>
                </c:pt>
                <c:pt idx="42">
                  <c:v>177</c:v>
                </c:pt>
                <c:pt idx="43">
                  <c:v>194</c:v>
                </c:pt>
                <c:pt idx="44">
                  <c:v>189</c:v>
                </c:pt>
                <c:pt idx="45">
                  <c:v>198</c:v>
                </c:pt>
                <c:pt idx="46">
                  <c:v>199</c:v>
                </c:pt>
                <c:pt idx="47">
                  <c:v>209</c:v>
                </c:pt>
                <c:pt idx="48">
                  <c:v>206</c:v>
                </c:pt>
                <c:pt idx="49">
                  <c:v>217</c:v>
                </c:pt>
                <c:pt idx="50">
                  <c:v>215</c:v>
                </c:pt>
                <c:pt idx="51">
                  <c:v>224</c:v>
                </c:pt>
                <c:pt idx="52">
                  <c:v>224</c:v>
                </c:pt>
                <c:pt idx="53">
                  <c:v>225</c:v>
                </c:pt>
                <c:pt idx="54">
                  <c:v>232</c:v>
                </c:pt>
                <c:pt idx="55">
                  <c:v>247</c:v>
                </c:pt>
                <c:pt idx="56">
                  <c:v>237</c:v>
                </c:pt>
                <c:pt idx="57">
                  <c:v>251</c:v>
                </c:pt>
                <c:pt idx="58">
                  <c:v>247</c:v>
                </c:pt>
                <c:pt idx="59">
                  <c:v>251</c:v>
                </c:pt>
                <c:pt idx="60">
                  <c:v>258</c:v>
                </c:pt>
                <c:pt idx="61">
                  <c:v>258</c:v>
                </c:pt>
                <c:pt idx="62">
                  <c:v>261</c:v>
                </c:pt>
                <c:pt idx="63">
                  <c:v>261</c:v>
                </c:pt>
                <c:pt idx="64">
                  <c:v>271</c:v>
                </c:pt>
                <c:pt idx="65">
                  <c:v>283</c:v>
                </c:pt>
                <c:pt idx="66">
                  <c:v>258</c:v>
                </c:pt>
                <c:pt idx="67">
                  <c:v>271</c:v>
                </c:pt>
                <c:pt idx="68">
                  <c:v>276</c:v>
                </c:pt>
                <c:pt idx="69">
                  <c:v>281</c:v>
                </c:pt>
                <c:pt idx="70">
                  <c:v>284</c:v>
                </c:pt>
                <c:pt idx="71">
                  <c:v>291</c:v>
                </c:pt>
                <c:pt idx="72">
                  <c:v>289</c:v>
                </c:pt>
                <c:pt idx="73">
                  <c:v>292</c:v>
                </c:pt>
                <c:pt idx="74">
                  <c:v>291</c:v>
                </c:pt>
                <c:pt idx="75">
                  <c:v>295</c:v>
                </c:pt>
                <c:pt idx="76">
                  <c:v>297</c:v>
                </c:pt>
                <c:pt idx="77">
                  <c:v>297</c:v>
                </c:pt>
                <c:pt idx="78">
                  <c:v>290</c:v>
                </c:pt>
                <c:pt idx="79">
                  <c:v>310</c:v>
                </c:pt>
                <c:pt idx="80">
                  <c:v>308</c:v>
                </c:pt>
                <c:pt idx="81">
                  <c:v>311</c:v>
                </c:pt>
                <c:pt idx="82">
                  <c:v>319</c:v>
                </c:pt>
                <c:pt idx="83">
                  <c:v>317</c:v>
                </c:pt>
                <c:pt idx="84">
                  <c:v>304</c:v>
                </c:pt>
                <c:pt idx="85">
                  <c:v>315</c:v>
                </c:pt>
                <c:pt idx="86">
                  <c:v>299</c:v>
                </c:pt>
                <c:pt idx="87">
                  <c:v>304</c:v>
                </c:pt>
                <c:pt idx="88">
                  <c:v>300</c:v>
                </c:pt>
                <c:pt idx="89">
                  <c:v>315</c:v>
                </c:pt>
                <c:pt idx="90">
                  <c:v>299</c:v>
                </c:pt>
                <c:pt idx="91">
                  <c:v>308</c:v>
                </c:pt>
                <c:pt idx="92">
                  <c:v>302</c:v>
                </c:pt>
                <c:pt idx="93">
                  <c:v>305</c:v>
                </c:pt>
                <c:pt idx="94">
                  <c:v>314</c:v>
                </c:pt>
                <c:pt idx="95">
                  <c:v>308</c:v>
                </c:pt>
                <c:pt idx="96">
                  <c:v>298</c:v>
                </c:pt>
                <c:pt idx="97">
                  <c:v>308</c:v>
                </c:pt>
                <c:pt idx="98">
                  <c:v>300</c:v>
                </c:pt>
                <c:pt idx="99">
                  <c:v>301</c:v>
                </c:pt>
                <c:pt idx="100">
                  <c:v>300</c:v>
                </c:pt>
                <c:pt idx="101">
                  <c:v>293</c:v>
                </c:pt>
                <c:pt idx="102">
                  <c:v>286</c:v>
                </c:pt>
                <c:pt idx="103">
                  <c:v>300</c:v>
                </c:pt>
                <c:pt idx="104">
                  <c:v>303</c:v>
                </c:pt>
                <c:pt idx="105">
                  <c:v>288</c:v>
                </c:pt>
                <c:pt idx="106">
                  <c:v>298</c:v>
                </c:pt>
                <c:pt idx="107">
                  <c:v>296</c:v>
                </c:pt>
                <c:pt idx="108">
                  <c:v>309</c:v>
                </c:pt>
                <c:pt idx="109">
                  <c:v>292</c:v>
                </c:pt>
                <c:pt idx="110">
                  <c:v>297</c:v>
                </c:pt>
                <c:pt idx="111">
                  <c:v>283</c:v>
                </c:pt>
                <c:pt idx="112">
                  <c:v>268</c:v>
                </c:pt>
                <c:pt idx="113">
                  <c:v>278</c:v>
                </c:pt>
                <c:pt idx="114">
                  <c:v>264</c:v>
                </c:pt>
                <c:pt idx="115">
                  <c:v>277</c:v>
                </c:pt>
                <c:pt idx="116">
                  <c:v>271</c:v>
                </c:pt>
                <c:pt idx="117">
                  <c:v>272</c:v>
                </c:pt>
                <c:pt idx="118">
                  <c:v>270</c:v>
                </c:pt>
                <c:pt idx="119">
                  <c:v>259</c:v>
                </c:pt>
                <c:pt idx="120">
                  <c:v>263</c:v>
                </c:pt>
                <c:pt idx="121">
                  <c:v>250</c:v>
                </c:pt>
                <c:pt idx="122">
                  <c:v>261</c:v>
                </c:pt>
                <c:pt idx="123">
                  <c:v>249</c:v>
                </c:pt>
                <c:pt idx="124">
                  <c:v>256</c:v>
                </c:pt>
                <c:pt idx="125">
                  <c:v>249</c:v>
                </c:pt>
                <c:pt idx="126">
                  <c:v>246</c:v>
                </c:pt>
                <c:pt idx="127">
                  <c:v>238</c:v>
                </c:pt>
                <c:pt idx="128">
                  <c:v>244</c:v>
                </c:pt>
                <c:pt idx="129">
                  <c:v>248</c:v>
                </c:pt>
                <c:pt idx="130">
                  <c:v>246</c:v>
                </c:pt>
                <c:pt idx="131">
                  <c:v>227</c:v>
                </c:pt>
                <c:pt idx="132">
                  <c:v>236</c:v>
                </c:pt>
                <c:pt idx="133">
                  <c:v>225</c:v>
                </c:pt>
                <c:pt idx="134">
                  <c:v>221</c:v>
                </c:pt>
                <c:pt idx="135">
                  <c:v>230</c:v>
                </c:pt>
                <c:pt idx="136">
                  <c:v>231</c:v>
                </c:pt>
                <c:pt idx="137">
                  <c:v>218</c:v>
                </c:pt>
                <c:pt idx="138">
                  <c:v>215</c:v>
                </c:pt>
                <c:pt idx="139">
                  <c:v>197</c:v>
                </c:pt>
                <c:pt idx="140">
                  <c:v>210</c:v>
                </c:pt>
                <c:pt idx="141">
                  <c:v>196</c:v>
                </c:pt>
                <c:pt idx="142">
                  <c:v>208</c:v>
                </c:pt>
                <c:pt idx="143">
                  <c:v>201</c:v>
                </c:pt>
                <c:pt idx="144">
                  <c:v>187</c:v>
                </c:pt>
                <c:pt idx="145">
                  <c:v>183</c:v>
                </c:pt>
                <c:pt idx="146">
                  <c:v>184</c:v>
                </c:pt>
                <c:pt idx="147">
                  <c:v>184</c:v>
                </c:pt>
                <c:pt idx="148">
                  <c:v>185</c:v>
                </c:pt>
                <c:pt idx="149">
                  <c:v>180</c:v>
                </c:pt>
                <c:pt idx="150">
                  <c:v>179</c:v>
                </c:pt>
                <c:pt idx="151">
                  <c:v>176</c:v>
                </c:pt>
                <c:pt idx="152">
                  <c:v>175</c:v>
                </c:pt>
                <c:pt idx="153">
                  <c:v>169</c:v>
                </c:pt>
                <c:pt idx="154">
                  <c:v>159</c:v>
                </c:pt>
                <c:pt idx="155">
                  <c:v>157</c:v>
                </c:pt>
                <c:pt idx="156">
                  <c:v>157</c:v>
                </c:pt>
                <c:pt idx="157">
                  <c:v>155</c:v>
                </c:pt>
                <c:pt idx="158">
                  <c:v>145</c:v>
                </c:pt>
                <c:pt idx="159">
                  <c:v>143</c:v>
                </c:pt>
                <c:pt idx="160">
                  <c:v>144</c:v>
                </c:pt>
                <c:pt idx="161">
                  <c:v>142</c:v>
                </c:pt>
                <c:pt idx="162">
                  <c:v>134</c:v>
                </c:pt>
                <c:pt idx="163">
                  <c:v>129</c:v>
                </c:pt>
                <c:pt idx="164">
                  <c:v>131</c:v>
                </c:pt>
                <c:pt idx="165">
                  <c:v>120</c:v>
                </c:pt>
                <c:pt idx="166">
                  <c:v>127</c:v>
                </c:pt>
                <c:pt idx="167">
                  <c:v>128</c:v>
                </c:pt>
                <c:pt idx="168">
                  <c:v>116</c:v>
                </c:pt>
                <c:pt idx="169">
                  <c:v>116</c:v>
                </c:pt>
                <c:pt idx="170">
                  <c:v>108</c:v>
                </c:pt>
                <c:pt idx="171">
                  <c:v>110</c:v>
                </c:pt>
                <c:pt idx="172">
                  <c:v>106</c:v>
                </c:pt>
                <c:pt idx="173">
                  <c:v>104</c:v>
                </c:pt>
                <c:pt idx="174">
                  <c:v>104</c:v>
                </c:pt>
                <c:pt idx="175">
                  <c:v>97</c:v>
                </c:pt>
                <c:pt idx="176">
                  <c:v>90</c:v>
                </c:pt>
                <c:pt idx="177">
                  <c:v>93</c:v>
                </c:pt>
                <c:pt idx="178">
                  <c:v>96</c:v>
                </c:pt>
                <c:pt idx="179">
                  <c:v>87</c:v>
                </c:pt>
                <c:pt idx="180">
                  <c:v>79</c:v>
                </c:pt>
                <c:pt idx="181">
                  <c:v>77</c:v>
                </c:pt>
                <c:pt idx="182">
                  <c:v>76</c:v>
                </c:pt>
                <c:pt idx="183">
                  <c:v>74</c:v>
                </c:pt>
                <c:pt idx="184">
                  <c:v>73</c:v>
                </c:pt>
                <c:pt idx="185">
                  <c:v>70</c:v>
                </c:pt>
                <c:pt idx="186">
                  <c:v>68</c:v>
                </c:pt>
                <c:pt idx="187">
                  <c:v>69</c:v>
                </c:pt>
                <c:pt idx="188">
                  <c:v>60</c:v>
                </c:pt>
                <c:pt idx="189">
                  <c:v>61</c:v>
                </c:pt>
                <c:pt idx="190">
                  <c:v>57</c:v>
                </c:pt>
                <c:pt idx="191">
                  <c:v>60</c:v>
                </c:pt>
                <c:pt idx="192">
                  <c:v>53</c:v>
                </c:pt>
                <c:pt idx="193">
                  <c:v>55</c:v>
                </c:pt>
                <c:pt idx="194">
                  <c:v>53</c:v>
                </c:pt>
                <c:pt idx="195">
                  <c:v>52</c:v>
                </c:pt>
                <c:pt idx="196">
                  <c:v>50</c:v>
                </c:pt>
                <c:pt idx="197">
                  <c:v>50</c:v>
                </c:pt>
                <c:pt idx="198">
                  <c:v>45</c:v>
                </c:pt>
                <c:pt idx="199">
                  <c:v>42</c:v>
                </c:pt>
                <c:pt idx="200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C76-4D98-B503-BEDA7AD0E103}"/>
            </c:ext>
          </c:extLst>
        </c:ser>
        <c:ser>
          <c:idx val="10"/>
          <c:order val="10"/>
          <c:tx>
            <c:strRef>
              <c:f>'0iter ry diffM'!$K$1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diffM'!$K$2:$K$202</c:f>
              <c:numCache>
                <c:formatCode>General</c:formatCode>
                <c:ptCount val="201"/>
                <c:pt idx="0">
                  <c:v>119</c:v>
                </c:pt>
                <c:pt idx="1">
                  <c:v>120</c:v>
                </c:pt>
                <c:pt idx="2">
                  <c:v>122</c:v>
                </c:pt>
                <c:pt idx="3">
                  <c:v>131</c:v>
                </c:pt>
                <c:pt idx="4">
                  <c:v>132</c:v>
                </c:pt>
                <c:pt idx="5">
                  <c:v>141</c:v>
                </c:pt>
                <c:pt idx="6">
                  <c:v>137</c:v>
                </c:pt>
                <c:pt idx="7">
                  <c:v>144</c:v>
                </c:pt>
                <c:pt idx="8">
                  <c:v>146</c:v>
                </c:pt>
                <c:pt idx="9">
                  <c:v>151</c:v>
                </c:pt>
                <c:pt idx="10">
                  <c:v>167</c:v>
                </c:pt>
                <c:pt idx="11">
                  <c:v>160</c:v>
                </c:pt>
                <c:pt idx="12">
                  <c:v>168</c:v>
                </c:pt>
                <c:pt idx="13">
                  <c:v>180</c:v>
                </c:pt>
                <c:pt idx="14">
                  <c:v>180</c:v>
                </c:pt>
                <c:pt idx="15">
                  <c:v>178</c:v>
                </c:pt>
                <c:pt idx="16">
                  <c:v>182</c:v>
                </c:pt>
                <c:pt idx="17">
                  <c:v>194</c:v>
                </c:pt>
                <c:pt idx="18">
                  <c:v>188</c:v>
                </c:pt>
                <c:pt idx="19">
                  <c:v>194</c:v>
                </c:pt>
                <c:pt idx="20">
                  <c:v>198</c:v>
                </c:pt>
                <c:pt idx="21">
                  <c:v>209</c:v>
                </c:pt>
                <c:pt idx="22">
                  <c:v>213</c:v>
                </c:pt>
                <c:pt idx="23">
                  <c:v>231</c:v>
                </c:pt>
                <c:pt idx="24">
                  <c:v>227</c:v>
                </c:pt>
                <c:pt idx="25">
                  <c:v>230</c:v>
                </c:pt>
                <c:pt idx="26">
                  <c:v>229</c:v>
                </c:pt>
                <c:pt idx="27">
                  <c:v>238</c:v>
                </c:pt>
                <c:pt idx="28">
                  <c:v>236</c:v>
                </c:pt>
                <c:pt idx="29">
                  <c:v>236</c:v>
                </c:pt>
                <c:pt idx="30">
                  <c:v>258</c:v>
                </c:pt>
                <c:pt idx="31">
                  <c:v>246</c:v>
                </c:pt>
                <c:pt idx="32">
                  <c:v>262</c:v>
                </c:pt>
                <c:pt idx="33">
                  <c:v>245</c:v>
                </c:pt>
                <c:pt idx="34">
                  <c:v>253</c:v>
                </c:pt>
                <c:pt idx="35">
                  <c:v>268</c:v>
                </c:pt>
                <c:pt idx="36">
                  <c:v>269</c:v>
                </c:pt>
                <c:pt idx="37">
                  <c:v>261</c:v>
                </c:pt>
                <c:pt idx="38">
                  <c:v>264</c:v>
                </c:pt>
                <c:pt idx="39">
                  <c:v>282</c:v>
                </c:pt>
                <c:pt idx="40">
                  <c:v>271</c:v>
                </c:pt>
                <c:pt idx="41">
                  <c:v>284</c:v>
                </c:pt>
                <c:pt idx="42">
                  <c:v>279</c:v>
                </c:pt>
                <c:pt idx="43">
                  <c:v>286</c:v>
                </c:pt>
                <c:pt idx="44">
                  <c:v>279</c:v>
                </c:pt>
                <c:pt idx="45">
                  <c:v>294</c:v>
                </c:pt>
                <c:pt idx="46">
                  <c:v>286</c:v>
                </c:pt>
                <c:pt idx="47">
                  <c:v>306</c:v>
                </c:pt>
                <c:pt idx="48">
                  <c:v>281</c:v>
                </c:pt>
                <c:pt idx="49">
                  <c:v>291</c:v>
                </c:pt>
                <c:pt idx="50">
                  <c:v>294</c:v>
                </c:pt>
                <c:pt idx="51">
                  <c:v>307</c:v>
                </c:pt>
                <c:pt idx="52">
                  <c:v>299</c:v>
                </c:pt>
                <c:pt idx="53">
                  <c:v>281</c:v>
                </c:pt>
                <c:pt idx="54">
                  <c:v>295</c:v>
                </c:pt>
                <c:pt idx="55">
                  <c:v>305</c:v>
                </c:pt>
                <c:pt idx="56">
                  <c:v>288</c:v>
                </c:pt>
                <c:pt idx="57">
                  <c:v>322</c:v>
                </c:pt>
                <c:pt idx="58">
                  <c:v>298</c:v>
                </c:pt>
                <c:pt idx="59">
                  <c:v>304</c:v>
                </c:pt>
                <c:pt idx="60">
                  <c:v>306</c:v>
                </c:pt>
                <c:pt idx="61">
                  <c:v>313</c:v>
                </c:pt>
                <c:pt idx="62">
                  <c:v>314</c:v>
                </c:pt>
                <c:pt idx="63">
                  <c:v>309</c:v>
                </c:pt>
                <c:pt idx="64">
                  <c:v>320</c:v>
                </c:pt>
                <c:pt idx="65">
                  <c:v>314</c:v>
                </c:pt>
                <c:pt idx="66">
                  <c:v>295</c:v>
                </c:pt>
                <c:pt idx="67">
                  <c:v>292</c:v>
                </c:pt>
                <c:pt idx="68">
                  <c:v>303</c:v>
                </c:pt>
                <c:pt idx="69">
                  <c:v>312</c:v>
                </c:pt>
                <c:pt idx="70">
                  <c:v>306</c:v>
                </c:pt>
                <c:pt idx="71">
                  <c:v>306</c:v>
                </c:pt>
                <c:pt idx="72">
                  <c:v>300</c:v>
                </c:pt>
                <c:pt idx="73">
                  <c:v>304</c:v>
                </c:pt>
                <c:pt idx="74">
                  <c:v>303</c:v>
                </c:pt>
                <c:pt idx="75">
                  <c:v>301</c:v>
                </c:pt>
                <c:pt idx="76">
                  <c:v>315</c:v>
                </c:pt>
                <c:pt idx="77">
                  <c:v>314</c:v>
                </c:pt>
                <c:pt idx="78">
                  <c:v>301</c:v>
                </c:pt>
                <c:pt idx="79">
                  <c:v>304</c:v>
                </c:pt>
                <c:pt idx="80">
                  <c:v>303</c:v>
                </c:pt>
                <c:pt idx="81">
                  <c:v>306</c:v>
                </c:pt>
                <c:pt idx="82">
                  <c:v>303</c:v>
                </c:pt>
                <c:pt idx="83">
                  <c:v>313</c:v>
                </c:pt>
                <c:pt idx="84">
                  <c:v>294</c:v>
                </c:pt>
                <c:pt idx="85">
                  <c:v>297</c:v>
                </c:pt>
                <c:pt idx="86">
                  <c:v>296</c:v>
                </c:pt>
                <c:pt idx="87">
                  <c:v>298</c:v>
                </c:pt>
                <c:pt idx="88">
                  <c:v>294</c:v>
                </c:pt>
                <c:pt idx="89">
                  <c:v>291</c:v>
                </c:pt>
                <c:pt idx="90">
                  <c:v>295</c:v>
                </c:pt>
                <c:pt idx="91">
                  <c:v>295</c:v>
                </c:pt>
                <c:pt idx="92">
                  <c:v>308</c:v>
                </c:pt>
                <c:pt idx="93">
                  <c:v>296</c:v>
                </c:pt>
                <c:pt idx="94">
                  <c:v>308</c:v>
                </c:pt>
                <c:pt idx="95">
                  <c:v>284</c:v>
                </c:pt>
                <c:pt idx="96">
                  <c:v>293</c:v>
                </c:pt>
                <c:pt idx="97">
                  <c:v>292</c:v>
                </c:pt>
                <c:pt idx="98">
                  <c:v>299</c:v>
                </c:pt>
                <c:pt idx="99">
                  <c:v>289</c:v>
                </c:pt>
                <c:pt idx="100">
                  <c:v>299</c:v>
                </c:pt>
                <c:pt idx="101">
                  <c:v>279</c:v>
                </c:pt>
                <c:pt idx="102">
                  <c:v>270</c:v>
                </c:pt>
                <c:pt idx="103">
                  <c:v>288</c:v>
                </c:pt>
                <c:pt idx="104">
                  <c:v>280</c:v>
                </c:pt>
                <c:pt idx="105">
                  <c:v>279</c:v>
                </c:pt>
                <c:pt idx="106">
                  <c:v>280</c:v>
                </c:pt>
                <c:pt idx="107">
                  <c:v>273</c:v>
                </c:pt>
                <c:pt idx="108">
                  <c:v>284</c:v>
                </c:pt>
                <c:pt idx="109">
                  <c:v>287</c:v>
                </c:pt>
                <c:pt idx="110">
                  <c:v>285</c:v>
                </c:pt>
                <c:pt idx="111">
                  <c:v>278</c:v>
                </c:pt>
                <c:pt idx="112">
                  <c:v>275</c:v>
                </c:pt>
                <c:pt idx="113">
                  <c:v>275</c:v>
                </c:pt>
                <c:pt idx="114">
                  <c:v>265</c:v>
                </c:pt>
                <c:pt idx="115">
                  <c:v>273</c:v>
                </c:pt>
                <c:pt idx="116">
                  <c:v>271</c:v>
                </c:pt>
                <c:pt idx="117">
                  <c:v>289</c:v>
                </c:pt>
                <c:pt idx="118">
                  <c:v>271</c:v>
                </c:pt>
                <c:pt idx="119">
                  <c:v>275</c:v>
                </c:pt>
                <c:pt idx="120">
                  <c:v>283</c:v>
                </c:pt>
                <c:pt idx="121">
                  <c:v>257</c:v>
                </c:pt>
                <c:pt idx="122">
                  <c:v>268</c:v>
                </c:pt>
                <c:pt idx="123">
                  <c:v>275</c:v>
                </c:pt>
                <c:pt idx="124">
                  <c:v>279</c:v>
                </c:pt>
                <c:pt idx="125">
                  <c:v>263</c:v>
                </c:pt>
                <c:pt idx="126">
                  <c:v>264</c:v>
                </c:pt>
                <c:pt idx="127">
                  <c:v>273</c:v>
                </c:pt>
                <c:pt idx="128">
                  <c:v>262</c:v>
                </c:pt>
                <c:pt idx="129">
                  <c:v>266</c:v>
                </c:pt>
                <c:pt idx="130">
                  <c:v>264</c:v>
                </c:pt>
                <c:pt idx="131">
                  <c:v>255</c:v>
                </c:pt>
                <c:pt idx="132">
                  <c:v>253</c:v>
                </c:pt>
                <c:pt idx="133">
                  <c:v>263</c:v>
                </c:pt>
                <c:pt idx="134">
                  <c:v>257</c:v>
                </c:pt>
                <c:pt idx="135">
                  <c:v>265</c:v>
                </c:pt>
                <c:pt idx="136">
                  <c:v>266</c:v>
                </c:pt>
                <c:pt idx="137">
                  <c:v>265</c:v>
                </c:pt>
                <c:pt idx="138">
                  <c:v>260</c:v>
                </c:pt>
                <c:pt idx="139">
                  <c:v>249</c:v>
                </c:pt>
                <c:pt idx="140">
                  <c:v>265</c:v>
                </c:pt>
                <c:pt idx="141">
                  <c:v>253</c:v>
                </c:pt>
                <c:pt idx="142">
                  <c:v>255</c:v>
                </c:pt>
                <c:pt idx="143">
                  <c:v>262</c:v>
                </c:pt>
                <c:pt idx="144">
                  <c:v>249</c:v>
                </c:pt>
                <c:pt idx="145">
                  <c:v>239</c:v>
                </c:pt>
                <c:pt idx="146">
                  <c:v>253</c:v>
                </c:pt>
                <c:pt idx="147">
                  <c:v>251</c:v>
                </c:pt>
                <c:pt idx="148">
                  <c:v>248</c:v>
                </c:pt>
                <c:pt idx="149">
                  <c:v>250</c:v>
                </c:pt>
                <c:pt idx="150">
                  <c:v>243</c:v>
                </c:pt>
                <c:pt idx="151">
                  <c:v>248</c:v>
                </c:pt>
                <c:pt idx="152">
                  <c:v>248</c:v>
                </c:pt>
                <c:pt idx="153">
                  <c:v>246</c:v>
                </c:pt>
                <c:pt idx="154">
                  <c:v>243</c:v>
                </c:pt>
                <c:pt idx="155">
                  <c:v>237</c:v>
                </c:pt>
                <c:pt idx="156">
                  <c:v>230</c:v>
                </c:pt>
                <c:pt idx="157">
                  <c:v>232</c:v>
                </c:pt>
                <c:pt idx="158">
                  <c:v>241</c:v>
                </c:pt>
                <c:pt idx="159">
                  <c:v>237</c:v>
                </c:pt>
                <c:pt idx="160">
                  <c:v>229</c:v>
                </c:pt>
                <c:pt idx="161">
                  <c:v>241</c:v>
                </c:pt>
                <c:pt idx="162">
                  <c:v>241</c:v>
                </c:pt>
                <c:pt idx="163">
                  <c:v>228</c:v>
                </c:pt>
                <c:pt idx="164">
                  <c:v>231</c:v>
                </c:pt>
                <c:pt idx="165">
                  <c:v>232</c:v>
                </c:pt>
                <c:pt idx="166">
                  <c:v>238</c:v>
                </c:pt>
                <c:pt idx="167">
                  <c:v>231</c:v>
                </c:pt>
                <c:pt idx="168">
                  <c:v>231</c:v>
                </c:pt>
                <c:pt idx="169">
                  <c:v>216</c:v>
                </c:pt>
                <c:pt idx="170">
                  <c:v>213</c:v>
                </c:pt>
                <c:pt idx="171">
                  <c:v>217</c:v>
                </c:pt>
                <c:pt idx="172">
                  <c:v>215</c:v>
                </c:pt>
                <c:pt idx="173">
                  <c:v>211</c:v>
                </c:pt>
                <c:pt idx="174">
                  <c:v>216</c:v>
                </c:pt>
                <c:pt idx="175">
                  <c:v>215</c:v>
                </c:pt>
                <c:pt idx="176">
                  <c:v>209</c:v>
                </c:pt>
                <c:pt idx="177">
                  <c:v>205</c:v>
                </c:pt>
                <c:pt idx="178">
                  <c:v>208</c:v>
                </c:pt>
                <c:pt idx="179">
                  <c:v>215</c:v>
                </c:pt>
                <c:pt idx="180">
                  <c:v>198</c:v>
                </c:pt>
                <c:pt idx="181">
                  <c:v>200</c:v>
                </c:pt>
                <c:pt idx="182">
                  <c:v>191</c:v>
                </c:pt>
                <c:pt idx="183">
                  <c:v>207</c:v>
                </c:pt>
                <c:pt idx="184">
                  <c:v>195</c:v>
                </c:pt>
                <c:pt idx="185">
                  <c:v>186</c:v>
                </c:pt>
                <c:pt idx="186">
                  <c:v>181</c:v>
                </c:pt>
                <c:pt idx="187">
                  <c:v>180</c:v>
                </c:pt>
                <c:pt idx="188">
                  <c:v>186</c:v>
                </c:pt>
                <c:pt idx="189">
                  <c:v>185</c:v>
                </c:pt>
                <c:pt idx="190">
                  <c:v>180</c:v>
                </c:pt>
                <c:pt idx="191">
                  <c:v>178</c:v>
                </c:pt>
                <c:pt idx="192">
                  <c:v>180</c:v>
                </c:pt>
                <c:pt idx="193">
                  <c:v>179</c:v>
                </c:pt>
                <c:pt idx="194">
                  <c:v>166</c:v>
                </c:pt>
                <c:pt idx="195">
                  <c:v>183</c:v>
                </c:pt>
                <c:pt idx="196">
                  <c:v>165</c:v>
                </c:pt>
                <c:pt idx="197">
                  <c:v>167</c:v>
                </c:pt>
                <c:pt idx="198">
                  <c:v>159</c:v>
                </c:pt>
                <c:pt idx="199">
                  <c:v>163</c:v>
                </c:pt>
                <c:pt idx="200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C76-4D98-B503-BEDA7AD0E103}"/>
            </c:ext>
          </c:extLst>
        </c:ser>
        <c:ser>
          <c:idx val="11"/>
          <c:order val="11"/>
          <c:tx>
            <c:strRef>
              <c:f>'0iter ry diffM'!$L$1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diffM'!$L$2:$L$202</c:f>
              <c:numCache>
                <c:formatCode>General</c:formatCode>
                <c:ptCount val="201"/>
                <c:pt idx="0">
                  <c:v>60</c:v>
                </c:pt>
                <c:pt idx="1">
                  <c:v>65</c:v>
                </c:pt>
                <c:pt idx="2">
                  <c:v>63</c:v>
                </c:pt>
                <c:pt idx="3">
                  <c:v>65</c:v>
                </c:pt>
                <c:pt idx="4">
                  <c:v>64</c:v>
                </c:pt>
                <c:pt idx="5">
                  <c:v>65</c:v>
                </c:pt>
                <c:pt idx="6">
                  <c:v>60</c:v>
                </c:pt>
                <c:pt idx="7">
                  <c:v>68</c:v>
                </c:pt>
                <c:pt idx="8">
                  <c:v>60</c:v>
                </c:pt>
                <c:pt idx="9">
                  <c:v>69</c:v>
                </c:pt>
                <c:pt idx="10">
                  <c:v>60</c:v>
                </c:pt>
                <c:pt idx="11">
                  <c:v>67</c:v>
                </c:pt>
                <c:pt idx="12">
                  <c:v>62</c:v>
                </c:pt>
                <c:pt idx="13">
                  <c:v>62</c:v>
                </c:pt>
                <c:pt idx="14">
                  <c:v>63</c:v>
                </c:pt>
                <c:pt idx="15">
                  <c:v>62</c:v>
                </c:pt>
                <c:pt idx="16">
                  <c:v>60</c:v>
                </c:pt>
                <c:pt idx="17">
                  <c:v>63</c:v>
                </c:pt>
                <c:pt idx="18">
                  <c:v>61</c:v>
                </c:pt>
                <c:pt idx="19">
                  <c:v>59</c:v>
                </c:pt>
                <c:pt idx="20">
                  <c:v>61</c:v>
                </c:pt>
                <c:pt idx="21">
                  <c:v>58</c:v>
                </c:pt>
                <c:pt idx="22">
                  <c:v>58</c:v>
                </c:pt>
                <c:pt idx="23">
                  <c:v>54</c:v>
                </c:pt>
                <c:pt idx="24">
                  <c:v>56</c:v>
                </c:pt>
                <c:pt idx="25">
                  <c:v>60</c:v>
                </c:pt>
                <c:pt idx="26">
                  <c:v>58</c:v>
                </c:pt>
                <c:pt idx="27">
                  <c:v>58</c:v>
                </c:pt>
                <c:pt idx="28">
                  <c:v>61</c:v>
                </c:pt>
                <c:pt idx="29">
                  <c:v>60</c:v>
                </c:pt>
                <c:pt idx="30">
                  <c:v>56</c:v>
                </c:pt>
                <c:pt idx="31">
                  <c:v>56</c:v>
                </c:pt>
                <c:pt idx="32">
                  <c:v>52</c:v>
                </c:pt>
                <c:pt idx="33">
                  <c:v>58</c:v>
                </c:pt>
                <c:pt idx="34">
                  <c:v>55</c:v>
                </c:pt>
                <c:pt idx="35">
                  <c:v>53</c:v>
                </c:pt>
                <c:pt idx="36">
                  <c:v>54</c:v>
                </c:pt>
                <c:pt idx="37">
                  <c:v>52</c:v>
                </c:pt>
                <c:pt idx="38">
                  <c:v>53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56</c:v>
                </c:pt>
                <c:pt idx="43">
                  <c:v>46</c:v>
                </c:pt>
                <c:pt idx="44">
                  <c:v>55</c:v>
                </c:pt>
                <c:pt idx="45">
                  <c:v>45</c:v>
                </c:pt>
                <c:pt idx="46">
                  <c:v>53</c:v>
                </c:pt>
                <c:pt idx="47">
                  <c:v>49</c:v>
                </c:pt>
                <c:pt idx="48">
                  <c:v>49</c:v>
                </c:pt>
                <c:pt idx="49">
                  <c:v>48</c:v>
                </c:pt>
                <c:pt idx="50">
                  <c:v>47</c:v>
                </c:pt>
                <c:pt idx="51">
                  <c:v>47</c:v>
                </c:pt>
                <c:pt idx="52">
                  <c:v>46</c:v>
                </c:pt>
                <c:pt idx="53">
                  <c:v>48</c:v>
                </c:pt>
                <c:pt idx="54">
                  <c:v>50</c:v>
                </c:pt>
                <c:pt idx="55">
                  <c:v>50</c:v>
                </c:pt>
                <c:pt idx="56">
                  <c:v>48</c:v>
                </c:pt>
                <c:pt idx="57">
                  <c:v>42</c:v>
                </c:pt>
                <c:pt idx="58">
                  <c:v>46</c:v>
                </c:pt>
                <c:pt idx="59">
                  <c:v>47</c:v>
                </c:pt>
                <c:pt idx="60">
                  <c:v>45</c:v>
                </c:pt>
                <c:pt idx="61">
                  <c:v>44</c:v>
                </c:pt>
                <c:pt idx="62">
                  <c:v>44</c:v>
                </c:pt>
                <c:pt idx="63">
                  <c:v>44</c:v>
                </c:pt>
                <c:pt idx="64">
                  <c:v>44</c:v>
                </c:pt>
                <c:pt idx="65">
                  <c:v>44</c:v>
                </c:pt>
                <c:pt idx="66">
                  <c:v>44</c:v>
                </c:pt>
                <c:pt idx="67">
                  <c:v>43</c:v>
                </c:pt>
                <c:pt idx="68">
                  <c:v>48</c:v>
                </c:pt>
                <c:pt idx="69">
                  <c:v>43</c:v>
                </c:pt>
                <c:pt idx="70">
                  <c:v>44</c:v>
                </c:pt>
                <c:pt idx="71">
                  <c:v>44</c:v>
                </c:pt>
                <c:pt idx="72">
                  <c:v>46</c:v>
                </c:pt>
                <c:pt idx="73">
                  <c:v>43</c:v>
                </c:pt>
                <c:pt idx="74">
                  <c:v>41</c:v>
                </c:pt>
                <c:pt idx="75">
                  <c:v>43</c:v>
                </c:pt>
                <c:pt idx="76">
                  <c:v>42</c:v>
                </c:pt>
                <c:pt idx="77">
                  <c:v>44</c:v>
                </c:pt>
                <c:pt idx="78">
                  <c:v>39</c:v>
                </c:pt>
                <c:pt idx="79">
                  <c:v>42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37</c:v>
                </c:pt>
                <c:pt idx="84">
                  <c:v>39</c:v>
                </c:pt>
                <c:pt idx="85">
                  <c:v>42</c:v>
                </c:pt>
                <c:pt idx="86">
                  <c:v>37</c:v>
                </c:pt>
                <c:pt idx="87">
                  <c:v>39</c:v>
                </c:pt>
                <c:pt idx="88">
                  <c:v>39</c:v>
                </c:pt>
                <c:pt idx="89">
                  <c:v>36</c:v>
                </c:pt>
                <c:pt idx="90">
                  <c:v>40</c:v>
                </c:pt>
                <c:pt idx="91">
                  <c:v>36</c:v>
                </c:pt>
                <c:pt idx="92">
                  <c:v>39</c:v>
                </c:pt>
                <c:pt idx="93">
                  <c:v>39</c:v>
                </c:pt>
                <c:pt idx="94">
                  <c:v>39</c:v>
                </c:pt>
                <c:pt idx="95">
                  <c:v>40</c:v>
                </c:pt>
                <c:pt idx="96">
                  <c:v>36</c:v>
                </c:pt>
                <c:pt idx="97">
                  <c:v>39</c:v>
                </c:pt>
                <c:pt idx="98">
                  <c:v>38</c:v>
                </c:pt>
                <c:pt idx="99">
                  <c:v>38</c:v>
                </c:pt>
                <c:pt idx="100">
                  <c:v>34</c:v>
                </c:pt>
                <c:pt idx="101">
                  <c:v>39</c:v>
                </c:pt>
                <c:pt idx="102">
                  <c:v>41</c:v>
                </c:pt>
                <c:pt idx="103">
                  <c:v>38</c:v>
                </c:pt>
                <c:pt idx="104">
                  <c:v>38</c:v>
                </c:pt>
                <c:pt idx="105">
                  <c:v>40</c:v>
                </c:pt>
                <c:pt idx="106">
                  <c:v>33</c:v>
                </c:pt>
                <c:pt idx="107">
                  <c:v>39</c:v>
                </c:pt>
                <c:pt idx="108">
                  <c:v>36</c:v>
                </c:pt>
                <c:pt idx="109">
                  <c:v>36</c:v>
                </c:pt>
                <c:pt idx="110">
                  <c:v>34</c:v>
                </c:pt>
                <c:pt idx="111">
                  <c:v>40</c:v>
                </c:pt>
                <c:pt idx="112">
                  <c:v>38</c:v>
                </c:pt>
                <c:pt idx="113">
                  <c:v>40</c:v>
                </c:pt>
                <c:pt idx="114">
                  <c:v>37</c:v>
                </c:pt>
                <c:pt idx="115">
                  <c:v>37</c:v>
                </c:pt>
                <c:pt idx="116">
                  <c:v>36</c:v>
                </c:pt>
                <c:pt idx="117">
                  <c:v>33</c:v>
                </c:pt>
                <c:pt idx="118">
                  <c:v>35</c:v>
                </c:pt>
                <c:pt idx="119">
                  <c:v>35</c:v>
                </c:pt>
                <c:pt idx="120">
                  <c:v>33</c:v>
                </c:pt>
                <c:pt idx="121">
                  <c:v>38</c:v>
                </c:pt>
                <c:pt idx="122">
                  <c:v>37</c:v>
                </c:pt>
                <c:pt idx="123">
                  <c:v>37</c:v>
                </c:pt>
                <c:pt idx="124">
                  <c:v>37</c:v>
                </c:pt>
                <c:pt idx="125">
                  <c:v>40</c:v>
                </c:pt>
                <c:pt idx="126">
                  <c:v>36</c:v>
                </c:pt>
                <c:pt idx="127">
                  <c:v>35</c:v>
                </c:pt>
                <c:pt idx="128">
                  <c:v>38</c:v>
                </c:pt>
                <c:pt idx="129">
                  <c:v>33</c:v>
                </c:pt>
                <c:pt idx="130">
                  <c:v>33</c:v>
                </c:pt>
                <c:pt idx="131">
                  <c:v>35</c:v>
                </c:pt>
                <c:pt idx="132">
                  <c:v>35</c:v>
                </c:pt>
                <c:pt idx="133">
                  <c:v>37</c:v>
                </c:pt>
                <c:pt idx="134">
                  <c:v>41</c:v>
                </c:pt>
                <c:pt idx="135">
                  <c:v>32</c:v>
                </c:pt>
                <c:pt idx="136">
                  <c:v>38</c:v>
                </c:pt>
                <c:pt idx="137">
                  <c:v>34</c:v>
                </c:pt>
                <c:pt idx="138">
                  <c:v>34</c:v>
                </c:pt>
                <c:pt idx="139">
                  <c:v>36</c:v>
                </c:pt>
                <c:pt idx="140">
                  <c:v>37</c:v>
                </c:pt>
                <c:pt idx="141">
                  <c:v>37</c:v>
                </c:pt>
                <c:pt idx="142">
                  <c:v>36</c:v>
                </c:pt>
                <c:pt idx="143">
                  <c:v>35</c:v>
                </c:pt>
                <c:pt idx="144">
                  <c:v>34</c:v>
                </c:pt>
                <c:pt idx="145">
                  <c:v>36</c:v>
                </c:pt>
                <c:pt idx="146">
                  <c:v>37</c:v>
                </c:pt>
                <c:pt idx="147">
                  <c:v>37</c:v>
                </c:pt>
                <c:pt idx="148">
                  <c:v>32</c:v>
                </c:pt>
                <c:pt idx="149">
                  <c:v>36</c:v>
                </c:pt>
                <c:pt idx="150">
                  <c:v>34</c:v>
                </c:pt>
                <c:pt idx="151">
                  <c:v>35</c:v>
                </c:pt>
                <c:pt idx="152">
                  <c:v>37</c:v>
                </c:pt>
                <c:pt idx="153">
                  <c:v>34</c:v>
                </c:pt>
                <c:pt idx="154">
                  <c:v>35</c:v>
                </c:pt>
                <c:pt idx="155">
                  <c:v>33</c:v>
                </c:pt>
                <c:pt idx="156">
                  <c:v>36</c:v>
                </c:pt>
                <c:pt idx="157">
                  <c:v>37</c:v>
                </c:pt>
                <c:pt idx="158">
                  <c:v>37</c:v>
                </c:pt>
                <c:pt idx="159">
                  <c:v>35</c:v>
                </c:pt>
                <c:pt idx="160">
                  <c:v>36</c:v>
                </c:pt>
                <c:pt idx="161">
                  <c:v>35</c:v>
                </c:pt>
                <c:pt idx="162">
                  <c:v>34</c:v>
                </c:pt>
                <c:pt idx="163">
                  <c:v>36</c:v>
                </c:pt>
                <c:pt idx="164">
                  <c:v>34</c:v>
                </c:pt>
                <c:pt idx="165">
                  <c:v>37</c:v>
                </c:pt>
                <c:pt idx="166">
                  <c:v>35</c:v>
                </c:pt>
                <c:pt idx="167">
                  <c:v>35</c:v>
                </c:pt>
                <c:pt idx="168">
                  <c:v>34</c:v>
                </c:pt>
                <c:pt idx="169">
                  <c:v>34</c:v>
                </c:pt>
                <c:pt idx="170">
                  <c:v>39</c:v>
                </c:pt>
                <c:pt idx="171">
                  <c:v>35</c:v>
                </c:pt>
                <c:pt idx="172">
                  <c:v>35</c:v>
                </c:pt>
                <c:pt idx="173">
                  <c:v>38</c:v>
                </c:pt>
                <c:pt idx="174">
                  <c:v>35</c:v>
                </c:pt>
                <c:pt idx="175">
                  <c:v>31</c:v>
                </c:pt>
                <c:pt idx="176">
                  <c:v>32</c:v>
                </c:pt>
                <c:pt idx="177">
                  <c:v>31</c:v>
                </c:pt>
                <c:pt idx="178">
                  <c:v>33</c:v>
                </c:pt>
                <c:pt idx="179">
                  <c:v>32</c:v>
                </c:pt>
                <c:pt idx="180">
                  <c:v>32</c:v>
                </c:pt>
                <c:pt idx="181">
                  <c:v>33</c:v>
                </c:pt>
                <c:pt idx="182">
                  <c:v>37</c:v>
                </c:pt>
                <c:pt idx="183">
                  <c:v>31</c:v>
                </c:pt>
                <c:pt idx="184">
                  <c:v>33</c:v>
                </c:pt>
                <c:pt idx="185">
                  <c:v>28</c:v>
                </c:pt>
                <c:pt idx="186">
                  <c:v>28</c:v>
                </c:pt>
                <c:pt idx="187">
                  <c:v>29</c:v>
                </c:pt>
                <c:pt idx="188">
                  <c:v>31</c:v>
                </c:pt>
                <c:pt idx="189">
                  <c:v>32</c:v>
                </c:pt>
                <c:pt idx="190">
                  <c:v>31</c:v>
                </c:pt>
                <c:pt idx="191">
                  <c:v>27</c:v>
                </c:pt>
                <c:pt idx="192">
                  <c:v>26</c:v>
                </c:pt>
                <c:pt idx="193">
                  <c:v>30</c:v>
                </c:pt>
                <c:pt idx="194">
                  <c:v>26</c:v>
                </c:pt>
                <c:pt idx="195">
                  <c:v>25</c:v>
                </c:pt>
                <c:pt idx="196">
                  <c:v>30</c:v>
                </c:pt>
                <c:pt idx="197">
                  <c:v>27</c:v>
                </c:pt>
                <c:pt idx="198">
                  <c:v>27</c:v>
                </c:pt>
                <c:pt idx="199">
                  <c:v>24</c:v>
                </c:pt>
                <c:pt idx="200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C76-4D98-B503-BEDA7AD0E103}"/>
            </c:ext>
          </c:extLst>
        </c:ser>
        <c:ser>
          <c:idx val="12"/>
          <c:order val="12"/>
          <c:tx>
            <c:strRef>
              <c:f>'0iter ry diffM'!$M$1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diffM'!$M$2:$M$202</c:f>
              <c:numCache>
                <c:formatCode>General</c:formatCode>
                <c:ptCount val="201"/>
                <c:pt idx="0">
                  <c:v>71</c:v>
                </c:pt>
                <c:pt idx="1">
                  <c:v>66</c:v>
                </c:pt>
                <c:pt idx="2">
                  <c:v>69</c:v>
                </c:pt>
                <c:pt idx="3">
                  <c:v>59</c:v>
                </c:pt>
                <c:pt idx="4">
                  <c:v>63</c:v>
                </c:pt>
                <c:pt idx="5">
                  <c:v>63</c:v>
                </c:pt>
                <c:pt idx="6">
                  <c:v>63</c:v>
                </c:pt>
                <c:pt idx="7">
                  <c:v>60</c:v>
                </c:pt>
                <c:pt idx="8">
                  <c:v>58</c:v>
                </c:pt>
                <c:pt idx="9">
                  <c:v>62</c:v>
                </c:pt>
                <c:pt idx="10">
                  <c:v>64</c:v>
                </c:pt>
                <c:pt idx="11">
                  <c:v>63</c:v>
                </c:pt>
                <c:pt idx="12">
                  <c:v>57</c:v>
                </c:pt>
                <c:pt idx="13">
                  <c:v>60</c:v>
                </c:pt>
                <c:pt idx="14">
                  <c:v>59</c:v>
                </c:pt>
                <c:pt idx="15">
                  <c:v>58</c:v>
                </c:pt>
                <c:pt idx="16">
                  <c:v>54</c:v>
                </c:pt>
                <c:pt idx="17">
                  <c:v>53</c:v>
                </c:pt>
                <c:pt idx="18">
                  <c:v>59</c:v>
                </c:pt>
                <c:pt idx="19">
                  <c:v>53</c:v>
                </c:pt>
                <c:pt idx="20">
                  <c:v>51</c:v>
                </c:pt>
                <c:pt idx="21">
                  <c:v>54</c:v>
                </c:pt>
                <c:pt idx="22">
                  <c:v>53</c:v>
                </c:pt>
                <c:pt idx="23">
                  <c:v>55</c:v>
                </c:pt>
                <c:pt idx="24">
                  <c:v>50</c:v>
                </c:pt>
                <c:pt idx="25">
                  <c:v>50</c:v>
                </c:pt>
                <c:pt idx="26">
                  <c:v>49</c:v>
                </c:pt>
                <c:pt idx="27">
                  <c:v>43</c:v>
                </c:pt>
                <c:pt idx="28">
                  <c:v>47</c:v>
                </c:pt>
                <c:pt idx="29">
                  <c:v>47</c:v>
                </c:pt>
                <c:pt idx="30">
                  <c:v>46</c:v>
                </c:pt>
                <c:pt idx="31">
                  <c:v>43</c:v>
                </c:pt>
                <c:pt idx="32">
                  <c:v>46</c:v>
                </c:pt>
                <c:pt idx="33">
                  <c:v>44</c:v>
                </c:pt>
                <c:pt idx="34">
                  <c:v>44</c:v>
                </c:pt>
                <c:pt idx="35">
                  <c:v>43</c:v>
                </c:pt>
                <c:pt idx="36">
                  <c:v>43</c:v>
                </c:pt>
                <c:pt idx="37">
                  <c:v>40</c:v>
                </c:pt>
                <c:pt idx="38">
                  <c:v>42</c:v>
                </c:pt>
                <c:pt idx="39">
                  <c:v>35</c:v>
                </c:pt>
                <c:pt idx="40">
                  <c:v>36</c:v>
                </c:pt>
                <c:pt idx="41">
                  <c:v>42</c:v>
                </c:pt>
                <c:pt idx="42">
                  <c:v>33</c:v>
                </c:pt>
                <c:pt idx="43">
                  <c:v>35</c:v>
                </c:pt>
                <c:pt idx="44">
                  <c:v>36</c:v>
                </c:pt>
                <c:pt idx="45">
                  <c:v>35</c:v>
                </c:pt>
                <c:pt idx="46">
                  <c:v>32</c:v>
                </c:pt>
                <c:pt idx="47">
                  <c:v>31</c:v>
                </c:pt>
                <c:pt idx="48">
                  <c:v>33</c:v>
                </c:pt>
                <c:pt idx="49">
                  <c:v>32</c:v>
                </c:pt>
                <c:pt idx="50">
                  <c:v>32</c:v>
                </c:pt>
                <c:pt idx="51">
                  <c:v>30</c:v>
                </c:pt>
                <c:pt idx="52">
                  <c:v>30</c:v>
                </c:pt>
                <c:pt idx="53">
                  <c:v>32</c:v>
                </c:pt>
                <c:pt idx="54">
                  <c:v>30</c:v>
                </c:pt>
                <c:pt idx="55">
                  <c:v>26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29</c:v>
                </c:pt>
                <c:pt idx="60">
                  <c:v>28</c:v>
                </c:pt>
                <c:pt idx="61">
                  <c:v>27</c:v>
                </c:pt>
                <c:pt idx="62">
                  <c:v>25</c:v>
                </c:pt>
                <c:pt idx="63">
                  <c:v>28</c:v>
                </c:pt>
                <c:pt idx="64">
                  <c:v>26</c:v>
                </c:pt>
                <c:pt idx="65">
                  <c:v>25</c:v>
                </c:pt>
                <c:pt idx="66">
                  <c:v>27</c:v>
                </c:pt>
                <c:pt idx="67">
                  <c:v>27</c:v>
                </c:pt>
                <c:pt idx="68">
                  <c:v>28</c:v>
                </c:pt>
                <c:pt idx="69">
                  <c:v>25</c:v>
                </c:pt>
                <c:pt idx="70">
                  <c:v>21</c:v>
                </c:pt>
                <c:pt idx="71">
                  <c:v>23</c:v>
                </c:pt>
                <c:pt idx="72">
                  <c:v>27</c:v>
                </c:pt>
                <c:pt idx="73">
                  <c:v>27</c:v>
                </c:pt>
                <c:pt idx="74">
                  <c:v>23</c:v>
                </c:pt>
                <c:pt idx="75">
                  <c:v>25</c:v>
                </c:pt>
                <c:pt idx="76">
                  <c:v>22</c:v>
                </c:pt>
                <c:pt idx="77">
                  <c:v>23</c:v>
                </c:pt>
                <c:pt idx="78">
                  <c:v>25</c:v>
                </c:pt>
                <c:pt idx="79">
                  <c:v>22</c:v>
                </c:pt>
                <c:pt idx="80">
                  <c:v>24</c:v>
                </c:pt>
                <c:pt idx="81">
                  <c:v>24</c:v>
                </c:pt>
                <c:pt idx="82">
                  <c:v>26</c:v>
                </c:pt>
                <c:pt idx="83">
                  <c:v>21</c:v>
                </c:pt>
                <c:pt idx="84">
                  <c:v>26</c:v>
                </c:pt>
                <c:pt idx="85">
                  <c:v>23</c:v>
                </c:pt>
                <c:pt idx="86">
                  <c:v>27</c:v>
                </c:pt>
                <c:pt idx="87">
                  <c:v>26</c:v>
                </c:pt>
                <c:pt idx="88">
                  <c:v>26</c:v>
                </c:pt>
                <c:pt idx="89">
                  <c:v>25</c:v>
                </c:pt>
                <c:pt idx="90">
                  <c:v>28</c:v>
                </c:pt>
                <c:pt idx="91">
                  <c:v>26</c:v>
                </c:pt>
                <c:pt idx="92">
                  <c:v>25</c:v>
                </c:pt>
                <c:pt idx="93">
                  <c:v>25</c:v>
                </c:pt>
                <c:pt idx="94">
                  <c:v>25</c:v>
                </c:pt>
                <c:pt idx="95">
                  <c:v>25</c:v>
                </c:pt>
                <c:pt idx="96">
                  <c:v>28</c:v>
                </c:pt>
                <c:pt idx="97">
                  <c:v>25</c:v>
                </c:pt>
                <c:pt idx="98">
                  <c:v>27</c:v>
                </c:pt>
                <c:pt idx="99">
                  <c:v>27</c:v>
                </c:pt>
                <c:pt idx="100">
                  <c:v>27</c:v>
                </c:pt>
                <c:pt idx="101">
                  <c:v>26</c:v>
                </c:pt>
                <c:pt idx="102">
                  <c:v>29</c:v>
                </c:pt>
                <c:pt idx="103">
                  <c:v>29</c:v>
                </c:pt>
                <c:pt idx="104">
                  <c:v>26</c:v>
                </c:pt>
                <c:pt idx="105">
                  <c:v>25</c:v>
                </c:pt>
                <c:pt idx="106">
                  <c:v>22</c:v>
                </c:pt>
                <c:pt idx="107">
                  <c:v>26</c:v>
                </c:pt>
                <c:pt idx="108">
                  <c:v>25</c:v>
                </c:pt>
                <c:pt idx="109">
                  <c:v>28</c:v>
                </c:pt>
                <c:pt idx="110">
                  <c:v>27</c:v>
                </c:pt>
                <c:pt idx="111">
                  <c:v>27</c:v>
                </c:pt>
                <c:pt idx="112">
                  <c:v>26</c:v>
                </c:pt>
                <c:pt idx="113">
                  <c:v>25</c:v>
                </c:pt>
                <c:pt idx="114">
                  <c:v>30</c:v>
                </c:pt>
                <c:pt idx="115">
                  <c:v>28</c:v>
                </c:pt>
                <c:pt idx="116">
                  <c:v>27</c:v>
                </c:pt>
                <c:pt idx="117">
                  <c:v>25</c:v>
                </c:pt>
                <c:pt idx="118">
                  <c:v>26</c:v>
                </c:pt>
                <c:pt idx="119">
                  <c:v>28</c:v>
                </c:pt>
                <c:pt idx="120">
                  <c:v>31</c:v>
                </c:pt>
                <c:pt idx="121">
                  <c:v>29</c:v>
                </c:pt>
                <c:pt idx="122">
                  <c:v>28</c:v>
                </c:pt>
                <c:pt idx="123">
                  <c:v>28</c:v>
                </c:pt>
                <c:pt idx="124">
                  <c:v>27</c:v>
                </c:pt>
                <c:pt idx="125">
                  <c:v>29</c:v>
                </c:pt>
                <c:pt idx="126">
                  <c:v>28</c:v>
                </c:pt>
                <c:pt idx="127">
                  <c:v>28</c:v>
                </c:pt>
                <c:pt idx="128">
                  <c:v>26</c:v>
                </c:pt>
                <c:pt idx="129">
                  <c:v>29</c:v>
                </c:pt>
                <c:pt idx="130">
                  <c:v>25</c:v>
                </c:pt>
                <c:pt idx="131">
                  <c:v>27</c:v>
                </c:pt>
                <c:pt idx="132">
                  <c:v>26</c:v>
                </c:pt>
                <c:pt idx="133">
                  <c:v>30</c:v>
                </c:pt>
                <c:pt idx="134">
                  <c:v>31</c:v>
                </c:pt>
                <c:pt idx="135">
                  <c:v>28</c:v>
                </c:pt>
                <c:pt idx="136">
                  <c:v>27</c:v>
                </c:pt>
                <c:pt idx="137">
                  <c:v>28</c:v>
                </c:pt>
                <c:pt idx="138">
                  <c:v>30</c:v>
                </c:pt>
                <c:pt idx="139">
                  <c:v>28</c:v>
                </c:pt>
                <c:pt idx="140">
                  <c:v>27</c:v>
                </c:pt>
                <c:pt idx="141">
                  <c:v>31</c:v>
                </c:pt>
                <c:pt idx="142">
                  <c:v>26</c:v>
                </c:pt>
                <c:pt idx="143">
                  <c:v>27</c:v>
                </c:pt>
                <c:pt idx="144">
                  <c:v>29</c:v>
                </c:pt>
                <c:pt idx="145">
                  <c:v>30</c:v>
                </c:pt>
                <c:pt idx="146">
                  <c:v>33</c:v>
                </c:pt>
                <c:pt idx="147">
                  <c:v>27</c:v>
                </c:pt>
                <c:pt idx="148">
                  <c:v>30</c:v>
                </c:pt>
                <c:pt idx="149">
                  <c:v>28</c:v>
                </c:pt>
                <c:pt idx="150">
                  <c:v>29</c:v>
                </c:pt>
                <c:pt idx="151">
                  <c:v>30</c:v>
                </c:pt>
                <c:pt idx="152">
                  <c:v>30</c:v>
                </c:pt>
                <c:pt idx="153">
                  <c:v>30</c:v>
                </c:pt>
                <c:pt idx="154">
                  <c:v>26</c:v>
                </c:pt>
                <c:pt idx="155">
                  <c:v>34</c:v>
                </c:pt>
                <c:pt idx="156">
                  <c:v>31</c:v>
                </c:pt>
                <c:pt idx="157">
                  <c:v>30</c:v>
                </c:pt>
                <c:pt idx="158">
                  <c:v>28</c:v>
                </c:pt>
                <c:pt idx="159">
                  <c:v>30</c:v>
                </c:pt>
                <c:pt idx="160">
                  <c:v>33</c:v>
                </c:pt>
                <c:pt idx="161">
                  <c:v>28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31</c:v>
                </c:pt>
                <c:pt idx="166">
                  <c:v>29</c:v>
                </c:pt>
                <c:pt idx="167">
                  <c:v>28</c:v>
                </c:pt>
                <c:pt idx="168">
                  <c:v>34</c:v>
                </c:pt>
                <c:pt idx="169">
                  <c:v>31</c:v>
                </c:pt>
                <c:pt idx="170">
                  <c:v>32</c:v>
                </c:pt>
                <c:pt idx="171">
                  <c:v>31</c:v>
                </c:pt>
                <c:pt idx="172">
                  <c:v>34</c:v>
                </c:pt>
                <c:pt idx="173">
                  <c:v>29</c:v>
                </c:pt>
                <c:pt idx="174">
                  <c:v>30</c:v>
                </c:pt>
                <c:pt idx="175">
                  <c:v>31</c:v>
                </c:pt>
                <c:pt idx="176">
                  <c:v>33</c:v>
                </c:pt>
                <c:pt idx="177">
                  <c:v>34</c:v>
                </c:pt>
                <c:pt idx="178">
                  <c:v>35</c:v>
                </c:pt>
                <c:pt idx="179">
                  <c:v>32</c:v>
                </c:pt>
                <c:pt idx="180">
                  <c:v>33</c:v>
                </c:pt>
                <c:pt idx="181">
                  <c:v>36</c:v>
                </c:pt>
                <c:pt idx="182">
                  <c:v>35</c:v>
                </c:pt>
                <c:pt idx="183">
                  <c:v>33</c:v>
                </c:pt>
                <c:pt idx="184">
                  <c:v>34</c:v>
                </c:pt>
                <c:pt idx="185">
                  <c:v>34</c:v>
                </c:pt>
                <c:pt idx="186">
                  <c:v>36</c:v>
                </c:pt>
                <c:pt idx="187">
                  <c:v>29</c:v>
                </c:pt>
                <c:pt idx="188">
                  <c:v>32</c:v>
                </c:pt>
                <c:pt idx="189">
                  <c:v>35</c:v>
                </c:pt>
                <c:pt idx="190">
                  <c:v>35</c:v>
                </c:pt>
                <c:pt idx="191">
                  <c:v>34</c:v>
                </c:pt>
                <c:pt idx="192">
                  <c:v>32</c:v>
                </c:pt>
                <c:pt idx="193">
                  <c:v>33</c:v>
                </c:pt>
                <c:pt idx="194">
                  <c:v>34</c:v>
                </c:pt>
                <c:pt idx="195">
                  <c:v>36</c:v>
                </c:pt>
                <c:pt idx="196">
                  <c:v>35</c:v>
                </c:pt>
                <c:pt idx="197">
                  <c:v>31</c:v>
                </c:pt>
                <c:pt idx="198">
                  <c:v>33</c:v>
                </c:pt>
                <c:pt idx="199">
                  <c:v>32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C76-4D98-B503-BEDA7AD0E103}"/>
            </c:ext>
          </c:extLst>
        </c:ser>
        <c:ser>
          <c:idx val="13"/>
          <c:order val="13"/>
          <c:tx>
            <c:strRef>
              <c:f>'0iter ry diffM'!$N$1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diffM'!$N$2:$N$202</c:f>
              <c:numCache>
                <c:formatCode>General</c:formatCode>
                <c:ptCount val="201"/>
                <c:pt idx="0">
                  <c:v>35</c:v>
                </c:pt>
                <c:pt idx="1">
                  <c:v>35</c:v>
                </c:pt>
                <c:pt idx="2">
                  <c:v>34</c:v>
                </c:pt>
                <c:pt idx="3">
                  <c:v>33</c:v>
                </c:pt>
                <c:pt idx="4">
                  <c:v>35</c:v>
                </c:pt>
                <c:pt idx="5">
                  <c:v>30</c:v>
                </c:pt>
                <c:pt idx="6">
                  <c:v>34</c:v>
                </c:pt>
                <c:pt idx="7">
                  <c:v>31</c:v>
                </c:pt>
                <c:pt idx="8">
                  <c:v>33</c:v>
                </c:pt>
                <c:pt idx="9">
                  <c:v>30</c:v>
                </c:pt>
                <c:pt idx="10">
                  <c:v>30</c:v>
                </c:pt>
                <c:pt idx="11">
                  <c:v>28</c:v>
                </c:pt>
                <c:pt idx="12">
                  <c:v>28</c:v>
                </c:pt>
                <c:pt idx="13">
                  <c:v>29</c:v>
                </c:pt>
                <c:pt idx="14">
                  <c:v>28</c:v>
                </c:pt>
                <c:pt idx="15">
                  <c:v>29</c:v>
                </c:pt>
                <c:pt idx="16">
                  <c:v>28</c:v>
                </c:pt>
                <c:pt idx="17">
                  <c:v>28</c:v>
                </c:pt>
                <c:pt idx="18">
                  <c:v>32</c:v>
                </c:pt>
                <c:pt idx="19">
                  <c:v>28</c:v>
                </c:pt>
                <c:pt idx="20">
                  <c:v>31</c:v>
                </c:pt>
                <c:pt idx="21">
                  <c:v>24</c:v>
                </c:pt>
                <c:pt idx="22">
                  <c:v>23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25</c:v>
                </c:pt>
                <c:pt idx="27">
                  <c:v>25</c:v>
                </c:pt>
                <c:pt idx="28">
                  <c:v>25</c:v>
                </c:pt>
                <c:pt idx="29">
                  <c:v>29</c:v>
                </c:pt>
                <c:pt idx="30">
                  <c:v>26</c:v>
                </c:pt>
                <c:pt idx="31">
                  <c:v>29</c:v>
                </c:pt>
                <c:pt idx="32">
                  <c:v>28</c:v>
                </c:pt>
                <c:pt idx="33">
                  <c:v>29</c:v>
                </c:pt>
                <c:pt idx="34">
                  <c:v>27</c:v>
                </c:pt>
                <c:pt idx="35">
                  <c:v>28</c:v>
                </c:pt>
                <c:pt idx="36">
                  <c:v>30</c:v>
                </c:pt>
                <c:pt idx="37">
                  <c:v>30</c:v>
                </c:pt>
                <c:pt idx="38">
                  <c:v>27</c:v>
                </c:pt>
                <c:pt idx="39">
                  <c:v>28</c:v>
                </c:pt>
                <c:pt idx="40">
                  <c:v>32</c:v>
                </c:pt>
                <c:pt idx="41">
                  <c:v>29</c:v>
                </c:pt>
                <c:pt idx="42">
                  <c:v>27</c:v>
                </c:pt>
                <c:pt idx="43">
                  <c:v>29</c:v>
                </c:pt>
                <c:pt idx="44">
                  <c:v>25</c:v>
                </c:pt>
                <c:pt idx="45">
                  <c:v>30</c:v>
                </c:pt>
                <c:pt idx="46">
                  <c:v>28</c:v>
                </c:pt>
                <c:pt idx="47">
                  <c:v>28</c:v>
                </c:pt>
                <c:pt idx="48">
                  <c:v>29</c:v>
                </c:pt>
                <c:pt idx="49">
                  <c:v>32</c:v>
                </c:pt>
                <c:pt idx="50">
                  <c:v>31</c:v>
                </c:pt>
                <c:pt idx="51">
                  <c:v>29</c:v>
                </c:pt>
                <c:pt idx="52">
                  <c:v>27</c:v>
                </c:pt>
                <c:pt idx="53">
                  <c:v>34</c:v>
                </c:pt>
                <c:pt idx="54">
                  <c:v>32</c:v>
                </c:pt>
                <c:pt idx="55">
                  <c:v>30</c:v>
                </c:pt>
                <c:pt idx="56">
                  <c:v>35</c:v>
                </c:pt>
                <c:pt idx="57">
                  <c:v>27</c:v>
                </c:pt>
                <c:pt idx="58">
                  <c:v>34</c:v>
                </c:pt>
                <c:pt idx="59">
                  <c:v>30</c:v>
                </c:pt>
                <c:pt idx="60">
                  <c:v>31</c:v>
                </c:pt>
                <c:pt idx="61">
                  <c:v>33</c:v>
                </c:pt>
                <c:pt idx="62">
                  <c:v>31</c:v>
                </c:pt>
                <c:pt idx="63">
                  <c:v>32</c:v>
                </c:pt>
                <c:pt idx="64">
                  <c:v>29</c:v>
                </c:pt>
                <c:pt idx="65">
                  <c:v>32</c:v>
                </c:pt>
                <c:pt idx="66">
                  <c:v>37</c:v>
                </c:pt>
                <c:pt idx="67">
                  <c:v>35</c:v>
                </c:pt>
                <c:pt idx="68">
                  <c:v>36</c:v>
                </c:pt>
                <c:pt idx="69">
                  <c:v>35</c:v>
                </c:pt>
                <c:pt idx="70">
                  <c:v>36</c:v>
                </c:pt>
                <c:pt idx="71">
                  <c:v>34</c:v>
                </c:pt>
                <c:pt idx="72">
                  <c:v>32</c:v>
                </c:pt>
                <c:pt idx="73">
                  <c:v>36</c:v>
                </c:pt>
                <c:pt idx="74">
                  <c:v>37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36</c:v>
                </c:pt>
                <c:pt idx="79">
                  <c:v>34</c:v>
                </c:pt>
                <c:pt idx="80">
                  <c:v>34</c:v>
                </c:pt>
                <c:pt idx="81">
                  <c:v>31</c:v>
                </c:pt>
                <c:pt idx="82">
                  <c:v>33</c:v>
                </c:pt>
                <c:pt idx="83">
                  <c:v>36</c:v>
                </c:pt>
                <c:pt idx="84">
                  <c:v>34</c:v>
                </c:pt>
                <c:pt idx="85">
                  <c:v>35</c:v>
                </c:pt>
                <c:pt idx="86">
                  <c:v>37</c:v>
                </c:pt>
                <c:pt idx="87">
                  <c:v>37</c:v>
                </c:pt>
                <c:pt idx="88">
                  <c:v>37</c:v>
                </c:pt>
                <c:pt idx="89">
                  <c:v>35</c:v>
                </c:pt>
                <c:pt idx="90">
                  <c:v>35</c:v>
                </c:pt>
                <c:pt idx="91">
                  <c:v>37</c:v>
                </c:pt>
                <c:pt idx="92">
                  <c:v>30</c:v>
                </c:pt>
                <c:pt idx="93">
                  <c:v>33</c:v>
                </c:pt>
                <c:pt idx="94">
                  <c:v>32</c:v>
                </c:pt>
                <c:pt idx="95">
                  <c:v>36</c:v>
                </c:pt>
                <c:pt idx="96">
                  <c:v>35</c:v>
                </c:pt>
                <c:pt idx="97">
                  <c:v>33</c:v>
                </c:pt>
                <c:pt idx="98">
                  <c:v>31</c:v>
                </c:pt>
                <c:pt idx="99">
                  <c:v>36</c:v>
                </c:pt>
                <c:pt idx="100">
                  <c:v>35</c:v>
                </c:pt>
                <c:pt idx="101">
                  <c:v>36</c:v>
                </c:pt>
                <c:pt idx="102">
                  <c:v>34</c:v>
                </c:pt>
                <c:pt idx="103">
                  <c:v>32</c:v>
                </c:pt>
                <c:pt idx="104">
                  <c:v>32</c:v>
                </c:pt>
                <c:pt idx="105">
                  <c:v>37</c:v>
                </c:pt>
                <c:pt idx="106">
                  <c:v>35</c:v>
                </c:pt>
                <c:pt idx="107">
                  <c:v>33</c:v>
                </c:pt>
                <c:pt idx="108">
                  <c:v>30</c:v>
                </c:pt>
                <c:pt idx="109">
                  <c:v>30</c:v>
                </c:pt>
                <c:pt idx="110">
                  <c:v>33</c:v>
                </c:pt>
                <c:pt idx="111">
                  <c:v>34</c:v>
                </c:pt>
                <c:pt idx="112">
                  <c:v>35</c:v>
                </c:pt>
                <c:pt idx="113">
                  <c:v>29</c:v>
                </c:pt>
                <c:pt idx="114">
                  <c:v>36</c:v>
                </c:pt>
                <c:pt idx="115">
                  <c:v>36</c:v>
                </c:pt>
                <c:pt idx="116">
                  <c:v>33</c:v>
                </c:pt>
                <c:pt idx="117">
                  <c:v>28</c:v>
                </c:pt>
                <c:pt idx="118">
                  <c:v>33</c:v>
                </c:pt>
                <c:pt idx="119">
                  <c:v>32</c:v>
                </c:pt>
                <c:pt idx="120">
                  <c:v>28</c:v>
                </c:pt>
                <c:pt idx="121">
                  <c:v>33</c:v>
                </c:pt>
                <c:pt idx="122">
                  <c:v>28</c:v>
                </c:pt>
                <c:pt idx="123">
                  <c:v>31</c:v>
                </c:pt>
                <c:pt idx="124">
                  <c:v>32</c:v>
                </c:pt>
                <c:pt idx="125">
                  <c:v>32</c:v>
                </c:pt>
                <c:pt idx="126">
                  <c:v>31</c:v>
                </c:pt>
                <c:pt idx="127">
                  <c:v>31</c:v>
                </c:pt>
                <c:pt idx="128">
                  <c:v>31</c:v>
                </c:pt>
                <c:pt idx="129">
                  <c:v>27</c:v>
                </c:pt>
                <c:pt idx="130">
                  <c:v>26</c:v>
                </c:pt>
                <c:pt idx="131">
                  <c:v>33</c:v>
                </c:pt>
                <c:pt idx="132">
                  <c:v>27</c:v>
                </c:pt>
                <c:pt idx="133">
                  <c:v>30</c:v>
                </c:pt>
                <c:pt idx="134">
                  <c:v>31</c:v>
                </c:pt>
                <c:pt idx="135">
                  <c:v>28</c:v>
                </c:pt>
                <c:pt idx="136">
                  <c:v>29</c:v>
                </c:pt>
                <c:pt idx="137">
                  <c:v>30</c:v>
                </c:pt>
                <c:pt idx="138">
                  <c:v>31</c:v>
                </c:pt>
                <c:pt idx="139">
                  <c:v>32</c:v>
                </c:pt>
                <c:pt idx="140">
                  <c:v>28</c:v>
                </c:pt>
                <c:pt idx="141">
                  <c:v>30</c:v>
                </c:pt>
                <c:pt idx="142">
                  <c:v>30</c:v>
                </c:pt>
                <c:pt idx="143">
                  <c:v>30</c:v>
                </c:pt>
                <c:pt idx="144">
                  <c:v>31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31</c:v>
                </c:pt>
                <c:pt idx="149">
                  <c:v>30</c:v>
                </c:pt>
                <c:pt idx="150">
                  <c:v>32</c:v>
                </c:pt>
                <c:pt idx="151">
                  <c:v>29</c:v>
                </c:pt>
                <c:pt idx="152">
                  <c:v>25</c:v>
                </c:pt>
                <c:pt idx="153">
                  <c:v>31</c:v>
                </c:pt>
                <c:pt idx="154">
                  <c:v>32</c:v>
                </c:pt>
                <c:pt idx="155">
                  <c:v>34</c:v>
                </c:pt>
                <c:pt idx="156">
                  <c:v>30</c:v>
                </c:pt>
                <c:pt idx="157">
                  <c:v>32</c:v>
                </c:pt>
                <c:pt idx="158">
                  <c:v>31</c:v>
                </c:pt>
                <c:pt idx="159">
                  <c:v>29</c:v>
                </c:pt>
                <c:pt idx="160">
                  <c:v>35</c:v>
                </c:pt>
                <c:pt idx="161">
                  <c:v>28</c:v>
                </c:pt>
                <c:pt idx="162">
                  <c:v>31</c:v>
                </c:pt>
                <c:pt idx="163">
                  <c:v>34</c:v>
                </c:pt>
                <c:pt idx="164">
                  <c:v>29</c:v>
                </c:pt>
                <c:pt idx="165">
                  <c:v>32</c:v>
                </c:pt>
                <c:pt idx="166">
                  <c:v>25</c:v>
                </c:pt>
                <c:pt idx="167">
                  <c:v>31</c:v>
                </c:pt>
                <c:pt idx="168">
                  <c:v>30</c:v>
                </c:pt>
                <c:pt idx="169">
                  <c:v>31</c:v>
                </c:pt>
                <c:pt idx="170">
                  <c:v>30</c:v>
                </c:pt>
                <c:pt idx="171">
                  <c:v>30</c:v>
                </c:pt>
                <c:pt idx="172">
                  <c:v>33</c:v>
                </c:pt>
                <c:pt idx="173">
                  <c:v>30</c:v>
                </c:pt>
                <c:pt idx="174">
                  <c:v>31</c:v>
                </c:pt>
                <c:pt idx="175">
                  <c:v>30</c:v>
                </c:pt>
                <c:pt idx="176">
                  <c:v>28</c:v>
                </c:pt>
                <c:pt idx="177">
                  <c:v>30</c:v>
                </c:pt>
                <c:pt idx="178">
                  <c:v>28</c:v>
                </c:pt>
                <c:pt idx="179">
                  <c:v>27</c:v>
                </c:pt>
                <c:pt idx="180">
                  <c:v>32</c:v>
                </c:pt>
                <c:pt idx="181">
                  <c:v>29</c:v>
                </c:pt>
                <c:pt idx="182">
                  <c:v>27</c:v>
                </c:pt>
                <c:pt idx="183">
                  <c:v>26</c:v>
                </c:pt>
                <c:pt idx="184">
                  <c:v>31</c:v>
                </c:pt>
                <c:pt idx="185">
                  <c:v>32</c:v>
                </c:pt>
                <c:pt idx="186">
                  <c:v>33</c:v>
                </c:pt>
                <c:pt idx="187">
                  <c:v>26</c:v>
                </c:pt>
                <c:pt idx="188">
                  <c:v>27</c:v>
                </c:pt>
                <c:pt idx="189">
                  <c:v>31</c:v>
                </c:pt>
                <c:pt idx="190">
                  <c:v>28</c:v>
                </c:pt>
                <c:pt idx="191">
                  <c:v>31</c:v>
                </c:pt>
                <c:pt idx="192">
                  <c:v>26</c:v>
                </c:pt>
                <c:pt idx="193">
                  <c:v>27</c:v>
                </c:pt>
                <c:pt idx="194">
                  <c:v>30</c:v>
                </c:pt>
                <c:pt idx="195">
                  <c:v>23</c:v>
                </c:pt>
                <c:pt idx="196">
                  <c:v>31</c:v>
                </c:pt>
                <c:pt idx="197">
                  <c:v>28</c:v>
                </c:pt>
                <c:pt idx="198">
                  <c:v>28</c:v>
                </c:pt>
                <c:pt idx="199">
                  <c:v>31</c:v>
                </c:pt>
                <c:pt idx="20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C76-4D98-B503-BEDA7AD0E103}"/>
            </c:ext>
          </c:extLst>
        </c:ser>
        <c:ser>
          <c:idx val="14"/>
          <c:order val="14"/>
          <c:tx>
            <c:strRef>
              <c:f>'0iter ry diffM'!$O$1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diffM'!$O$2:$O$202</c:f>
              <c:numCache>
                <c:formatCode>General</c:formatCode>
                <c:ptCount val="201"/>
                <c:pt idx="0">
                  <c:v>34</c:v>
                </c:pt>
                <c:pt idx="1">
                  <c:v>33</c:v>
                </c:pt>
                <c:pt idx="2">
                  <c:v>35</c:v>
                </c:pt>
                <c:pt idx="3">
                  <c:v>40</c:v>
                </c:pt>
                <c:pt idx="4">
                  <c:v>32</c:v>
                </c:pt>
                <c:pt idx="5">
                  <c:v>32</c:v>
                </c:pt>
                <c:pt idx="6">
                  <c:v>33</c:v>
                </c:pt>
                <c:pt idx="7">
                  <c:v>34</c:v>
                </c:pt>
                <c:pt idx="8">
                  <c:v>39</c:v>
                </c:pt>
                <c:pt idx="9">
                  <c:v>37</c:v>
                </c:pt>
                <c:pt idx="10">
                  <c:v>36</c:v>
                </c:pt>
                <c:pt idx="11">
                  <c:v>39</c:v>
                </c:pt>
                <c:pt idx="12">
                  <c:v>37</c:v>
                </c:pt>
                <c:pt idx="13">
                  <c:v>35</c:v>
                </c:pt>
                <c:pt idx="14">
                  <c:v>36</c:v>
                </c:pt>
                <c:pt idx="15">
                  <c:v>36</c:v>
                </c:pt>
                <c:pt idx="16">
                  <c:v>38</c:v>
                </c:pt>
                <c:pt idx="17">
                  <c:v>38</c:v>
                </c:pt>
                <c:pt idx="18">
                  <c:v>41</c:v>
                </c:pt>
                <c:pt idx="19">
                  <c:v>42</c:v>
                </c:pt>
                <c:pt idx="20">
                  <c:v>40</c:v>
                </c:pt>
                <c:pt idx="21">
                  <c:v>35</c:v>
                </c:pt>
                <c:pt idx="22">
                  <c:v>39</c:v>
                </c:pt>
                <c:pt idx="23">
                  <c:v>37</c:v>
                </c:pt>
                <c:pt idx="24">
                  <c:v>39</c:v>
                </c:pt>
                <c:pt idx="25">
                  <c:v>38</c:v>
                </c:pt>
                <c:pt idx="26">
                  <c:v>41</c:v>
                </c:pt>
                <c:pt idx="27">
                  <c:v>42</c:v>
                </c:pt>
                <c:pt idx="28">
                  <c:v>42</c:v>
                </c:pt>
                <c:pt idx="29">
                  <c:v>37</c:v>
                </c:pt>
                <c:pt idx="30">
                  <c:v>37</c:v>
                </c:pt>
                <c:pt idx="31">
                  <c:v>41</c:v>
                </c:pt>
                <c:pt idx="32">
                  <c:v>37</c:v>
                </c:pt>
                <c:pt idx="33">
                  <c:v>43</c:v>
                </c:pt>
                <c:pt idx="34">
                  <c:v>43</c:v>
                </c:pt>
                <c:pt idx="35">
                  <c:v>40</c:v>
                </c:pt>
                <c:pt idx="36">
                  <c:v>38</c:v>
                </c:pt>
                <c:pt idx="37">
                  <c:v>43</c:v>
                </c:pt>
                <c:pt idx="38">
                  <c:v>43</c:v>
                </c:pt>
                <c:pt idx="39">
                  <c:v>37</c:v>
                </c:pt>
                <c:pt idx="40">
                  <c:v>41</c:v>
                </c:pt>
                <c:pt idx="41">
                  <c:v>39</c:v>
                </c:pt>
                <c:pt idx="42">
                  <c:v>41</c:v>
                </c:pt>
                <c:pt idx="43">
                  <c:v>42</c:v>
                </c:pt>
                <c:pt idx="44">
                  <c:v>42</c:v>
                </c:pt>
                <c:pt idx="45">
                  <c:v>40</c:v>
                </c:pt>
                <c:pt idx="46">
                  <c:v>43</c:v>
                </c:pt>
                <c:pt idx="47">
                  <c:v>40</c:v>
                </c:pt>
                <c:pt idx="48">
                  <c:v>44</c:v>
                </c:pt>
                <c:pt idx="49">
                  <c:v>41</c:v>
                </c:pt>
                <c:pt idx="50">
                  <c:v>43</c:v>
                </c:pt>
                <c:pt idx="51">
                  <c:v>41</c:v>
                </c:pt>
                <c:pt idx="52">
                  <c:v>45</c:v>
                </c:pt>
                <c:pt idx="53">
                  <c:v>43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39</c:v>
                </c:pt>
                <c:pt idx="58">
                  <c:v>40</c:v>
                </c:pt>
                <c:pt idx="59">
                  <c:v>44</c:v>
                </c:pt>
                <c:pt idx="60">
                  <c:v>39</c:v>
                </c:pt>
                <c:pt idx="61">
                  <c:v>37</c:v>
                </c:pt>
                <c:pt idx="62">
                  <c:v>42</c:v>
                </c:pt>
                <c:pt idx="63">
                  <c:v>40</c:v>
                </c:pt>
                <c:pt idx="64">
                  <c:v>41</c:v>
                </c:pt>
                <c:pt idx="65">
                  <c:v>39</c:v>
                </c:pt>
                <c:pt idx="66">
                  <c:v>40</c:v>
                </c:pt>
                <c:pt idx="67">
                  <c:v>41</c:v>
                </c:pt>
                <c:pt idx="68">
                  <c:v>42</c:v>
                </c:pt>
                <c:pt idx="69">
                  <c:v>36</c:v>
                </c:pt>
                <c:pt idx="70">
                  <c:v>39</c:v>
                </c:pt>
                <c:pt idx="71">
                  <c:v>38</c:v>
                </c:pt>
                <c:pt idx="72">
                  <c:v>39</c:v>
                </c:pt>
                <c:pt idx="73">
                  <c:v>36</c:v>
                </c:pt>
                <c:pt idx="74">
                  <c:v>39</c:v>
                </c:pt>
                <c:pt idx="75">
                  <c:v>37</c:v>
                </c:pt>
                <c:pt idx="76">
                  <c:v>36</c:v>
                </c:pt>
                <c:pt idx="77">
                  <c:v>35</c:v>
                </c:pt>
                <c:pt idx="78">
                  <c:v>34</c:v>
                </c:pt>
                <c:pt idx="79">
                  <c:v>35</c:v>
                </c:pt>
                <c:pt idx="80">
                  <c:v>38</c:v>
                </c:pt>
                <c:pt idx="81">
                  <c:v>35</c:v>
                </c:pt>
                <c:pt idx="82">
                  <c:v>31</c:v>
                </c:pt>
                <c:pt idx="83">
                  <c:v>37</c:v>
                </c:pt>
                <c:pt idx="84">
                  <c:v>41</c:v>
                </c:pt>
                <c:pt idx="85">
                  <c:v>32</c:v>
                </c:pt>
                <c:pt idx="86">
                  <c:v>38</c:v>
                </c:pt>
                <c:pt idx="87">
                  <c:v>37</c:v>
                </c:pt>
                <c:pt idx="88">
                  <c:v>42</c:v>
                </c:pt>
                <c:pt idx="89">
                  <c:v>38</c:v>
                </c:pt>
                <c:pt idx="90">
                  <c:v>38</c:v>
                </c:pt>
                <c:pt idx="91">
                  <c:v>42</c:v>
                </c:pt>
                <c:pt idx="92">
                  <c:v>38</c:v>
                </c:pt>
                <c:pt idx="93">
                  <c:v>35</c:v>
                </c:pt>
                <c:pt idx="94">
                  <c:v>34</c:v>
                </c:pt>
                <c:pt idx="95">
                  <c:v>38</c:v>
                </c:pt>
                <c:pt idx="96">
                  <c:v>36</c:v>
                </c:pt>
                <c:pt idx="97">
                  <c:v>37</c:v>
                </c:pt>
                <c:pt idx="98">
                  <c:v>39</c:v>
                </c:pt>
                <c:pt idx="99">
                  <c:v>37</c:v>
                </c:pt>
                <c:pt idx="100">
                  <c:v>38</c:v>
                </c:pt>
                <c:pt idx="101">
                  <c:v>36</c:v>
                </c:pt>
                <c:pt idx="102">
                  <c:v>40</c:v>
                </c:pt>
                <c:pt idx="103">
                  <c:v>37</c:v>
                </c:pt>
                <c:pt idx="104">
                  <c:v>40</c:v>
                </c:pt>
                <c:pt idx="105">
                  <c:v>40</c:v>
                </c:pt>
                <c:pt idx="106">
                  <c:v>43</c:v>
                </c:pt>
                <c:pt idx="107">
                  <c:v>38</c:v>
                </c:pt>
                <c:pt idx="108">
                  <c:v>36</c:v>
                </c:pt>
                <c:pt idx="109">
                  <c:v>40</c:v>
                </c:pt>
                <c:pt idx="110">
                  <c:v>36</c:v>
                </c:pt>
                <c:pt idx="111">
                  <c:v>43</c:v>
                </c:pt>
                <c:pt idx="112">
                  <c:v>41</c:v>
                </c:pt>
                <c:pt idx="113">
                  <c:v>41</c:v>
                </c:pt>
                <c:pt idx="114">
                  <c:v>42</c:v>
                </c:pt>
                <c:pt idx="115">
                  <c:v>44</c:v>
                </c:pt>
                <c:pt idx="116">
                  <c:v>39</c:v>
                </c:pt>
                <c:pt idx="117">
                  <c:v>40</c:v>
                </c:pt>
                <c:pt idx="118">
                  <c:v>45</c:v>
                </c:pt>
                <c:pt idx="119">
                  <c:v>46</c:v>
                </c:pt>
                <c:pt idx="120">
                  <c:v>41</c:v>
                </c:pt>
                <c:pt idx="121">
                  <c:v>41</c:v>
                </c:pt>
                <c:pt idx="122">
                  <c:v>39</c:v>
                </c:pt>
                <c:pt idx="123">
                  <c:v>44</c:v>
                </c:pt>
                <c:pt idx="124">
                  <c:v>44</c:v>
                </c:pt>
                <c:pt idx="125">
                  <c:v>43</c:v>
                </c:pt>
                <c:pt idx="126">
                  <c:v>39</c:v>
                </c:pt>
                <c:pt idx="127">
                  <c:v>42</c:v>
                </c:pt>
                <c:pt idx="128">
                  <c:v>40</c:v>
                </c:pt>
                <c:pt idx="129">
                  <c:v>40</c:v>
                </c:pt>
                <c:pt idx="130">
                  <c:v>38</c:v>
                </c:pt>
                <c:pt idx="131">
                  <c:v>46</c:v>
                </c:pt>
                <c:pt idx="132">
                  <c:v>41</c:v>
                </c:pt>
                <c:pt idx="133">
                  <c:v>47</c:v>
                </c:pt>
                <c:pt idx="134">
                  <c:v>40</c:v>
                </c:pt>
                <c:pt idx="135">
                  <c:v>41</c:v>
                </c:pt>
                <c:pt idx="136">
                  <c:v>37</c:v>
                </c:pt>
                <c:pt idx="137">
                  <c:v>42</c:v>
                </c:pt>
                <c:pt idx="138">
                  <c:v>42</c:v>
                </c:pt>
                <c:pt idx="139">
                  <c:v>45</c:v>
                </c:pt>
                <c:pt idx="140">
                  <c:v>42</c:v>
                </c:pt>
                <c:pt idx="141">
                  <c:v>43</c:v>
                </c:pt>
                <c:pt idx="142">
                  <c:v>40</c:v>
                </c:pt>
                <c:pt idx="143">
                  <c:v>38</c:v>
                </c:pt>
                <c:pt idx="144">
                  <c:v>42</c:v>
                </c:pt>
                <c:pt idx="145">
                  <c:v>43</c:v>
                </c:pt>
                <c:pt idx="146">
                  <c:v>39</c:v>
                </c:pt>
                <c:pt idx="147">
                  <c:v>42</c:v>
                </c:pt>
                <c:pt idx="148">
                  <c:v>40</c:v>
                </c:pt>
                <c:pt idx="149">
                  <c:v>41</c:v>
                </c:pt>
                <c:pt idx="150">
                  <c:v>38</c:v>
                </c:pt>
                <c:pt idx="151">
                  <c:v>40</c:v>
                </c:pt>
                <c:pt idx="152">
                  <c:v>37</c:v>
                </c:pt>
                <c:pt idx="153">
                  <c:v>43</c:v>
                </c:pt>
                <c:pt idx="154">
                  <c:v>41</c:v>
                </c:pt>
                <c:pt idx="155">
                  <c:v>42</c:v>
                </c:pt>
                <c:pt idx="156">
                  <c:v>40</c:v>
                </c:pt>
                <c:pt idx="157">
                  <c:v>44</c:v>
                </c:pt>
                <c:pt idx="158">
                  <c:v>36</c:v>
                </c:pt>
                <c:pt idx="159">
                  <c:v>38</c:v>
                </c:pt>
                <c:pt idx="160">
                  <c:v>42</c:v>
                </c:pt>
                <c:pt idx="161">
                  <c:v>38</c:v>
                </c:pt>
                <c:pt idx="162">
                  <c:v>42</c:v>
                </c:pt>
                <c:pt idx="163">
                  <c:v>43</c:v>
                </c:pt>
                <c:pt idx="164">
                  <c:v>38</c:v>
                </c:pt>
                <c:pt idx="165">
                  <c:v>36</c:v>
                </c:pt>
                <c:pt idx="166">
                  <c:v>36</c:v>
                </c:pt>
                <c:pt idx="167">
                  <c:v>40</c:v>
                </c:pt>
                <c:pt idx="168">
                  <c:v>39</c:v>
                </c:pt>
                <c:pt idx="169">
                  <c:v>45</c:v>
                </c:pt>
                <c:pt idx="170">
                  <c:v>44</c:v>
                </c:pt>
                <c:pt idx="171">
                  <c:v>43</c:v>
                </c:pt>
                <c:pt idx="172">
                  <c:v>39</c:v>
                </c:pt>
                <c:pt idx="173">
                  <c:v>37</c:v>
                </c:pt>
                <c:pt idx="174">
                  <c:v>39</c:v>
                </c:pt>
                <c:pt idx="175">
                  <c:v>40</c:v>
                </c:pt>
                <c:pt idx="176">
                  <c:v>45</c:v>
                </c:pt>
                <c:pt idx="177">
                  <c:v>45</c:v>
                </c:pt>
                <c:pt idx="178">
                  <c:v>35</c:v>
                </c:pt>
                <c:pt idx="179">
                  <c:v>40</c:v>
                </c:pt>
                <c:pt idx="180">
                  <c:v>45</c:v>
                </c:pt>
                <c:pt idx="181">
                  <c:v>41</c:v>
                </c:pt>
                <c:pt idx="182">
                  <c:v>46</c:v>
                </c:pt>
                <c:pt idx="183">
                  <c:v>43</c:v>
                </c:pt>
                <c:pt idx="184">
                  <c:v>40</c:v>
                </c:pt>
                <c:pt idx="185">
                  <c:v>51</c:v>
                </c:pt>
                <c:pt idx="186">
                  <c:v>44</c:v>
                </c:pt>
                <c:pt idx="187">
                  <c:v>43</c:v>
                </c:pt>
                <c:pt idx="188">
                  <c:v>47</c:v>
                </c:pt>
                <c:pt idx="189">
                  <c:v>40</c:v>
                </c:pt>
                <c:pt idx="190">
                  <c:v>48</c:v>
                </c:pt>
                <c:pt idx="191">
                  <c:v>48</c:v>
                </c:pt>
                <c:pt idx="192">
                  <c:v>43</c:v>
                </c:pt>
                <c:pt idx="193">
                  <c:v>45</c:v>
                </c:pt>
                <c:pt idx="194">
                  <c:v>46</c:v>
                </c:pt>
                <c:pt idx="195">
                  <c:v>41</c:v>
                </c:pt>
                <c:pt idx="196">
                  <c:v>50</c:v>
                </c:pt>
                <c:pt idx="197">
                  <c:v>46</c:v>
                </c:pt>
                <c:pt idx="198">
                  <c:v>48</c:v>
                </c:pt>
                <c:pt idx="199">
                  <c:v>47</c:v>
                </c:pt>
                <c:pt idx="20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5C76-4D98-B503-BEDA7AD0E103}"/>
            </c:ext>
          </c:extLst>
        </c:ser>
        <c:ser>
          <c:idx val="15"/>
          <c:order val="15"/>
          <c:tx>
            <c:strRef>
              <c:f>'0iter ry diffM'!$P$1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diffM'!$P$2:$P$202</c:f>
              <c:numCache>
                <c:formatCode>General</c:formatCode>
                <c:ptCount val="201"/>
                <c:pt idx="0">
                  <c:v>22</c:v>
                </c:pt>
                <c:pt idx="1">
                  <c:v>25</c:v>
                </c:pt>
                <c:pt idx="2">
                  <c:v>25</c:v>
                </c:pt>
                <c:pt idx="3">
                  <c:v>28</c:v>
                </c:pt>
                <c:pt idx="4">
                  <c:v>28</c:v>
                </c:pt>
                <c:pt idx="5">
                  <c:v>23</c:v>
                </c:pt>
                <c:pt idx="6">
                  <c:v>27</c:v>
                </c:pt>
                <c:pt idx="7">
                  <c:v>28</c:v>
                </c:pt>
                <c:pt idx="8">
                  <c:v>30</c:v>
                </c:pt>
                <c:pt idx="9">
                  <c:v>28</c:v>
                </c:pt>
                <c:pt idx="10">
                  <c:v>25</c:v>
                </c:pt>
                <c:pt idx="11">
                  <c:v>28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31</c:v>
                </c:pt>
                <c:pt idx="16">
                  <c:v>33</c:v>
                </c:pt>
                <c:pt idx="17">
                  <c:v>32</c:v>
                </c:pt>
                <c:pt idx="18">
                  <c:v>35</c:v>
                </c:pt>
                <c:pt idx="19">
                  <c:v>33</c:v>
                </c:pt>
                <c:pt idx="20">
                  <c:v>34</c:v>
                </c:pt>
                <c:pt idx="21">
                  <c:v>31</c:v>
                </c:pt>
                <c:pt idx="22">
                  <c:v>31</c:v>
                </c:pt>
                <c:pt idx="23">
                  <c:v>31</c:v>
                </c:pt>
                <c:pt idx="24">
                  <c:v>35</c:v>
                </c:pt>
                <c:pt idx="25">
                  <c:v>36</c:v>
                </c:pt>
                <c:pt idx="26">
                  <c:v>39</c:v>
                </c:pt>
                <c:pt idx="27">
                  <c:v>36</c:v>
                </c:pt>
                <c:pt idx="28">
                  <c:v>36</c:v>
                </c:pt>
                <c:pt idx="29">
                  <c:v>37</c:v>
                </c:pt>
                <c:pt idx="30">
                  <c:v>41</c:v>
                </c:pt>
                <c:pt idx="31">
                  <c:v>37</c:v>
                </c:pt>
                <c:pt idx="32">
                  <c:v>42</c:v>
                </c:pt>
                <c:pt idx="33">
                  <c:v>39</c:v>
                </c:pt>
                <c:pt idx="34">
                  <c:v>39</c:v>
                </c:pt>
                <c:pt idx="35">
                  <c:v>38</c:v>
                </c:pt>
                <c:pt idx="36">
                  <c:v>40</c:v>
                </c:pt>
                <c:pt idx="37">
                  <c:v>41</c:v>
                </c:pt>
                <c:pt idx="38">
                  <c:v>37</c:v>
                </c:pt>
                <c:pt idx="39">
                  <c:v>36</c:v>
                </c:pt>
                <c:pt idx="40">
                  <c:v>39</c:v>
                </c:pt>
                <c:pt idx="41">
                  <c:v>37</c:v>
                </c:pt>
                <c:pt idx="42">
                  <c:v>41</c:v>
                </c:pt>
                <c:pt idx="43">
                  <c:v>42</c:v>
                </c:pt>
                <c:pt idx="44">
                  <c:v>38</c:v>
                </c:pt>
                <c:pt idx="45">
                  <c:v>41</c:v>
                </c:pt>
                <c:pt idx="46">
                  <c:v>44</c:v>
                </c:pt>
                <c:pt idx="47">
                  <c:v>41</c:v>
                </c:pt>
                <c:pt idx="48">
                  <c:v>44</c:v>
                </c:pt>
                <c:pt idx="49">
                  <c:v>40</c:v>
                </c:pt>
                <c:pt idx="50">
                  <c:v>41</c:v>
                </c:pt>
                <c:pt idx="51">
                  <c:v>39</c:v>
                </c:pt>
                <c:pt idx="52">
                  <c:v>41</c:v>
                </c:pt>
                <c:pt idx="53">
                  <c:v>42</c:v>
                </c:pt>
                <c:pt idx="54">
                  <c:v>39</c:v>
                </c:pt>
                <c:pt idx="55">
                  <c:v>39</c:v>
                </c:pt>
                <c:pt idx="56">
                  <c:v>41</c:v>
                </c:pt>
                <c:pt idx="57">
                  <c:v>38</c:v>
                </c:pt>
                <c:pt idx="58">
                  <c:v>36</c:v>
                </c:pt>
                <c:pt idx="59">
                  <c:v>39</c:v>
                </c:pt>
                <c:pt idx="60">
                  <c:v>36</c:v>
                </c:pt>
                <c:pt idx="61">
                  <c:v>37</c:v>
                </c:pt>
                <c:pt idx="62">
                  <c:v>36</c:v>
                </c:pt>
                <c:pt idx="63">
                  <c:v>38</c:v>
                </c:pt>
                <c:pt idx="64">
                  <c:v>35</c:v>
                </c:pt>
                <c:pt idx="65">
                  <c:v>37</c:v>
                </c:pt>
                <c:pt idx="66">
                  <c:v>39</c:v>
                </c:pt>
                <c:pt idx="67">
                  <c:v>36</c:v>
                </c:pt>
                <c:pt idx="68">
                  <c:v>30</c:v>
                </c:pt>
                <c:pt idx="69">
                  <c:v>34</c:v>
                </c:pt>
                <c:pt idx="70">
                  <c:v>35</c:v>
                </c:pt>
                <c:pt idx="71">
                  <c:v>34</c:v>
                </c:pt>
                <c:pt idx="72">
                  <c:v>34</c:v>
                </c:pt>
                <c:pt idx="73">
                  <c:v>32</c:v>
                </c:pt>
                <c:pt idx="74">
                  <c:v>31</c:v>
                </c:pt>
                <c:pt idx="75">
                  <c:v>30</c:v>
                </c:pt>
                <c:pt idx="76">
                  <c:v>28</c:v>
                </c:pt>
                <c:pt idx="77">
                  <c:v>27</c:v>
                </c:pt>
                <c:pt idx="78">
                  <c:v>31</c:v>
                </c:pt>
                <c:pt idx="79">
                  <c:v>27</c:v>
                </c:pt>
                <c:pt idx="80">
                  <c:v>30</c:v>
                </c:pt>
                <c:pt idx="81">
                  <c:v>28</c:v>
                </c:pt>
                <c:pt idx="82">
                  <c:v>25</c:v>
                </c:pt>
                <c:pt idx="83">
                  <c:v>27</c:v>
                </c:pt>
                <c:pt idx="84">
                  <c:v>28</c:v>
                </c:pt>
                <c:pt idx="85">
                  <c:v>29</c:v>
                </c:pt>
                <c:pt idx="86">
                  <c:v>27</c:v>
                </c:pt>
                <c:pt idx="87">
                  <c:v>25</c:v>
                </c:pt>
                <c:pt idx="88">
                  <c:v>29</c:v>
                </c:pt>
                <c:pt idx="89">
                  <c:v>26</c:v>
                </c:pt>
                <c:pt idx="90">
                  <c:v>27</c:v>
                </c:pt>
                <c:pt idx="91">
                  <c:v>24</c:v>
                </c:pt>
                <c:pt idx="92">
                  <c:v>25</c:v>
                </c:pt>
                <c:pt idx="93">
                  <c:v>25</c:v>
                </c:pt>
                <c:pt idx="94">
                  <c:v>27</c:v>
                </c:pt>
                <c:pt idx="95">
                  <c:v>25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27</c:v>
                </c:pt>
                <c:pt idx="100">
                  <c:v>24</c:v>
                </c:pt>
                <c:pt idx="101">
                  <c:v>25</c:v>
                </c:pt>
                <c:pt idx="102">
                  <c:v>28</c:v>
                </c:pt>
                <c:pt idx="103">
                  <c:v>27</c:v>
                </c:pt>
                <c:pt idx="104">
                  <c:v>27</c:v>
                </c:pt>
                <c:pt idx="105">
                  <c:v>28</c:v>
                </c:pt>
                <c:pt idx="106">
                  <c:v>26</c:v>
                </c:pt>
                <c:pt idx="107">
                  <c:v>28</c:v>
                </c:pt>
                <c:pt idx="108">
                  <c:v>25</c:v>
                </c:pt>
                <c:pt idx="109">
                  <c:v>28</c:v>
                </c:pt>
                <c:pt idx="110">
                  <c:v>32</c:v>
                </c:pt>
                <c:pt idx="111">
                  <c:v>28</c:v>
                </c:pt>
                <c:pt idx="112">
                  <c:v>34</c:v>
                </c:pt>
                <c:pt idx="113">
                  <c:v>28</c:v>
                </c:pt>
                <c:pt idx="114">
                  <c:v>33</c:v>
                </c:pt>
                <c:pt idx="115">
                  <c:v>32</c:v>
                </c:pt>
                <c:pt idx="116">
                  <c:v>36</c:v>
                </c:pt>
                <c:pt idx="117">
                  <c:v>34</c:v>
                </c:pt>
                <c:pt idx="118">
                  <c:v>35</c:v>
                </c:pt>
                <c:pt idx="119">
                  <c:v>36</c:v>
                </c:pt>
                <c:pt idx="120">
                  <c:v>38</c:v>
                </c:pt>
                <c:pt idx="121">
                  <c:v>35</c:v>
                </c:pt>
                <c:pt idx="122">
                  <c:v>41</c:v>
                </c:pt>
                <c:pt idx="123">
                  <c:v>39</c:v>
                </c:pt>
                <c:pt idx="124">
                  <c:v>40</c:v>
                </c:pt>
                <c:pt idx="125">
                  <c:v>41</c:v>
                </c:pt>
                <c:pt idx="126">
                  <c:v>41</c:v>
                </c:pt>
                <c:pt idx="127">
                  <c:v>42</c:v>
                </c:pt>
                <c:pt idx="128">
                  <c:v>46</c:v>
                </c:pt>
                <c:pt idx="129">
                  <c:v>42</c:v>
                </c:pt>
                <c:pt idx="130">
                  <c:v>43</c:v>
                </c:pt>
                <c:pt idx="131">
                  <c:v>48</c:v>
                </c:pt>
                <c:pt idx="132">
                  <c:v>46</c:v>
                </c:pt>
                <c:pt idx="133">
                  <c:v>41</c:v>
                </c:pt>
                <c:pt idx="134">
                  <c:v>47</c:v>
                </c:pt>
                <c:pt idx="135">
                  <c:v>54</c:v>
                </c:pt>
                <c:pt idx="136">
                  <c:v>50</c:v>
                </c:pt>
                <c:pt idx="137">
                  <c:v>53</c:v>
                </c:pt>
                <c:pt idx="138">
                  <c:v>54</c:v>
                </c:pt>
                <c:pt idx="139">
                  <c:v>57</c:v>
                </c:pt>
                <c:pt idx="140">
                  <c:v>56</c:v>
                </c:pt>
                <c:pt idx="141">
                  <c:v>55</c:v>
                </c:pt>
                <c:pt idx="142">
                  <c:v>58</c:v>
                </c:pt>
                <c:pt idx="143">
                  <c:v>60</c:v>
                </c:pt>
                <c:pt idx="144">
                  <c:v>62</c:v>
                </c:pt>
                <c:pt idx="145">
                  <c:v>63</c:v>
                </c:pt>
                <c:pt idx="146">
                  <c:v>62</c:v>
                </c:pt>
                <c:pt idx="147">
                  <c:v>63</c:v>
                </c:pt>
                <c:pt idx="148">
                  <c:v>66</c:v>
                </c:pt>
                <c:pt idx="149">
                  <c:v>66</c:v>
                </c:pt>
                <c:pt idx="150">
                  <c:v>67</c:v>
                </c:pt>
                <c:pt idx="151">
                  <c:v>71</c:v>
                </c:pt>
                <c:pt idx="152">
                  <c:v>73</c:v>
                </c:pt>
                <c:pt idx="153">
                  <c:v>71</c:v>
                </c:pt>
                <c:pt idx="154">
                  <c:v>73</c:v>
                </c:pt>
                <c:pt idx="155">
                  <c:v>77</c:v>
                </c:pt>
                <c:pt idx="156">
                  <c:v>75</c:v>
                </c:pt>
                <c:pt idx="157">
                  <c:v>77</c:v>
                </c:pt>
                <c:pt idx="158">
                  <c:v>78</c:v>
                </c:pt>
                <c:pt idx="159">
                  <c:v>79</c:v>
                </c:pt>
                <c:pt idx="160">
                  <c:v>81</c:v>
                </c:pt>
                <c:pt idx="161">
                  <c:v>80</c:v>
                </c:pt>
                <c:pt idx="162">
                  <c:v>85</c:v>
                </c:pt>
                <c:pt idx="163">
                  <c:v>79</c:v>
                </c:pt>
                <c:pt idx="164">
                  <c:v>83</c:v>
                </c:pt>
                <c:pt idx="165">
                  <c:v>90</c:v>
                </c:pt>
                <c:pt idx="166">
                  <c:v>93</c:v>
                </c:pt>
                <c:pt idx="167">
                  <c:v>88</c:v>
                </c:pt>
                <c:pt idx="168">
                  <c:v>94</c:v>
                </c:pt>
                <c:pt idx="169">
                  <c:v>91</c:v>
                </c:pt>
                <c:pt idx="170">
                  <c:v>96</c:v>
                </c:pt>
                <c:pt idx="171">
                  <c:v>95</c:v>
                </c:pt>
                <c:pt idx="172">
                  <c:v>94</c:v>
                </c:pt>
                <c:pt idx="173">
                  <c:v>108</c:v>
                </c:pt>
                <c:pt idx="174">
                  <c:v>104</c:v>
                </c:pt>
                <c:pt idx="175">
                  <c:v>105</c:v>
                </c:pt>
                <c:pt idx="176">
                  <c:v>109</c:v>
                </c:pt>
                <c:pt idx="177">
                  <c:v>105</c:v>
                </c:pt>
                <c:pt idx="178">
                  <c:v>114</c:v>
                </c:pt>
                <c:pt idx="179">
                  <c:v>115</c:v>
                </c:pt>
                <c:pt idx="180">
                  <c:v>112</c:v>
                </c:pt>
                <c:pt idx="181">
                  <c:v>112</c:v>
                </c:pt>
                <c:pt idx="182">
                  <c:v>114</c:v>
                </c:pt>
                <c:pt idx="183">
                  <c:v>118</c:v>
                </c:pt>
                <c:pt idx="184">
                  <c:v>115</c:v>
                </c:pt>
                <c:pt idx="185">
                  <c:v>111</c:v>
                </c:pt>
                <c:pt idx="186">
                  <c:v>121</c:v>
                </c:pt>
                <c:pt idx="187">
                  <c:v>120</c:v>
                </c:pt>
                <c:pt idx="188">
                  <c:v>128</c:v>
                </c:pt>
                <c:pt idx="189">
                  <c:v>128</c:v>
                </c:pt>
                <c:pt idx="190">
                  <c:v>131</c:v>
                </c:pt>
                <c:pt idx="191">
                  <c:v>125</c:v>
                </c:pt>
                <c:pt idx="192">
                  <c:v>138</c:v>
                </c:pt>
                <c:pt idx="193">
                  <c:v>133</c:v>
                </c:pt>
                <c:pt idx="194">
                  <c:v>135</c:v>
                </c:pt>
                <c:pt idx="195">
                  <c:v>140</c:v>
                </c:pt>
                <c:pt idx="196">
                  <c:v>142</c:v>
                </c:pt>
                <c:pt idx="197">
                  <c:v>140</c:v>
                </c:pt>
                <c:pt idx="198">
                  <c:v>139</c:v>
                </c:pt>
                <c:pt idx="199">
                  <c:v>146</c:v>
                </c:pt>
                <c:pt idx="200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C76-4D98-B503-BEDA7AD0E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8062095"/>
        <c:axId val="918059215"/>
      </c:lineChart>
      <c:catAx>
        <c:axId val="918062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18059215"/>
        <c:crosses val="autoZero"/>
        <c:auto val="1"/>
        <c:lblAlgn val="ctr"/>
        <c:lblOffset val="100"/>
        <c:noMultiLvlLbl val="0"/>
      </c:catAx>
      <c:valAx>
        <c:axId val="91805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1806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0iter </a:t>
            </a:r>
            <a:r>
              <a:rPr lang="hu-HU" dirty="0" err="1"/>
              <a:t>ry</a:t>
            </a:r>
            <a:endParaRPr lang="hu-H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'0iter ry'!$A$1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ry'!$A$2:$A$202</c:f>
              <c:numCache>
                <c:formatCode>General</c:formatCode>
                <c:ptCount val="201"/>
                <c:pt idx="0">
                  <c:v>19</c:v>
                </c:pt>
                <c:pt idx="1">
                  <c:v>17</c:v>
                </c:pt>
                <c:pt idx="2">
                  <c:v>16</c:v>
                </c:pt>
                <c:pt idx="3">
                  <c:v>15</c:v>
                </c:pt>
                <c:pt idx="4">
                  <c:v>18</c:v>
                </c:pt>
                <c:pt idx="5">
                  <c:v>19</c:v>
                </c:pt>
                <c:pt idx="6">
                  <c:v>16</c:v>
                </c:pt>
                <c:pt idx="7">
                  <c:v>20</c:v>
                </c:pt>
                <c:pt idx="8">
                  <c:v>15</c:v>
                </c:pt>
                <c:pt idx="9">
                  <c:v>17</c:v>
                </c:pt>
                <c:pt idx="10">
                  <c:v>16</c:v>
                </c:pt>
                <c:pt idx="11">
                  <c:v>15</c:v>
                </c:pt>
                <c:pt idx="12">
                  <c:v>19</c:v>
                </c:pt>
                <c:pt idx="13">
                  <c:v>17</c:v>
                </c:pt>
                <c:pt idx="14">
                  <c:v>20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19</c:v>
                </c:pt>
                <c:pt idx="19">
                  <c:v>24</c:v>
                </c:pt>
                <c:pt idx="20">
                  <c:v>25</c:v>
                </c:pt>
                <c:pt idx="21">
                  <c:v>24</c:v>
                </c:pt>
                <c:pt idx="22">
                  <c:v>26</c:v>
                </c:pt>
                <c:pt idx="23">
                  <c:v>28</c:v>
                </c:pt>
                <c:pt idx="24">
                  <c:v>30</c:v>
                </c:pt>
                <c:pt idx="25">
                  <c:v>29</c:v>
                </c:pt>
                <c:pt idx="26">
                  <c:v>35</c:v>
                </c:pt>
                <c:pt idx="27">
                  <c:v>34</c:v>
                </c:pt>
                <c:pt idx="28">
                  <c:v>36</c:v>
                </c:pt>
                <c:pt idx="29">
                  <c:v>39</c:v>
                </c:pt>
                <c:pt idx="30">
                  <c:v>39</c:v>
                </c:pt>
                <c:pt idx="31">
                  <c:v>40</c:v>
                </c:pt>
                <c:pt idx="32">
                  <c:v>43</c:v>
                </c:pt>
                <c:pt idx="33">
                  <c:v>42</c:v>
                </c:pt>
                <c:pt idx="34">
                  <c:v>43</c:v>
                </c:pt>
                <c:pt idx="35">
                  <c:v>50</c:v>
                </c:pt>
                <c:pt idx="36">
                  <c:v>44</c:v>
                </c:pt>
                <c:pt idx="37">
                  <c:v>47</c:v>
                </c:pt>
                <c:pt idx="38">
                  <c:v>51</c:v>
                </c:pt>
                <c:pt idx="39">
                  <c:v>51</c:v>
                </c:pt>
                <c:pt idx="40">
                  <c:v>48</c:v>
                </c:pt>
                <c:pt idx="41">
                  <c:v>52</c:v>
                </c:pt>
                <c:pt idx="42">
                  <c:v>51</c:v>
                </c:pt>
                <c:pt idx="43">
                  <c:v>54</c:v>
                </c:pt>
                <c:pt idx="44">
                  <c:v>52</c:v>
                </c:pt>
                <c:pt idx="45">
                  <c:v>52</c:v>
                </c:pt>
                <c:pt idx="46">
                  <c:v>49</c:v>
                </c:pt>
                <c:pt idx="47">
                  <c:v>54</c:v>
                </c:pt>
                <c:pt idx="48">
                  <c:v>52</c:v>
                </c:pt>
                <c:pt idx="49">
                  <c:v>55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47</c:v>
                </c:pt>
                <c:pt idx="54">
                  <c:v>49</c:v>
                </c:pt>
                <c:pt idx="55">
                  <c:v>46</c:v>
                </c:pt>
                <c:pt idx="56">
                  <c:v>46</c:v>
                </c:pt>
                <c:pt idx="57">
                  <c:v>48</c:v>
                </c:pt>
                <c:pt idx="58">
                  <c:v>45</c:v>
                </c:pt>
                <c:pt idx="59">
                  <c:v>45</c:v>
                </c:pt>
                <c:pt idx="60">
                  <c:v>44</c:v>
                </c:pt>
                <c:pt idx="61">
                  <c:v>41</c:v>
                </c:pt>
                <c:pt idx="62">
                  <c:v>40</c:v>
                </c:pt>
                <c:pt idx="63">
                  <c:v>41</c:v>
                </c:pt>
                <c:pt idx="64">
                  <c:v>39</c:v>
                </c:pt>
                <c:pt idx="65">
                  <c:v>37</c:v>
                </c:pt>
                <c:pt idx="66">
                  <c:v>35</c:v>
                </c:pt>
                <c:pt idx="67">
                  <c:v>33</c:v>
                </c:pt>
                <c:pt idx="68">
                  <c:v>32</c:v>
                </c:pt>
                <c:pt idx="69">
                  <c:v>30</c:v>
                </c:pt>
                <c:pt idx="70">
                  <c:v>31</c:v>
                </c:pt>
                <c:pt idx="71">
                  <c:v>32</c:v>
                </c:pt>
                <c:pt idx="72">
                  <c:v>31</c:v>
                </c:pt>
                <c:pt idx="73">
                  <c:v>31</c:v>
                </c:pt>
                <c:pt idx="74">
                  <c:v>30</c:v>
                </c:pt>
                <c:pt idx="75">
                  <c:v>30</c:v>
                </c:pt>
                <c:pt idx="76">
                  <c:v>31</c:v>
                </c:pt>
                <c:pt idx="77">
                  <c:v>28</c:v>
                </c:pt>
                <c:pt idx="78">
                  <c:v>28</c:v>
                </c:pt>
                <c:pt idx="79">
                  <c:v>31</c:v>
                </c:pt>
                <c:pt idx="80">
                  <c:v>31</c:v>
                </c:pt>
                <c:pt idx="81">
                  <c:v>30</c:v>
                </c:pt>
                <c:pt idx="82">
                  <c:v>30</c:v>
                </c:pt>
                <c:pt idx="83">
                  <c:v>29</c:v>
                </c:pt>
                <c:pt idx="84">
                  <c:v>32</c:v>
                </c:pt>
                <c:pt idx="85">
                  <c:v>28</c:v>
                </c:pt>
                <c:pt idx="86">
                  <c:v>31</c:v>
                </c:pt>
                <c:pt idx="87">
                  <c:v>29</c:v>
                </c:pt>
                <c:pt idx="88">
                  <c:v>29</c:v>
                </c:pt>
                <c:pt idx="89">
                  <c:v>29</c:v>
                </c:pt>
                <c:pt idx="90">
                  <c:v>33</c:v>
                </c:pt>
                <c:pt idx="91">
                  <c:v>31</c:v>
                </c:pt>
                <c:pt idx="92">
                  <c:v>34</c:v>
                </c:pt>
                <c:pt idx="93">
                  <c:v>37</c:v>
                </c:pt>
                <c:pt idx="94">
                  <c:v>37</c:v>
                </c:pt>
                <c:pt idx="95">
                  <c:v>41</c:v>
                </c:pt>
                <c:pt idx="96">
                  <c:v>35</c:v>
                </c:pt>
                <c:pt idx="97">
                  <c:v>38</c:v>
                </c:pt>
                <c:pt idx="98">
                  <c:v>35</c:v>
                </c:pt>
                <c:pt idx="99">
                  <c:v>37</c:v>
                </c:pt>
                <c:pt idx="100">
                  <c:v>39</c:v>
                </c:pt>
                <c:pt idx="101">
                  <c:v>40</c:v>
                </c:pt>
                <c:pt idx="102">
                  <c:v>46</c:v>
                </c:pt>
                <c:pt idx="103">
                  <c:v>41</c:v>
                </c:pt>
                <c:pt idx="104">
                  <c:v>39</c:v>
                </c:pt>
                <c:pt idx="105">
                  <c:v>39</c:v>
                </c:pt>
                <c:pt idx="106">
                  <c:v>43</c:v>
                </c:pt>
                <c:pt idx="107">
                  <c:v>39</c:v>
                </c:pt>
                <c:pt idx="108">
                  <c:v>41</c:v>
                </c:pt>
                <c:pt idx="109">
                  <c:v>45</c:v>
                </c:pt>
                <c:pt idx="110">
                  <c:v>39</c:v>
                </c:pt>
                <c:pt idx="111">
                  <c:v>41</c:v>
                </c:pt>
                <c:pt idx="112">
                  <c:v>41</c:v>
                </c:pt>
                <c:pt idx="113">
                  <c:v>42</c:v>
                </c:pt>
                <c:pt idx="114">
                  <c:v>42</c:v>
                </c:pt>
                <c:pt idx="115">
                  <c:v>41</c:v>
                </c:pt>
                <c:pt idx="116">
                  <c:v>43</c:v>
                </c:pt>
                <c:pt idx="117">
                  <c:v>41</c:v>
                </c:pt>
                <c:pt idx="118">
                  <c:v>40</c:v>
                </c:pt>
                <c:pt idx="119">
                  <c:v>39</c:v>
                </c:pt>
                <c:pt idx="120">
                  <c:v>41</c:v>
                </c:pt>
                <c:pt idx="121">
                  <c:v>42</c:v>
                </c:pt>
                <c:pt idx="122">
                  <c:v>41</c:v>
                </c:pt>
                <c:pt idx="123">
                  <c:v>41</c:v>
                </c:pt>
                <c:pt idx="124">
                  <c:v>43</c:v>
                </c:pt>
                <c:pt idx="125">
                  <c:v>41</c:v>
                </c:pt>
                <c:pt idx="126">
                  <c:v>41</c:v>
                </c:pt>
                <c:pt idx="127">
                  <c:v>46</c:v>
                </c:pt>
                <c:pt idx="128">
                  <c:v>43</c:v>
                </c:pt>
                <c:pt idx="129">
                  <c:v>42</c:v>
                </c:pt>
                <c:pt idx="130">
                  <c:v>42</c:v>
                </c:pt>
                <c:pt idx="131">
                  <c:v>44</c:v>
                </c:pt>
                <c:pt idx="132">
                  <c:v>43</c:v>
                </c:pt>
                <c:pt idx="133">
                  <c:v>42</c:v>
                </c:pt>
                <c:pt idx="134">
                  <c:v>44</c:v>
                </c:pt>
                <c:pt idx="135">
                  <c:v>40</c:v>
                </c:pt>
                <c:pt idx="136">
                  <c:v>44</c:v>
                </c:pt>
                <c:pt idx="137">
                  <c:v>45</c:v>
                </c:pt>
                <c:pt idx="138">
                  <c:v>43</c:v>
                </c:pt>
                <c:pt idx="139">
                  <c:v>48</c:v>
                </c:pt>
                <c:pt idx="140">
                  <c:v>46</c:v>
                </c:pt>
                <c:pt idx="141">
                  <c:v>44</c:v>
                </c:pt>
                <c:pt idx="142">
                  <c:v>47</c:v>
                </c:pt>
                <c:pt idx="143">
                  <c:v>47</c:v>
                </c:pt>
                <c:pt idx="144">
                  <c:v>46</c:v>
                </c:pt>
                <c:pt idx="145">
                  <c:v>46</c:v>
                </c:pt>
                <c:pt idx="146">
                  <c:v>48</c:v>
                </c:pt>
                <c:pt idx="147">
                  <c:v>51</c:v>
                </c:pt>
                <c:pt idx="148">
                  <c:v>46</c:v>
                </c:pt>
                <c:pt idx="149">
                  <c:v>47</c:v>
                </c:pt>
                <c:pt idx="150">
                  <c:v>52</c:v>
                </c:pt>
                <c:pt idx="151">
                  <c:v>49</c:v>
                </c:pt>
                <c:pt idx="152">
                  <c:v>51</c:v>
                </c:pt>
                <c:pt idx="153">
                  <c:v>47</c:v>
                </c:pt>
                <c:pt idx="154">
                  <c:v>58</c:v>
                </c:pt>
                <c:pt idx="155">
                  <c:v>52</c:v>
                </c:pt>
                <c:pt idx="156">
                  <c:v>50</c:v>
                </c:pt>
                <c:pt idx="157">
                  <c:v>50</c:v>
                </c:pt>
                <c:pt idx="158">
                  <c:v>56</c:v>
                </c:pt>
                <c:pt idx="159">
                  <c:v>56</c:v>
                </c:pt>
                <c:pt idx="160">
                  <c:v>50</c:v>
                </c:pt>
                <c:pt idx="161">
                  <c:v>55</c:v>
                </c:pt>
                <c:pt idx="162">
                  <c:v>51</c:v>
                </c:pt>
                <c:pt idx="163">
                  <c:v>48</c:v>
                </c:pt>
                <c:pt idx="164">
                  <c:v>48</c:v>
                </c:pt>
                <c:pt idx="165">
                  <c:v>50</c:v>
                </c:pt>
                <c:pt idx="166">
                  <c:v>48</c:v>
                </c:pt>
                <c:pt idx="167">
                  <c:v>54</c:v>
                </c:pt>
                <c:pt idx="168">
                  <c:v>49</c:v>
                </c:pt>
                <c:pt idx="169">
                  <c:v>51</c:v>
                </c:pt>
                <c:pt idx="170">
                  <c:v>49</c:v>
                </c:pt>
                <c:pt idx="171">
                  <c:v>49</c:v>
                </c:pt>
                <c:pt idx="172">
                  <c:v>53</c:v>
                </c:pt>
                <c:pt idx="173">
                  <c:v>47</c:v>
                </c:pt>
                <c:pt idx="174">
                  <c:v>47</c:v>
                </c:pt>
                <c:pt idx="175">
                  <c:v>46</c:v>
                </c:pt>
                <c:pt idx="176">
                  <c:v>46</c:v>
                </c:pt>
                <c:pt idx="177">
                  <c:v>41</c:v>
                </c:pt>
                <c:pt idx="178">
                  <c:v>44</c:v>
                </c:pt>
                <c:pt idx="179">
                  <c:v>48</c:v>
                </c:pt>
                <c:pt idx="180">
                  <c:v>41</c:v>
                </c:pt>
                <c:pt idx="181">
                  <c:v>42</c:v>
                </c:pt>
                <c:pt idx="182">
                  <c:v>39</c:v>
                </c:pt>
                <c:pt idx="183">
                  <c:v>45</c:v>
                </c:pt>
                <c:pt idx="184">
                  <c:v>38</c:v>
                </c:pt>
                <c:pt idx="185">
                  <c:v>39</c:v>
                </c:pt>
                <c:pt idx="186">
                  <c:v>36</c:v>
                </c:pt>
                <c:pt idx="187">
                  <c:v>35</c:v>
                </c:pt>
                <c:pt idx="188">
                  <c:v>34</c:v>
                </c:pt>
                <c:pt idx="189">
                  <c:v>34</c:v>
                </c:pt>
                <c:pt idx="190">
                  <c:v>32</c:v>
                </c:pt>
                <c:pt idx="191">
                  <c:v>33</c:v>
                </c:pt>
                <c:pt idx="192">
                  <c:v>34</c:v>
                </c:pt>
                <c:pt idx="193">
                  <c:v>32</c:v>
                </c:pt>
                <c:pt idx="194">
                  <c:v>36</c:v>
                </c:pt>
                <c:pt idx="195">
                  <c:v>33</c:v>
                </c:pt>
                <c:pt idx="196">
                  <c:v>31</c:v>
                </c:pt>
                <c:pt idx="197">
                  <c:v>29</c:v>
                </c:pt>
                <c:pt idx="198">
                  <c:v>33</c:v>
                </c:pt>
                <c:pt idx="199">
                  <c:v>27</c:v>
                </c:pt>
                <c:pt idx="20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11-4799-8C66-FE08A2C3D04E}"/>
            </c:ext>
          </c:extLst>
        </c:ser>
        <c:ser>
          <c:idx val="1"/>
          <c:order val="1"/>
          <c:tx>
            <c:strRef>
              <c:f>'0iter ry'!$B$1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ry'!$B$2:$B$202</c:f>
              <c:numCache>
                <c:formatCode>General</c:formatCode>
                <c:ptCount val="201"/>
                <c:pt idx="0">
                  <c:v>25</c:v>
                </c:pt>
                <c:pt idx="1">
                  <c:v>20</c:v>
                </c:pt>
                <c:pt idx="2">
                  <c:v>21</c:v>
                </c:pt>
                <c:pt idx="3">
                  <c:v>17</c:v>
                </c:pt>
                <c:pt idx="4">
                  <c:v>18</c:v>
                </c:pt>
                <c:pt idx="5">
                  <c:v>16</c:v>
                </c:pt>
                <c:pt idx="6">
                  <c:v>16</c:v>
                </c:pt>
                <c:pt idx="7">
                  <c:v>21</c:v>
                </c:pt>
                <c:pt idx="8">
                  <c:v>20</c:v>
                </c:pt>
                <c:pt idx="9">
                  <c:v>16</c:v>
                </c:pt>
                <c:pt idx="10">
                  <c:v>16</c:v>
                </c:pt>
                <c:pt idx="11">
                  <c:v>21</c:v>
                </c:pt>
                <c:pt idx="12">
                  <c:v>19</c:v>
                </c:pt>
                <c:pt idx="13">
                  <c:v>19</c:v>
                </c:pt>
                <c:pt idx="14">
                  <c:v>21</c:v>
                </c:pt>
                <c:pt idx="15">
                  <c:v>26</c:v>
                </c:pt>
                <c:pt idx="16">
                  <c:v>20</c:v>
                </c:pt>
                <c:pt idx="17">
                  <c:v>24</c:v>
                </c:pt>
                <c:pt idx="18">
                  <c:v>26</c:v>
                </c:pt>
                <c:pt idx="19">
                  <c:v>27</c:v>
                </c:pt>
                <c:pt idx="20">
                  <c:v>26</c:v>
                </c:pt>
                <c:pt idx="21">
                  <c:v>30</c:v>
                </c:pt>
                <c:pt idx="22">
                  <c:v>30</c:v>
                </c:pt>
                <c:pt idx="23">
                  <c:v>35</c:v>
                </c:pt>
                <c:pt idx="24">
                  <c:v>31</c:v>
                </c:pt>
                <c:pt idx="25">
                  <c:v>36</c:v>
                </c:pt>
                <c:pt idx="26">
                  <c:v>36</c:v>
                </c:pt>
                <c:pt idx="27">
                  <c:v>40</c:v>
                </c:pt>
                <c:pt idx="28">
                  <c:v>41</c:v>
                </c:pt>
                <c:pt idx="29">
                  <c:v>42</c:v>
                </c:pt>
                <c:pt idx="30">
                  <c:v>45</c:v>
                </c:pt>
                <c:pt idx="31">
                  <c:v>41</c:v>
                </c:pt>
                <c:pt idx="32">
                  <c:v>49</c:v>
                </c:pt>
                <c:pt idx="33">
                  <c:v>48</c:v>
                </c:pt>
                <c:pt idx="34">
                  <c:v>49</c:v>
                </c:pt>
                <c:pt idx="35">
                  <c:v>49</c:v>
                </c:pt>
                <c:pt idx="36">
                  <c:v>48</c:v>
                </c:pt>
                <c:pt idx="37">
                  <c:v>50</c:v>
                </c:pt>
                <c:pt idx="38">
                  <c:v>47</c:v>
                </c:pt>
                <c:pt idx="39">
                  <c:v>51</c:v>
                </c:pt>
                <c:pt idx="40">
                  <c:v>47</c:v>
                </c:pt>
                <c:pt idx="41">
                  <c:v>50</c:v>
                </c:pt>
                <c:pt idx="42">
                  <c:v>51</c:v>
                </c:pt>
                <c:pt idx="43">
                  <c:v>48</c:v>
                </c:pt>
                <c:pt idx="44">
                  <c:v>49</c:v>
                </c:pt>
                <c:pt idx="45">
                  <c:v>47</c:v>
                </c:pt>
                <c:pt idx="46">
                  <c:v>43</c:v>
                </c:pt>
                <c:pt idx="47">
                  <c:v>46</c:v>
                </c:pt>
                <c:pt idx="48">
                  <c:v>50</c:v>
                </c:pt>
                <c:pt idx="49">
                  <c:v>48</c:v>
                </c:pt>
                <c:pt idx="50">
                  <c:v>47</c:v>
                </c:pt>
                <c:pt idx="51">
                  <c:v>46</c:v>
                </c:pt>
                <c:pt idx="52">
                  <c:v>44</c:v>
                </c:pt>
                <c:pt idx="53">
                  <c:v>44</c:v>
                </c:pt>
                <c:pt idx="54">
                  <c:v>42</c:v>
                </c:pt>
                <c:pt idx="55">
                  <c:v>44</c:v>
                </c:pt>
                <c:pt idx="56">
                  <c:v>42</c:v>
                </c:pt>
                <c:pt idx="57">
                  <c:v>39</c:v>
                </c:pt>
                <c:pt idx="58">
                  <c:v>36</c:v>
                </c:pt>
                <c:pt idx="59">
                  <c:v>36</c:v>
                </c:pt>
                <c:pt idx="60">
                  <c:v>37</c:v>
                </c:pt>
                <c:pt idx="61">
                  <c:v>33</c:v>
                </c:pt>
                <c:pt idx="62">
                  <c:v>32</c:v>
                </c:pt>
                <c:pt idx="63">
                  <c:v>30</c:v>
                </c:pt>
                <c:pt idx="64">
                  <c:v>31</c:v>
                </c:pt>
                <c:pt idx="65">
                  <c:v>32</c:v>
                </c:pt>
                <c:pt idx="66">
                  <c:v>29</c:v>
                </c:pt>
                <c:pt idx="67">
                  <c:v>23</c:v>
                </c:pt>
                <c:pt idx="68">
                  <c:v>26</c:v>
                </c:pt>
                <c:pt idx="69">
                  <c:v>26</c:v>
                </c:pt>
                <c:pt idx="70">
                  <c:v>27</c:v>
                </c:pt>
                <c:pt idx="71">
                  <c:v>26</c:v>
                </c:pt>
                <c:pt idx="72">
                  <c:v>21</c:v>
                </c:pt>
                <c:pt idx="73">
                  <c:v>27</c:v>
                </c:pt>
                <c:pt idx="74">
                  <c:v>23</c:v>
                </c:pt>
                <c:pt idx="75">
                  <c:v>23</c:v>
                </c:pt>
                <c:pt idx="76">
                  <c:v>25</c:v>
                </c:pt>
                <c:pt idx="77">
                  <c:v>26</c:v>
                </c:pt>
                <c:pt idx="78">
                  <c:v>23</c:v>
                </c:pt>
                <c:pt idx="79">
                  <c:v>25</c:v>
                </c:pt>
                <c:pt idx="80">
                  <c:v>27</c:v>
                </c:pt>
                <c:pt idx="81">
                  <c:v>22</c:v>
                </c:pt>
                <c:pt idx="82">
                  <c:v>26</c:v>
                </c:pt>
                <c:pt idx="83">
                  <c:v>27</c:v>
                </c:pt>
                <c:pt idx="84">
                  <c:v>27</c:v>
                </c:pt>
                <c:pt idx="85">
                  <c:v>26</c:v>
                </c:pt>
                <c:pt idx="86">
                  <c:v>27</c:v>
                </c:pt>
                <c:pt idx="87">
                  <c:v>24</c:v>
                </c:pt>
                <c:pt idx="88">
                  <c:v>26</c:v>
                </c:pt>
                <c:pt idx="89">
                  <c:v>27</c:v>
                </c:pt>
                <c:pt idx="90">
                  <c:v>26</c:v>
                </c:pt>
                <c:pt idx="91">
                  <c:v>27</c:v>
                </c:pt>
                <c:pt idx="92">
                  <c:v>28</c:v>
                </c:pt>
                <c:pt idx="93">
                  <c:v>30</c:v>
                </c:pt>
                <c:pt idx="94">
                  <c:v>24</c:v>
                </c:pt>
                <c:pt idx="95">
                  <c:v>29</c:v>
                </c:pt>
                <c:pt idx="96">
                  <c:v>28</c:v>
                </c:pt>
                <c:pt idx="97">
                  <c:v>32</c:v>
                </c:pt>
                <c:pt idx="98">
                  <c:v>32</c:v>
                </c:pt>
                <c:pt idx="99">
                  <c:v>34</c:v>
                </c:pt>
                <c:pt idx="100">
                  <c:v>33</c:v>
                </c:pt>
                <c:pt idx="101">
                  <c:v>31</c:v>
                </c:pt>
                <c:pt idx="102">
                  <c:v>36</c:v>
                </c:pt>
                <c:pt idx="103">
                  <c:v>39</c:v>
                </c:pt>
                <c:pt idx="104">
                  <c:v>36</c:v>
                </c:pt>
                <c:pt idx="105">
                  <c:v>35</c:v>
                </c:pt>
                <c:pt idx="106">
                  <c:v>35</c:v>
                </c:pt>
                <c:pt idx="107">
                  <c:v>32</c:v>
                </c:pt>
                <c:pt idx="108">
                  <c:v>32</c:v>
                </c:pt>
                <c:pt idx="109">
                  <c:v>34</c:v>
                </c:pt>
                <c:pt idx="110">
                  <c:v>36</c:v>
                </c:pt>
                <c:pt idx="111">
                  <c:v>36</c:v>
                </c:pt>
                <c:pt idx="112">
                  <c:v>35</c:v>
                </c:pt>
                <c:pt idx="113">
                  <c:v>36</c:v>
                </c:pt>
                <c:pt idx="114">
                  <c:v>32</c:v>
                </c:pt>
                <c:pt idx="115">
                  <c:v>37</c:v>
                </c:pt>
                <c:pt idx="116">
                  <c:v>35</c:v>
                </c:pt>
                <c:pt idx="117">
                  <c:v>36</c:v>
                </c:pt>
                <c:pt idx="118">
                  <c:v>38</c:v>
                </c:pt>
                <c:pt idx="119">
                  <c:v>40</c:v>
                </c:pt>
                <c:pt idx="120">
                  <c:v>39</c:v>
                </c:pt>
                <c:pt idx="121">
                  <c:v>35</c:v>
                </c:pt>
                <c:pt idx="122">
                  <c:v>37</c:v>
                </c:pt>
                <c:pt idx="123">
                  <c:v>40</c:v>
                </c:pt>
                <c:pt idx="124">
                  <c:v>39</c:v>
                </c:pt>
                <c:pt idx="125">
                  <c:v>40</c:v>
                </c:pt>
                <c:pt idx="126">
                  <c:v>43</c:v>
                </c:pt>
                <c:pt idx="127">
                  <c:v>38</c:v>
                </c:pt>
                <c:pt idx="128">
                  <c:v>41</c:v>
                </c:pt>
                <c:pt idx="129">
                  <c:v>42</c:v>
                </c:pt>
                <c:pt idx="130">
                  <c:v>40</c:v>
                </c:pt>
                <c:pt idx="131">
                  <c:v>42</c:v>
                </c:pt>
                <c:pt idx="132">
                  <c:v>39</c:v>
                </c:pt>
                <c:pt idx="133">
                  <c:v>41</c:v>
                </c:pt>
                <c:pt idx="134">
                  <c:v>40</c:v>
                </c:pt>
                <c:pt idx="135">
                  <c:v>42</c:v>
                </c:pt>
                <c:pt idx="136">
                  <c:v>40</c:v>
                </c:pt>
                <c:pt idx="137">
                  <c:v>41</c:v>
                </c:pt>
                <c:pt idx="138">
                  <c:v>42</c:v>
                </c:pt>
                <c:pt idx="139">
                  <c:v>52</c:v>
                </c:pt>
                <c:pt idx="140">
                  <c:v>47</c:v>
                </c:pt>
                <c:pt idx="141">
                  <c:v>42</c:v>
                </c:pt>
                <c:pt idx="142">
                  <c:v>43</c:v>
                </c:pt>
                <c:pt idx="143">
                  <c:v>46</c:v>
                </c:pt>
                <c:pt idx="144">
                  <c:v>45</c:v>
                </c:pt>
                <c:pt idx="145">
                  <c:v>41</c:v>
                </c:pt>
                <c:pt idx="146">
                  <c:v>42</c:v>
                </c:pt>
                <c:pt idx="147">
                  <c:v>49</c:v>
                </c:pt>
                <c:pt idx="148">
                  <c:v>49</c:v>
                </c:pt>
                <c:pt idx="149">
                  <c:v>47</c:v>
                </c:pt>
                <c:pt idx="150">
                  <c:v>44</c:v>
                </c:pt>
                <c:pt idx="151">
                  <c:v>48</c:v>
                </c:pt>
                <c:pt idx="152">
                  <c:v>49</c:v>
                </c:pt>
                <c:pt idx="153">
                  <c:v>51</c:v>
                </c:pt>
                <c:pt idx="154">
                  <c:v>55</c:v>
                </c:pt>
                <c:pt idx="155">
                  <c:v>49</c:v>
                </c:pt>
                <c:pt idx="156">
                  <c:v>49</c:v>
                </c:pt>
                <c:pt idx="157">
                  <c:v>47</c:v>
                </c:pt>
                <c:pt idx="158">
                  <c:v>47</c:v>
                </c:pt>
                <c:pt idx="159">
                  <c:v>48</c:v>
                </c:pt>
                <c:pt idx="160">
                  <c:v>50</c:v>
                </c:pt>
                <c:pt idx="161">
                  <c:v>50</c:v>
                </c:pt>
                <c:pt idx="162">
                  <c:v>53</c:v>
                </c:pt>
                <c:pt idx="163">
                  <c:v>53</c:v>
                </c:pt>
                <c:pt idx="164">
                  <c:v>52</c:v>
                </c:pt>
                <c:pt idx="165">
                  <c:v>55</c:v>
                </c:pt>
                <c:pt idx="166">
                  <c:v>54</c:v>
                </c:pt>
                <c:pt idx="167">
                  <c:v>57</c:v>
                </c:pt>
                <c:pt idx="168">
                  <c:v>53</c:v>
                </c:pt>
                <c:pt idx="169">
                  <c:v>53</c:v>
                </c:pt>
                <c:pt idx="170">
                  <c:v>56</c:v>
                </c:pt>
                <c:pt idx="171">
                  <c:v>53</c:v>
                </c:pt>
                <c:pt idx="172">
                  <c:v>49</c:v>
                </c:pt>
                <c:pt idx="173">
                  <c:v>56</c:v>
                </c:pt>
                <c:pt idx="174">
                  <c:v>53</c:v>
                </c:pt>
                <c:pt idx="175">
                  <c:v>56</c:v>
                </c:pt>
                <c:pt idx="176">
                  <c:v>53</c:v>
                </c:pt>
                <c:pt idx="177">
                  <c:v>51</c:v>
                </c:pt>
                <c:pt idx="178">
                  <c:v>52</c:v>
                </c:pt>
                <c:pt idx="179">
                  <c:v>57</c:v>
                </c:pt>
                <c:pt idx="180">
                  <c:v>54</c:v>
                </c:pt>
                <c:pt idx="181">
                  <c:v>53</c:v>
                </c:pt>
                <c:pt idx="182">
                  <c:v>53</c:v>
                </c:pt>
                <c:pt idx="183">
                  <c:v>50</c:v>
                </c:pt>
                <c:pt idx="184">
                  <c:v>52</c:v>
                </c:pt>
                <c:pt idx="185">
                  <c:v>53</c:v>
                </c:pt>
                <c:pt idx="186">
                  <c:v>52</c:v>
                </c:pt>
                <c:pt idx="187">
                  <c:v>53</c:v>
                </c:pt>
                <c:pt idx="188">
                  <c:v>51</c:v>
                </c:pt>
                <c:pt idx="189">
                  <c:v>51</c:v>
                </c:pt>
                <c:pt idx="190">
                  <c:v>46</c:v>
                </c:pt>
                <c:pt idx="191">
                  <c:v>50</c:v>
                </c:pt>
                <c:pt idx="192">
                  <c:v>45</c:v>
                </c:pt>
                <c:pt idx="193">
                  <c:v>42</c:v>
                </c:pt>
                <c:pt idx="194">
                  <c:v>45</c:v>
                </c:pt>
                <c:pt idx="195">
                  <c:v>43</c:v>
                </c:pt>
                <c:pt idx="196">
                  <c:v>44</c:v>
                </c:pt>
                <c:pt idx="197">
                  <c:v>45</c:v>
                </c:pt>
                <c:pt idx="198">
                  <c:v>45</c:v>
                </c:pt>
                <c:pt idx="199">
                  <c:v>41</c:v>
                </c:pt>
                <c:pt idx="2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11-4799-8C66-FE08A2C3D04E}"/>
            </c:ext>
          </c:extLst>
        </c:ser>
        <c:ser>
          <c:idx val="2"/>
          <c:order val="2"/>
          <c:tx>
            <c:strRef>
              <c:f>'0iter ry'!$C$1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ry'!$C$2:$C$202</c:f>
              <c:numCache>
                <c:formatCode>General</c:formatCode>
                <c:ptCount val="201"/>
                <c:pt idx="0">
                  <c:v>29</c:v>
                </c:pt>
                <c:pt idx="1">
                  <c:v>24</c:v>
                </c:pt>
                <c:pt idx="2">
                  <c:v>26</c:v>
                </c:pt>
                <c:pt idx="3">
                  <c:v>23</c:v>
                </c:pt>
                <c:pt idx="4">
                  <c:v>22</c:v>
                </c:pt>
                <c:pt idx="5">
                  <c:v>25</c:v>
                </c:pt>
                <c:pt idx="6">
                  <c:v>28</c:v>
                </c:pt>
                <c:pt idx="7">
                  <c:v>30</c:v>
                </c:pt>
                <c:pt idx="8">
                  <c:v>24</c:v>
                </c:pt>
                <c:pt idx="9">
                  <c:v>22</c:v>
                </c:pt>
                <c:pt idx="10">
                  <c:v>23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35</c:v>
                </c:pt>
                <c:pt idx="15">
                  <c:v>31</c:v>
                </c:pt>
                <c:pt idx="16">
                  <c:v>34</c:v>
                </c:pt>
                <c:pt idx="17">
                  <c:v>39</c:v>
                </c:pt>
                <c:pt idx="18">
                  <c:v>46</c:v>
                </c:pt>
                <c:pt idx="19">
                  <c:v>48</c:v>
                </c:pt>
                <c:pt idx="20">
                  <c:v>51</c:v>
                </c:pt>
                <c:pt idx="21">
                  <c:v>57</c:v>
                </c:pt>
                <c:pt idx="22">
                  <c:v>63</c:v>
                </c:pt>
                <c:pt idx="23">
                  <c:v>66</c:v>
                </c:pt>
                <c:pt idx="24">
                  <c:v>71</c:v>
                </c:pt>
                <c:pt idx="25">
                  <c:v>81</c:v>
                </c:pt>
                <c:pt idx="26">
                  <c:v>84</c:v>
                </c:pt>
                <c:pt idx="27">
                  <c:v>91</c:v>
                </c:pt>
                <c:pt idx="28">
                  <c:v>104</c:v>
                </c:pt>
                <c:pt idx="29">
                  <c:v>102</c:v>
                </c:pt>
                <c:pt idx="30">
                  <c:v>115</c:v>
                </c:pt>
                <c:pt idx="31">
                  <c:v>123</c:v>
                </c:pt>
                <c:pt idx="32">
                  <c:v>130</c:v>
                </c:pt>
                <c:pt idx="33">
                  <c:v>145</c:v>
                </c:pt>
                <c:pt idx="34">
                  <c:v>147</c:v>
                </c:pt>
                <c:pt idx="35">
                  <c:v>147</c:v>
                </c:pt>
                <c:pt idx="36">
                  <c:v>169</c:v>
                </c:pt>
                <c:pt idx="37">
                  <c:v>164</c:v>
                </c:pt>
                <c:pt idx="38">
                  <c:v>179</c:v>
                </c:pt>
                <c:pt idx="39">
                  <c:v>183</c:v>
                </c:pt>
                <c:pt idx="40">
                  <c:v>184</c:v>
                </c:pt>
                <c:pt idx="41">
                  <c:v>200</c:v>
                </c:pt>
                <c:pt idx="42">
                  <c:v>202</c:v>
                </c:pt>
                <c:pt idx="43">
                  <c:v>220</c:v>
                </c:pt>
                <c:pt idx="44">
                  <c:v>223</c:v>
                </c:pt>
                <c:pt idx="45">
                  <c:v>227</c:v>
                </c:pt>
                <c:pt idx="46">
                  <c:v>245</c:v>
                </c:pt>
                <c:pt idx="47">
                  <c:v>248</c:v>
                </c:pt>
                <c:pt idx="48">
                  <c:v>250</c:v>
                </c:pt>
                <c:pt idx="49">
                  <c:v>272</c:v>
                </c:pt>
                <c:pt idx="50">
                  <c:v>267</c:v>
                </c:pt>
                <c:pt idx="51">
                  <c:v>265</c:v>
                </c:pt>
                <c:pt idx="52">
                  <c:v>274</c:v>
                </c:pt>
                <c:pt idx="53">
                  <c:v>280</c:v>
                </c:pt>
                <c:pt idx="54">
                  <c:v>301</c:v>
                </c:pt>
                <c:pt idx="55">
                  <c:v>297</c:v>
                </c:pt>
                <c:pt idx="56">
                  <c:v>299</c:v>
                </c:pt>
                <c:pt idx="57">
                  <c:v>321</c:v>
                </c:pt>
                <c:pt idx="58">
                  <c:v>323</c:v>
                </c:pt>
                <c:pt idx="59">
                  <c:v>310</c:v>
                </c:pt>
                <c:pt idx="60">
                  <c:v>319</c:v>
                </c:pt>
                <c:pt idx="61">
                  <c:v>323</c:v>
                </c:pt>
                <c:pt idx="62">
                  <c:v>330</c:v>
                </c:pt>
                <c:pt idx="63">
                  <c:v>326</c:v>
                </c:pt>
                <c:pt idx="64">
                  <c:v>315</c:v>
                </c:pt>
                <c:pt idx="65">
                  <c:v>320</c:v>
                </c:pt>
                <c:pt idx="66">
                  <c:v>324</c:v>
                </c:pt>
                <c:pt idx="67">
                  <c:v>337</c:v>
                </c:pt>
                <c:pt idx="68">
                  <c:v>350</c:v>
                </c:pt>
                <c:pt idx="69">
                  <c:v>345</c:v>
                </c:pt>
                <c:pt idx="70">
                  <c:v>332</c:v>
                </c:pt>
                <c:pt idx="71">
                  <c:v>322</c:v>
                </c:pt>
                <c:pt idx="72">
                  <c:v>336</c:v>
                </c:pt>
                <c:pt idx="73">
                  <c:v>335</c:v>
                </c:pt>
                <c:pt idx="74">
                  <c:v>342</c:v>
                </c:pt>
                <c:pt idx="75">
                  <c:v>329</c:v>
                </c:pt>
                <c:pt idx="76">
                  <c:v>320</c:v>
                </c:pt>
                <c:pt idx="77">
                  <c:v>328</c:v>
                </c:pt>
                <c:pt idx="78">
                  <c:v>332</c:v>
                </c:pt>
                <c:pt idx="79">
                  <c:v>326</c:v>
                </c:pt>
                <c:pt idx="80">
                  <c:v>333</c:v>
                </c:pt>
                <c:pt idx="81">
                  <c:v>328</c:v>
                </c:pt>
                <c:pt idx="82">
                  <c:v>322</c:v>
                </c:pt>
                <c:pt idx="83">
                  <c:v>318</c:v>
                </c:pt>
                <c:pt idx="84">
                  <c:v>303</c:v>
                </c:pt>
                <c:pt idx="85">
                  <c:v>331</c:v>
                </c:pt>
                <c:pt idx="86">
                  <c:v>319</c:v>
                </c:pt>
                <c:pt idx="87">
                  <c:v>322</c:v>
                </c:pt>
                <c:pt idx="88">
                  <c:v>329</c:v>
                </c:pt>
                <c:pt idx="89">
                  <c:v>315</c:v>
                </c:pt>
                <c:pt idx="90">
                  <c:v>319</c:v>
                </c:pt>
                <c:pt idx="91">
                  <c:v>307</c:v>
                </c:pt>
                <c:pt idx="92">
                  <c:v>288</c:v>
                </c:pt>
                <c:pt idx="93">
                  <c:v>311</c:v>
                </c:pt>
                <c:pt idx="94">
                  <c:v>295</c:v>
                </c:pt>
                <c:pt idx="95">
                  <c:v>281</c:v>
                </c:pt>
                <c:pt idx="96">
                  <c:v>297</c:v>
                </c:pt>
                <c:pt idx="97">
                  <c:v>294</c:v>
                </c:pt>
                <c:pt idx="98">
                  <c:v>307</c:v>
                </c:pt>
                <c:pt idx="99">
                  <c:v>300</c:v>
                </c:pt>
                <c:pt idx="100">
                  <c:v>283</c:v>
                </c:pt>
                <c:pt idx="101">
                  <c:v>288</c:v>
                </c:pt>
                <c:pt idx="102">
                  <c:v>262</c:v>
                </c:pt>
                <c:pt idx="103">
                  <c:v>265</c:v>
                </c:pt>
                <c:pt idx="104">
                  <c:v>273</c:v>
                </c:pt>
                <c:pt idx="105">
                  <c:v>273</c:v>
                </c:pt>
                <c:pt idx="106">
                  <c:v>263</c:v>
                </c:pt>
                <c:pt idx="107">
                  <c:v>262</c:v>
                </c:pt>
                <c:pt idx="108">
                  <c:v>255</c:v>
                </c:pt>
                <c:pt idx="109">
                  <c:v>250</c:v>
                </c:pt>
                <c:pt idx="110">
                  <c:v>274</c:v>
                </c:pt>
                <c:pt idx="111">
                  <c:v>240</c:v>
                </c:pt>
                <c:pt idx="112">
                  <c:v>257</c:v>
                </c:pt>
                <c:pt idx="113">
                  <c:v>257</c:v>
                </c:pt>
                <c:pt idx="114">
                  <c:v>258</c:v>
                </c:pt>
                <c:pt idx="115">
                  <c:v>249</c:v>
                </c:pt>
                <c:pt idx="116">
                  <c:v>244</c:v>
                </c:pt>
                <c:pt idx="117">
                  <c:v>232</c:v>
                </c:pt>
                <c:pt idx="118">
                  <c:v>231</c:v>
                </c:pt>
                <c:pt idx="119">
                  <c:v>237</c:v>
                </c:pt>
                <c:pt idx="120">
                  <c:v>229</c:v>
                </c:pt>
                <c:pt idx="121">
                  <c:v>228</c:v>
                </c:pt>
                <c:pt idx="122">
                  <c:v>223</c:v>
                </c:pt>
                <c:pt idx="123">
                  <c:v>208</c:v>
                </c:pt>
                <c:pt idx="124">
                  <c:v>208</c:v>
                </c:pt>
                <c:pt idx="125">
                  <c:v>209</c:v>
                </c:pt>
                <c:pt idx="126">
                  <c:v>198</c:v>
                </c:pt>
                <c:pt idx="127">
                  <c:v>205</c:v>
                </c:pt>
                <c:pt idx="128">
                  <c:v>201</c:v>
                </c:pt>
                <c:pt idx="129">
                  <c:v>200</c:v>
                </c:pt>
                <c:pt idx="130">
                  <c:v>203</c:v>
                </c:pt>
                <c:pt idx="131">
                  <c:v>190</c:v>
                </c:pt>
                <c:pt idx="132">
                  <c:v>198</c:v>
                </c:pt>
                <c:pt idx="133">
                  <c:v>193</c:v>
                </c:pt>
                <c:pt idx="134">
                  <c:v>184</c:v>
                </c:pt>
                <c:pt idx="135">
                  <c:v>194</c:v>
                </c:pt>
                <c:pt idx="136">
                  <c:v>189</c:v>
                </c:pt>
                <c:pt idx="137">
                  <c:v>175</c:v>
                </c:pt>
                <c:pt idx="138">
                  <c:v>178</c:v>
                </c:pt>
                <c:pt idx="139">
                  <c:v>155</c:v>
                </c:pt>
                <c:pt idx="140">
                  <c:v>164</c:v>
                </c:pt>
                <c:pt idx="141">
                  <c:v>170</c:v>
                </c:pt>
                <c:pt idx="142">
                  <c:v>152</c:v>
                </c:pt>
                <c:pt idx="143">
                  <c:v>163</c:v>
                </c:pt>
                <c:pt idx="144">
                  <c:v>156</c:v>
                </c:pt>
                <c:pt idx="145">
                  <c:v>151</c:v>
                </c:pt>
                <c:pt idx="146">
                  <c:v>158</c:v>
                </c:pt>
                <c:pt idx="147">
                  <c:v>144</c:v>
                </c:pt>
                <c:pt idx="148">
                  <c:v>138</c:v>
                </c:pt>
                <c:pt idx="149">
                  <c:v>136</c:v>
                </c:pt>
                <c:pt idx="150">
                  <c:v>141</c:v>
                </c:pt>
                <c:pt idx="151">
                  <c:v>131</c:v>
                </c:pt>
                <c:pt idx="152">
                  <c:v>131</c:v>
                </c:pt>
                <c:pt idx="153">
                  <c:v>127</c:v>
                </c:pt>
                <c:pt idx="154">
                  <c:v>121</c:v>
                </c:pt>
                <c:pt idx="155">
                  <c:v>125</c:v>
                </c:pt>
                <c:pt idx="156">
                  <c:v>124</c:v>
                </c:pt>
                <c:pt idx="157">
                  <c:v>121</c:v>
                </c:pt>
                <c:pt idx="158">
                  <c:v>111</c:v>
                </c:pt>
                <c:pt idx="159">
                  <c:v>110</c:v>
                </c:pt>
                <c:pt idx="160">
                  <c:v>114</c:v>
                </c:pt>
                <c:pt idx="161">
                  <c:v>105</c:v>
                </c:pt>
                <c:pt idx="162">
                  <c:v>117</c:v>
                </c:pt>
                <c:pt idx="163">
                  <c:v>102</c:v>
                </c:pt>
                <c:pt idx="164">
                  <c:v>104</c:v>
                </c:pt>
                <c:pt idx="165">
                  <c:v>103</c:v>
                </c:pt>
                <c:pt idx="166">
                  <c:v>98</c:v>
                </c:pt>
                <c:pt idx="167">
                  <c:v>92</c:v>
                </c:pt>
                <c:pt idx="168">
                  <c:v>89</c:v>
                </c:pt>
                <c:pt idx="169">
                  <c:v>94</c:v>
                </c:pt>
                <c:pt idx="170">
                  <c:v>88</c:v>
                </c:pt>
                <c:pt idx="171">
                  <c:v>88</c:v>
                </c:pt>
                <c:pt idx="172">
                  <c:v>89</c:v>
                </c:pt>
                <c:pt idx="173">
                  <c:v>87</c:v>
                </c:pt>
                <c:pt idx="174">
                  <c:v>79</c:v>
                </c:pt>
                <c:pt idx="175">
                  <c:v>77</c:v>
                </c:pt>
                <c:pt idx="176">
                  <c:v>80</c:v>
                </c:pt>
                <c:pt idx="177">
                  <c:v>84</c:v>
                </c:pt>
                <c:pt idx="178">
                  <c:v>77</c:v>
                </c:pt>
                <c:pt idx="179">
                  <c:v>76</c:v>
                </c:pt>
                <c:pt idx="180">
                  <c:v>76</c:v>
                </c:pt>
                <c:pt idx="181">
                  <c:v>68</c:v>
                </c:pt>
                <c:pt idx="182">
                  <c:v>66</c:v>
                </c:pt>
                <c:pt idx="183">
                  <c:v>65</c:v>
                </c:pt>
                <c:pt idx="184">
                  <c:v>72</c:v>
                </c:pt>
                <c:pt idx="185">
                  <c:v>67</c:v>
                </c:pt>
                <c:pt idx="186">
                  <c:v>60</c:v>
                </c:pt>
                <c:pt idx="187">
                  <c:v>65</c:v>
                </c:pt>
                <c:pt idx="188">
                  <c:v>59</c:v>
                </c:pt>
                <c:pt idx="189">
                  <c:v>60</c:v>
                </c:pt>
                <c:pt idx="190">
                  <c:v>58</c:v>
                </c:pt>
                <c:pt idx="191">
                  <c:v>57</c:v>
                </c:pt>
                <c:pt idx="192">
                  <c:v>56</c:v>
                </c:pt>
                <c:pt idx="193">
                  <c:v>56</c:v>
                </c:pt>
                <c:pt idx="194">
                  <c:v>53</c:v>
                </c:pt>
                <c:pt idx="195">
                  <c:v>53</c:v>
                </c:pt>
                <c:pt idx="196">
                  <c:v>53</c:v>
                </c:pt>
                <c:pt idx="197">
                  <c:v>48</c:v>
                </c:pt>
                <c:pt idx="198">
                  <c:v>49</c:v>
                </c:pt>
                <c:pt idx="199">
                  <c:v>46</c:v>
                </c:pt>
                <c:pt idx="20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11-4799-8C66-FE08A2C3D04E}"/>
            </c:ext>
          </c:extLst>
        </c:ser>
        <c:ser>
          <c:idx val="3"/>
          <c:order val="3"/>
          <c:tx>
            <c:strRef>
              <c:f>'0iter ry'!$D$1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ry'!$D$2:$D$202</c:f>
              <c:numCache>
                <c:formatCode>General</c:formatCode>
                <c:ptCount val="201"/>
                <c:pt idx="0">
                  <c:v>34</c:v>
                </c:pt>
                <c:pt idx="1">
                  <c:v>34</c:v>
                </c:pt>
                <c:pt idx="2">
                  <c:v>36</c:v>
                </c:pt>
                <c:pt idx="3">
                  <c:v>36</c:v>
                </c:pt>
                <c:pt idx="4">
                  <c:v>36</c:v>
                </c:pt>
                <c:pt idx="5">
                  <c:v>37</c:v>
                </c:pt>
                <c:pt idx="6">
                  <c:v>39</c:v>
                </c:pt>
                <c:pt idx="7">
                  <c:v>38</c:v>
                </c:pt>
                <c:pt idx="8">
                  <c:v>40</c:v>
                </c:pt>
                <c:pt idx="9">
                  <c:v>38</c:v>
                </c:pt>
                <c:pt idx="10">
                  <c:v>38</c:v>
                </c:pt>
                <c:pt idx="11">
                  <c:v>42</c:v>
                </c:pt>
                <c:pt idx="12">
                  <c:v>39</c:v>
                </c:pt>
                <c:pt idx="13">
                  <c:v>37</c:v>
                </c:pt>
                <c:pt idx="14">
                  <c:v>43</c:v>
                </c:pt>
                <c:pt idx="15">
                  <c:v>41</c:v>
                </c:pt>
                <c:pt idx="16">
                  <c:v>42</c:v>
                </c:pt>
                <c:pt idx="17">
                  <c:v>42</c:v>
                </c:pt>
                <c:pt idx="18">
                  <c:v>42</c:v>
                </c:pt>
                <c:pt idx="19">
                  <c:v>42</c:v>
                </c:pt>
                <c:pt idx="20">
                  <c:v>39</c:v>
                </c:pt>
                <c:pt idx="21">
                  <c:v>45</c:v>
                </c:pt>
                <c:pt idx="22">
                  <c:v>41</c:v>
                </c:pt>
                <c:pt idx="23">
                  <c:v>45</c:v>
                </c:pt>
                <c:pt idx="24">
                  <c:v>44</c:v>
                </c:pt>
                <c:pt idx="25">
                  <c:v>44</c:v>
                </c:pt>
                <c:pt idx="26">
                  <c:v>49</c:v>
                </c:pt>
                <c:pt idx="27">
                  <c:v>44</c:v>
                </c:pt>
                <c:pt idx="28">
                  <c:v>44</c:v>
                </c:pt>
                <c:pt idx="29">
                  <c:v>43</c:v>
                </c:pt>
                <c:pt idx="30">
                  <c:v>46</c:v>
                </c:pt>
                <c:pt idx="31">
                  <c:v>47</c:v>
                </c:pt>
                <c:pt idx="32">
                  <c:v>43</c:v>
                </c:pt>
                <c:pt idx="33">
                  <c:v>45</c:v>
                </c:pt>
                <c:pt idx="34">
                  <c:v>42</c:v>
                </c:pt>
                <c:pt idx="35">
                  <c:v>45</c:v>
                </c:pt>
                <c:pt idx="36">
                  <c:v>46</c:v>
                </c:pt>
                <c:pt idx="37">
                  <c:v>46</c:v>
                </c:pt>
                <c:pt idx="38">
                  <c:v>46</c:v>
                </c:pt>
                <c:pt idx="39">
                  <c:v>43</c:v>
                </c:pt>
                <c:pt idx="40">
                  <c:v>42</c:v>
                </c:pt>
                <c:pt idx="41">
                  <c:v>41</c:v>
                </c:pt>
                <c:pt idx="42">
                  <c:v>39</c:v>
                </c:pt>
                <c:pt idx="43">
                  <c:v>42</c:v>
                </c:pt>
                <c:pt idx="44">
                  <c:v>40</c:v>
                </c:pt>
                <c:pt idx="45">
                  <c:v>45</c:v>
                </c:pt>
                <c:pt idx="46">
                  <c:v>42</c:v>
                </c:pt>
                <c:pt idx="47">
                  <c:v>42</c:v>
                </c:pt>
                <c:pt idx="48">
                  <c:v>38</c:v>
                </c:pt>
                <c:pt idx="49">
                  <c:v>37</c:v>
                </c:pt>
                <c:pt idx="50">
                  <c:v>39</c:v>
                </c:pt>
                <c:pt idx="51">
                  <c:v>40</c:v>
                </c:pt>
                <c:pt idx="52">
                  <c:v>38</c:v>
                </c:pt>
                <c:pt idx="53">
                  <c:v>41</c:v>
                </c:pt>
                <c:pt idx="54">
                  <c:v>37</c:v>
                </c:pt>
                <c:pt idx="55">
                  <c:v>39</c:v>
                </c:pt>
                <c:pt idx="56">
                  <c:v>35</c:v>
                </c:pt>
                <c:pt idx="57">
                  <c:v>35</c:v>
                </c:pt>
                <c:pt idx="58">
                  <c:v>33</c:v>
                </c:pt>
                <c:pt idx="59">
                  <c:v>43</c:v>
                </c:pt>
                <c:pt idx="60">
                  <c:v>32</c:v>
                </c:pt>
                <c:pt idx="61">
                  <c:v>36</c:v>
                </c:pt>
                <c:pt idx="62">
                  <c:v>34</c:v>
                </c:pt>
                <c:pt idx="63">
                  <c:v>34</c:v>
                </c:pt>
                <c:pt idx="64">
                  <c:v>38</c:v>
                </c:pt>
                <c:pt idx="65">
                  <c:v>39</c:v>
                </c:pt>
                <c:pt idx="66">
                  <c:v>35</c:v>
                </c:pt>
                <c:pt idx="67">
                  <c:v>34</c:v>
                </c:pt>
                <c:pt idx="68">
                  <c:v>31</c:v>
                </c:pt>
                <c:pt idx="69">
                  <c:v>38</c:v>
                </c:pt>
                <c:pt idx="70">
                  <c:v>34</c:v>
                </c:pt>
                <c:pt idx="71">
                  <c:v>37</c:v>
                </c:pt>
                <c:pt idx="72">
                  <c:v>34</c:v>
                </c:pt>
                <c:pt idx="73">
                  <c:v>35</c:v>
                </c:pt>
                <c:pt idx="74">
                  <c:v>34</c:v>
                </c:pt>
                <c:pt idx="75">
                  <c:v>33</c:v>
                </c:pt>
                <c:pt idx="76">
                  <c:v>37</c:v>
                </c:pt>
                <c:pt idx="77">
                  <c:v>32</c:v>
                </c:pt>
                <c:pt idx="78">
                  <c:v>34</c:v>
                </c:pt>
                <c:pt idx="79">
                  <c:v>39</c:v>
                </c:pt>
                <c:pt idx="80">
                  <c:v>38</c:v>
                </c:pt>
                <c:pt idx="81">
                  <c:v>36</c:v>
                </c:pt>
                <c:pt idx="82">
                  <c:v>36</c:v>
                </c:pt>
                <c:pt idx="83">
                  <c:v>33</c:v>
                </c:pt>
                <c:pt idx="84">
                  <c:v>38</c:v>
                </c:pt>
                <c:pt idx="85">
                  <c:v>35</c:v>
                </c:pt>
                <c:pt idx="86">
                  <c:v>37</c:v>
                </c:pt>
                <c:pt idx="87">
                  <c:v>36</c:v>
                </c:pt>
                <c:pt idx="88">
                  <c:v>37</c:v>
                </c:pt>
                <c:pt idx="89">
                  <c:v>35</c:v>
                </c:pt>
                <c:pt idx="90">
                  <c:v>34</c:v>
                </c:pt>
                <c:pt idx="91">
                  <c:v>37</c:v>
                </c:pt>
                <c:pt idx="92">
                  <c:v>39</c:v>
                </c:pt>
                <c:pt idx="93">
                  <c:v>37</c:v>
                </c:pt>
                <c:pt idx="94">
                  <c:v>39</c:v>
                </c:pt>
                <c:pt idx="95">
                  <c:v>41</c:v>
                </c:pt>
                <c:pt idx="96">
                  <c:v>38</c:v>
                </c:pt>
                <c:pt idx="97">
                  <c:v>36</c:v>
                </c:pt>
                <c:pt idx="98">
                  <c:v>38</c:v>
                </c:pt>
                <c:pt idx="99">
                  <c:v>42</c:v>
                </c:pt>
                <c:pt idx="100">
                  <c:v>41</c:v>
                </c:pt>
                <c:pt idx="101">
                  <c:v>43</c:v>
                </c:pt>
                <c:pt idx="102">
                  <c:v>47</c:v>
                </c:pt>
                <c:pt idx="103">
                  <c:v>45</c:v>
                </c:pt>
                <c:pt idx="104">
                  <c:v>40</c:v>
                </c:pt>
                <c:pt idx="105">
                  <c:v>38</c:v>
                </c:pt>
                <c:pt idx="106">
                  <c:v>43</c:v>
                </c:pt>
                <c:pt idx="107">
                  <c:v>42</c:v>
                </c:pt>
                <c:pt idx="108">
                  <c:v>45</c:v>
                </c:pt>
                <c:pt idx="109">
                  <c:v>47</c:v>
                </c:pt>
                <c:pt idx="110">
                  <c:v>40</c:v>
                </c:pt>
                <c:pt idx="111">
                  <c:v>47</c:v>
                </c:pt>
                <c:pt idx="112">
                  <c:v>41</c:v>
                </c:pt>
                <c:pt idx="113">
                  <c:v>43</c:v>
                </c:pt>
                <c:pt idx="114">
                  <c:v>45</c:v>
                </c:pt>
                <c:pt idx="115">
                  <c:v>43</c:v>
                </c:pt>
                <c:pt idx="116">
                  <c:v>42</c:v>
                </c:pt>
                <c:pt idx="117">
                  <c:v>44</c:v>
                </c:pt>
                <c:pt idx="118">
                  <c:v>48</c:v>
                </c:pt>
                <c:pt idx="119">
                  <c:v>40</c:v>
                </c:pt>
                <c:pt idx="120">
                  <c:v>46</c:v>
                </c:pt>
                <c:pt idx="121">
                  <c:v>43</c:v>
                </c:pt>
                <c:pt idx="122">
                  <c:v>44</c:v>
                </c:pt>
                <c:pt idx="123">
                  <c:v>51</c:v>
                </c:pt>
                <c:pt idx="124">
                  <c:v>50</c:v>
                </c:pt>
                <c:pt idx="125">
                  <c:v>47</c:v>
                </c:pt>
                <c:pt idx="126">
                  <c:v>47</c:v>
                </c:pt>
                <c:pt idx="127">
                  <c:v>46</c:v>
                </c:pt>
                <c:pt idx="128">
                  <c:v>43</c:v>
                </c:pt>
                <c:pt idx="129">
                  <c:v>54</c:v>
                </c:pt>
                <c:pt idx="130">
                  <c:v>49</c:v>
                </c:pt>
                <c:pt idx="131">
                  <c:v>51</c:v>
                </c:pt>
                <c:pt idx="132">
                  <c:v>47</c:v>
                </c:pt>
                <c:pt idx="133">
                  <c:v>48</c:v>
                </c:pt>
                <c:pt idx="134">
                  <c:v>43</c:v>
                </c:pt>
                <c:pt idx="135">
                  <c:v>42</c:v>
                </c:pt>
                <c:pt idx="136">
                  <c:v>45</c:v>
                </c:pt>
                <c:pt idx="137">
                  <c:v>48</c:v>
                </c:pt>
                <c:pt idx="138">
                  <c:v>44</c:v>
                </c:pt>
                <c:pt idx="139">
                  <c:v>48</c:v>
                </c:pt>
                <c:pt idx="140">
                  <c:v>47</c:v>
                </c:pt>
                <c:pt idx="141">
                  <c:v>45</c:v>
                </c:pt>
                <c:pt idx="142">
                  <c:v>43</c:v>
                </c:pt>
                <c:pt idx="143">
                  <c:v>44</c:v>
                </c:pt>
                <c:pt idx="144">
                  <c:v>46</c:v>
                </c:pt>
                <c:pt idx="145">
                  <c:v>45</c:v>
                </c:pt>
                <c:pt idx="146">
                  <c:v>39</c:v>
                </c:pt>
                <c:pt idx="147">
                  <c:v>44</c:v>
                </c:pt>
                <c:pt idx="148">
                  <c:v>41</c:v>
                </c:pt>
                <c:pt idx="149">
                  <c:v>41</c:v>
                </c:pt>
                <c:pt idx="150">
                  <c:v>41</c:v>
                </c:pt>
                <c:pt idx="151">
                  <c:v>40</c:v>
                </c:pt>
                <c:pt idx="152">
                  <c:v>38</c:v>
                </c:pt>
                <c:pt idx="153">
                  <c:v>40</c:v>
                </c:pt>
                <c:pt idx="154">
                  <c:v>45</c:v>
                </c:pt>
                <c:pt idx="155">
                  <c:v>37</c:v>
                </c:pt>
                <c:pt idx="156">
                  <c:v>41</c:v>
                </c:pt>
                <c:pt idx="157">
                  <c:v>41</c:v>
                </c:pt>
                <c:pt idx="158">
                  <c:v>36</c:v>
                </c:pt>
                <c:pt idx="159">
                  <c:v>42</c:v>
                </c:pt>
                <c:pt idx="160">
                  <c:v>34</c:v>
                </c:pt>
                <c:pt idx="161">
                  <c:v>37</c:v>
                </c:pt>
                <c:pt idx="162">
                  <c:v>37</c:v>
                </c:pt>
                <c:pt idx="163">
                  <c:v>35</c:v>
                </c:pt>
                <c:pt idx="164">
                  <c:v>35</c:v>
                </c:pt>
                <c:pt idx="165">
                  <c:v>36</c:v>
                </c:pt>
                <c:pt idx="166">
                  <c:v>36</c:v>
                </c:pt>
                <c:pt idx="167">
                  <c:v>39</c:v>
                </c:pt>
                <c:pt idx="168">
                  <c:v>36</c:v>
                </c:pt>
                <c:pt idx="169">
                  <c:v>35</c:v>
                </c:pt>
                <c:pt idx="170">
                  <c:v>36</c:v>
                </c:pt>
                <c:pt idx="171">
                  <c:v>36</c:v>
                </c:pt>
                <c:pt idx="172">
                  <c:v>31</c:v>
                </c:pt>
                <c:pt idx="173">
                  <c:v>30</c:v>
                </c:pt>
                <c:pt idx="174">
                  <c:v>31</c:v>
                </c:pt>
                <c:pt idx="175">
                  <c:v>33</c:v>
                </c:pt>
                <c:pt idx="176">
                  <c:v>31</c:v>
                </c:pt>
                <c:pt idx="177">
                  <c:v>31</c:v>
                </c:pt>
                <c:pt idx="178">
                  <c:v>35</c:v>
                </c:pt>
                <c:pt idx="179">
                  <c:v>32</c:v>
                </c:pt>
                <c:pt idx="180">
                  <c:v>33</c:v>
                </c:pt>
                <c:pt idx="181">
                  <c:v>30</c:v>
                </c:pt>
                <c:pt idx="182">
                  <c:v>32</c:v>
                </c:pt>
                <c:pt idx="183">
                  <c:v>34</c:v>
                </c:pt>
                <c:pt idx="184">
                  <c:v>30</c:v>
                </c:pt>
                <c:pt idx="185">
                  <c:v>30</c:v>
                </c:pt>
                <c:pt idx="186">
                  <c:v>29</c:v>
                </c:pt>
                <c:pt idx="187">
                  <c:v>29</c:v>
                </c:pt>
                <c:pt idx="188">
                  <c:v>35</c:v>
                </c:pt>
                <c:pt idx="189">
                  <c:v>33</c:v>
                </c:pt>
                <c:pt idx="190">
                  <c:v>29</c:v>
                </c:pt>
                <c:pt idx="191">
                  <c:v>30</c:v>
                </c:pt>
                <c:pt idx="192">
                  <c:v>31</c:v>
                </c:pt>
                <c:pt idx="193">
                  <c:v>27</c:v>
                </c:pt>
                <c:pt idx="194">
                  <c:v>30</c:v>
                </c:pt>
                <c:pt idx="195">
                  <c:v>33</c:v>
                </c:pt>
                <c:pt idx="196">
                  <c:v>31</c:v>
                </c:pt>
                <c:pt idx="197">
                  <c:v>33</c:v>
                </c:pt>
                <c:pt idx="198">
                  <c:v>32</c:v>
                </c:pt>
                <c:pt idx="199">
                  <c:v>28</c:v>
                </c:pt>
                <c:pt idx="20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11-4799-8C66-FE08A2C3D04E}"/>
            </c:ext>
          </c:extLst>
        </c:ser>
        <c:ser>
          <c:idx val="4"/>
          <c:order val="4"/>
          <c:tx>
            <c:strRef>
              <c:f>'0iter ry'!$E$1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ry'!$E$2:$E$202</c:f>
              <c:numCache>
                <c:formatCode>General</c:formatCode>
                <c:ptCount val="201"/>
                <c:pt idx="0">
                  <c:v>23</c:v>
                </c:pt>
                <c:pt idx="1">
                  <c:v>21</c:v>
                </c:pt>
                <c:pt idx="2">
                  <c:v>18</c:v>
                </c:pt>
                <c:pt idx="3">
                  <c:v>20</c:v>
                </c:pt>
                <c:pt idx="4">
                  <c:v>15</c:v>
                </c:pt>
                <c:pt idx="5">
                  <c:v>19</c:v>
                </c:pt>
                <c:pt idx="6">
                  <c:v>21</c:v>
                </c:pt>
                <c:pt idx="7">
                  <c:v>20</c:v>
                </c:pt>
                <c:pt idx="8">
                  <c:v>21</c:v>
                </c:pt>
                <c:pt idx="9">
                  <c:v>17</c:v>
                </c:pt>
                <c:pt idx="10">
                  <c:v>18</c:v>
                </c:pt>
                <c:pt idx="11">
                  <c:v>18</c:v>
                </c:pt>
                <c:pt idx="12">
                  <c:v>19</c:v>
                </c:pt>
                <c:pt idx="13">
                  <c:v>21</c:v>
                </c:pt>
                <c:pt idx="14">
                  <c:v>24</c:v>
                </c:pt>
                <c:pt idx="15">
                  <c:v>23</c:v>
                </c:pt>
                <c:pt idx="16">
                  <c:v>23</c:v>
                </c:pt>
                <c:pt idx="17">
                  <c:v>28</c:v>
                </c:pt>
                <c:pt idx="18">
                  <c:v>27</c:v>
                </c:pt>
                <c:pt idx="19">
                  <c:v>26</c:v>
                </c:pt>
                <c:pt idx="20">
                  <c:v>27</c:v>
                </c:pt>
                <c:pt idx="21">
                  <c:v>33</c:v>
                </c:pt>
                <c:pt idx="22">
                  <c:v>33</c:v>
                </c:pt>
                <c:pt idx="23">
                  <c:v>33</c:v>
                </c:pt>
                <c:pt idx="24">
                  <c:v>41</c:v>
                </c:pt>
                <c:pt idx="25">
                  <c:v>36</c:v>
                </c:pt>
                <c:pt idx="26">
                  <c:v>39</c:v>
                </c:pt>
                <c:pt idx="27">
                  <c:v>39</c:v>
                </c:pt>
                <c:pt idx="28">
                  <c:v>45</c:v>
                </c:pt>
                <c:pt idx="29">
                  <c:v>45</c:v>
                </c:pt>
                <c:pt idx="30">
                  <c:v>44</c:v>
                </c:pt>
                <c:pt idx="31">
                  <c:v>49</c:v>
                </c:pt>
                <c:pt idx="32">
                  <c:v>44</c:v>
                </c:pt>
                <c:pt idx="33">
                  <c:v>43</c:v>
                </c:pt>
                <c:pt idx="34">
                  <c:v>47</c:v>
                </c:pt>
                <c:pt idx="35">
                  <c:v>47</c:v>
                </c:pt>
                <c:pt idx="36">
                  <c:v>52</c:v>
                </c:pt>
                <c:pt idx="37">
                  <c:v>47</c:v>
                </c:pt>
                <c:pt idx="38">
                  <c:v>50</c:v>
                </c:pt>
                <c:pt idx="39">
                  <c:v>53</c:v>
                </c:pt>
                <c:pt idx="40">
                  <c:v>53</c:v>
                </c:pt>
                <c:pt idx="41">
                  <c:v>54</c:v>
                </c:pt>
                <c:pt idx="42">
                  <c:v>52</c:v>
                </c:pt>
                <c:pt idx="43">
                  <c:v>51</c:v>
                </c:pt>
                <c:pt idx="44">
                  <c:v>51</c:v>
                </c:pt>
                <c:pt idx="45">
                  <c:v>48</c:v>
                </c:pt>
                <c:pt idx="46">
                  <c:v>52</c:v>
                </c:pt>
                <c:pt idx="47">
                  <c:v>46</c:v>
                </c:pt>
                <c:pt idx="48">
                  <c:v>47</c:v>
                </c:pt>
                <c:pt idx="49">
                  <c:v>49</c:v>
                </c:pt>
                <c:pt idx="50">
                  <c:v>49</c:v>
                </c:pt>
                <c:pt idx="51">
                  <c:v>47</c:v>
                </c:pt>
                <c:pt idx="52">
                  <c:v>42</c:v>
                </c:pt>
                <c:pt idx="53">
                  <c:v>45</c:v>
                </c:pt>
                <c:pt idx="54">
                  <c:v>42</c:v>
                </c:pt>
                <c:pt idx="55">
                  <c:v>39</c:v>
                </c:pt>
                <c:pt idx="56">
                  <c:v>41</c:v>
                </c:pt>
                <c:pt idx="57">
                  <c:v>39</c:v>
                </c:pt>
                <c:pt idx="58">
                  <c:v>39</c:v>
                </c:pt>
                <c:pt idx="59">
                  <c:v>37</c:v>
                </c:pt>
                <c:pt idx="60">
                  <c:v>34</c:v>
                </c:pt>
                <c:pt idx="61">
                  <c:v>36</c:v>
                </c:pt>
                <c:pt idx="62">
                  <c:v>33</c:v>
                </c:pt>
                <c:pt idx="63">
                  <c:v>34</c:v>
                </c:pt>
                <c:pt idx="64">
                  <c:v>31</c:v>
                </c:pt>
                <c:pt idx="65">
                  <c:v>30</c:v>
                </c:pt>
                <c:pt idx="66">
                  <c:v>34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24</c:v>
                </c:pt>
                <c:pt idx="71">
                  <c:v>28</c:v>
                </c:pt>
                <c:pt idx="72">
                  <c:v>26</c:v>
                </c:pt>
                <c:pt idx="73">
                  <c:v>22</c:v>
                </c:pt>
                <c:pt idx="74">
                  <c:v>26</c:v>
                </c:pt>
                <c:pt idx="75">
                  <c:v>23</c:v>
                </c:pt>
                <c:pt idx="76">
                  <c:v>27</c:v>
                </c:pt>
                <c:pt idx="77">
                  <c:v>23</c:v>
                </c:pt>
                <c:pt idx="78">
                  <c:v>22</c:v>
                </c:pt>
                <c:pt idx="79">
                  <c:v>23</c:v>
                </c:pt>
                <c:pt idx="80">
                  <c:v>23</c:v>
                </c:pt>
                <c:pt idx="81">
                  <c:v>26</c:v>
                </c:pt>
                <c:pt idx="82">
                  <c:v>21</c:v>
                </c:pt>
                <c:pt idx="83">
                  <c:v>22</c:v>
                </c:pt>
                <c:pt idx="84">
                  <c:v>26</c:v>
                </c:pt>
                <c:pt idx="85">
                  <c:v>20</c:v>
                </c:pt>
                <c:pt idx="86">
                  <c:v>23</c:v>
                </c:pt>
                <c:pt idx="87">
                  <c:v>24</c:v>
                </c:pt>
                <c:pt idx="88">
                  <c:v>23</c:v>
                </c:pt>
                <c:pt idx="89">
                  <c:v>23</c:v>
                </c:pt>
                <c:pt idx="90">
                  <c:v>22</c:v>
                </c:pt>
                <c:pt idx="91">
                  <c:v>24</c:v>
                </c:pt>
                <c:pt idx="92">
                  <c:v>21</c:v>
                </c:pt>
                <c:pt idx="93">
                  <c:v>24</c:v>
                </c:pt>
                <c:pt idx="94">
                  <c:v>26</c:v>
                </c:pt>
                <c:pt idx="95">
                  <c:v>30</c:v>
                </c:pt>
                <c:pt idx="96">
                  <c:v>26</c:v>
                </c:pt>
                <c:pt idx="97">
                  <c:v>26</c:v>
                </c:pt>
                <c:pt idx="98">
                  <c:v>23</c:v>
                </c:pt>
                <c:pt idx="99">
                  <c:v>24</c:v>
                </c:pt>
                <c:pt idx="100">
                  <c:v>26</c:v>
                </c:pt>
                <c:pt idx="101">
                  <c:v>25</c:v>
                </c:pt>
                <c:pt idx="102">
                  <c:v>28</c:v>
                </c:pt>
                <c:pt idx="103">
                  <c:v>24</c:v>
                </c:pt>
                <c:pt idx="104">
                  <c:v>25</c:v>
                </c:pt>
                <c:pt idx="105">
                  <c:v>28</c:v>
                </c:pt>
                <c:pt idx="106">
                  <c:v>27</c:v>
                </c:pt>
                <c:pt idx="107">
                  <c:v>31</c:v>
                </c:pt>
                <c:pt idx="108">
                  <c:v>30</c:v>
                </c:pt>
                <c:pt idx="109">
                  <c:v>27</c:v>
                </c:pt>
                <c:pt idx="110">
                  <c:v>24</c:v>
                </c:pt>
                <c:pt idx="111">
                  <c:v>27</c:v>
                </c:pt>
                <c:pt idx="112">
                  <c:v>27</c:v>
                </c:pt>
                <c:pt idx="113">
                  <c:v>29</c:v>
                </c:pt>
                <c:pt idx="114">
                  <c:v>28</c:v>
                </c:pt>
                <c:pt idx="115">
                  <c:v>29</c:v>
                </c:pt>
                <c:pt idx="116">
                  <c:v>24</c:v>
                </c:pt>
                <c:pt idx="117">
                  <c:v>29</c:v>
                </c:pt>
                <c:pt idx="118">
                  <c:v>28</c:v>
                </c:pt>
                <c:pt idx="119">
                  <c:v>26</c:v>
                </c:pt>
                <c:pt idx="120">
                  <c:v>30</c:v>
                </c:pt>
                <c:pt idx="121">
                  <c:v>31</c:v>
                </c:pt>
                <c:pt idx="122">
                  <c:v>27</c:v>
                </c:pt>
                <c:pt idx="123">
                  <c:v>26</c:v>
                </c:pt>
                <c:pt idx="124">
                  <c:v>28</c:v>
                </c:pt>
                <c:pt idx="125">
                  <c:v>31</c:v>
                </c:pt>
                <c:pt idx="126">
                  <c:v>32</c:v>
                </c:pt>
                <c:pt idx="127">
                  <c:v>28</c:v>
                </c:pt>
                <c:pt idx="128">
                  <c:v>28</c:v>
                </c:pt>
                <c:pt idx="129">
                  <c:v>31</c:v>
                </c:pt>
                <c:pt idx="130">
                  <c:v>31</c:v>
                </c:pt>
                <c:pt idx="131">
                  <c:v>31</c:v>
                </c:pt>
                <c:pt idx="132">
                  <c:v>31</c:v>
                </c:pt>
                <c:pt idx="133">
                  <c:v>34</c:v>
                </c:pt>
                <c:pt idx="134">
                  <c:v>30</c:v>
                </c:pt>
                <c:pt idx="135">
                  <c:v>29</c:v>
                </c:pt>
                <c:pt idx="136">
                  <c:v>31</c:v>
                </c:pt>
                <c:pt idx="137">
                  <c:v>36</c:v>
                </c:pt>
                <c:pt idx="138">
                  <c:v>32</c:v>
                </c:pt>
                <c:pt idx="139">
                  <c:v>35</c:v>
                </c:pt>
                <c:pt idx="140">
                  <c:v>36</c:v>
                </c:pt>
                <c:pt idx="141">
                  <c:v>31</c:v>
                </c:pt>
                <c:pt idx="142">
                  <c:v>39</c:v>
                </c:pt>
                <c:pt idx="143">
                  <c:v>36</c:v>
                </c:pt>
                <c:pt idx="144">
                  <c:v>37</c:v>
                </c:pt>
                <c:pt idx="145">
                  <c:v>34</c:v>
                </c:pt>
                <c:pt idx="146">
                  <c:v>34</c:v>
                </c:pt>
                <c:pt idx="147">
                  <c:v>39</c:v>
                </c:pt>
                <c:pt idx="148">
                  <c:v>37</c:v>
                </c:pt>
                <c:pt idx="149">
                  <c:v>39</c:v>
                </c:pt>
                <c:pt idx="150">
                  <c:v>36</c:v>
                </c:pt>
                <c:pt idx="151">
                  <c:v>42</c:v>
                </c:pt>
                <c:pt idx="152">
                  <c:v>38</c:v>
                </c:pt>
                <c:pt idx="153">
                  <c:v>41</c:v>
                </c:pt>
                <c:pt idx="154">
                  <c:v>44</c:v>
                </c:pt>
                <c:pt idx="155">
                  <c:v>40</c:v>
                </c:pt>
                <c:pt idx="156">
                  <c:v>43</c:v>
                </c:pt>
                <c:pt idx="157">
                  <c:v>47</c:v>
                </c:pt>
                <c:pt idx="158">
                  <c:v>47</c:v>
                </c:pt>
                <c:pt idx="159">
                  <c:v>41</c:v>
                </c:pt>
                <c:pt idx="160">
                  <c:v>49</c:v>
                </c:pt>
                <c:pt idx="161">
                  <c:v>46</c:v>
                </c:pt>
                <c:pt idx="162">
                  <c:v>52</c:v>
                </c:pt>
                <c:pt idx="163">
                  <c:v>52</c:v>
                </c:pt>
                <c:pt idx="164">
                  <c:v>53</c:v>
                </c:pt>
                <c:pt idx="165">
                  <c:v>49</c:v>
                </c:pt>
                <c:pt idx="166">
                  <c:v>58</c:v>
                </c:pt>
                <c:pt idx="167">
                  <c:v>51</c:v>
                </c:pt>
                <c:pt idx="168">
                  <c:v>51</c:v>
                </c:pt>
                <c:pt idx="169">
                  <c:v>55</c:v>
                </c:pt>
                <c:pt idx="170">
                  <c:v>52</c:v>
                </c:pt>
                <c:pt idx="171">
                  <c:v>55</c:v>
                </c:pt>
                <c:pt idx="172">
                  <c:v>53</c:v>
                </c:pt>
                <c:pt idx="173">
                  <c:v>54</c:v>
                </c:pt>
                <c:pt idx="174">
                  <c:v>56</c:v>
                </c:pt>
                <c:pt idx="175">
                  <c:v>59</c:v>
                </c:pt>
                <c:pt idx="176">
                  <c:v>58</c:v>
                </c:pt>
                <c:pt idx="177">
                  <c:v>55</c:v>
                </c:pt>
                <c:pt idx="178">
                  <c:v>55</c:v>
                </c:pt>
                <c:pt idx="179">
                  <c:v>49</c:v>
                </c:pt>
                <c:pt idx="180">
                  <c:v>58</c:v>
                </c:pt>
                <c:pt idx="181">
                  <c:v>55</c:v>
                </c:pt>
                <c:pt idx="182">
                  <c:v>58</c:v>
                </c:pt>
                <c:pt idx="183">
                  <c:v>57</c:v>
                </c:pt>
                <c:pt idx="184">
                  <c:v>52</c:v>
                </c:pt>
                <c:pt idx="185">
                  <c:v>55</c:v>
                </c:pt>
                <c:pt idx="186">
                  <c:v>52</c:v>
                </c:pt>
                <c:pt idx="187">
                  <c:v>58</c:v>
                </c:pt>
                <c:pt idx="188">
                  <c:v>54</c:v>
                </c:pt>
                <c:pt idx="189">
                  <c:v>51</c:v>
                </c:pt>
                <c:pt idx="190">
                  <c:v>55</c:v>
                </c:pt>
                <c:pt idx="191">
                  <c:v>53</c:v>
                </c:pt>
                <c:pt idx="192">
                  <c:v>51</c:v>
                </c:pt>
                <c:pt idx="193">
                  <c:v>52</c:v>
                </c:pt>
                <c:pt idx="194">
                  <c:v>45</c:v>
                </c:pt>
                <c:pt idx="195">
                  <c:v>50</c:v>
                </c:pt>
                <c:pt idx="196">
                  <c:v>47</c:v>
                </c:pt>
                <c:pt idx="197">
                  <c:v>50</c:v>
                </c:pt>
                <c:pt idx="198">
                  <c:v>51</c:v>
                </c:pt>
                <c:pt idx="199">
                  <c:v>46</c:v>
                </c:pt>
                <c:pt idx="20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11-4799-8C66-FE08A2C3D04E}"/>
            </c:ext>
          </c:extLst>
        </c:ser>
        <c:ser>
          <c:idx val="5"/>
          <c:order val="5"/>
          <c:tx>
            <c:strRef>
              <c:f>'0iter ry'!$F$1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ry'!$F$2:$F$202</c:f>
              <c:numCache>
                <c:formatCode>General</c:formatCode>
                <c:ptCount val="201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  <c:pt idx="4">
                  <c:v>14</c:v>
                </c:pt>
                <c:pt idx="5">
                  <c:v>14</c:v>
                </c:pt>
                <c:pt idx="6">
                  <c:v>10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15</c:v>
                </c:pt>
                <c:pt idx="11">
                  <c:v>11</c:v>
                </c:pt>
                <c:pt idx="12">
                  <c:v>14</c:v>
                </c:pt>
                <c:pt idx="13">
                  <c:v>12</c:v>
                </c:pt>
                <c:pt idx="14">
                  <c:v>16</c:v>
                </c:pt>
                <c:pt idx="15">
                  <c:v>15</c:v>
                </c:pt>
                <c:pt idx="16">
                  <c:v>16</c:v>
                </c:pt>
                <c:pt idx="17">
                  <c:v>15</c:v>
                </c:pt>
                <c:pt idx="18">
                  <c:v>19</c:v>
                </c:pt>
                <c:pt idx="19">
                  <c:v>15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17</c:v>
                </c:pt>
                <c:pt idx="24">
                  <c:v>20</c:v>
                </c:pt>
                <c:pt idx="25">
                  <c:v>17</c:v>
                </c:pt>
                <c:pt idx="26">
                  <c:v>22</c:v>
                </c:pt>
                <c:pt idx="27">
                  <c:v>20</c:v>
                </c:pt>
                <c:pt idx="28">
                  <c:v>21</c:v>
                </c:pt>
                <c:pt idx="29">
                  <c:v>24</c:v>
                </c:pt>
                <c:pt idx="30">
                  <c:v>23</c:v>
                </c:pt>
                <c:pt idx="31">
                  <c:v>27</c:v>
                </c:pt>
                <c:pt idx="32">
                  <c:v>23</c:v>
                </c:pt>
                <c:pt idx="33">
                  <c:v>23</c:v>
                </c:pt>
                <c:pt idx="34">
                  <c:v>22</c:v>
                </c:pt>
                <c:pt idx="35">
                  <c:v>26</c:v>
                </c:pt>
                <c:pt idx="36">
                  <c:v>24</c:v>
                </c:pt>
                <c:pt idx="37">
                  <c:v>29</c:v>
                </c:pt>
                <c:pt idx="38">
                  <c:v>29</c:v>
                </c:pt>
                <c:pt idx="39">
                  <c:v>25</c:v>
                </c:pt>
                <c:pt idx="40">
                  <c:v>29</c:v>
                </c:pt>
                <c:pt idx="41">
                  <c:v>27</c:v>
                </c:pt>
                <c:pt idx="42">
                  <c:v>29</c:v>
                </c:pt>
                <c:pt idx="43">
                  <c:v>25</c:v>
                </c:pt>
                <c:pt idx="44">
                  <c:v>29</c:v>
                </c:pt>
                <c:pt idx="45">
                  <c:v>29</c:v>
                </c:pt>
                <c:pt idx="46">
                  <c:v>25</c:v>
                </c:pt>
                <c:pt idx="47">
                  <c:v>28</c:v>
                </c:pt>
                <c:pt idx="48">
                  <c:v>32</c:v>
                </c:pt>
                <c:pt idx="49">
                  <c:v>29</c:v>
                </c:pt>
                <c:pt idx="50">
                  <c:v>26</c:v>
                </c:pt>
                <c:pt idx="51">
                  <c:v>31</c:v>
                </c:pt>
                <c:pt idx="52">
                  <c:v>24</c:v>
                </c:pt>
                <c:pt idx="53">
                  <c:v>32</c:v>
                </c:pt>
                <c:pt idx="54">
                  <c:v>26</c:v>
                </c:pt>
                <c:pt idx="55">
                  <c:v>30</c:v>
                </c:pt>
                <c:pt idx="56">
                  <c:v>30</c:v>
                </c:pt>
                <c:pt idx="57">
                  <c:v>26</c:v>
                </c:pt>
                <c:pt idx="58">
                  <c:v>30</c:v>
                </c:pt>
                <c:pt idx="59">
                  <c:v>26</c:v>
                </c:pt>
                <c:pt idx="60">
                  <c:v>29</c:v>
                </c:pt>
                <c:pt idx="61">
                  <c:v>26</c:v>
                </c:pt>
                <c:pt idx="62">
                  <c:v>28</c:v>
                </c:pt>
                <c:pt idx="63">
                  <c:v>31</c:v>
                </c:pt>
                <c:pt idx="64">
                  <c:v>30</c:v>
                </c:pt>
                <c:pt idx="65">
                  <c:v>27</c:v>
                </c:pt>
                <c:pt idx="66">
                  <c:v>27</c:v>
                </c:pt>
                <c:pt idx="67">
                  <c:v>27</c:v>
                </c:pt>
                <c:pt idx="68">
                  <c:v>28</c:v>
                </c:pt>
                <c:pt idx="69">
                  <c:v>24</c:v>
                </c:pt>
                <c:pt idx="70">
                  <c:v>27</c:v>
                </c:pt>
                <c:pt idx="71">
                  <c:v>28</c:v>
                </c:pt>
                <c:pt idx="72">
                  <c:v>28</c:v>
                </c:pt>
                <c:pt idx="73">
                  <c:v>24</c:v>
                </c:pt>
                <c:pt idx="74">
                  <c:v>25</c:v>
                </c:pt>
                <c:pt idx="75">
                  <c:v>29</c:v>
                </c:pt>
                <c:pt idx="76">
                  <c:v>30</c:v>
                </c:pt>
                <c:pt idx="77">
                  <c:v>26</c:v>
                </c:pt>
                <c:pt idx="78">
                  <c:v>23</c:v>
                </c:pt>
                <c:pt idx="79">
                  <c:v>28</c:v>
                </c:pt>
                <c:pt idx="80">
                  <c:v>26</c:v>
                </c:pt>
                <c:pt idx="81">
                  <c:v>25</c:v>
                </c:pt>
                <c:pt idx="82">
                  <c:v>26</c:v>
                </c:pt>
                <c:pt idx="83">
                  <c:v>25</c:v>
                </c:pt>
                <c:pt idx="84">
                  <c:v>27</c:v>
                </c:pt>
                <c:pt idx="85">
                  <c:v>21</c:v>
                </c:pt>
                <c:pt idx="86">
                  <c:v>26</c:v>
                </c:pt>
                <c:pt idx="87">
                  <c:v>22</c:v>
                </c:pt>
                <c:pt idx="88">
                  <c:v>27</c:v>
                </c:pt>
                <c:pt idx="89">
                  <c:v>27</c:v>
                </c:pt>
                <c:pt idx="90">
                  <c:v>23</c:v>
                </c:pt>
                <c:pt idx="91">
                  <c:v>24</c:v>
                </c:pt>
                <c:pt idx="92">
                  <c:v>27</c:v>
                </c:pt>
                <c:pt idx="93">
                  <c:v>26</c:v>
                </c:pt>
                <c:pt idx="94">
                  <c:v>25</c:v>
                </c:pt>
                <c:pt idx="95">
                  <c:v>26</c:v>
                </c:pt>
                <c:pt idx="96">
                  <c:v>23</c:v>
                </c:pt>
                <c:pt idx="97">
                  <c:v>22</c:v>
                </c:pt>
                <c:pt idx="98">
                  <c:v>23</c:v>
                </c:pt>
                <c:pt idx="99">
                  <c:v>24</c:v>
                </c:pt>
                <c:pt idx="100">
                  <c:v>24</c:v>
                </c:pt>
                <c:pt idx="101">
                  <c:v>25</c:v>
                </c:pt>
                <c:pt idx="102">
                  <c:v>26</c:v>
                </c:pt>
                <c:pt idx="103">
                  <c:v>23</c:v>
                </c:pt>
                <c:pt idx="104">
                  <c:v>29</c:v>
                </c:pt>
                <c:pt idx="105">
                  <c:v>23</c:v>
                </c:pt>
                <c:pt idx="106">
                  <c:v>27</c:v>
                </c:pt>
                <c:pt idx="107">
                  <c:v>26</c:v>
                </c:pt>
                <c:pt idx="108">
                  <c:v>29</c:v>
                </c:pt>
                <c:pt idx="109">
                  <c:v>27</c:v>
                </c:pt>
                <c:pt idx="110">
                  <c:v>27</c:v>
                </c:pt>
                <c:pt idx="111">
                  <c:v>29</c:v>
                </c:pt>
                <c:pt idx="112">
                  <c:v>31</c:v>
                </c:pt>
                <c:pt idx="113">
                  <c:v>28</c:v>
                </c:pt>
                <c:pt idx="114">
                  <c:v>33</c:v>
                </c:pt>
                <c:pt idx="115">
                  <c:v>31</c:v>
                </c:pt>
                <c:pt idx="116">
                  <c:v>32</c:v>
                </c:pt>
                <c:pt idx="117">
                  <c:v>32</c:v>
                </c:pt>
                <c:pt idx="118">
                  <c:v>34</c:v>
                </c:pt>
                <c:pt idx="119">
                  <c:v>31</c:v>
                </c:pt>
                <c:pt idx="120">
                  <c:v>37</c:v>
                </c:pt>
                <c:pt idx="121">
                  <c:v>36</c:v>
                </c:pt>
                <c:pt idx="122">
                  <c:v>36</c:v>
                </c:pt>
                <c:pt idx="123">
                  <c:v>41</c:v>
                </c:pt>
                <c:pt idx="124">
                  <c:v>41</c:v>
                </c:pt>
                <c:pt idx="125">
                  <c:v>39</c:v>
                </c:pt>
                <c:pt idx="126">
                  <c:v>41</c:v>
                </c:pt>
                <c:pt idx="127">
                  <c:v>41</c:v>
                </c:pt>
                <c:pt idx="128">
                  <c:v>43</c:v>
                </c:pt>
                <c:pt idx="129">
                  <c:v>43</c:v>
                </c:pt>
                <c:pt idx="130">
                  <c:v>47</c:v>
                </c:pt>
                <c:pt idx="131">
                  <c:v>46</c:v>
                </c:pt>
                <c:pt idx="132">
                  <c:v>43</c:v>
                </c:pt>
                <c:pt idx="133">
                  <c:v>45</c:v>
                </c:pt>
                <c:pt idx="134">
                  <c:v>51</c:v>
                </c:pt>
                <c:pt idx="135">
                  <c:v>49</c:v>
                </c:pt>
                <c:pt idx="136">
                  <c:v>54</c:v>
                </c:pt>
                <c:pt idx="137">
                  <c:v>46</c:v>
                </c:pt>
                <c:pt idx="138">
                  <c:v>51</c:v>
                </c:pt>
                <c:pt idx="139">
                  <c:v>56</c:v>
                </c:pt>
                <c:pt idx="140">
                  <c:v>55</c:v>
                </c:pt>
                <c:pt idx="141">
                  <c:v>60</c:v>
                </c:pt>
                <c:pt idx="142">
                  <c:v>59</c:v>
                </c:pt>
                <c:pt idx="143">
                  <c:v>59</c:v>
                </c:pt>
                <c:pt idx="144">
                  <c:v>61</c:v>
                </c:pt>
                <c:pt idx="145">
                  <c:v>59</c:v>
                </c:pt>
                <c:pt idx="146">
                  <c:v>63</c:v>
                </c:pt>
                <c:pt idx="147">
                  <c:v>62</c:v>
                </c:pt>
                <c:pt idx="148">
                  <c:v>62</c:v>
                </c:pt>
                <c:pt idx="149">
                  <c:v>63</c:v>
                </c:pt>
                <c:pt idx="150">
                  <c:v>65</c:v>
                </c:pt>
                <c:pt idx="151">
                  <c:v>62</c:v>
                </c:pt>
                <c:pt idx="152">
                  <c:v>63</c:v>
                </c:pt>
                <c:pt idx="153">
                  <c:v>63</c:v>
                </c:pt>
                <c:pt idx="154">
                  <c:v>64</c:v>
                </c:pt>
                <c:pt idx="155">
                  <c:v>65</c:v>
                </c:pt>
                <c:pt idx="156">
                  <c:v>67</c:v>
                </c:pt>
                <c:pt idx="157">
                  <c:v>63</c:v>
                </c:pt>
                <c:pt idx="158">
                  <c:v>68</c:v>
                </c:pt>
                <c:pt idx="159">
                  <c:v>69</c:v>
                </c:pt>
                <c:pt idx="160">
                  <c:v>67</c:v>
                </c:pt>
                <c:pt idx="161">
                  <c:v>69</c:v>
                </c:pt>
                <c:pt idx="162">
                  <c:v>67</c:v>
                </c:pt>
                <c:pt idx="163">
                  <c:v>68</c:v>
                </c:pt>
                <c:pt idx="164">
                  <c:v>65</c:v>
                </c:pt>
                <c:pt idx="165">
                  <c:v>65</c:v>
                </c:pt>
                <c:pt idx="166">
                  <c:v>69</c:v>
                </c:pt>
                <c:pt idx="167">
                  <c:v>67</c:v>
                </c:pt>
                <c:pt idx="168">
                  <c:v>69</c:v>
                </c:pt>
                <c:pt idx="169">
                  <c:v>68</c:v>
                </c:pt>
                <c:pt idx="170">
                  <c:v>66</c:v>
                </c:pt>
                <c:pt idx="171">
                  <c:v>65</c:v>
                </c:pt>
                <c:pt idx="172">
                  <c:v>68</c:v>
                </c:pt>
                <c:pt idx="173">
                  <c:v>67</c:v>
                </c:pt>
                <c:pt idx="174">
                  <c:v>68</c:v>
                </c:pt>
                <c:pt idx="175">
                  <c:v>66</c:v>
                </c:pt>
                <c:pt idx="176">
                  <c:v>67</c:v>
                </c:pt>
                <c:pt idx="177">
                  <c:v>66</c:v>
                </c:pt>
                <c:pt idx="178">
                  <c:v>65</c:v>
                </c:pt>
                <c:pt idx="179">
                  <c:v>63</c:v>
                </c:pt>
                <c:pt idx="180">
                  <c:v>63</c:v>
                </c:pt>
                <c:pt idx="181">
                  <c:v>64</c:v>
                </c:pt>
                <c:pt idx="182">
                  <c:v>67</c:v>
                </c:pt>
                <c:pt idx="183">
                  <c:v>61</c:v>
                </c:pt>
                <c:pt idx="184">
                  <c:v>63</c:v>
                </c:pt>
                <c:pt idx="185">
                  <c:v>63</c:v>
                </c:pt>
                <c:pt idx="186">
                  <c:v>65</c:v>
                </c:pt>
                <c:pt idx="187">
                  <c:v>56</c:v>
                </c:pt>
                <c:pt idx="188">
                  <c:v>59</c:v>
                </c:pt>
                <c:pt idx="189">
                  <c:v>63</c:v>
                </c:pt>
                <c:pt idx="190">
                  <c:v>63</c:v>
                </c:pt>
                <c:pt idx="191">
                  <c:v>59</c:v>
                </c:pt>
                <c:pt idx="192">
                  <c:v>62</c:v>
                </c:pt>
                <c:pt idx="193">
                  <c:v>57</c:v>
                </c:pt>
                <c:pt idx="194">
                  <c:v>63</c:v>
                </c:pt>
                <c:pt idx="195">
                  <c:v>55</c:v>
                </c:pt>
                <c:pt idx="196">
                  <c:v>58</c:v>
                </c:pt>
                <c:pt idx="197">
                  <c:v>58</c:v>
                </c:pt>
                <c:pt idx="198">
                  <c:v>56</c:v>
                </c:pt>
                <c:pt idx="199">
                  <c:v>58</c:v>
                </c:pt>
                <c:pt idx="200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711-4799-8C66-FE08A2C3D04E}"/>
            </c:ext>
          </c:extLst>
        </c:ser>
        <c:ser>
          <c:idx val="6"/>
          <c:order val="6"/>
          <c:tx>
            <c:strRef>
              <c:f>'0iter ry'!$G$1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ry'!$G$2:$G$202</c:f>
              <c:numCache>
                <c:formatCode>General</c:formatCode>
                <c:ptCount val="201"/>
                <c:pt idx="0">
                  <c:v>30</c:v>
                </c:pt>
                <c:pt idx="1">
                  <c:v>32</c:v>
                </c:pt>
                <c:pt idx="2">
                  <c:v>33</c:v>
                </c:pt>
                <c:pt idx="3">
                  <c:v>34</c:v>
                </c:pt>
                <c:pt idx="4">
                  <c:v>36</c:v>
                </c:pt>
                <c:pt idx="5">
                  <c:v>37</c:v>
                </c:pt>
                <c:pt idx="6">
                  <c:v>36</c:v>
                </c:pt>
                <c:pt idx="7">
                  <c:v>37</c:v>
                </c:pt>
                <c:pt idx="8">
                  <c:v>37</c:v>
                </c:pt>
                <c:pt idx="9">
                  <c:v>35</c:v>
                </c:pt>
                <c:pt idx="10">
                  <c:v>37</c:v>
                </c:pt>
                <c:pt idx="11">
                  <c:v>39</c:v>
                </c:pt>
                <c:pt idx="12">
                  <c:v>41</c:v>
                </c:pt>
                <c:pt idx="13">
                  <c:v>38</c:v>
                </c:pt>
                <c:pt idx="14">
                  <c:v>39</c:v>
                </c:pt>
                <c:pt idx="15">
                  <c:v>41</c:v>
                </c:pt>
                <c:pt idx="16">
                  <c:v>40</c:v>
                </c:pt>
                <c:pt idx="17">
                  <c:v>42</c:v>
                </c:pt>
                <c:pt idx="18">
                  <c:v>46</c:v>
                </c:pt>
                <c:pt idx="19">
                  <c:v>45</c:v>
                </c:pt>
                <c:pt idx="20">
                  <c:v>41</c:v>
                </c:pt>
                <c:pt idx="21">
                  <c:v>49</c:v>
                </c:pt>
                <c:pt idx="22">
                  <c:v>44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42</c:v>
                </c:pt>
                <c:pt idx="27">
                  <c:v>44</c:v>
                </c:pt>
                <c:pt idx="28">
                  <c:v>46</c:v>
                </c:pt>
                <c:pt idx="29">
                  <c:v>47</c:v>
                </c:pt>
                <c:pt idx="30">
                  <c:v>39</c:v>
                </c:pt>
                <c:pt idx="31">
                  <c:v>41</c:v>
                </c:pt>
                <c:pt idx="32">
                  <c:v>48</c:v>
                </c:pt>
                <c:pt idx="33">
                  <c:v>46</c:v>
                </c:pt>
                <c:pt idx="34">
                  <c:v>43</c:v>
                </c:pt>
                <c:pt idx="35">
                  <c:v>46</c:v>
                </c:pt>
                <c:pt idx="36">
                  <c:v>44</c:v>
                </c:pt>
                <c:pt idx="37">
                  <c:v>42</c:v>
                </c:pt>
                <c:pt idx="38">
                  <c:v>48</c:v>
                </c:pt>
                <c:pt idx="39">
                  <c:v>43</c:v>
                </c:pt>
                <c:pt idx="40">
                  <c:v>45</c:v>
                </c:pt>
                <c:pt idx="41">
                  <c:v>45</c:v>
                </c:pt>
                <c:pt idx="42">
                  <c:v>44</c:v>
                </c:pt>
                <c:pt idx="43">
                  <c:v>45</c:v>
                </c:pt>
                <c:pt idx="44">
                  <c:v>45</c:v>
                </c:pt>
                <c:pt idx="45">
                  <c:v>42</c:v>
                </c:pt>
                <c:pt idx="46">
                  <c:v>45</c:v>
                </c:pt>
                <c:pt idx="47">
                  <c:v>40</c:v>
                </c:pt>
                <c:pt idx="48">
                  <c:v>38</c:v>
                </c:pt>
                <c:pt idx="49">
                  <c:v>38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42</c:v>
                </c:pt>
                <c:pt idx="54">
                  <c:v>36</c:v>
                </c:pt>
                <c:pt idx="55">
                  <c:v>38</c:v>
                </c:pt>
                <c:pt idx="56">
                  <c:v>34</c:v>
                </c:pt>
                <c:pt idx="57">
                  <c:v>35</c:v>
                </c:pt>
                <c:pt idx="58">
                  <c:v>31</c:v>
                </c:pt>
                <c:pt idx="59">
                  <c:v>37</c:v>
                </c:pt>
                <c:pt idx="60">
                  <c:v>35</c:v>
                </c:pt>
                <c:pt idx="61">
                  <c:v>37</c:v>
                </c:pt>
                <c:pt idx="62">
                  <c:v>34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39</c:v>
                </c:pt>
                <c:pt idx="67">
                  <c:v>32</c:v>
                </c:pt>
                <c:pt idx="68">
                  <c:v>34</c:v>
                </c:pt>
                <c:pt idx="69">
                  <c:v>29</c:v>
                </c:pt>
                <c:pt idx="70">
                  <c:v>31</c:v>
                </c:pt>
                <c:pt idx="71">
                  <c:v>34</c:v>
                </c:pt>
                <c:pt idx="72">
                  <c:v>35</c:v>
                </c:pt>
                <c:pt idx="73">
                  <c:v>32</c:v>
                </c:pt>
                <c:pt idx="74">
                  <c:v>28</c:v>
                </c:pt>
                <c:pt idx="75">
                  <c:v>31</c:v>
                </c:pt>
                <c:pt idx="76">
                  <c:v>34</c:v>
                </c:pt>
                <c:pt idx="77">
                  <c:v>36</c:v>
                </c:pt>
                <c:pt idx="78">
                  <c:v>31</c:v>
                </c:pt>
                <c:pt idx="79">
                  <c:v>31</c:v>
                </c:pt>
                <c:pt idx="80">
                  <c:v>32</c:v>
                </c:pt>
                <c:pt idx="81">
                  <c:v>30</c:v>
                </c:pt>
                <c:pt idx="82">
                  <c:v>32</c:v>
                </c:pt>
                <c:pt idx="83">
                  <c:v>29</c:v>
                </c:pt>
                <c:pt idx="84">
                  <c:v>39</c:v>
                </c:pt>
                <c:pt idx="85">
                  <c:v>31</c:v>
                </c:pt>
                <c:pt idx="86">
                  <c:v>34</c:v>
                </c:pt>
                <c:pt idx="87">
                  <c:v>33</c:v>
                </c:pt>
                <c:pt idx="88">
                  <c:v>34</c:v>
                </c:pt>
                <c:pt idx="89">
                  <c:v>33</c:v>
                </c:pt>
                <c:pt idx="90">
                  <c:v>32</c:v>
                </c:pt>
                <c:pt idx="91">
                  <c:v>35</c:v>
                </c:pt>
                <c:pt idx="92">
                  <c:v>35</c:v>
                </c:pt>
                <c:pt idx="93">
                  <c:v>31</c:v>
                </c:pt>
                <c:pt idx="94">
                  <c:v>32</c:v>
                </c:pt>
                <c:pt idx="95">
                  <c:v>36</c:v>
                </c:pt>
                <c:pt idx="96">
                  <c:v>37</c:v>
                </c:pt>
                <c:pt idx="97">
                  <c:v>36</c:v>
                </c:pt>
                <c:pt idx="98">
                  <c:v>35</c:v>
                </c:pt>
                <c:pt idx="99">
                  <c:v>35</c:v>
                </c:pt>
                <c:pt idx="100">
                  <c:v>36</c:v>
                </c:pt>
                <c:pt idx="101">
                  <c:v>35</c:v>
                </c:pt>
                <c:pt idx="102">
                  <c:v>38</c:v>
                </c:pt>
                <c:pt idx="103">
                  <c:v>36</c:v>
                </c:pt>
                <c:pt idx="104">
                  <c:v>42</c:v>
                </c:pt>
                <c:pt idx="105">
                  <c:v>32</c:v>
                </c:pt>
                <c:pt idx="106">
                  <c:v>37</c:v>
                </c:pt>
                <c:pt idx="107">
                  <c:v>37</c:v>
                </c:pt>
                <c:pt idx="108">
                  <c:v>38</c:v>
                </c:pt>
                <c:pt idx="109">
                  <c:v>37</c:v>
                </c:pt>
                <c:pt idx="110">
                  <c:v>33</c:v>
                </c:pt>
                <c:pt idx="111">
                  <c:v>39</c:v>
                </c:pt>
                <c:pt idx="112">
                  <c:v>41</c:v>
                </c:pt>
                <c:pt idx="113">
                  <c:v>37</c:v>
                </c:pt>
                <c:pt idx="114">
                  <c:v>36</c:v>
                </c:pt>
                <c:pt idx="115">
                  <c:v>41</c:v>
                </c:pt>
                <c:pt idx="116">
                  <c:v>38</c:v>
                </c:pt>
                <c:pt idx="117">
                  <c:v>40</c:v>
                </c:pt>
                <c:pt idx="118">
                  <c:v>39</c:v>
                </c:pt>
                <c:pt idx="119">
                  <c:v>36</c:v>
                </c:pt>
                <c:pt idx="120">
                  <c:v>39</c:v>
                </c:pt>
                <c:pt idx="121">
                  <c:v>40</c:v>
                </c:pt>
                <c:pt idx="122">
                  <c:v>38</c:v>
                </c:pt>
                <c:pt idx="123">
                  <c:v>44</c:v>
                </c:pt>
                <c:pt idx="124">
                  <c:v>39</c:v>
                </c:pt>
                <c:pt idx="125">
                  <c:v>39</c:v>
                </c:pt>
                <c:pt idx="126">
                  <c:v>39</c:v>
                </c:pt>
                <c:pt idx="127">
                  <c:v>40</c:v>
                </c:pt>
                <c:pt idx="128">
                  <c:v>36</c:v>
                </c:pt>
                <c:pt idx="129">
                  <c:v>36</c:v>
                </c:pt>
                <c:pt idx="130">
                  <c:v>40</c:v>
                </c:pt>
                <c:pt idx="131">
                  <c:v>41</c:v>
                </c:pt>
                <c:pt idx="132">
                  <c:v>42</c:v>
                </c:pt>
                <c:pt idx="133">
                  <c:v>37</c:v>
                </c:pt>
                <c:pt idx="134">
                  <c:v>40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36</c:v>
                </c:pt>
                <c:pt idx="139">
                  <c:v>39</c:v>
                </c:pt>
                <c:pt idx="140">
                  <c:v>33</c:v>
                </c:pt>
                <c:pt idx="141">
                  <c:v>36</c:v>
                </c:pt>
                <c:pt idx="142">
                  <c:v>38</c:v>
                </c:pt>
                <c:pt idx="143">
                  <c:v>34</c:v>
                </c:pt>
                <c:pt idx="144">
                  <c:v>39</c:v>
                </c:pt>
                <c:pt idx="145">
                  <c:v>34</c:v>
                </c:pt>
                <c:pt idx="146">
                  <c:v>36</c:v>
                </c:pt>
                <c:pt idx="147">
                  <c:v>35</c:v>
                </c:pt>
                <c:pt idx="148">
                  <c:v>41</c:v>
                </c:pt>
                <c:pt idx="149">
                  <c:v>39</c:v>
                </c:pt>
                <c:pt idx="150">
                  <c:v>36</c:v>
                </c:pt>
                <c:pt idx="151">
                  <c:v>36</c:v>
                </c:pt>
                <c:pt idx="152">
                  <c:v>34</c:v>
                </c:pt>
                <c:pt idx="153">
                  <c:v>33</c:v>
                </c:pt>
                <c:pt idx="154">
                  <c:v>37</c:v>
                </c:pt>
                <c:pt idx="155">
                  <c:v>32</c:v>
                </c:pt>
                <c:pt idx="156">
                  <c:v>28</c:v>
                </c:pt>
                <c:pt idx="157">
                  <c:v>38</c:v>
                </c:pt>
                <c:pt idx="158">
                  <c:v>32</c:v>
                </c:pt>
                <c:pt idx="159">
                  <c:v>34</c:v>
                </c:pt>
                <c:pt idx="160">
                  <c:v>33</c:v>
                </c:pt>
                <c:pt idx="161">
                  <c:v>31</c:v>
                </c:pt>
                <c:pt idx="162">
                  <c:v>32</c:v>
                </c:pt>
                <c:pt idx="163">
                  <c:v>31</c:v>
                </c:pt>
                <c:pt idx="164">
                  <c:v>34</c:v>
                </c:pt>
                <c:pt idx="165">
                  <c:v>35</c:v>
                </c:pt>
                <c:pt idx="166">
                  <c:v>29</c:v>
                </c:pt>
                <c:pt idx="167">
                  <c:v>36</c:v>
                </c:pt>
                <c:pt idx="168">
                  <c:v>32</c:v>
                </c:pt>
                <c:pt idx="169">
                  <c:v>29</c:v>
                </c:pt>
                <c:pt idx="170">
                  <c:v>28</c:v>
                </c:pt>
                <c:pt idx="171">
                  <c:v>33</c:v>
                </c:pt>
                <c:pt idx="172">
                  <c:v>29</c:v>
                </c:pt>
                <c:pt idx="173">
                  <c:v>29</c:v>
                </c:pt>
                <c:pt idx="174">
                  <c:v>29</c:v>
                </c:pt>
                <c:pt idx="175">
                  <c:v>29</c:v>
                </c:pt>
                <c:pt idx="176">
                  <c:v>30</c:v>
                </c:pt>
                <c:pt idx="177">
                  <c:v>30</c:v>
                </c:pt>
                <c:pt idx="178">
                  <c:v>29</c:v>
                </c:pt>
                <c:pt idx="179">
                  <c:v>28</c:v>
                </c:pt>
                <c:pt idx="180">
                  <c:v>29</c:v>
                </c:pt>
                <c:pt idx="181">
                  <c:v>31</c:v>
                </c:pt>
                <c:pt idx="182">
                  <c:v>31</c:v>
                </c:pt>
                <c:pt idx="183">
                  <c:v>32</c:v>
                </c:pt>
                <c:pt idx="184">
                  <c:v>33</c:v>
                </c:pt>
                <c:pt idx="185">
                  <c:v>27</c:v>
                </c:pt>
                <c:pt idx="186">
                  <c:v>30</c:v>
                </c:pt>
                <c:pt idx="187">
                  <c:v>27</c:v>
                </c:pt>
                <c:pt idx="188">
                  <c:v>29</c:v>
                </c:pt>
                <c:pt idx="189">
                  <c:v>30</c:v>
                </c:pt>
                <c:pt idx="190">
                  <c:v>29</c:v>
                </c:pt>
                <c:pt idx="191">
                  <c:v>29</c:v>
                </c:pt>
                <c:pt idx="192">
                  <c:v>30</c:v>
                </c:pt>
                <c:pt idx="193">
                  <c:v>29</c:v>
                </c:pt>
                <c:pt idx="194">
                  <c:v>31</c:v>
                </c:pt>
                <c:pt idx="195">
                  <c:v>32</c:v>
                </c:pt>
                <c:pt idx="196">
                  <c:v>31</c:v>
                </c:pt>
                <c:pt idx="197">
                  <c:v>32</c:v>
                </c:pt>
                <c:pt idx="198">
                  <c:v>33</c:v>
                </c:pt>
                <c:pt idx="199">
                  <c:v>33</c:v>
                </c:pt>
                <c:pt idx="200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711-4799-8C66-FE08A2C3D04E}"/>
            </c:ext>
          </c:extLst>
        </c:ser>
        <c:ser>
          <c:idx val="7"/>
          <c:order val="7"/>
          <c:tx>
            <c:strRef>
              <c:f>'0iter ry'!$H$1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ry'!$H$2:$H$202</c:f>
              <c:numCache>
                <c:formatCode>General</c:formatCode>
                <c:ptCount val="201"/>
                <c:pt idx="0">
                  <c:v>31</c:v>
                </c:pt>
                <c:pt idx="1">
                  <c:v>27</c:v>
                </c:pt>
                <c:pt idx="2">
                  <c:v>32</c:v>
                </c:pt>
                <c:pt idx="3">
                  <c:v>31</c:v>
                </c:pt>
                <c:pt idx="4">
                  <c:v>31</c:v>
                </c:pt>
                <c:pt idx="5">
                  <c:v>34</c:v>
                </c:pt>
                <c:pt idx="6">
                  <c:v>31</c:v>
                </c:pt>
                <c:pt idx="7">
                  <c:v>31</c:v>
                </c:pt>
                <c:pt idx="8">
                  <c:v>35</c:v>
                </c:pt>
                <c:pt idx="9">
                  <c:v>36</c:v>
                </c:pt>
                <c:pt idx="10">
                  <c:v>32</c:v>
                </c:pt>
                <c:pt idx="11">
                  <c:v>38</c:v>
                </c:pt>
                <c:pt idx="12">
                  <c:v>35</c:v>
                </c:pt>
                <c:pt idx="13">
                  <c:v>39</c:v>
                </c:pt>
                <c:pt idx="14">
                  <c:v>36</c:v>
                </c:pt>
                <c:pt idx="15">
                  <c:v>38</c:v>
                </c:pt>
                <c:pt idx="16">
                  <c:v>36</c:v>
                </c:pt>
                <c:pt idx="17">
                  <c:v>41</c:v>
                </c:pt>
                <c:pt idx="18">
                  <c:v>35</c:v>
                </c:pt>
                <c:pt idx="19">
                  <c:v>35</c:v>
                </c:pt>
                <c:pt idx="20">
                  <c:v>37</c:v>
                </c:pt>
                <c:pt idx="21">
                  <c:v>35</c:v>
                </c:pt>
                <c:pt idx="22">
                  <c:v>34</c:v>
                </c:pt>
                <c:pt idx="23">
                  <c:v>33</c:v>
                </c:pt>
                <c:pt idx="24">
                  <c:v>32</c:v>
                </c:pt>
                <c:pt idx="25">
                  <c:v>35</c:v>
                </c:pt>
                <c:pt idx="26">
                  <c:v>33</c:v>
                </c:pt>
                <c:pt idx="27">
                  <c:v>33</c:v>
                </c:pt>
                <c:pt idx="28">
                  <c:v>33</c:v>
                </c:pt>
                <c:pt idx="29">
                  <c:v>29</c:v>
                </c:pt>
                <c:pt idx="30">
                  <c:v>31</c:v>
                </c:pt>
                <c:pt idx="31">
                  <c:v>34</c:v>
                </c:pt>
                <c:pt idx="32">
                  <c:v>32</c:v>
                </c:pt>
                <c:pt idx="33">
                  <c:v>28</c:v>
                </c:pt>
                <c:pt idx="34">
                  <c:v>30</c:v>
                </c:pt>
                <c:pt idx="35">
                  <c:v>32</c:v>
                </c:pt>
                <c:pt idx="36">
                  <c:v>27</c:v>
                </c:pt>
                <c:pt idx="37">
                  <c:v>28</c:v>
                </c:pt>
                <c:pt idx="38">
                  <c:v>29</c:v>
                </c:pt>
                <c:pt idx="39">
                  <c:v>27</c:v>
                </c:pt>
                <c:pt idx="40">
                  <c:v>28</c:v>
                </c:pt>
                <c:pt idx="41">
                  <c:v>29</c:v>
                </c:pt>
                <c:pt idx="42">
                  <c:v>31</c:v>
                </c:pt>
                <c:pt idx="43">
                  <c:v>30</c:v>
                </c:pt>
                <c:pt idx="44">
                  <c:v>29</c:v>
                </c:pt>
                <c:pt idx="45">
                  <c:v>30</c:v>
                </c:pt>
                <c:pt idx="46">
                  <c:v>26</c:v>
                </c:pt>
                <c:pt idx="47">
                  <c:v>31</c:v>
                </c:pt>
                <c:pt idx="48">
                  <c:v>27</c:v>
                </c:pt>
                <c:pt idx="49">
                  <c:v>28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29</c:v>
                </c:pt>
                <c:pt idx="54">
                  <c:v>32</c:v>
                </c:pt>
                <c:pt idx="55">
                  <c:v>32</c:v>
                </c:pt>
                <c:pt idx="56">
                  <c:v>33</c:v>
                </c:pt>
                <c:pt idx="57">
                  <c:v>28</c:v>
                </c:pt>
                <c:pt idx="58">
                  <c:v>33</c:v>
                </c:pt>
                <c:pt idx="59">
                  <c:v>33</c:v>
                </c:pt>
                <c:pt idx="60">
                  <c:v>32</c:v>
                </c:pt>
                <c:pt idx="61">
                  <c:v>31</c:v>
                </c:pt>
                <c:pt idx="62">
                  <c:v>31</c:v>
                </c:pt>
                <c:pt idx="63">
                  <c:v>30</c:v>
                </c:pt>
                <c:pt idx="64">
                  <c:v>32</c:v>
                </c:pt>
                <c:pt idx="65">
                  <c:v>31</c:v>
                </c:pt>
                <c:pt idx="66">
                  <c:v>32</c:v>
                </c:pt>
                <c:pt idx="67">
                  <c:v>31</c:v>
                </c:pt>
                <c:pt idx="68">
                  <c:v>34</c:v>
                </c:pt>
                <c:pt idx="69">
                  <c:v>33</c:v>
                </c:pt>
                <c:pt idx="70">
                  <c:v>34</c:v>
                </c:pt>
                <c:pt idx="71">
                  <c:v>30</c:v>
                </c:pt>
                <c:pt idx="72">
                  <c:v>32</c:v>
                </c:pt>
                <c:pt idx="73">
                  <c:v>30</c:v>
                </c:pt>
                <c:pt idx="74">
                  <c:v>30</c:v>
                </c:pt>
                <c:pt idx="75">
                  <c:v>36</c:v>
                </c:pt>
                <c:pt idx="76">
                  <c:v>35</c:v>
                </c:pt>
                <c:pt idx="77">
                  <c:v>34</c:v>
                </c:pt>
                <c:pt idx="78">
                  <c:v>30</c:v>
                </c:pt>
                <c:pt idx="79">
                  <c:v>31</c:v>
                </c:pt>
                <c:pt idx="80">
                  <c:v>29</c:v>
                </c:pt>
                <c:pt idx="81">
                  <c:v>28</c:v>
                </c:pt>
                <c:pt idx="82">
                  <c:v>32</c:v>
                </c:pt>
                <c:pt idx="83">
                  <c:v>32</c:v>
                </c:pt>
                <c:pt idx="84">
                  <c:v>29</c:v>
                </c:pt>
                <c:pt idx="85">
                  <c:v>27</c:v>
                </c:pt>
                <c:pt idx="86">
                  <c:v>31</c:v>
                </c:pt>
                <c:pt idx="87">
                  <c:v>27</c:v>
                </c:pt>
                <c:pt idx="88">
                  <c:v>31</c:v>
                </c:pt>
                <c:pt idx="89">
                  <c:v>33</c:v>
                </c:pt>
                <c:pt idx="90">
                  <c:v>27</c:v>
                </c:pt>
                <c:pt idx="91">
                  <c:v>31</c:v>
                </c:pt>
                <c:pt idx="92">
                  <c:v>30</c:v>
                </c:pt>
                <c:pt idx="93">
                  <c:v>29</c:v>
                </c:pt>
                <c:pt idx="94">
                  <c:v>30</c:v>
                </c:pt>
                <c:pt idx="95">
                  <c:v>28</c:v>
                </c:pt>
                <c:pt idx="96">
                  <c:v>30</c:v>
                </c:pt>
                <c:pt idx="97">
                  <c:v>27</c:v>
                </c:pt>
                <c:pt idx="98">
                  <c:v>27</c:v>
                </c:pt>
                <c:pt idx="99">
                  <c:v>26</c:v>
                </c:pt>
                <c:pt idx="100">
                  <c:v>32</c:v>
                </c:pt>
                <c:pt idx="101">
                  <c:v>28</c:v>
                </c:pt>
                <c:pt idx="102">
                  <c:v>31</c:v>
                </c:pt>
                <c:pt idx="103">
                  <c:v>32</c:v>
                </c:pt>
                <c:pt idx="104">
                  <c:v>28</c:v>
                </c:pt>
                <c:pt idx="105">
                  <c:v>30</c:v>
                </c:pt>
                <c:pt idx="106">
                  <c:v>31</c:v>
                </c:pt>
                <c:pt idx="107">
                  <c:v>36</c:v>
                </c:pt>
                <c:pt idx="108">
                  <c:v>35</c:v>
                </c:pt>
                <c:pt idx="109">
                  <c:v>40</c:v>
                </c:pt>
                <c:pt idx="110">
                  <c:v>32</c:v>
                </c:pt>
                <c:pt idx="111">
                  <c:v>37</c:v>
                </c:pt>
                <c:pt idx="112">
                  <c:v>36</c:v>
                </c:pt>
                <c:pt idx="113">
                  <c:v>39</c:v>
                </c:pt>
                <c:pt idx="114">
                  <c:v>38</c:v>
                </c:pt>
                <c:pt idx="115">
                  <c:v>42</c:v>
                </c:pt>
                <c:pt idx="116">
                  <c:v>41</c:v>
                </c:pt>
                <c:pt idx="117">
                  <c:v>37</c:v>
                </c:pt>
                <c:pt idx="118">
                  <c:v>40</c:v>
                </c:pt>
                <c:pt idx="119">
                  <c:v>40</c:v>
                </c:pt>
                <c:pt idx="120">
                  <c:v>44</c:v>
                </c:pt>
                <c:pt idx="121">
                  <c:v>42</c:v>
                </c:pt>
                <c:pt idx="122">
                  <c:v>50</c:v>
                </c:pt>
                <c:pt idx="123">
                  <c:v>50</c:v>
                </c:pt>
                <c:pt idx="124">
                  <c:v>49</c:v>
                </c:pt>
                <c:pt idx="125">
                  <c:v>51</c:v>
                </c:pt>
                <c:pt idx="126">
                  <c:v>53</c:v>
                </c:pt>
                <c:pt idx="127">
                  <c:v>60</c:v>
                </c:pt>
                <c:pt idx="128">
                  <c:v>56</c:v>
                </c:pt>
                <c:pt idx="129">
                  <c:v>58</c:v>
                </c:pt>
                <c:pt idx="130">
                  <c:v>58</c:v>
                </c:pt>
                <c:pt idx="131">
                  <c:v>63</c:v>
                </c:pt>
                <c:pt idx="132">
                  <c:v>61</c:v>
                </c:pt>
                <c:pt idx="133">
                  <c:v>62</c:v>
                </c:pt>
                <c:pt idx="134">
                  <c:v>71</c:v>
                </c:pt>
                <c:pt idx="135">
                  <c:v>64</c:v>
                </c:pt>
                <c:pt idx="136">
                  <c:v>66</c:v>
                </c:pt>
                <c:pt idx="137">
                  <c:v>70</c:v>
                </c:pt>
                <c:pt idx="138">
                  <c:v>75</c:v>
                </c:pt>
                <c:pt idx="139">
                  <c:v>71</c:v>
                </c:pt>
                <c:pt idx="140">
                  <c:v>72</c:v>
                </c:pt>
                <c:pt idx="141">
                  <c:v>79</c:v>
                </c:pt>
                <c:pt idx="142">
                  <c:v>80</c:v>
                </c:pt>
                <c:pt idx="143">
                  <c:v>84</c:v>
                </c:pt>
                <c:pt idx="144">
                  <c:v>83</c:v>
                </c:pt>
                <c:pt idx="145">
                  <c:v>87</c:v>
                </c:pt>
                <c:pt idx="146">
                  <c:v>85</c:v>
                </c:pt>
                <c:pt idx="147">
                  <c:v>88</c:v>
                </c:pt>
                <c:pt idx="148">
                  <c:v>93</c:v>
                </c:pt>
                <c:pt idx="149">
                  <c:v>98</c:v>
                </c:pt>
                <c:pt idx="150">
                  <c:v>97</c:v>
                </c:pt>
                <c:pt idx="151">
                  <c:v>100</c:v>
                </c:pt>
                <c:pt idx="152">
                  <c:v>107</c:v>
                </c:pt>
                <c:pt idx="153">
                  <c:v>100</c:v>
                </c:pt>
                <c:pt idx="154">
                  <c:v>104</c:v>
                </c:pt>
                <c:pt idx="155">
                  <c:v>120</c:v>
                </c:pt>
                <c:pt idx="156">
                  <c:v>116</c:v>
                </c:pt>
                <c:pt idx="157">
                  <c:v>117</c:v>
                </c:pt>
                <c:pt idx="158">
                  <c:v>121</c:v>
                </c:pt>
                <c:pt idx="159">
                  <c:v>123</c:v>
                </c:pt>
                <c:pt idx="160">
                  <c:v>134</c:v>
                </c:pt>
                <c:pt idx="161">
                  <c:v>122</c:v>
                </c:pt>
                <c:pt idx="162">
                  <c:v>126</c:v>
                </c:pt>
                <c:pt idx="163">
                  <c:v>134</c:v>
                </c:pt>
                <c:pt idx="164">
                  <c:v>139</c:v>
                </c:pt>
                <c:pt idx="165">
                  <c:v>138</c:v>
                </c:pt>
                <c:pt idx="166">
                  <c:v>143</c:v>
                </c:pt>
                <c:pt idx="167">
                  <c:v>147</c:v>
                </c:pt>
                <c:pt idx="168">
                  <c:v>147</c:v>
                </c:pt>
                <c:pt idx="169">
                  <c:v>157</c:v>
                </c:pt>
                <c:pt idx="170">
                  <c:v>153</c:v>
                </c:pt>
                <c:pt idx="171">
                  <c:v>161</c:v>
                </c:pt>
                <c:pt idx="172">
                  <c:v>173</c:v>
                </c:pt>
                <c:pt idx="173">
                  <c:v>172</c:v>
                </c:pt>
                <c:pt idx="174">
                  <c:v>173</c:v>
                </c:pt>
                <c:pt idx="175">
                  <c:v>181</c:v>
                </c:pt>
                <c:pt idx="176">
                  <c:v>176</c:v>
                </c:pt>
                <c:pt idx="177">
                  <c:v>194</c:v>
                </c:pt>
                <c:pt idx="178">
                  <c:v>182</c:v>
                </c:pt>
                <c:pt idx="179">
                  <c:v>199</c:v>
                </c:pt>
                <c:pt idx="180">
                  <c:v>198</c:v>
                </c:pt>
                <c:pt idx="181">
                  <c:v>202</c:v>
                </c:pt>
                <c:pt idx="182">
                  <c:v>203</c:v>
                </c:pt>
                <c:pt idx="183">
                  <c:v>204</c:v>
                </c:pt>
                <c:pt idx="184">
                  <c:v>207</c:v>
                </c:pt>
                <c:pt idx="185">
                  <c:v>213</c:v>
                </c:pt>
                <c:pt idx="186">
                  <c:v>215</c:v>
                </c:pt>
                <c:pt idx="187">
                  <c:v>227</c:v>
                </c:pt>
                <c:pt idx="188">
                  <c:v>224</c:v>
                </c:pt>
                <c:pt idx="189">
                  <c:v>228</c:v>
                </c:pt>
                <c:pt idx="190">
                  <c:v>241</c:v>
                </c:pt>
                <c:pt idx="191">
                  <c:v>240</c:v>
                </c:pt>
                <c:pt idx="192">
                  <c:v>235</c:v>
                </c:pt>
                <c:pt idx="193">
                  <c:v>257</c:v>
                </c:pt>
                <c:pt idx="194">
                  <c:v>240</c:v>
                </c:pt>
                <c:pt idx="195">
                  <c:v>253</c:v>
                </c:pt>
                <c:pt idx="196">
                  <c:v>259</c:v>
                </c:pt>
                <c:pt idx="197">
                  <c:v>250</c:v>
                </c:pt>
                <c:pt idx="198">
                  <c:v>247</c:v>
                </c:pt>
                <c:pt idx="199">
                  <c:v>266</c:v>
                </c:pt>
                <c:pt idx="200">
                  <c:v>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711-4799-8C66-FE08A2C3D04E}"/>
            </c:ext>
          </c:extLst>
        </c:ser>
        <c:ser>
          <c:idx val="8"/>
          <c:order val="8"/>
          <c:tx>
            <c:strRef>
              <c:f>'0iter ry'!$I$1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ry'!$I$2:$I$202</c:f>
              <c:numCache>
                <c:formatCode>General</c:formatCode>
                <c:ptCount val="201"/>
                <c:pt idx="0">
                  <c:v>44</c:v>
                </c:pt>
                <c:pt idx="1">
                  <c:v>47</c:v>
                </c:pt>
                <c:pt idx="2">
                  <c:v>44</c:v>
                </c:pt>
                <c:pt idx="3">
                  <c:v>41</c:v>
                </c:pt>
                <c:pt idx="4">
                  <c:v>45</c:v>
                </c:pt>
                <c:pt idx="5">
                  <c:v>43</c:v>
                </c:pt>
                <c:pt idx="6">
                  <c:v>40</c:v>
                </c:pt>
                <c:pt idx="7">
                  <c:v>41</c:v>
                </c:pt>
                <c:pt idx="8">
                  <c:v>39</c:v>
                </c:pt>
                <c:pt idx="9">
                  <c:v>38</c:v>
                </c:pt>
                <c:pt idx="10">
                  <c:v>43</c:v>
                </c:pt>
                <c:pt idx="11">
                  <c:v>35</c:v>
                </c:pt>
                <c:pt idx="12">
                  <c:v>38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35</c:v>
                </c:pt>
                <c:pt idx="18">
                  <c:v>33</c:v>
                </c:pt>
                <c:pt idx="19">
                  <c:v>35</c:v>
                </c:pt>
                <c:pt idx="20">
                  <c:v>34</c:v>
                </c:pt>
                <c:pt idx="21">
                  <c:v>33</c:v>
                </c:pt>
                <c:pt idx="22">
                  <c:v>37</c:v>
                </c:pt>
                <c:pt idx="23">
                  <c:v>36</c:v>
                </c:pt>
                <c:pt idx="24">
                  <c:v>38</c:v>
                </c:pt>
                <c:pt idx="25">
                  <c:v>39</c:v>
                </c:pt>
                <c:pt idx="26">
                  <c:v>40</c:v>
                </c:pt>
                <c:pt idx="27">
                  <c:v>38</c:v>
                </c:pt>
                <c:pt idx="28">
                  <c:v>37</c:v>
                </c:pt>
                <c:pt idx="29">
                  <c:v>42</c:v>
                </c:pt>
                <c:pt idx="30">
                  <c:v>43</c:v>
                </c:pt>
                <c:pt idx="31">
                  <c:v>46</c:v>
                </c:pt>
                <c:pt idx="32">
                  <c:v>47</c:v>
                </c:pt>
                <c:pt idx="33">
                  <c:v>51</c:v>
                </c:pt>
                <c:pt idx="34">
                  <c:v>48</c:v>
                </c:pt>
                <c:pt idx="35">
                  <c:v>52</c:v>
                </c:pt>
                <c:pt idx="36">
                  <c:v>50</c:v>
                </c:pt>
                <c:pt idx="37">
                  <c:v>54</c:v>
                </c:pt>
                <c:pt idx="38">
                  <c:v>57</c:v>
                </c:pt>
                <c:pt idx="39">
                  <c:v>59</c:v>
                </c:pt>
                <c:pt idx="40">
                  <c:v>61</c:v>
                </c:pt>
                <c:pt idx="41">
                  <c:v>70</c:v>
                </c:pt>
                <c:pt idx="42">
                  <c:v>75</c:v>
                </c:pt>
                <c:pt idx="43">
                  <c:v>79</c:v>
                </c:pt>
                <c:pt idx="44">
                  <c:v>77</c:v>
                </c:pt>
                <c:pt idx="45">
                  <c:v>79</c:v>
                </c:pt>
                <c:pt idx="46">
                  <c:v>85</c:v>
                </c:pt>
                <c:pt idx="47">
                  <c:v>88</c:v>
                </c:pt>
                <c:pt idx="48">
                  <c:v>94</c:v>
                </c:pt>
                <c:pt idx="49">
                  <c:v>99</c:v>
                </c:pt>
                <c:pt idx="50">
                  <c:v>100</c:v>
                </c:pt>
                <c:pt idx="51">
                  <c:v>103</c:v>
                </c:pt>
                <c:pt idx="52">
                  <c:v>115</c:v>
                </c:pt>
                <c:pt idx="53">
                  <c:v>115</c:v>
                </c:pt>
                <c:pt idx="54">
                  <c:v>123</c:v>
                </c:pt>
                <c:pt idx="55">
                  <c:v>124</c:v>
                </c:pt>
                <c:pt idx="56">
                  <c:v>134</c:v>
                </c:pt>
                <c:pt idx="57">
                  <c:v>141</c:v>
                </c:pt>
                <c:pt idx="58">
                  <c:v>144</c:v>
                </c:pt>
                <c:pt idx="59">
                  <c:v>137</c:v>
                </c:pt>
                <c:pt idx="60">
                  <c:v>152</c:v>
                </c:pt>
                <c:pt idx="61">
                  <c:v>159</c:v>
                </c:pt>
                <c:pt idx="62">
                  <c:v>165</c:v>
                </c:pt>
                <c:pt idx="63">
                  <c:v>166</c:v>
                </c:pt>
                <c:pt idx="64">
                  <c:v>174</c:v>
                </c:pt>
                <c:pt idx="65">
                  <c:v>176</c:v>
                </c:pt>
                <c:pt idx="66">
                  <c:v>184</c:v>
                </c:pt>
                <c:pt idx="67">
                  <c:v>195</c:v>
                </c:pt>
                <c:pt idx="68">
                  <c:v>197</c:v>
                </c:pt>
                <c:pt idx="69">
                  <c:v>214</c:v>
                </c:pt>
                <c:pt idx="70">
                  <c:v>207</c:v>
                </c:pt>
                <c:pt idx="71">
                  <c:v>208</c:v>
                </c:pt>
                <c:pt idx="72">
                  <c:v>213</c:v>
                </c:pt>
                <c:pt idx="73">
                  <c:v>221</c:v>
                </c:pt>
                <c:pt idx="74">
                  <c:v>237</c:v>
                </c:pt>
                <c:pt idx="75">
                  <c:v>229</c:v>
                </c:pt>
                <c:pt idx="76">
                  <c:v>220</c:v>
                </c:pt>
                <c:pt idx="77">
                  <c:v>241</c:v>
                </c:pt>
                <c:pt idx="78">
                  <c:v>255</c:v>
                </c:pt>
                <c:pt idx="79">
                  <c:v>240</c:v>
                </c:pt>
                <c:pt idx="80">
                  <c:v>248</c:v>
                </c:pt>
                <c:pt idx="81">
                  <c:v>258</c:v>
                </c:pt>
                <c:pt idx="82">
                  <c:v>257</c:v>
                </c:pt>
                <c:pt idx="83">
                  <c:v>260</c:v>
                </c:pt>
                <c:pt idx="84">
                  <c:v>240</c:v>
                </c:pt>
                <c:pt idx="85">
                  <c:v>277</c:v>
                </c:pt>
                <c:pt idx="86">
                  <c:v>264</c:v>
                </c:pt>
                <c:pt idx="87">
                  <c:v>286</c:v>
                </c:pt>
                <c:pt idx="88">
                  <c:v>273</c:v>
                </c:pt>
                <c:pt idx="89">
                  <c:v>269</c:v>
                </c:pt>
                <c:pt idx="90">
                  <c:v>278</c:v>
                </c:pt>
                <c:pt idx="91">
                  <c:v>282</c:v>
                </c:pt>
                <c:pt idx="92">
                  <c:v>282</c:v>
                </c:pt>
                <c:pt idx="93">
                  <c:v>283</c:v>
                </c:pt>
                <c:pt idx="94">
                  <c:v>281</c:v>
                </c:pt>
                <c:pt idx="95">
                  <c:v>275</c:v>
                </c:pt>
                <c:pt idx="96">
                  <c:v>294</c:v>
                </c:pt>
                <c:pt idx="97">
                  <c:v>291</c:v>
                </c:pt>
                <c:pt idx="98">
                  <c:v>296</c:v>
                </c:pt>
                <c:pt idx="99">
                  <c:v>285</c:v>
                </c:pt>
                <c:pt idx="100">
                  <c:v>291</c:v>
                </c:pt>
                <c:pt idx="101">
                  <c:v>286</c:v>
                </c:pt>
                <c:pt idx="102">
                  <c:v>270</c:v>
                </c:pt>
                <c:pt idx="103">
                  <c:v>285</c:v>
                </c:pt>
                <c:pt idx="104">
                  <c:v>280</c:v>
                </c:pt>
                <c:pt idx="105">
                  <c:v>292</c:v>
                </c:pt>
                <c:pt idx="106">
                  <c:v>281</c:v>
                </c:pt>
                <c:pt idx="107">
                  <c:v>279</c:v>
                </c:pt>
                <c:pt idx="108">
                  <c:v>276</c:v>
                </c:pt>
                <c:pt idx="109">
                  <c:v>278</c:v>
                </c:pt>
                <c:pt idx="110">
                  <c:v>292</c:v>
                </c:pt>
                <c:pt idx="111">
                  <c:v>278</c:v>
                </c:pt>
                <c:pt idx="112">
                  <c:v>282</c:v>
                </c:pt>
                <c:pt idx="113">
                  <c:v>275</c:v>
                </c:pt>
                <c:pt idx="114">
                  <c:v>279</c:v>
                </c:pt>
                <c:pt idx="115">
                  <c:v>266</c:v>
                </c:pt>
                <c:pt idx="116">
                  <c:v>273</c:v>
                </c:pt>
                <c:pt idx="117">
                  <c:v>281</c:v>
                </c:pt>
                <c:pt idx="118">
                  <c:v>265</c:v>
                </c:pt>
                <c:pt idx="119">
                  <c:v>286</c:v>
                </c:pt>
                <c:pt idx="120">
                  <c:v>265</c:v>
                </c:pt>
                <c:pt idx="121">
                  <c:v>259</c:v>
                </c:pt>
                <c:pt idx="122">
                  <c:v>259</c:v>
                </c:pt>
                <c:pt idx="123">
                  <c:v>247</c:v>
                </c:pt>
                <c:pt idx="124">
                  <c:v>253</c:v>
                </c:pt>
                <c:pt idx="125">
                  <c:v>248</c:v>
                </c:pt>
                <c:pt idx="126">
                  <c:v>237</c:v>
                </c:pt>
                <c:pt idx="127">
                  <c:v>232</c:v>
                </c:pt>
                <c:pt idx="128">
                  <c:v>249</c:v>
                </c:pt>
                <c:pt idx="129">
                  <c:v>235</c:v>
                </c:pt>
                <c:pt idx="130">
                  <c:v>233</c:v>
                </c:pt>
                <c:pt idx="131">
                  <c:v>229</c:v>
                </c:pt>
                <c:pt idx="132">
                  <c:v>230</c:v>
                </c:pt>
                <c:pt idx="133">
                  <c:v>234</c:v>
                </c:pt>
                <c:pt idx="134">
                  <c:v>227</c:v>
                </c:pt>
                <c:pt idx="135">
                  <c:v>231</c:v>
                </c:pt>
                <c:pt idx="136">
                  <c:v>223</c:v>
                </c:pt>
                <c:pt idx="137">
                  <c:v>210</c:v>
                </c:pt>
                <c:pt idx="138">
                  <c:v>215</c:v>
                </c:pt>
                <c:pt idx="139">
                  <c:v>210</c:v>
                </c:pt>
                <c:pt idx="140">
                  <c:v>203</c:v>
                </c:pt>
                <c:pt idx="141">
                  <c:v>212</c:v>
                </c:pt>
                <c:pt idx="142">
                  <c:v>191</c:v>
                </c:pt>
                <c:pt idx="143">
                  <c:v>184</c:v>
                </c:pt>
                <c:pt idx="144">
                  <c:v>181</c:v>
                </c:pt>
                <c:pt idx="145">
                  <c:v>195</c:v>
                </c:pt>
                <c:pt idx="146">
                  <c:v>191</c:v>
                </c:pt>
                <c:pt idx="147">
                  <c:v>175</c:v>
                </c:pt>
                <c:pt idx="148">
                  <c:v>178</c:v>
                </c:pt>
                <c:pt idx="149">
                  <c:v>176</c:v>
                </c:pt>
                <c:pt idx="150">
                  <c:v>180</c:v>
                </c:pt>
                <c:pt idx="151">
                  <c:v>172</c:v>
                </c:pt>
                <c:pt idx="152">
                  <c:v>172</c:v>
                </c:pt>
                <c:pt idx="153">
                  <c:v>173</c:v>
                </c:pt>
                <c:pt idx="154">
                  <c:v>149</c:v>
                </c:pt>
                <c:pt idx="155">
                  <c:v>163</c:v>
                </c:pt>
                <c:pt idx="156">
                  <c:v>164</c:v>
                </c:pt>
                <c:pt idx="157">
                  <c:v>143</c:v>
                </c:pt>
                <c:pt idx="158">
                  <c:v>152</c:v>
                </c:pt>
                <c:pt idx="159">
                  <c:v>147</c:v>
                </c:pt>
                <c:pt idx="160">
                  <c:v>136</c:v>
                </c:pt>
                <c:pt idx="161">
                  <c:v>139</c:v>
                </c:pt>
                <c:pt idx="162">
                  <c:v>131</c:v>
                </c:pt>
                <c:pt idx="163">
                  <c:v>133</c:v>
                </c:pt>
                <c:pt idx="164">
                  <c:v>131</c:v>
                </c:pt>
                <c:pt idx="165">
                  <c:v>127</c:v>
                </c:pt>
                <c:pt idx="166">
                  <c:v>124</c:v>
                </c:pt>
                <c:pt idx="167">
                  <c:v>111</c:v>
                </c:pt>
                <c:pt idx="168">
                  <c:v>112</c:v>
                </c:pt>
                <c:pt idx="169">
                  <c:v>113</c:v>
                </c:pt>
                <c:pt idx="170">
                  <c:v>107</c:v>
                </c:pt>
                <c:pt idx="171">
                  <c:v>95</c:v>
                </c:pt>
                <c:pt idx="172">
                  <c:v>100</c:v>
                </c:pt>
                <c:pt idx="173">
                  <c:v>101</c:v>
                </c:pt>
                <c:pt idx="174">
                  <c:v>98</c:v>
                </c:pt>
                <c:pt idx="175">
                  <c:v>85</c:v>
                </c:pt>
                <c:pt idx="176">
                  <c:v>85</c:v>
                </c:pt>
                <c:pt idx="177">
                  <c:v>86</c:v>
                </c:pt>
                <c:pt idx="178">
                  <c:v>80</c:v>
                </c:pt>
                <c:pt idx="179">
                  <c:v>77</c:v>
                </c:pt>
                <c:pt idx="180">
                  <c:v>72</c:v>
                </c:pt>
                <c:pt idx="181">
                  <c:v>69</c:v>
                </c:pt>
                <c:pt idx="182">
                  <c:v>63</c:v>
                </c:pt>
                <c:pt idx="183">
                  <c:v>60</c:v>
                </c:pt>
                <c:pt idx="184">
                  <c:v>61</c:v>
                </c:pt>
                <c:pt idx="185">
                  <c:v>61</c:v>
                </c:pt>
                <c:pt idx="186">
                  <c:v>59</c:v>
                </c:pt>
                <c:pt idx="187">
                  <c:v>52</c:v>
                </c:pt>
                <c:pt idx="188">
                  <c:v>54</c:v>
                </c:pt>
                <c:pt idx="189">
                  <c:v>51</c:v>
                </c:pt>
                <c:pt idx="190">
                  <c:v>50</c:v>
                </c:pt>
                <c:pt idx="191">
                  <c:v>43</c:v>
                </c:pt>
                <c:pt idx="192">
                  <c:v>41</c:v>
                </c:pt>
                <c:pt idx="193">
                  <c:v>39</c:v>
                </c:pt>
                <c:pt idx="194">
                  <c:v>43</c:v>
                </c:pt>
                <c:pt idx="195">
                  <c:v>37</c:v>
                </c:pt>
                <c:pt idx="196">
                  <c:v>34</c:v>
                </c:pt>
                <c:pt idx="197">
                  <c:v>31</c:v>
                </c:pt>
                <c:pt idx="198">
                  <c:v>33</c:v>
                </c:pt>
                <c:pt idx="199">
                  <c:v>33</c:v>
                </c:pt>
                <c:pt idx="20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711-4799-8C66-FE08A2C3D04E}"/>
            </c:ext>
          </c:extLst>
        </c:ser>
        <c:ser>
          <c:idx val="9"/>
          <c:order val="9"/>
          <c:tx>
            <c:strRef>
              <c:f>'0iter ry'!$J$1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ry'!$J$2:$J$202</c:f>
              <c:numCache>
                <c:formatCode>General</c:formatCode>
                <c:ptCount val="201"/>
                <c:pt idx="0">
                  <c:v>29</c:v>
                </c:pt>
                <c:pt idx="1">
                  <c:v>24</c:v>
                </c:pt>
                <c:pt idx="2">
                  <c:v>31</c:v>
                </c:pt>
                <c:pt idx="3">
                  <c:v>29</c:v>
                </c:pt>
                <c:pt idx="4">
                  <c:v>32</c:v>
                </c:pt>
                <c:pt idx="5">
                  <c:v>29</c:v>
                </c:pt>
                <c:pt idx="6">
                  <c:v>32</c:v>
                </c:pt>
                <c:pt idx="7">
                  <c:v>31</c:v>
                </c:pt>
                <c:pt idx="8">
                  <c:v>30</c:v>
                </c:pt>
                <c:pt idx="9">
                  <c:v>35</c:v>
                </c:pt>
                <c:pt idx="10">
                  <c:v>30</c:v>
                </c:pt>
                <c:pt idx="11">
                  <c:v>35</c:v>
                </c:pt>
                <c:pt idx="12">
                  <c:v>37</c:v>
                </c:pt>
                <c:pt idx="13">
                  <c:v>34</c:v>
                </c:pt>
                <c:pt idx="14">
                  <c:v>37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  <c:pt idx="18">
                  <c:v>41</c:v>
                </c:pt>
                <c:pt idx="19">
                  <c:v>37</c:v>
                </c:pt>
                <c:pt idx="20">
                  <c:v>40</c:v>
                </c:pt>
                <c:pt idx="21">
                  <c:v>39</c:v>
                </c:pt>
                <c:pt idx="22">
                  <c:v>36</c:v>
                </c:pt>
                <c:pt idx="23">
                  <c:v>40</c:v>
                </c:pt>
                <c:pt idx="24">
                  <c:v>43</c:v>
                </c:pt>
                <c:pt idx="25">
                  <c:v>44</c:v>
                </c:pt>
                <c:pt idx="26">
                  <c:v>36</c:v>
                </c:pt>
                <c:pt idx="27">
                  <c:v>40</c:v>
                </c:pt>
                <c:pt idx="28">
                  <c:v>42</c:v>
                </c:pt>
                <c:pt idx="29">
                  <c:v>41</c:v>
                </c:pt>
                <c:pt idx="30">
                  <c:v>41</c:v>
                </c:pt>
                <c:pt idx="31">
                  <c:v>42</c:v>
                </c:pt>
                <c:pt idx="32">
                  <c:v>38</c:v>
                </c:pt>
                <c:pt idx="33">
                  <c:v>37</c:v>
                </c:pt>
                <c:pt idx="34">
                  <c:v>42</c:v>
                </c:pt>
                <c:pt idx="35">
                  <c:v>40</c:v>
                </c:pt>
                <c:pt idx="36">
                  <c:v>38</c:v>
                </c:pt>
                <c:pt idx="37">
                  <c:v>38</c:v>
                </c:pt>
                <c:pt idx="38">
                  <c:v>37</c:v>
                </c:pt>
                <c:pt idx="39">
                  <c:v>33</c:v>
                </c:pt>
                <c:pt idx="40">
                  <c:v>38</c:v>
                </c:pt>
                <c:pt idx="41">
                  <c:v>33</c:v>
                </c:pt>
                <c:pt idx="42">
                  <c:v>33</c:v>
                </c:pt>
                <c:pt idx="43">
                  <c:v>34</c:v>
                </c:pt>
                <c:pt idx="44">
                  <c:v>36</c:v>
                </c:pt>
                <c:pt idx="45">
                  <c:v>32</c:v>
                </c:pt>
                <c:pt idx="46">
                  <c:v>37</c:v>
                </c:pt>
                <c:pt idx="47">
                  <c:v>30</c:v>
                </c:pt>
                <c:pt idx="48">
                  <c:v>30</c:v>
                </c:pt>
                <c:pt idx="49">
                  <c:v>28</c:v>
                </c:pt>
                <c:pt idx="50">
                  <c:v>27</c:v>
                </c:pt>
                <c:pt idx="51">
                  <c:v>30</c:v>
                </c:pt>
                <c:pt idx="52">
                  <c:v>29</c:v>
                </c:pt>
                <c:pt idx="53">
                  <c:v>32</c:v>
                </c:pt>
                <c:pt idx="54">
                  <c:v>29</c:v>
                </c:pt>
                <c:pt idx="55">
                  <c:v>27</c:v>
                </c:pt>
                <c:pt idx="56">
                  <c:v>29</c:v>
                </c:pt>
                <c:pt idx="57">
                  <c:v>27</c:v>
                </c:pt>
                <c:pt idx="58">
                  <c:v>23</c:v>
                </c:pt>
                <c:pt idx="59">
                  <c:v>27</c:v>
                </c:pt>
                <c:pt idx="60">
                  <c:v>28</c:v>
                </c:pt>
                <c:pt idx="61">
                  <c:v>27</c:v>
                </c:pt>
                <c:pt idx="62">
                  <c:v>30</c:v>
                </c:pt>
                <c:pt idx="63">
                  <c:v>31</c:v>
                </c:pt>
                <c:pt idx="64">
                  <c:v>25</c:v>
                </c:pt>
                <c:pt idx="65">
                  <c:v>26</c:v>
                </c:pt>
                <c:pt idx="66">
                  <c:v>27</c:v>
                </c:pt>
                <c:pt idx="67">
                  <c:v>30</c:v>
                </c:pt>
                <c:pt idx="68">
                  <c:v>27</c:v>
                </c:pt>
                <c:pt idx="69">
                  <c:v>27</c:v>
                </c:pt>
                <c:pt idx="70">
                  <c:v>28</c:v>
                </c:pt>
                <c:pt idx="71">
                  <c:v>31</c:v>
                </c:pt>
                <c:pt idx="72">
                  <c:v>29</c:v>
                </c:pt>
                <c:pt idx="73">
                  <c:v>28</c:v>
                </c:pt>
                <c:pt idx="74">
                  <c:v>30</c:v>
                </c:pt>
                <c:pt idx="75">
                  <c:v>32</c:v>
                </c:pt>
                <c:pt idx="76">
                  <c:v>29</c:v>
                </c:pt>
                <c:pt idx="77">
                  <c:v>32</c:v>
                </c:pt>
                <c:pt idx="78">
                  <c:v>29</c:v>
                </c:pt>
                <c:pt idx="79">
                  <c:v>31</c:v>
                </c:pt>
                <c:pt idx="80">
                  <c:v>31</c:v>
                </c:pt>
                <c:pt idx="81">
                  <c:v>34</c:v>
                </c:pt>
                <c:pt idx="82">
                  <c:v>31</c:v>
                </c:pt>
                <c:pt idx="83">
                  <c:v>33</c:v>
                </c:pt>
                <c:pt idx="84">
                  <c:v>41</c:v>
                </c:pt>
                <c:pt idx="85">
                  <c:v>31</c:v>
                </c:pt>
                <c:pt idx="86">
                  <c:v>35</c:v>
                </c:pt>
                <c:pt idx="87">
                  <c:v>32</c:v>
                </c:pt>
                <c:pt idx="88">
                  <c:v>35</c:v>
                </c:pt>
                <c:pt idx="89">
                  <c:v>32</c:v>
                </c:pt>
                <c:pt idx="90">
                  <c:v>35</c:v>
                </c:pt>
                <c:pt idx="91">
                  <c:v>32</c:v>
                </c:pt>
                <c:pt idx="92">
                  <c:v>37</c:v>
                </c:pt>
                <c:pt idx="93">
                  <c:v>35</c:v>
                </c:pt>
                <c:pt idx="94">
                  <c:v>40</c:v>
                </c:pt>
                <c:pt idx="95">
                  <c:v>34</c:v>
                </c:pt>
                <c:pt idx="96">
                  <c:v>32</c:v>
                </c:pt>
                <c:pt idx="97">
                  <c:v>34</c:v>
                </c:pt>
                <c:pt idx="98">
                  <c:v>31</c:v>
                </c:pt>
                <c:pt idx="99">
                  <c:v>36</c:v>
                </c:pt>
                <c:pt idx="100">
                  <c:v>33</c:v>
                </c:pt>
                <c:pt idx="101">
                  <c:v>33</c:v>
                </c:pt>
                <c:pt idx="102">
                  <c:v>42</c:v>
                </c:pt>
                <c:pt idx="103">
                  <c:v>37</c:v>
                </c:pt>
                <c:pt idx="104">
                  <c:v>39</c:v>
                </c:pt>
                <c:pt idx="105">
                  <c:v>38</c:v>
                </c:pt>
                <c:pt idx="106">
                  <c:v>39</c:v>
                </c:pt>
                <c:pt idx="107">
                  <c:v>37</c:v>
                </c:pt>
                <c:pt idx="108">
                  <c:v>40</c:v>
                </c:pt>
                <c:pt idx="109">
                  <c:v>37</c:v>
                </c:pt>
                <c:pt idx="110">
                  <c:v>38</c:v>
                </c:pt>
                <c:pt idx="111">
                  <c:v>40</c:v>
                </c:pt>
                <c:pt idx="112">
                  <c:v>32</c:v>
                </c:pt>
                <c:pt idx="113">
                  <c:v>37</c:v>
                </c:pt>
                <c:pt idx="114">
                  <c:v>28</c:v>
                </c:pt>
                <c:pt idx="115">
                  <c:v>37</c:v>
                </c:pt>
                <c:pt idx="116">
                  <c:v>35</c:v>
                </c:pt>
                <c:pt idx="117">
                  <c:v>37</c:v>
                </c:pt>
                <c:pt idx="118">
                  <c:v>37</c:v>
                </c:pt>
                <c:pt idx="119">
                  <c:v>35</c:v>
                </c:pt>
                <c:pt idx="120">
                  <c:v>38</c:v>
                </c:pt>
                <c:pt idx="121">
                  <c:v>37</c:v>
                </c:pt>
                <c:pt idx="122">
                  <c:v>36</c:v>
                </c:pt>
                <c:pt idx="123">
                  <c:v>40</c:v>
                </c:pt>
                <c:pt idx="124">
                  <c:v>34</c:v>
                </c:pt>
                <c:pt idx="125">
                  <c:v>37</c:v>
                </c:pt>
                <c:pt idx="126">
                  <c:v>39</c:v>
                </c:pt>
                <c:pt idx="127">
                  <c:v>39</c:v>
                </c:pt>
                <c:pt idx="128">
                  <c:v>39</c:v>
                </c:pt>
                <c:pt idx="129">
                  <c:v>38</c:v>
                </c:pt>
                <c:pt idx="130">
                  <c:v>38</c:v>
                </c:pt>
                <c:pt idx="131">
                  <c:v>38</c:v>
                </c:pt>
                <c:pt idx="132">
                  <c:v>33</c:v>
                </c:pt>
                <c:pt idx="133">
                  <c:v>38</c:v>
                </c:pt>
                <c:pt idx="134">
                  <c:v>34</c:v>
                </c:pt>
                <c:pt idx="135">
                  <c:v>35</c:v>
                </c:pt>
                <c:pt idx="136">
                  <c:v>37</c:v>
                </c:pt>
                <c:pt idx="137">
                  <c:v>42</c:v>
                </c:pt>
                <c:pt idx="138">
                  <c:v>38</c:v>
                </c:pt>
                <c:pt idx="139">
                  <c:v>41</c:v>
                </c:pt>
                <c:pt idx="140">
                  <c:v>40</c:v>
                </c:pt>
                <c:pt idx="141">
                  <c:v>36</c:v>
                </c:pt>
                <c:pt idx="142">
                  <c:v>42</c:v>
                </c:pt>
                <c:pt idx="143">
                  <c:v>40</c:v>
                </c:pt>
                <c:pt idx="144">
                  <c:v>42</c:v>
                </c:pt>
                <c:pt idx="145">
                  <c:v>38</c:v>
                </c:pt>
                <c:pt idx="146">
                  <c:v>38</c:v>
                </c:pt>
                <c:pt idx="147">
                  <c:v>42</c:v>
                </c:pt>
                <c:pt idx="148">
                  <c:v>41</c:v>
                </c:pt>
                <c:pt idx="149">
                  <c:v>37</c:v>
                </c:pt>
                <c:pt idx="150">
                  <c:v>36</c:v>
                </c:pt>
                <c:pt idx="151">
                  <c:v>37</c:v>
                </c:pt>
                <c:pt idx="152">
                  <c:v>37</c:v>
                </c:pt>
                <c:pt idx="153">
                  <c:v>35</c:v>
                </c:pt>
                <c:pt idx="154">
                  <c:v>42</c:v>
                </c:pt>
                <c:pt idx="155">
                  <c:v>35</c:v>
                </c:pt>
                <c:pt idx="156">
                  <c:v>36</c:v>
                </c:pt>
                <c:pt idx="157">
                  <c:v>41</c:v>
                </c:pt>
                <c:pt idx="158">
                  <c:v>35</c:v>
                </c:pt>
                <c:pt idx="159">
                  <c:v>37</c:v>
                </c:pt>
                <c:pt idx="160">
                  <c:v>39</c:v>
                </c:pt>
                <c:pt idx="161">
                  <c:v>39</c:v>
                </c:pt>
                <c:pt idx="162">
                  <c:v>37</c:v>
                </c:pt>
                <c:pt idx="163">
                  <c:v>37</c:v>
                </c:pt>
                <c:pt idx="164">
                  <c:v>39</c:v>
                </c:pt>
                <c:pt idx="165">
                  <c:v>38</c:v>
                </c:pt>
                <c:pt idx="166">
                  <c:v>41</c:v>
                </c:pt>
                <c:pt idx="167">
                  <c:v>43</c:v>
                </c:pt>
                <c:pt idx="168">
                  <c:v>39</c:v>
                </c:pt>
                <c:pt idx="169">
                  <c:v>40</c:v>
                </c:pt>
                <c:pt idx="170">
                  <c:v>41</c:v>
                </c:pt>
                <c:pt idx="171">
                  <c:v>36</c:v>
                </c:pt>
                <c:pt idx="172">
                  <c:v>41</c:v>
                </c:pt>
                <c:pt idx="173">
                  <c:v>40</c:v>
                </c:pt>
                <c:pt idx="174">
                  <c:v>43</c:v>
                </c:pt>
                <c:pt idx="175">
                  <c:v>39</c:v>
                </c:pt>
                <c:pt idx="176">
                  <c:v>42</c:v>
                </c:pt>
                <c:pt idx="177">
                  <c:v>39</c:v>
                </c:pt>
                <c:pt idx="178">
                  <c:v>44</c:v>
                </c:pt>
                <c:pt idx="179">
                  <c:v>40</c:v>
                </c:pt>
                <c:pt idx="180">
                  <c:v>44</c:v>
                </c:pt>
                <c:pt idx="181">
                  <c:v>46</c:v>
                </c:pt>
                <c:pt idx="182">
                  <c:v>42</c:v>
                </c:pt>
                <c:pt idx="183">
                  <c:v>42</c:v>
                </c:pt>
                <c:pt idx="184">
                  <c:v>45</c:v>
                </c:pt>
                <c:pt idx="185">
                  <c:v>47</c:v>
                </c:pt>
                <c:pt idx="186">
                  <c:v>43</c:v>
                </c:pt>
                <c:pt idx="187">
                  <c:v>47</c:v>
                </c:pt>
                <c:pt idx="188">
                  <c:v>44</c:v>
                </c:pt>
                <c:pt idx="189">
                  <c:v>41</c:v>
                </c:pt>
                <c:pt idx="190">
                  <c:v>47</c:v>
                </c:pt>
                <c:pt idx="191">
                  <c:v>46</c:v>
                </c:pt>
                <c:pt idx="192">
                  <c:v>50</c:v>
                </c:pt>
                <c:pt idx="193">
                  <c:v>47</c:v>
                </c:pt>
                <c:pt idx="194">
                  <c:v>43</c:v>
                </c:pt>
                <c:pt idx="195">
                  <c:v>47</c:v>
                </c:pt>
                <c:pt idx="196">
                  <c:v>45</c:v>
                </c:pt>
                <c:pt idx="197">
                  <c:v>46</c:v>
                </c:pt>
                <c:pt idx="198">
                  <c:v>45</c:v>
                </c:pt>
                <c:pt idx="199">
                  <c:v>48</c:v>
                </c:pt>
                <c:pt idx="200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711-4799-8C66-FE08A2C3D04E}"/>
            </c:ext>
          </c:extLst>
        </c:ser>
        <c:ser>
          <c:idx val="10"/>
          <c:order val="10"/>
          <c:tx>
            <c:strRef>
              <c:f>'0iter ry'!$K$1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ry'!$K$2:$K$202</c:f>
              <c:numCache>
                <c:formatCode>General</c:formatCode>
                <c:ptCount val="201"/>
                <c:pt idx="0">
                  <c:v>412</c:v>
                </c:pt>
                <c:pt idx="1">
                  <c:v>422</c:v>
                </c:pt>
                <c:pt idx="2">
                  <c:v>401</c:v>
                </c:pt>
                <c:pt idx="3">
                  <c:v>417</c:v>
                </c:pt>
                <c:pt idx="4">
                  <c:v>424</c:v>
                </c:pt>
                <c:pt idx="5">
                  <c:v>409</c:v>
                </c:pt>
                <c:pt idx="6">
                  <c:v>404</c:v>
                </c:pt>
                <c:pt idx="7">
                  <c:v>389</c:v>
                </c:pt>
                <c:pt idx="8">
                  <c:v>403</c:v>
                </c:pt>
                <c:pt idx="9">
                  <c:v>399</c:v>
                </c:pt>
                <c:pt idx="10">
                  <c:v>402</c:v>
                </c:pt>
                <c:pt idx="11">
                  <c:v>383</c:v>
                </c:pt>
                <c:pt idx="12">
                  <c:v>384</c:v>
                </c:pt>
                <c:pt idx="13">
                  <c:v>383</c:v>
                </c:pt>
                <c:pt idx="14">
                  <c:v>362</c:v>
                </c:pt>
                <c:pt idx="15">
                  <c:v>362</c:v>
                </c:pt>
                <c:pt idx="16">
                  <c:v>360</c:v>
                </c:pt>
                <c:pt idx="17">
                  <c:v>342</c:v>
                </c:pt>
                <c:pt idx="18">
                  <c:v>335</c:v>
                </c:pt>
                <c:pt idx="19">
                  <c:v>330</c:v>
                </c:pt>
                <c:pt idx="20">
                  <c:v>317</c:v>
                </c:pt>
                <c:pt idx="21">
                  <c:v>315</c:v>
                </c:pt>
                <c:pt idx="22">
                  <c:v>298</c:v>
                </c:pt>
                <c:pt idx="23">
                  <c:v>295</c:v>
                </c:pt>
                <c:pt idx="24">
                  <c:v>286</c:v>
                </c:pt>
                <c:pt idx="25">
                  <c:v>266</c:v>
                </c:pt>
                <c:pt idx="26">
                  <c:v>267</c:v>
                </c:pt>
                <c:pt idx="27">
                  <c:v>253</c:v>
                </c:pt>
                <c:pt idx="28">
                  <c:v>244</c:v>
                </c:pt>
                <c:pt idx="29">
                  <c:v>230</c:v>
                </c:pt>
                <c:pt idx="30">
                  <c:v>223</c:v>
                </c:pt>
                <c:pt idx="31">
                  <c:v>208</c:v>
                </c:pt>
                <c:pt idx="32">
                  <c:v>203</c:v>
                </c:pt>
                <c:pt idx="33">
                  <c:v>193</c:v>
                </c:pt>
                <c:pt idx="34">
                  <c:v>184</c:v>
                </c:pt>
                <c:pt idx="35">
                  <c:v>176</c:v>
                </c:pt>
                <c:pt idx="36">
                  <c:v>164</c:v>
                </c:pt>
                <c:pt idx="37">
                  <c:v>156</c:v>
                </c:pt>
                <c:pt idx="38">
                  <c:v>150</c:v>
                </c:pt>
                <c:pt idx="39">
                  <c:v>141</c:v>
                </c:pt>
                <c:pt idx="40">
                  <c:v>135</c:v>
                </c:pt>
                <c:pt idx="41">
                  <c:v>120</c:v>
                </c:pt>
                <c:pt idx="42">
                  <c:v>114</c:v>
                </c:pt>
                <c:pt idx="43">
                  <c:v>108</c:v>
                </c:pt>
                <c:pt idx="44">
                  <c:v>100</c:v>
                </c:pt>
                <c:pt idx="45">
                  <c:v>98</c:v>
                </c:pt>
                <c:pt idx="46">
                  <c:v>87</c:v>
                </c:pt>
                <c:pt idx="47">
                  <c:v>80</c:v>
                </c:pt>
                <c:pt idx="48">
                  <c:v>78</c:v>
                </c:pt>
                <c:pt idx="49">
                  <c:v>68</c:v>
                </c:pt>
                <c:pt idx="50">
                  <c:v>64</c:v>
                </c:pt>
                <c:pt idx="51">
                  <c:v>69</c:v>
                </c:pt>
                <c:pt idx="52">
                  <c:v>57</c:v>
                </c:pt>
                <c:pt idx="53">
                  <c:v>58</c:v>
                </c:pt>
                <c:pt idx="54">
                  <c:v>49</c:v>
                </c:pt>
                <c:pt idx="55">
                  <c:v>49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38</c:v>
                </c:pt>
                <c:pt idx="60">
                  <c:v>39</c:v>
                </c:pt>
                <c:pt idx="61">
                  <c:v>37</c:v>
                </c:pt>
                <c:pt idx="62">
                  <c:v>34</c:v>
                </c:pt>
                <c:pt idx="63">
                  <c:v>33</c:v>
                </c:pt>
                <c:pt idx="64">
                  <c:v>32</c:v>
                </c:pt>
                <c:pt idx="65">
                  <c:v>31</c:v>
                </c:pt>
                <c:pt idx="66">
                  <c:v>31</c:v>
                </c:pt>
                <c:pt idx="67">
                  <c:v>30</c:v>
                </c:pt>
                <c:pt idx="68">
                  <c:v>30</c:v>
                </c:pt>
                <c:pt idx="69">
                  <c:v>28</c:v>
                </c:pt>
                <c:pt idx="70">
                  <c:v>32</c:v>
                </c:pt>
                <c:pt idx="71">
                  <c:v>32</c:v>
                </c:pt>
                <c:pt idx="72">
                  <c:v>32</c:v>
                </c:pt>
                <c:pt idx="73">
                  <c:v>33</c:v>
                </c:pt>
                <c:pt idx="74">
                  <c:v>31</c:v>
                </c:pt>
                <c:pt idx="75">
                  <c:v>30</c:v>
                </c:pt>
                <c:pt idx="76">
                  <c:v>35</c:v>
                </c:pt>
                <c:pt idx="77">
                  <c:v>30</c:v>
                </c:pt>
                <c:pt idx="78">
                  <c:v>35</c:v>
                </c:pt>
                <c:pt idx="79">
                  <c:v>34</c:v>
                </c:pt>
                <c:pt idx="80">
                  <c:v>32</c:v>
                </c:pt>
                <c:pt idx="81">
                  <c:v>35</c:v>
                </c:pt>
                <c:pt idx="82">
                  <c:v>31</c:v>
                </c:pt>
                <c:pt idx="83">
                  <c:v>36</c:v>
                </c:pt>
                <c:pt idx="84">
                  <c:v>37</c:v>
                </c:pt>
                <c:pt idx="85">
                  <c:v>39</c:v>
                </c:pt>
                <c:pt idx="86">
                  <c:v>36</c:v>
                </c:pt>
                <c:pt idx="87">
                  <c:v>34</c:v>
                </c:pt>
                <c:pt idx="88">
                  <c:v>34</c:v>
                </c:pt>
                <c:pt idx="89">
                  <c:v>40</c:v>
                </c:pt>
                <c:pt idx="90">
                  <c:v>38</c:v>
                </c:pt>
                <c:pt idx="91">
                  <c:v>35</c:v>
                </c:pt>
                <c:pt idx="92">
                  <c:v>44</c:v>
                </c:pt>
                <c:pt idx="93">
                  <c:v>36</c:v>
                </c:pt>
                <c:pt idx="94">
                  <c:v>39</c:v>
                </c:pt>
                <c:pt idx="95">
                  <c:v>43</c:v>
                </c:pt>
                <c:pt idx="96">
                  <c:v>38</c:v>
                </c:pt>
                <c:pt idx="97">
                  <c:v>41</c:v>
                </c:pt>
                <c:pt idx="98">
                  <c:v>40</c:v>
                </c:pt>
                <c:pt idx="99">
                  <c:v>39</c:v>
                </c:pt>
                <c:pt idx="100">
                  <c:v>40</c:v>
                </c:pt>
                <c:pt idx="101">
                  <c:v>38</c:v>
                </c:pt>
                <c:pt idx="102">
                  <c:v>42</c:v>
                </c:pt>
                <c:pt idx="103">
                  <c:v>37</c:v>
                </c:pt>
                <c:pt idx="104">
                  <c:v>39</c:v>
                </c:pt>
                <c:pt idx="105">
                  <c:v>38</c:v>
                </c:pt>
                <c:pt idx="106">
                  <c:v>36</c:v>
                </c:pt>
                <c:pt idx="107">
                  <c:v>41</c:v>
                </c:pt>
                <c:pt idx="108">
                  <c:v>36</c:v>
                </c:pt>
                <c:pt idx="109">
                  <c:v>38</c:v>
                </c:pt>
                <c:pt idx="110">
                  <c:v>35</c:v>
                </c:pt>
                <c:pt idx="111">
                  <c:v>41</c:v>
                </c:pt>
                <c:pt idx="112">
                  <c:v>36</c:v>
                </c:pt>
                <c:pt idx="113">
                  <c:v>38</c:v>
                </c:pt>
                <c:pt idx="114">
                  <c:v>39</c:v>
                </c:pt>
                <c:pt idx="115">
                  <c:v>34</c:v>
                </c:pt>
                <c:pt idx="116">
                  <c:v>38</c:v>
                </c:pt>
                <c:pt idx="117">
                  <c:v>40</c:v>
                </c:pt>
                <c:pt idx="118">
                  <c:v>39</c:v>
                </c:pt>
                <c:pt idx="119">
                  <c:v>38</c:v>
                </c:pt>
                <c:pt idx="120">
                  <c:v>35</c:v>
                </c:pt>
                <c:pt idx="121">
                  <c:v>37</c:v>
                </c:pt>
                <c:pt idx="122">
                  <c:v>37</c:v>
                </c:pt>
                <c:pt idx="123">
                  <c:v>39</c:v>
                </c:pt>
                <c:pt idx="124">
                  <c:v>41</c:v>
                </c:pt>
                <c:pt idx="125">
                  <c:v>38</c:v>
                </c:pt>
                <c:pt idx="126">
                  <c:v>44</c:v>
                </c:pt>
                <c:pt idx="127">
                  <c:v>40</c:v>
                </c:pt>
                <c:pt idx="128">
                  <c:v>40</c:v>
                </c:pt>
                <c:pt idx="129">
                  <c:v>39</c:v>
                </c:pt>
                <c:pt idx="130">
                  <c:v>38</c:v>
                </c:pt>
                <c:pt idx="131">
                  <c:v>39</c:v>
                </c:pt>
                <c:pt idx="132">
                  <c:v>38</c:v>
                </c:pt>
                <c:pt idx="133">
                  <c:v>39</c:v>
                </c:pt>
                <c:pt idx="134">
                  <c:v>38</c:v>
                </c:pt>
                <c:pt idx="135">
                  <c:v>37</c:v>
                </c:pt>
                <c:pt idx="136">
                  <c:v>37</c:v>
                </c:pt>
                <c:pt idx="137">
                  <c:v>40</c:v>
                </c:pt>
                <c:pt idx="138">
                  <c:v>39</c:v>
                </c:pt>
                <c:pt idx="139">
                  <c:v>41</c:v>
                </c:pt>
                <c:pt idx="140">
                  <c:v>41</c:v>
                </c:pt>
                <c:pt idx="141">
                  <c:v>40</c:v>
                </c:pt>
                <c:pt idx="142">
                  <c:v>39</c:v>
                </c:pt>
                <c:pt idx="143">
                  <c:v>40</c:v>
                </c:pt>
                <c:pt idx="144">
                  <c:v>40</c:v>
                </c:pt>
                <c:pt idx="145">
                  <c:v>39</c:v>
                </c:pt>
                <c:pt idx="146">
                  <c:v>36</c:v>
                </c:pt>
                <c:pt idx="147">
                  <c:v>42</c:v>
                </c:pt>
                <c:pt idx="148">
                  <c:v>37</c:v>
                </c:pt>
                <c:pt idx="149">
                  <c:v>39</c:v>
                </c:pt>
                <c:pt idx="150">
                  <c:v>36</c:v>
                </c:pt>
                <c:pt idx="151">
                  <c:v>38</c:v>
                </c:pt>
                <c:pt idx="152">
                  <c:v>39</c:v>
                </c:pt>
                <c:pt idx="153">
                  <c:v>36</c:v>
                </c:pt>
                <c:pt idx="154">
                  <c:v>40</c:v>
                </c:pt>
                <c:pt idx="155">
                  <c:v>36</c:v>
                </c:pt>
                <c:pt idx="156">
                  <c:v>34</c:v>
                </c:pt>
                <c:pt idx="157">
                  <c:v>32</c:v>
                </c:pt>
                <c:pt idx="158">
                  <c:v>36</c:v>
                </c:pt>
                <c:pt idx="159">
                  <c:v>34</c:v>
                </c:pt>
                <c:pt idx="160">
                  <c:v>40</c:v>
                </c:pt>
                <c:pt idx="161">
                  <c:v>36</c:v>
                </c:pt>
                <c:pt idx="162">
                  <c:v>32</c:v>
                </c:pt>
                <c:pt idx="163">
                  <c:v>34</c:v>
                </c:pt>
                <c:pt idx="164">
                  <c:v>34</c:v>
                </c:pt>
                <c:pt idx="165">
                  <c:v>32</c:v>
                </c:pt>
                <c:pt idx="166">
                  <c:v>31</c:v>
                </c:pt>
                <c:pt idx="167">
                  <c:v>33</c:v>
                </c:pt>
                <c:pt idx="168">
                  <c:v>32</c:v>
                </c:pt>
                <c:pt idx="169">
                  <c:v>31</c:v>
                </c:pt>
                <c:pt idx="170">
                  <c:v>33</c:v>
                </c:pt>
                <c:pt idx="171">
                  <c:v>33</c:v>
                </c:pt>
                <c:pt idx="172">
                  <c:v>28</c:v>
                </c:pt>
                <c:pt idx="173">
                  <c:v>25</c:v>
                </c:pt>
                <c:pt idx="174">
                  <c:v>27</c:v>
                </c:pt>
                <c:pt idx="175">
                  <c:v>31</c:v>
                </c:pt>
                <c:pt idx="176">
                  <c:v>30</c:v>
                </c:pt>
                <c:pt idx="177">
                  <c:v>26</c:v>
                </c:pt>
                <c:pt idx="178">
                  <c:v>26</c:v>
                </c:pt>
                <c:pt idx="179">
                  <c:v>27</c:v>
                </c:pt>
                <c:pt idx="180">
                  <c:v>25</c:v>
                </c:pt>
                <c:pt idx="181">
                  <c:v>30</c:v>
                </c:pt>
                <c:pt idx="182">
                  <c:v>27</c:v>
                </c:pt>
                <c:pt idx="183">
                  <c:v>24</c:v>
                </c:pt>
                <c:pt idx="184">
                  <c:v>26</c:v>
                </c:pt>
                <c:pt idx="185">
                  <c:v>25</c:v>
                </c:pt>
                <c:pt idx="186">
                  <c:v>26</c:v>
                </c:pt>
                <c:pt idx="187">
                  <c:v>23</c:v>
                </c:pt>
                <c:pt idx="188">
                  <c:v>24</c:v>
                </c:pt>
                <c:pt idx="189">
                  <c:v>22</c:v>
                </c:pt>
                <c:pt idx="190">
                  <c:v>23</c:v>
                </c:pt>
                <c:pt idx="191">
                  <c:v>23</c:v>
                </c:pt>
                <c:pt idx="192">
                  <c:v>24</c:v>
                </c:pt>
                <c:pt idx="193">
                  <c:v>23</c:v>
                </c:pt>
                <c:pt idx="194">
                  <c:v>24</c:v>
                </c:pt>
                <c:pt idx="195">
                  <c:v>22</c:v>
                </c:pt>
                <c:pt idx="196">
                  <c:v>21</c:v>
                </c:pt>
                <c:pt idx="197">
                  <c:v>24</c:v>
                </c:pt>
                <c:pt idx="198">
                  <c:v>19</c:v>
                </c:pt>
                <c:pt idx="199">
                  <c:v>21</c:v>
                </c:pt>
                <c:pt idx="20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711-4799-8C66-FE08A2C3D04E}"/>
            </c:ext>
          </c:extLst>
        </c:ser>
        <c:ser>
          <c:idx val="11"/>
          <c:order val="11"/>
          <c:tx>
            <c:strRef>
              <c:f>'0iter ry'!$L$1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ry'!$L$2:$L$202</c:f>
              <c:numCache>
                <c:formatCode>General</c:formatCode>
                <c:ptCount val="201"/>
                <c:pt idx="0">
                  <c:v>97</c:v>
                </c:pt>
                <c:pt idx="1">
                  <c:v>98</c:v>
                </c:pt>
                <c:pt idx="2">
                  <c:v>104</c:v>
                </c:pt>
                <c:pt idx="3">
                  <c:v>108</c:v>
                </c:pt>
                <c:pt idx="4">
                  <c:v>105</c:v>
                </c:pt>
                <c:pt idx="5">
                  <c:v>106</c:v>
                </c:pt>
                <c:pt idx="6">
                  <c:v>115</c:v>
                </c:pt>
                <c:pt idx="7">
                  <c:v>109</c:v>
                </c:pt>
                <c:pt idx="8">
                  <c:v>110</c:v>
                </c:pt>
                <c:pt idx="9">
                  <c:v>115</c:v>
                </c:pt>
                <c:pt idx="10">
                  <c:v>117</c:v>
                </c:pt>
                <c:pt idx="11">
                  <c:v>117</c:v>
                </c:pt>
                <c:pt idx="12">
                  <c:v>116</c:v>
                </c:pt>
                <c:pt idx="13">
                  <c:v>124</c:v>
                </c:pt>
                <c:pt idx="14">
                  <c:v>123</c:v>
                </c:pt>
                <c:pt idx="15">
                  <c:v>118</c:v>
                </c:pt>
                <c:pt idx="16">
                  <c:v>124</c:v>
                </c:pt>
                <c:pt idx="17">
                  <c:v>121</c:v>
                </c:pt>
                <c:pt idx="18">
                  <c:v>125</c:v>
                </c:pt>
                <c:pt idx="19">
                  <c:v>128</c:v>
                </c:pt>
                <c:pt idx="20">
                  <c:v>123</c:v>
                </c:pt>
                <c:pt idx="21">
                  <c:v>117</c:v>
                </c:pt>
                <c:pt idx="22">
                  <c:v>126</c:v>
                </c:pt>
                <c:pt idx="23">
                  <c:v>114</c:v>
                </c:pt>
                <c:pt idx="24">
                  <c:v>109</c:v>
                </c:pt>
                <c:pt idx="25">
                  <c:v>117</c:v>
                </c:pt>
                <c:pt idx="26">
                  <c:v>112</c:v>
                </c:pt>
                <c:pt idx="27">
                  <c:v>114</c:v>
                </c:pt>
                <c:pt idx="28">
                  <c:v>102</c:v>
                </c:pt>
                <c:pt idx="29">
                  <c:v>110</c:v>
                </c:pt>
                <c:pt idx="30">
                  <c:v>101</c:v>
                </c:pt>
                <c:pt idx="31">
                  <c:v>105</c:v>
                </c:pt>
                <c:pt idx="32">
                  <c:v>100</c:v>
                </c:pt>
                <c:pt idx="33">
                  <c:v>101</c:v>
                </c:pt>
                <c:pt idx="34">
                  <c:v>96</c:v>
                </c:pt>
                <c:pt idx="35">
                  <c:v>91</c:v>
                </c:pt>
                <c:pt idx="36">
                  <c:v>93</c:v>
                </c:pt>
                <c:pt idx="37">
                  <c:v>89</c:v>
                </c:pt>
                <c:pt idx="38">
                  <c:v>80</c:v>
                </c:pt>
                <c:pt idx="39">
                  <c:v>83</c:v>
                </c:pt>
                <c:pt idx="40">
                  <c:v>80</c:v>
                </c:pt>
                <c:pt idx="41">
                  <c:v>78</c:v>
                </c:pt>
                <c:pt idx="42">
                  <c:v>72</c:v>
                </c:pt>
                <c:pt idx="43">
                  <c:v>73</c:v>
                </c:pt>
                <c:pt idx="44">
                  <c:v>69</c:v>
                </c:pt>
                <c:pt idx="45">
                  <c:v>66</c:v>
                </c:pt>
                <c:pt idx="46">
                  <c:v>62</c:v>
                </c:pt>
                <c:pt idx="47">
                  <c:v>57</c:v>
                </c:pt>
                <c:pt idx="48">
                  <c:v>59</c:v>
                </c:pt>
                <c:pt idx="49">
                  <c:v>53</c:v>
                </c:pt>
                <c:pt idx="50">
                  <c:v>52</c:v>
                </c:pt>
                <c:pt idx="51">
                  <c:v>51</c:v>
                </c:pt>
                <c:pt idx="52">
                  <c:v>47</c:v>
                </c:pt>
                <c:pt idx="53">
                  <c:v>48</c:v>
                </c:pt>
                <c:pt idx="54">
                  <c:v>46</c:v>
                </c:pt>
                <c:pt idx="55">
                  <c:v>45</c:v>
                </c:pt>
                <c:pt idx="56">
                  <c:v>37</c:v>
                </c:pt>
                <c:pt idx="57">
                  <c:v>39</c:v>
                </c:pt>
                <c:pt idx="58">
                  <c:v>39</c:v>
                </c:pt>
                <c:pt idx="59">
                  <c:v>42</c:v>
                </c:pt>
                <c:pt idx="60">
                  <c:v>37</c:v>
                </c:pt>
                <c:pt idx="61">
                  <c:v>31</c:v>
                </c:pt>
                <c:pt idx="62">
                  <c:v>33</c:v>
                </c:pt>
                <c:pt idx="63">
                  <c:v>40</c:v>
                </c:pt>
                <c:pt idx="64">
                  <c:v>36</c:v>
                </c:pt>
                <c:pt idx="65">
                  <c:v>38</c:v>
                </c:pt>
                <c:pt idx="66">
                  <c:v>31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30</c:v>
                </c:pt>
                <c:pt idx="71">
                  <c:v>34</c:v>
                </c:pt>
                <c:pt idx="72">
                  <c:v>29</c:v>
                </c:pt>
                <c:pt idx="73">
                  <c:v>32</c:v>
                </c:pt>
                <c:pt idx="74">
                  <c:v>29</c:v>
                </c:pt>
                <c:pt idx="75">
                  <c:v>31</c:v>
                </c:pt>
                <c:pt idx="76">
                  <c:v>31</c:v>
                </c:pt>
                <c:pt idx="77">
                  <c:v>26</c:v>
                </c:pt>
                <c:pt idx="78">
                  <c:v>32</c:v>
                </c:pt>
                <c:pt idx="79">
                  <c:v>29</c:v>
                </c:pt>
                <c:pt idx="80">
                  <c:v>28</c:v>
                </c:pt>
                <c:pt idx="81">
                  <c:v>27</c:v>
                </c:pt>
                <c:pt idx="82">
                  <c:v>28</c:v>
                </c:pt>
                <c:pt idx="83">
                  <c:v>29</c:v>
                </c:pt>
                <c:pt idx="84">
                  <c:v>33</c:v>
                </c:pt>
                <c:pt idx="85">
                  <c:v>25</c:v>
                </c:pt>
                <c:pt idx="86">
                  <c:v>29</c:v>
                </c:pt>
                <c:pt idx="87">
                  <c:v>29</c:v>
                </c:pt>
                <c:pt idx="88">
                  <c:v>26</c:v>
                </c:pt>
                <c:pt idx="89">
                  <c:v>28</c:v>
                </c:pt>
                <c:pt idx="90">
                  <c:v>30</c:v>
                </c:pt>
                <c:pt idx="91">
                  <c:v>30</c:v>
                </c:pt>
                <c:pt idx="92">
                  <c:v>30</c:v>
                </c:pt>
                <c:pt idx="93">
                  <c:v>29</c:v>
                </c:pt>
                <c:pt idx="94">
                  <c:v>30</c:v>
                </c:pt>
                <c:pt idx="95">
                  <c:v>31</c:v>
                </c:pt>
                <c:pt idx="96">
                  <c:v>30</c:v>
                </c:pt>
                <c:pt idx="97">
                  <c:v>25</c:v>
                </c:pt>
                <c:pt idx="98">
                  <c:v>30</c:v>
                </c:pt>
                <c:pt idx="99">
                  <c:v>31</c:v>
                </c:pt>
                <c:pt idx="100">
                  <c:v>31</c:v>
                </c:pt>
                <c:pt idx="101">
                  <c:v>33</c:v>
                </c:pt>
                <c:pt idx="102">
                  <c:v>35</c:v>
                </c:pt>
                <c:pt idx="103">
                  <c:v>33</c:v>
                </c:pt>
                <c:pt idx="104">
                  <c:v>33</c:v>
                </c:pt>
                <c:pt idx="105">
                  <c:v>36</c:v>
                </c:pt>
                <c:pt idx="106">
                  <c:v>34</c:v>
                </c:pt>
                <c:pt idx="107">
                  <c:v>36</c:v>
                </c:pt>
                <c:pt idx="108">
                  <c:v>38</c:v>
                </c:pt>
                <c:pt idx="109">
                  <c:v>33</c:v>
                </c:pt>
                <c:pt idx="110">
                  <c:v>37</c:v>
                </c:pt>
                <c:pt idx="111">
                  <c:v>40</c:v>
                </c:pt>
                <c:pt idx="112">
                  <c:v>36</c:v>
                </c:pt>
                <c:pt idx="113">
                  <c:v>40</c:v>
                </c:pt>
                <c:pt idx="114">
                  <c:v>36</c:v>
                </c:pt>
                <c:pt idx="115">
                  <c:v>39</c:v>
                </c:pt>
                <c:pt idx="116">
                  <c:v>42</c:v>
                </c:pt>
                <c:pt idx="117">
                  <c:v>40</c:v>
                </c:pt>
                <c:pt idx="118">
                  <c:v>44</c:v>
                </c:pt>
                <c:pt idx="119">
                  <c:v>43</c:v>
                </c:pt>
                <c:pt idx="120">
                  <c:v>45</c:v>
                </c:pt>
                <c:pt idx="121">
                  <c:v>45</c:v>
                </c:pt>
                <c:pt idx="122">
                  <c:v>49</c:v>
                </c:pt>
                <c:pt idx="123">
                  <c:v>46</c:v>
                </c:pt>
                <c:pt idx="124">
                  <c:v>49</c:v>
                </c:pt>
                <c:pt idx="125">
                  <c:v>51</c:v>
                </c:pt>
                <c:pt idx="126">
                  <c:v>54</c:v>
                </c:pt>
                <c:pt idx="127">
                  <c:v>56</c:v>
                </c:pt>
                <c:pt idx="128">
                  <c:v>52</c:v>
                </c:pt>
                <c:pt idx="129">
                  <c:v>56</c:v>
                </c:pt>
                <c:pt idx="130">
                  <c:v>57</c:v>
                </c:pt>
                <c:pt idx="131">
                  <c:v>61</c:v>
                </c:pt>
                <c:pt idx="132">
                  <c:v>63</c:v>
                </c:pt>
                <c:pt idx="133">
                  <c:v>56</c:v>
                </c:pt>
                <c:pt idx="134">
                  <c:v>61</c:v>
                </c:pt>
                <c:pt idx="135">
                  <c:v>62</c:v>
                </c:pt>
                <c:pt idx="136">
                  <c:v>60</c:v>
                </c:pt>
                <c:pt idx="137">
                  <c:v>66</c:v>
                </c:pt>
                <c:pt idx="138">
                  <c:v>65</c:v>
                </c:pt>
                <c:pt idx="139">
                  <c:v>66</c:v>
                </c:pt>
                <c:pt idx="140">
                  <c:v>71</c:v>
                </c:pt>
                <c:pt idx="141">
                  <c:v>71</c:v>
                </c:pt>
                <c:pt idx="142">
                  <c:v>70</c:v>
                </c:pt>
                <c:pt idx="143">
                  <c:v>71</c:v>
                </c:pt>
                <c:pt idx="144">
                  <c:v>70</c:v>
                </c:pt>
                <c:pt idx="145">
                  <c:v>72</c:v>
                </c:pt>
                <c:pt idx="146">
                  <c:v>77</c:v>
                </c:pt>
                <c:pt idx="147">
                  <c:v>74</c:v>
                </c:pt>
                <c:pt idx="148">
                  <c:v>71</c:v>
                </c:pt>
                <c:pt idx="149">
                  <c:v>75</c:v>
                </c:pt>
                <c:pt idx="150">
                  <c:v>73</c:v>
                </c:pt>
                <c:pt idx="151">
                  <c:v>81</c:v>
                </c:pt>
                <c:pt idx="152">
                  <c:v>73</c:v>
                </c:pt>
                <c:pt idx="153">
                  <c:v>73</c:v>
                </c:pt>
                <c:pt idx="154">
                  <c:v>74</c:v>
                </c:pt>
                <c:pt idx="155">
                  <c:v>81</c:v>
                </c:pt>
                <c:pt idx="156">
                  <c:v>80</c:v>
                </c:pt>
                <c:pt idx="157">
                  <c:v>76</c:v>
                </c:pt>
                <c:pt idx="158">
                  <c:v>71</c:v>
                </c:pt>
                <c:pt idx="159">
                  <c:v>72</c:v>
                </c:pt>
                <c:pt idx="160">
                  <c:v>72</c:v>
                </c:pt>
                <c:pt idx="161">
                  <c:v>79</c:v>
                </c:pt>
                <c:pt idx="162">
                  <c:v>77</c:v>
                </c:pt>
                <c:pt idx="163">
                  <c:v>75</c:v>
                </c:pt>
                <c:pt idx="164">
                  <c:v>73</c:v>
                </c:pt>
                <c:pt idx="165">
                  <c:v>72</c:v>
                </c:pt>
                <c:pt idx="166">
                  <c:v>71</c:v>
                </c:pt>
                <c:pt idx="167">
                  <c:v>72</c:v>
                </c:pt>
                <c:pt idx="168">
                  <c:v>73</c:v>
                </c:pt>
                <c:pt idx="169">
                  <c:v>72</c:v>
                </c:pt>
                <c:pt idx="170">
                  <c:v>73</c:v>
                </c:pt>
                <c:pt idx="171">
                  <c:v>70</c:v>
                </c:pt>
                <c:pt idx="172">
                  <c:v>70</c:v>
                </c:pt>
                <c:pt idx="173">
                  <c:v>73</c:v>
                </c:pt>
                <c:pt idx="174">
                  <c:v>72</c:v>
                </c:pt>
                <c:pt idx="175">
                  <c:v>67</c:v>
                </c:pt>
                <c:pt idx="176">
                  <c:v>66</c:v>
                </c:pt>
                <c:pt idx="177">
                  <c:v>67</c:v>
                </c:pt>
                <c:pt idx="178">
                  <c:v>63</c:v>
                </c:pt>
                <c:pt idx="179">
                  <c:v>61</c:v>
                </c:pt>
                <c:pt idx="180">
                  <c:v>65</c:v>
                </c:pt>
                <c:pt idx="181">
                  <c:v>58</c:v>
                </c:pt>
                <c:pt idx="182">
                  <c:v>59</c:v>
                </c:pt>
                <c:pt idx="183">
                  <c:v>54</c:v>
                </c:pt>
                <c:pt idx="184">
                  <c:v>60</c:v>
                </c:pt>
                <c:pt idx="185">
                  <c:v>58</c:v>
                </c:pt>
                <c:pt idx="186">
                  <c:v>56</c:v>
                </c:pt>
                <c:pt idx="187">
                  <c:v>55</c:v>
                </c:pt>
                <c:pt idx="188">
                  <c:v>56</c:v>
                </c:pt>
                <c:pt idx="189">
                  <c:v>51</c:v>
                </c:pt>
                <c:pt idx="190">
                  <c:v>45</c:v>
                </c:pt>
                <c:pt idx="191">
                  <c:v>45</c:v>
                </c:pt>
                <c:pt idx="192">
                  <c:v>47</c:v>
                </c:pt>
                <c:pt idx="193">
                  <c:v>42</c:v>
                </c:pt>
                <c:pt idx="194">
                  <c:v>42</c:v>
                </c:pt>
                <c:pt idx="195">
                  <c:v>41</c:v>
                </c:pt>
                <c:pt idx="196">
                  <c:v>38</c:v>
                </c:pt>
                <c:pt idx="197">
                  <c:v>43</c:v>
                </c:pt>
                <c:pt idx="198">
                  <c:v>41</c:v>
                </c:pt>
                <c:pt idx="199">
                  <c:v>38</c:v>
                </c:pt>
                <c:pt idx="200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711-4799-8C66-FE08A2C3D04E}"/>
            </c:ext>
          </c:extLst>
        </c:ser>
        <c:ser>
          <c:idx val="12"/>
          <c:order val="12"/>
          <c:tx>
            <c:strRef>
              <c:f>'0iter ry'!$M$1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ry'!$M$2:$M$202</c:f>
              <c:numCache>
                <c:formatCode>General</c:formatCode>
                <c:ptCount val="201"/>
                <c:pt idx="0">
                  <c:v>18</c:v>
                </c:pt>
                <c:pt idx="1">
                  <c:v>23</c:v>
                </c:pt>
                <c:pt idx="2">
                  <c:v>26</c:v>
                </c:pt>
                <c:pt idx="3">
                  <c:v>22</c:v>
                </c:pt>
                <c:pt idx="4">
                  <c:v>19</c:v>
                </c:pt>
                <c:pt idx="5">
                  <c:v>23</c:v>
                </c:pt>
                <c:pt idx="6">
                  <c:v>22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28</c:v>
                </c:pt>
                <c:pt idx="11">
                  <c:v>30</c:v>
                </c:pt>
                <c:pt idx="12">
                  <c:v>32</c:v>
                </c:pt>
                <c:pt idx="13">
                  <c:v>30</c:v>
                </c:pt>
                <c:pt idx="14">
                  <c:v>32</c:v>
                </c:pt>
                <c:pt idx="15">
                  <c:v>32</c:v>
                </c:pt>
                <c:pt idx="16">
                  <c:v>34</c:v>
                </c:pt>
                <c:pt idx="17">
                  <c:v>35</c:v>
                </c:pt>
                <c:pt idx="18">
                  <c:v>35</c:v>
                </c:pt>
                <c:pt idx="19">
                  <c:v>34</c:v>
                </c:pt>
                <c:pt idx="20">
                  <c:v>38</c:v>
                </c:pt>
                <c:pt idx="21">
                  <c:v>36</c:v>
                </c:pt>
                <c:pt idx="22">
                  <c:v>41</c:v>
                </c:pt>
                <c:pt idx="23">
                  <c:v>40</c:v>
                </c:pt>
                <c:pt idx="24">
                  <c:v>46</c:v>
                </c:pt>
                <c:pt idx="25">
                  <c:v>40</c:v>
                </c:pt>
                <c:pt idx="26">
                  <c:v>41</c:v>
                </c:pt>
                <c:pt idx="27">
                  <c:v>40</c:v>
                </c:pt>
                <c:pt idx="28">
                  <c:v>42</c:v>
                </c:pt>
                <c:pt idx="29">
                  <c:v>47</c:v>
                </c:pt>
                <c:pt idx="30">
                  <c:v>44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46</c:v>
                </c:pt>
                <c:pt idx="35">
                  <c:v>42</c:v>
                </c:pt>
                <c:pt idx="36">
                  <c:v>39</c:v>
                </c:pt>
                <c:pt idx="37">
                  <c:v>41</c:v>
                </c:pt>
                <c:pt idx="38">
                  <c:v>39</c:v>
                </c:pt>
                <c:pt idx="39">
                  <c:v>39</c:v>
                </c:pt>
                <c:pt idx="40">
                  <c:v>42</c:v>
                </c:pt>
                <c:pt idx="41">
                  <c:v>38</c:v>
                </c:pt>
                <c:pt idx="42">
                  <c:v>37</c:v>
                </c:pt>
                <c:pt idx="43">
                  <c:v>36</c:v>
                </c:pt>
                <c:pt idx="44">
                  <c:v>36</c:v>
                </c:pt>
                <c:pt idx="45">
                  <c:v>32</c:v>
                </c:pt>
                <c:pt idx="46">
                  <c:v>38</c:v>
                </c:pt>
                <c:pt idx="47">
                  <c:v>35</c:v>
                </c:pt>
                <c:pt idx="48">
                  <c:v>35</c:v>
                </c:pt>
                <c:pt idx="49">
                  <c:v>36</c:v>
                </c:pt>
                <c:pt idx="50">
                  <c:v>34</c:v>
                </c:pt>
                <c:pt idx="51">
                  <c:v>35</c:v>
                </c:pt>
                <c:pt idx="52">
                  <c:v>36</c:v>
                </c:pt>
                <c:pt idx="53">
                  <c:v>31</c:v>
                </c:pt>
                <c:pt idx="54">
                  <c:v>30</c:v>
                </c:pt>
                <c:pt idx="55">
                  <c:v>31</c:v>
                </c:pt>
                <c:pt idx="56">
                  <c:v>34</c:v>
                </c:pt>
                <c:pt idx="57">
                  <c:v>28</c:v>
                </c:pt>
                <c:pt idx="58">
                  <c:v>30</c:v>
                </c:pt>
                <c:pt idx="59">
                  <c:v>34</c:v>
                </c:pt>
                <c:pt idx="60">
                  <c:v>30</c:v>
                </c:pt>
                <c:pt idx="61">
                  <c:v>30</c:v>
                </c:pt>
                <c:pt idx="62">
                  <c:v>28</c:v>
                </c:pt>
                <c:pt idx="63">
                  <c:v>30</c:v>
                </c:pt>
                <c:pt idx="64">
                  <c:v>35</c:v>
                </c:pt>
                <c:pt idx="65">
                  <c:v>31</c:v>
                </c:pt>
                <c:pt idx="66">
                  <c:v>30</c:v>
                </c:pt>
                <c:pt idx="67">
                  <c:v>29</c:v>
                </c:pt>
                <c:pt idx="68">
                  <c:v>28</c:v>
                </c:pt>
                <c:pt idx="69">
                  <c:v>27</c:v>
                </c:pt>
                <c:pt idx="70">
                  <c:v>28</c:v>
                </c:pt>
                <c:pt idx="71">
                  <c:v>31</c:v>
                </c:pt>
                <c:pt idx="72">
                  <c:v>32</c:v>
                </c:pt>
                <c:pt idx="73">
                  <c:v>32</c:v>
                </c:pt>
                <c:pt idx="74">
                  <c:v>28</c:v>
                </c:pt>
                <c:pt idx="75">
                  <c:v>31</c:v>
                </c:pt>
                <c:pt idx="76">
                  <c:v>35</c:v>
                </c:pt>
                <c:pt idx="77">
                  <c:v>31</c:v>
                </c:pt>
                <c:pt idx="78">
                  <c:v>29</c:v>
                </c:pt>
                <c:pt idx="79">
                  <c:v>28</c:v>
                </c:pt>
                <c:pt idx="80">
                  <c:v>31</c:v>
                </c:pt>
                <c:pt idx="81">
                  <c:v>34</c:v>
                </c:pt>
                <c:pt idx="82">
                  <c:v>33</c:v>
                </c:pt>
                <c:pt idx="83">
                  <c:v>38</c:v>
                </c:pt>
                <c:pt idx="84">
                  <c:v>37</c:v>
                </c:pt>
                <c:pt idx="85">
                  <c:v>32</c:v>
                </c:pt>
                <c:pt idx="86">
                  <c:v>31</c:v>
                </c:pt>
                <c:pt idx="87">
                  <c:v>30</c:v>
                </c:pt>
                <c:pt idx="88">
                  <c:v>29</c:v>
                </c:pt>
                <c:pt idx="89">
                  <c:v>33</c:v>
                </c:pt>
                <c:pt idx="90">
                  <c:v>31</c:v>
                </c:pt>
                <c:pt idx="91">
                  <c:v>32</c:v>
                </c:pt>
                <c:pt idx="92">
                  <c:v>34</c:v>
                </c:pt>
                <c:pt idx="93">
                  <c:v>30</c:v>
                </c:pt>
                <c:pt idx="94">
                  <c:v>35</c:v>
                </c:pt>
                <c:pt idx="95">
                  <c:v>34</c:v>
                </c:pt>
                <c:pt idx="96">
                  <c:v>33</c:v>
                </c:pt>
                <c:pt idx="97">
                  <c:v>33</c:v>
                </c:pt>
                <c:pt idx="98">
                  <c:v>29</c:v>
                </c:pt>
                <c:pt idx="99">
                  <c:v>31</c:v>
                </c:pt>
                <c:pt idx="100">
                  <c:v>30</c:v>
                </c:pt>
                <c:pt idx="101">
                  <c:v>32</c:v>
                </c:pt>
                <c:pt idx="102">
                  <c:v>31</c:v>
                </c:pt>
                <c:pt idx="103">
                  <c:v>36</c:v>
                </c:pt>
                <c:pt idx="104">
                  <c:v>31</c:v>
                </c:pt>
                <c:pt idx="105">
                  <c:v>31</c:v>
                </c:pt>
                <c:pt idx="106">
                  <c:v>30</c:v>
                </c:pt>
                <c:pt idx="107">
                  <c:v>33</c:v>
                </c:pt>
                <c:pt idx="108">
                  <c:v>35</c:v>
                </c:pt>
                <c:pt idx="109">
                  <c:v>34</c:v>
                </c:pt>
                <c:pt idx="110">
                  <c:v>29</c:v>
                </c:pt>
                <c:pt idx="111">
                  <c:v>32</c:v>
                </c:pt>
                <c:pt idx="112">
                  <c:v>29</c:v>
                </c:pt>
                <c:pt idx="113">
                  <c:v>28</c:v>
                </c:pt>
                <c:pt idx="114">
                  <c:v>31</c:v>
                </c:pt>
                <c:pt idx="115">
                  <c:v>30</c:v>
                </c:pt>
                <c:pt idx="116">
                  <c:v>30</c:v>
                </c:pt>
                <c:pt idx="117">
                  <c:v>30</c:v>
                </c:pt>
                <c:pt idx="118">
                  <c:v>31</c:v>
                </c:pt>
                <c:pt idx="119">
                  <c:v>27</c:v>
                </c:pt>
                <c:pt idx="120">
                  <c:v>27</c:v>
                </c:pt>
                <c:pt idx="121">
                  <c:v>32</c:v>
                </c:pt>
                <c:pt idx="122">
                  <c:v>31</c:v>
                </c:pt>
                <c:pt idx="123">
                  <c:v>34</c:v>
                </c:pt>
                <c:pt idx="124">
                  <c:v>33</c:v>
                </c:pt>
                <c:pt idx="125">
                  <c:v>32</c:v>
                </c:pt>
                <c:pt idx="126">
                  <c:v>33</c:v>
                </c:pt>
                <c:pt idx="127">
                  <c:v>31</c:v>
                </c:pt>
                <c:pt idx="128">
                  <c:v>30</c:v>
                </c:pt>
                <c:pt idx="129">
                  <c:v>30</c:v>
                </c:pt>
                <c:pt idx="130">
                  <c:v>30</c:v>
                </c:pt>
                <c:pt idx="131">
                  <c:v>27</c:v>
                </c:pt>
                <c:pt idx="132">
                  <c:v>30</c:v>
                </c:pt>
                <c:pt idx="133">
                  <c:v>30</c:v>
                </c:pt>
                <c:pt idx="134">
                  <c:v>30</c:v>
                </c:pt>
                <c:pt idx="135">
                  <c:v>29</c:v>
                </c:pt>
                <c:pt idx="136">
                  <c:v>27</c:v>
                </c:pt>
                <c:pt idx="137">
                  <c:v>29</c:v>
                </c:pt>
                <c:pt idx="138">
                  <c:v>32</c:v>
                </c:pt>
                <c:pt idx="139">
                  <c:v>31</c:v>
                </c:pt>
                <c:pt idx="140">
                  <c:v>31</c:v>
                </c:pt>
                <c:pt idx="141">
                  <c:v>28</c:v>
                </c:pt>
                <c:pt idx="142">
                  <c:v>35</c:v>
                </c:pt>
                <c:pt idx="143">
                  <c:v>33</c:v>
                </c:pt>
                <c:pt idx="144">
                  <c:v>33</c:v>
                </c:pt>
                <c:pt idx="145">
                  <c:v>32</c:v>
                </c:pt>
                <c:pt idx="146">
                  <c:v>30</c:v>
                </c:pt>
                <c:pt idx="147">
                  <c:v>28</c:v>
                </c:pt>
                <c:pt idx="148">
                  <c:v>31</c:v>
                </c:pt>
                <c:pt idx="149">
                  <c:v>32</c:v>
                </c:pt>
                <c:pt idx="150">
                  <c:v>30</c:v>
                </c:pt>
                <c:pt idx="151">
                  <c:v>31</c:v>
                </c:pt>
                <c:pt idx="152">
                  <c:v>34</c:v>
                </c:pt>
                <c:pt idx="153">
                  <c:v>34</c:v>
                </c:pt>
                <c:pt idx="154">
                  <c:v>31</c:v>
                </c:pt>
                <c:pt idx="155">
                  <c:v>31</c:v>
                </c:pt>
                <c:pt idx="156">
                  <c:v>32</c:v>
                </c:pt>
                <c:pt idx="157">
                  <c:v>33</c:v>
                </c:pt>
                <c:pt idx="158">
                  <c:v>36</c:v>
                </c:pt>
                <c:pt idx="159">
                  <c:v>35</c:v>
                </c:pt>
                <c:pt idx="160">
                  <c:v>34</c:v>
                </c:pt>
                <c:pt idx="161">
                  <c:v>33</c:v>
                </c:pt>
                <c:pt idx="162">
                  <c:v>34</c:v>
                </c:pt>
                <c:pt idx="163">
                  <c:v>39</c:v>
                </c:pt>
                <c:pt idx="164">
                  <c:v>34</c:v>
                </c:pt>
                <c:pt idx="165">
                  <c:v>34</c:v>
                </c:pt>
                <c:pt idx="166">
                  <c:v>33</c:v>
                </c:pt>
                <c:pt idx="167">
                  <c:v>35</c:v>
                </c:pt>
                <c:pt idx="168">
                  <c:v>38</c:v>
                </c:pt>
                <c:pt idx="169">
                  <c:v>36</c:v>
                </c:pt>
                <c:pt idx="170">
                  <c:v>39</c:v>
                </c:pt>
                <c:pt idx="171">
                  <c:v>37</c:v>
                </c:pt>
                <c:pt idx="172">
                  <c:v>38</c:v>
                </c:pt>
                <c:pt idx="173">
                  <c:v>33</c:v>
                </c:pt>
                <c:pt idx="174">
                  <c:v>34</c:v>
                </c:pt>
                <c:pt idx="175">
                  <c:v>39</c:v>
                </c:pt>
                <c:pt idx="176">
                  <c:v>36</c:v>
                </c:pt>
                <c:pt idx="177">
                  <c:v>36</c:v>
                </c:pt>
                <c:pt idx="178">
                  <c:v>44</c:v>
                </c:pt>
                <c:pt idx="179">
                  <c:v>42</c:v>
                </c:pt>
                <c:pt idx="180">
                  <c:v>36</c:v>
                </c:pt>
                <c:pt idx="181">
                  <c:v>43</c:v>
                </c:pt>
                <c:pt idx="182">
                  <c:v>43</c:v>
                </c:pt>
                <c:pt idx="183">
                  <c:v>46</c:v>
                </c:pt>
                <c:pt idx="184">
                  <c:v>39</c:v>
                </c:pt>
                <c:pt idx="185">
                  <c:v>44</c:v>
                </c:pt>
                <c:pt idx="186">
                  <c:v>43</c:v>
                </c:pt>
                <c:pt idx="187">
                  <c:v>43</c:v>
                </c:pt>
                <c:pt idx="188">
                  <c:v>44</c:v>
                </c:pt>
                <c:pt idx="189">
                  <c:v>44</c:v>
                </c:pt>
                <c:pt idx="190">
                  <c:v>47</c:v>
                </c:pt>
                <c:pt idx="191">
                  <c:v>44</c:v>
                </c:pt>
                <c:pt idx="192">
                  <c:v>51</c:v>
                </c:pt>
                <c:pt idx="193">
                  <c:v>46</c:v>
                </c:pt>
                <c:pt idx="194">
                  <c:v>50</c:v>
                </c:pt>
                <c:pt idx="195">
                  <c:v>49</c:v>
                </c:pt>
                <c:pt idx="196">
                  <c:v>51</c:v>
                </c:pt>
                <c:pt idx="197">
                  <c:v>48</c:v>
                </c:pt>
                <c:pt idx="198">
                  <c:v>53</c:v>
                </c:pt>
                <c:pt idx="199">
                  <c:v>51</c:v>
                </c:pt>
                <c:pt idx="200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711-4799-8C66-FE08A2C3D04E}"/>
            </c:ext>
          </c:extLst>
        </c:ser>
        <c:ser>
          <c:idx val="13"/>
          <c:order val="13"/>
          <c:tx>
            <c:strRef>
              <c:f>'0iter ry'!$N$1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ry'!$N$2:$N$202</c:f>
              <c:numCache>
                <c:formatCode>General</c:formatCode>
                <c:ptCount val="201"/>
                <c:pt idx="0">
                  <c:v>38</c:v>
                </c:pt>
                <c:pt idx="1">
                  <c:v>41</c:v>
                </c:pt>
                <c:pt idx="2">
                  <c:v>39</c:v>
                </c:pt>
                <c:pt idx="3">
                  <c:v>35</c:v>
                </c:pt>
                <c:pt idx="4">
                  <c:v>36</c:v>
                </c:pt>
                <c:pt idx="5">
                  <c:v>37</c:v>
                </c:pt>
                <c:pt idx="6">
                  <c:v>39</c:v>
                </c:pt>
                <c:pt idx="7">
                  <c:v>39</c:v>
                </c:pt>
                <c:pt idx="8">
                  <c:v>38</c:v>
                </c:pt>
                <c:pt idx="9">
                  <c:v>35</c:v>
                </c:pt>
                <c:pt idx="10">
                  <c:v>35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37</c:v>
                </c:pt>
                <c:pt idx="15">
                  <c:v>34</c:v>
                </c:pt>
                <c:pt idx="16">
                  <c:v>35</c:v>
                </c:pt>
                <c:pt idx="17">
                  <c:v>31</c:v>
                </c:pt>
                <c:pt idx="18">
                  <c:v>33</c:v>
                </c:pt>
                <c:pt idx="19">
                  <c:v>35</c:v>
                </c:pt>
                <c:pt idx="20">
                  <c:v>36</c:v>
                </c:pt>
                <c:pt idx="21">
                  <c:v>34</c:v>
                </c:pt>
                <c:pt idx="22">
                  <c:v>32</c:v>
                </c:pt>
                <c:pt idx="23">
                  <c:v>36</c:v>
                </c:pt>
                <c:pt idx="24">
                  <c:v>37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36</c:v>
                </c:pt>
                <c:pt idx="29">
                  <c:v>35</c:v>
                </c:pt>
                <c:pt idx="30">
                  <c:v>33</c:v>
                </c:pt>
                <c:pt idx="31">
                  <c:v>35</c:v>
                </c:pt>
                <c:pt idx="32">
                  <c:v>32</c:v>
                </c:pt>
                <c:pt idx="33">
                  <c:v>33</c:v>
                </c:pt>
                <c:pt idx="34">
                  <c:v>35</c:v>
                </c:pt>
                <c:pt idx="35">
                  <c:v>37</c:v>
                </c:pt>
                <c:pt idx="36">
                  <c:v>34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36</c:v>
                </c:pt>
                <c:pt idx="41">
                  <c:v>36</c:v>
                </c:pt>
                <c:pt idx="42">
                  <c:v>42</c:v>
                </c:pt>
                <c:pt idx="43">
                  <c:v>34</c:v>
                </c:pt>
                <c:pt idx="44">
                  <c:v>41</c:v>
                </c:pt>
                <c:pt idx="45">
                  <c:v>45</c:v>
                </c:pt>
                <c:pt idx="46">
                  <c:v>38</c:v>
                </c:pt>
                <c:pt idx="47">
                  <c:v>42</c:v>
                </c:pt>
                <c:pt idx="48">
                  <c:v>39</c:v>
                </c:pt>
                <c:pt idx="49">
                  <c:v>39</c:v>
                </c:pt>
                <c:pt idx="50">
                  <c:v>42</c:v>
                </c:pt>
                <c:pt idx="51">
                  <c:v>40</c:v>
                </c:pt>
                <c:pt idx="52">
                  <c:v>40</c:v>
                </c:pt>
                <c:pt idx="53">
                  <c:v>41</c:v>
                </c:pt>
                <c:pt idx="54">
                  <c:v>41</c:v>
                </c:pt>
                <c:pt idx="55">
                  <c:v>43</c:v>
                </c:pt>
                <c:pt idx="56">
                  <c:v>44</c:v>
                </c:pt>
                <c:pt idx="57">
                  <c:v>42</c:v>
                </c:pt>
                <c:pt idx="58">
                  <c:v>43</c:v>
                </c:pt>
                <c:pt idx="59">
                  <c:v>41</c:v>
                </c:pt>
                <c:pt idx="60">
                  <c:v>42</c:v>
                </c:pt>
                <c:pt idx="61">
                  <c:v>44</c:v>
                </c:pt>
                <c:pt idx="62">
                  <c:v>40</c:v>
                </c:pt>
                <c:pt idx="63">
                  <c:v>40</c:v>
                </c:pt>
                <c:pt idx="64">
                  <c:v>43</c:v>
                </c:pt>
                <c:pt idx="65">
                  <c:v>43</c:v>
                </c:pt>
                <c:pt idx="66">
                  <c:v>42</c:v>
                </c:pt>
                <c:pt idx="67">
                  <c:v>42</c:v>
                </c:pt>
                <c:pt idx="68">
                  <c:v>39</c:v>
                </c:pt>
                <c:pt idx="69">
                  <c:v>39</c:v>
                </c:pt>
                <c:pt idx="70">
                  <c:v>43</c:v>
                </c:pt>
                <c:pt idx="71">
                  <c:v>42</c:v>
                </c:pt>
                <c:pt idx="72">
                  <c:v>38</c:v>
                </c:pt>
                <c:pt idx="73">
                  <c:v>39</c:v>
                </c:pt>
                <c:pt idx="74">
                  <c:v>34</c:v>
                </c:pt>
                <c:pt idx="75">
                  <c:v>42</c:v>
                </c:pt>
                <c:pt idx="76">
                  <c:v>40</c:v>
                </c:pt>
                <c:pt idx="77">
                  <c:v>37</c:v>
                </c:pt>
                <c:pt idx="78">
                  <c:v>36</c:v>
                </c:pt>
                <c:pt idx="79">
                  <c:v>40</c:v>
                </c:pt>
                <c:pt idx="80">
                  <c:v>35</c:v>
                </c:pt>
                <c:pt idx="81">
                  <c:v>32</c:v>
                </c:pt>
                <c:pt idx="82">
                  <c:v>39</c:v>
                </c:pt>
                <c:pt idx="83">
                  <c:v>35</c:v>
                </c:pt>
                <c:pt idx="84">
                  <c:v>33</c:v>
                </c:pt>
                <c:pt idx="85">
                  <c:v>32</c:v>
                </c:pt>
                <c:pt idx="86">
                  <c:v>34</c:v>
                </c:pt>
                <c:pt idx="87">
                  <c:v>30</c:v>
                </c:pt>
                <c:pt idx="88">
                  <c:v>30</c:v>
                </c:pt>
                <c:pt idx="89">
                  <c:v>33</c:v>
                </c:pt>
                <c:pt idx="90">
                  <c:v>30</c:v>
                </c:pt>
                <c:pt idx="91">
                  <c:v>30</c:v>
                </c:pt>
                <c:pt idx="92">
                  <c:v>29</c:v>
                </c:pt>
                <c:pt idx="93">
                  <c:v>26</c:v>
                </c:pt>
                <c:pt idx="94">
                  <c:v>28</c:v>
                </c:pt>
                <c:pt idx="95">
                  <c:v>29</c:v>
                </c:pt>
                <c:pt idx="96">
                  <c:v>28</c:v>
                </c:pt>
                <c:pt idx="97">
                  <c:v>30</c:v>
                </c:pt>
                <c:pt idx="98">
                  <c:v>24</c:v>
                </c:pt>
                <c:pt idx="99">
                  <c:v>24</c:v>
                </c:pt>
                <c:pt idx="100">
                  <c:v>27</c:v>
                </c:pt>
                <c:pt idx="101">
                  <c:v>29</c:v>
                </c:pt>
                <c:pt idx="102">
                  <c:v>30</c:v>
                </c:pt>
                <c:pt idx="103">
                  <c:v>29</c:v>
                </c:pt>
                <c:pt idx="104">
                  <c:v>30</c:v>
                </c:pt>
                <c:pt idx="105">
                  <c:v>29</c:v>
                </c:pt>
                <c:pt idx="106">
                  <c:v>28</c:v>
                </c:pt>
                <c:pt idx="107">
                  <c:v>30</c:v>
                </c:pt>
                <c:pt idx="108">
                  <c:v>27</c:v>
                </c:pt>
                <c:pt idx="109">
                  <c:v>30</c:v>
                </c:pt>
                <c:pt idx="110">
                  <c:v>27</c:v>
                </c:pt>
                <c:pt idx="111">
                  <c:v>30</c:v>
                </c:pt>
                <c:pt idx="112">
                  <c:v>31</c:v>
                </c:pt>
                <c:pt idx="113">
                  <c:v>29</c:v>
                </c:pt>
                <c:pt idx="114">
                  <c:v>30</c:v>
                </c:pt>
                <c:pt idx="115">
                  <c:v>32</c:v>
                </c:pt>
                <c:pt idx="116">
                  <c:v>36</c:v>
                </c:pt>
                <c:pt idx="117">
                  <c:v>34</c:v>
                </c:pt>
                <c:pt idx="118">
                  <c:v>36</c:v>
                </c:pt>
                <c:pt idx="119">
                  <c:v>32</c:v>
                </c:pt>
                <c:pt idx="120">
                  <c:v>38</c:v>
                </c:pt>
                <c:pt idx="121">
                  <c:v>39</c:v>
                </c:pt>
                <c:pt idx="122">
                  <c:v>39</c:v>
                </c:pt>
                <c:pt idx="123">
                  <c:v>40</c:v>
                </c:pt>
                <c:pt idx="124">
                  <c:v>39</c:v>
                </c:pt>
                <c:pt idx="125">
                  <c:v>42</c:v>
                </c:pt>
                <c:pt idx="126">
                  <c:v>42</c:v>
                </c:pt>
                <c:pt idx="127">
                  <c:v>45</c:v>
                </c:pt>
                <c:pt idx="128">
                  <c:v>40</c:v>
                </c:pt>
                <c:pt idx="129">
                  <c:v>42</c:v>
                </c:pt>
                <c:pt idx="130">
                  <c:v>40</c:v>
                </c:pt>
                <c:pt idx="131">
                  <c:v>41</c:v>
                </c:pt>
                <c:pt idx="132">
                  <c:v>41</c:v>
                </c:pt>
                <c:pt idx="133">
                  <c:v>44</c:v>
                </c:pt>
                <c:pt idx="134">
                  <c:v>43</c:v>
                </c:pt>
                <c:pt idx="135">
                  <c:v>44</c:v>
                </c:pt>
                <c:pt idx="136">
                  <c:v>46</c:v>
                </c:pt>
                <c:pt idx="137">
                  <c:v>45</c:v>
                </c:pt>
                <c:pt idx="138">
                  <c:v>46</c:v>
                </c:pt>
                <c:pt idx="139">
                  <c:v>42</c:v>
                </c:pt>
                <c:pt idx="140">
                  <c:v>46</c:v>
                </c:pt>
                <c:pt idx="141">
                  <c:v>40</c:v>
                </c:pt>
                <c:pt idx="142">
                  <c:v>47</c:v>
                </c:pt>
                <c:pt idx="143">
                  <c:v>46</c:v>
                </c:pt>
                <c:pt idx="144">
                  <c:v>45</c:v>
                </c:pt>
                <c:pt idx="145">
                  <c:v>48</c:v>
                </c:pt>
                <c:pt idx="146">
                  <c:v>47</c:v>
                </c:pt>
                <c:pt idx="147">
                  <c:v>45</c:v>
                </c:pt>
                <c:pt idx="148">
                  <c:v>47</c:v>
                </c:pt>
                <c:pt idx="149">
                  <c:v>45</c:v>
                </c:pt>
                <c:pt idx="150">
                  <c:v>47</c:v>
                </c:pt>
                <c:pt idx="151">
                  <c:v>43</c:v>
                </c:pt>
                <c:pt idx="152">
                  <c:v>44</c:v>
                </c:pt>
                <c:pt idx="153">
                  <c:v>44</c:v>
                </c:pt>
                <c:pt idx="154">
                  <c:v>44</c:v>
                </c:pt>
                <c:pt idx="155">
                  <c:v>39</c:v>
                </c:pt>
                <c:pt idx="156">
                  <c:v>42</c:v>
                </c:pt>
                <c:pt idx="157">
                  <c:v>44</c:v>
                </c:pt>
                <c:pt idx="158">
                  <c:v>45</c:v>
                </c:pt>
                <c:pt idx="159">
                  <c:v>43</c:v>
                </c:pt>
                <c:pt idx="160">
                  <c:v>38</c:v>
                </c:pt>
                <c:pt idx="161">
                  <c:v>42</c:v>
                </c:pt>
                <c:pt idx="162">
                  <c:v>42</c:v>
                </c:pt>
                <c:pt idx="163">
                  <c:v>41</c:v>
                </c:pt>
                <c:pt idx="164">
                  <c:v>38</c:v>
                </c:pt>
                <c:pt idx="165">
                  <c:v>39</c:v>
                </c:pt>
                <c:pt idx="166">
                  <c:v>35</c:v>
                </c:pt>
                <c:pt idx="167">
                  <c:v>39</c:v>
                </c:pt>
                <c:pt idx="168">
                  <c:v>42</c:v>
                </c:pt>
                <c:pt idx="169">
                  <c:v>37</c:v>
                </c:pt>
                <c:pt idx="170">
                  <c:v>38</c:v>
                </c:pt>
                <c:pt idx="171">
                  <c:v>40</c:v>
                </c:pt>
                <c:pt idx="172">
                  <c:v>36</c:v>
                </c:pt>
                <c:pt idx="173">
                  <c:v>39</c:v>
                </c:pt>
                <c:pt idx="174">
                  <c:v>39</c:v>
                </c:pt>
                <c:pt idx="175">
                  <c:v>35</c:v>
                </c:pt>
                <c:pt idx="176">
                  <c:v>35</c:v>
                </c:pt>
                <c:pt idx="177">
                  <c:v>32</c:v>
                </c:pt>
                <c:pt idx="178">
                  <c:v>39</c:v>
                </c:pt>
                <c:pt idx="179">
                  <c:v>33</c:v>
                </c:pt>
                <c:pt idx="180">
                  <c:v>34</c:v>
                </c:pt>
                <c:pt idx="181">
                  <c:v>35</c:v>
                </c:pt>
                <c:pt idx="182">
                  <c:v>39</c:v>
                </c:pt>
                <c:pt idx="183">
                  <c:v>36</c:v>
                </c:pt>
                <c:pt idx="184">
                  <c:v>37</c:v>
                </c:pt>
                <c:pt idx="185">
                  <c:v>37</c:v>
                </c:pt>
                <c:pt idx="186">
                  <c:v>40</c:v>
                </c:pt>
                <c:pt idx="187">
                  <c:v>34</c:v>
                </c:pt>
                <c:pt idx="188">
                  <c:v>39</c:v>
                </c:pt>
                <c:pt idx="189">
                  <c:v>35</c:v>
                </c:pt>
                <c:pt idx="190">
                  <c:v>34</c:v>
                </c:pt>
                <c:pt idx="191">
                  <c:v>35</c:v>
                </c:pt>
                <c:pt idx="192">
                  <c:v>36</c:v>
                </c:pt>
                <c:pt idx="193">
                  <c:v>34</c:v>
                </c:pt>
                <c:pt idx="194">
                  <c:v>38</c:v>
                </c:pt>
                <c:pt idx="195">
                  <c:v>37</c:v>
                </c:pt>
                <c:pt idx="196">
                  <c:v>35</c:v>
                </c:pt>
                <c:pt idx="197">
                  <c:v>38</c:v>
                </c:pt>
                <c:pt idx="198">
                  <c:v>39</c:v>
                </c:pt>
                <c:pt idx="199">
                  <c:v>34</c:v>
                </c:pt>
                <c:pt idx="2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711-4799-8C66-FE08A2C3D04E}"/>
            </c:ext>
          </c:extLst>
        </c:ser>
        <c:ser>
          <c:idx val="14"/>
          <c:order val="14"/>
          <c:tx>
            <c:strRef>
              <c:f>'0iter ry'!$O$1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ry'!$O$2:$O$202</c:f>
              <c:numCache>
                <c:formatCode>General</c:formatCode>
                <c:ptCount val="201"/>
                <c:pt idx="0">
                  <c:v>83</c:v>
                </c:pt>
                <c:pt idx="1">
                  <c:v>88</c:v>
                </c:pt>
                <c:pt idx="2">
                  <c:v>88</c:v>
                </c:pt>
                <c:pt idx="3">
                  <c:v>92</c:v>
                </c:pt>
                <c:pt idx="4">
                  <c:v>92</c:v>
                </c:pt>
                <c:pt idx="5">
                  <c:v>92</c:v>
                </c:pt>
                <c:pt idx="6">
                  <c:v>93</c:v>
                </c:pt>
                <c:pt idx="7">
                  <c:v>101</c:v>
                </c:pt>
                <c:pt idx="8">
                  <c:v>97</c:v>
                </c:pt>
                <c:pt idx="9">
                  <c:v>108</c:v>
                </c:pt>
                <c:pt idx="10">
                  <c:v>102</c:v>
                </c:pt>
                <c:pt idx="11">
                  <c:v>114</c:v>
                </c:pt>
                <c:pt idx="12">
                  <c:v>105</c:v>
                </c:pt>
                <c:pt idx="13">
                  <c:v>117</c:v>
                </c:pt>
                <c:pt idx="14">
                  <c:v>107</c:v>
                </c:pt>
                <c:pt idx="15">
                  <c:v>115</c:v>
                </c:pt>
                <c:pt idx="16">
                  <c:v>110</c:v>
                </c:pt>
                <c:pt idx="17">
                  <c:v>117</c:v>
                </c:pt>
                <c:pt idx="18">
                  <c:v>114</c:v>
                </c:pt>
                <c:pt idx="19">
                  <c:v>117</c:v>
                </c:pt>
                <c:pt idx="20">
                  <c:v>118</c:v>
                </c:pt>
                <c:pt idx="21">
                  <c:v>115</c:v>
                </c:pt>
                <c:pt idx="22">
                  <c:v>116</c:v>
                </c:pt>
                <c:pt idx="23">
                  <c:v>115</c:v>
                </c:pt>
                <c:pt idx="24">
                  <c:v>107</c:v>
                </c:pt>
                <c:pt idx="25">
                  <c:v>113</c:v>
                </c:pt>
                <c:pt idx="26">
                  <c:v>111</c:v>
                </c:pt>
                <c:pt idx="27">
                  <c:v>106</c:v>
                </c:pt>
                <c:pt idx="28">
                  <c:v>105</c:v>
                </c:pt>
                <c:pt idx="29">
                  <c:v>101</c:v>
                </c:pt>
                <c:pt idx="30">
                  <c:v>106</c:v>
                </c:pt>
                <c:pt idx="31">
                  <c:v>92</c:v>
                </c:pt>
                <c:pt idx="32">
                  <c:v>97</c:v>
                </c:pt>
                <c:pt idx="33">
                  <c:v>99</c:v>
                </c:pt>
                <c:pt idx="34">
                  <c:v>95</c:v>
                </c:pt>
                <c:pt idx="35">
                  <c:v>85</c:v>
                </c:pt>
                <c:pt idx="36">
                  <c:v>91</c:v>
                </c:pt>
                <c:pt idx="37">
                  <c:v>90</c:v>
                </c:pt>
                <c:pt idx="38">
                  <c:v>80</c:v>
                </c:pt>
                <c:pt idx="39">
                  <c:v>85</c:v>
                </c:pt>
                <c:pt idx="40">
                  <c:v>79</c:v>
                </c:pt>
                <c:pt idx="41">
                  <c:v>79</c:v>
                </c:pt>
                <c:pt idx="42">
                  <c:v>74</c:v>
                </c:pt>
                <c:pt idx="43">
                  <c:v>73</c:v>
                </c:pt>
                <c:pt idx="44">
                  <c:v>68</c:v>
                </c:pt>
                <c:pt idx="45">
                  <c:v>68</c:v>
                </c:pt>
                <c:pt idx="46">
                  <c:v>67</c:v>
                </c:pt>
                <c:pt idx="47">
                  <c:v>67</c:v>
                </c:pt>
                <c:pt idx="48">
                  <c:v>63</c:v>
                </c:pt>
                <c:pt idx="49">
                  <c:v>56</c:v>
                </c:pt>
                <c:pt idx="50">
                  <c:v>62</c:v>
                </c:pt>
                <c:pt idx="51">
                  <c:v>57</c:v>
                </c:pt>
                <c:pt idx="52">
                  <c:v>55</c:v>
                </c:pt>
                <c:pt idx="53">
                  <c:v>46</c:v>
                </c:pt>
                <c:pt idx="54">
                  <c:v>43</c:v>
                </c:pt>
                <c:pt idx="55">
                  <c:v>44</c:v>
                </c:pt>
                <c:pt idx="56">
                  <c:v>47</c:v>
                </c:pt>
                <c:pt idx="57">
                  <c:v>44</c:v>
                </c:pt>
                <c:pt idx="58">
                  <c:v>42</c:v>
                </c:pt>
                <c:pt idx="59">
                  <c:v>44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34</c:v>
                </c:pt>
                <c:pt idx="64">
                  <c:v>38</c:v>
                </c:pt>
                <c:pt idx="65">
                  <c:v>37</c:v>
                </c:pt>
                <c:pt idx="66">
                  <c:v>37</c:v>
                </c:pt>
                <c:pt idx="67">
                  <c:v>36</c:v>
                </c:pt>
                <c:pt idx="68">
                  <c:v>31</c:v>
                </c:pt>
                <c:pt idx="69">
                  <c:v>30</c:v>
                </c:pt>
                <c:pt idx="70">
                  <c:v>36</c:v>
                </c:pt>
                <c:pt idx="71">
                  <c:v>33</c:v>
                </c:pt>
                <c:pt idx="72">
                  <c:v>33</c:v>
                </c:pt>
                <c:pt idx="73">
                  <c:v>29</c:v>
                </c:pt>
                <c:pt idx="74">
                  <c:v>30</c:v>
                </c:pt>
                <c:pt idx="75">
                  <c:v>31</c:v>
                </c:pt>
                <c:pt idx="76">
                  <c:v>30</c:v>
                </c:pt>
                <c:pt idx="77">
                  <c:v>31</c:v>
                </c:pt>
                <c:pt idx="78">
                  <c:v>26</c:v>
                </c:pt>
                <c:pt idx="79">
                  <c:v>33</c:v>
                </c:pt>
                <c:pt idx="80">
                  <c:v>28</c:v>
                </c:pt>
                <c:pt idx="81">
                  <c:v>30</c:v>
                </c:pt>
                <c:pt idx="82">
                  <c:v>30</c:v>
                </c:pt>
                <c:pt idx="83">
                  <c:v>29</c:v>
                </c:pt>
                <c:pt idx="84">
                  <c:v>34</c:v>
                </c:pt>
                <c:pt idx="85">
                  <c:v>25</c:v>
                </c:pt>
                <c:pt idx="86">
                  <c:v>27</c:v>
                </c:pt>
                <c:pt idx="87">
                  <c:v>25</c:v>
                </c:pt>
                <c:pt idx="88">
                  <c:v>23</c:v>
                </c:pt>
                <c:pt idx="89">
                  <c:v>26</c:v>
                </c:pt>
                <c:pt idx="90">
                  <c:v>27</c:v>
                </c:pt>
                <c:pt idx="91">
                  <c:v>28</c:v>
                </c:pt>
                <c:pt idx="92">
                  <c:v>28</c:v>
                </c:pt>
                <c:pt idx="93">
                  <c:v>23</c:v>
                </c:pt>
                <c:pt idx="94">
                  <c:v>25</c:v>
                </c:pt>
                <c:pt idx="95">
                  <c:v>28</c:v>
                </c:pt>
                <c:pt idx="96">
                  <c:v>24</c:v>
                </c:pt>
                <c:pt idx="97">
                  <c:v>26</c:v>
                </c:pt>
                <c:pt idx="98">
                  <c:v>23</c:v>
                </c:pt>
                <c:pt idx="99">
                  <c:v>25</c:v>
                </c:pt>
                <c:pt idx="100">
                  <c:v>25</c:v>
                </c:pt>
                <c:pt idx="101">
                  <c:v>25</c:v>
                </c:pt>
                <c:pt idx="102">
                  <c:v>26</c:v>
                </c:pt>
                <c:pt idx="103">
                  <c:v>25</c:v>
                </c:pt>
                <c:pt idx="104">
                  <c:v>29</c:v>
                </c:pt>
                <c:pt idx="105">
                  <c:v>27</c:v>
                </c:pt>
                <c:pt idx="106">
                  <c:v>32</c:v>
                </c:pt>
                <c:pt idx="107">
                  <c:v>28</c:v>
                </c:pt>
                <c:pt idx="108">
                  <c:v>30</c:v>
                </c:pt>
                <c:pt idx="109">
                  <c:v>32</c:v>
                </c:pt>
                <c:pt idx="110">
                  <c:v>31</c:v>
                </c:pt>
                <c:pt idx="111">
                  <c:v>30</c:v>
                </c:pt>
                <c:pt idx="112">
                  <c:v>31</c:v>
                </c:pt>
                <c:pt idx="113">
                  <c:v>30</c:v>
                </c:pt>
                <c:pt idx="114">
                  <c:v>34</c:v>
                </c:pt>
                <c:pt idx="115">
                  <c:v>36</c:v>
                </c:pt>
                <c:pt idx="116">
                  <c:v>33</c:v>
                </c:pt>
                <c:pt idx="117">
                  <c:v>36</c:v>
                </c:pt>
                <c:pt idx="118">
                  <c:v>37</c:v>
                </c:pt>
                <c:pt idx="119">
                  <c:v>40</c:v>
                </c:pt>
                <c:pt idx="120">
                  <c:v>37</c:v>
                </c:pt>
                <c:pt idx="121">
                  <c:v>43</c:v>
                </c:pt>
                <c:pt idx="122">
                  <c:v>42</c:v>
                </c:pt>
                <c:pt idx="123">
                  <c:v>43</c:v>
                </c:pt>
                <c:pt idx="124">
                  <c:v>45</c:v>
                </c:pt>
                <c:pt idx="125">
                  <c:v>44</c:v>
                </c:pt>
                <c:pt idx="126">
                  <c:v>45</c:v>
                </c:pt>
                <c:pt idx="127">
                  <c:v>44</c:v>
                </c:pt>
                <c:pt idx="128">
                  <c:v>48</c:v>
                </c:pt>
                <c:pt idx="129">
                  <c:v>46</c:v>
                </c:pt>
                <c:pt idx="130">
                  <c:v>48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56</c:v>
                </c:pt>
                <c:pt idx="135">
                  <c:v>58</c:v>
                </c:pt>
                <c:pt idx="136">
                  <c:v>58</c:v>
                </c:pt>
                <c:pt idx="137">
                  <c:v>60</c:v>
                </c:pt>
                <c:pt idx="138">
                  <c:v>55</c:v>
                </c:pt>
                <c:pt idx="139">
                  <c:v>55</c:v>
                </c:pt>
                <c:pt idx="140">
                  <c:v>60</c:v>
                </c:pt>
                <c:pt idx="141">
                  <c:v>57</c:v>
                </c:pt>
                <c:pt idx="142">
                  <c:v>62</c:v>
                </c:pt>
                <c:pt idx="143">
                  <c:v>61</c:v>
                </c:pt>
                <c:pt idx="144">
                  <c:v>60</c:v>
                </c:pt>
                <c:pt idx="145">
                  <c:v>62</c:v>
                </c:pt>
                <c:pt idx="146">
                  <c:v>66</c:v>
                </c:pt>
                <c:pt idx="147">
                  <c:v>66</c:v>
                </c:pt>
                <c:pt idx="148">
                  <c:v>67</c:v>
                </c:pt>
                <c:pt idx="149">
                  <c:v>69</c:v>
                </c:pt>
                <c:pt idx="150">
                  <c:v>66</c:v>
                </c:pt>
                <c:pt idx="151">
                  <c:v>69</c:v>
                </c:pt>
                <c:pt idx="152">
                  <c:v>70</c:v>
                </c:pt>
                <c:pt idx="153">
                  <c:v>75</c:v>
                </c:pt>
                <c:pt idx="154">
                  <c:v>65</c:v>
                </c:pt>
                <c:pt idx="155">
                  <c:v>70</c:v>
                </c:pt>
                <c:pt idx="156">
                  <c:v>66</c:v>
                </c:pt>
                <c:pt idx="157">
                  <c:v>70</c:v>
                </c:pt>
                <c:pt idx="158">
                  <c:v>72</c:v>
                </c:pt>
                <c:pt idx="159">
                  <c:v>70</c:v>
                </c:pt>
                <c:pt idx="160">
                  <c:v>71</c:v>
                </c:pt>
                <c:pt idx="161">
                  <c:v>76</c:v>
                </c:pt>
                <c:pt idx="162">
                  <c:v>68</c:v>
                </c:pt>
                <c:pt idx="163">
                  <c:v>74</c:v>
                </c:pt>
                <c:pt idx="164">
                  <c:v>69</c:v>
                </c:pt>
                <c:pt idx="165">
                  <c:v>67</c:v>
                </c:pt>
                <c:pt idx="166">
                  <c:v>72</c:v>
                </c:pt>
                <c:pt idx="167">
                  <c:v>65</c:v>
                </c:pt>
                <c:pt idx="168">
                  <c:v>70</c:v>
                </c:pt>
                <c:pt idx="169">
                  <c:v>68</c:v>
                </c:pt>
                <c:pt idx="170">
                  <c:v>68</c:v>
                </c:pt>
                <c:pt idx="171">
                  <c:v>70</c:v>
                </c:pt>
                <c:pt idx="172">
                  <c:v>65</c:v>
                </c:pt>
                <c:pt idx="173">
                  <c:v>61</c:v>
                </c:pt>
                <c:pt idx="174">
                  <c:v>64</c:v>
                </c:pt>
                <c:pt idx="175">
                  <c:v>66</c:v>
                </c:pt>
                <c:pt idx="176">
                  <c:v>66</c:v>
                </c:pt>
                <c:pt idx="177">
                  <c:v>63</c:v>
                </c:pt>
                <c:pt idx="178">
                  <c:v>57</c:v>
                </c:pt>
                <c:pt idx="179">
                  <c:v>64</c:v>
                </c:pt>
                <c:pt idx="180">
                  <c:v>60</c:v>
                </c:pt>
                <c:pt idx="181">
                  <c:v>58</c:v>
                </c:pt>
                <c:pt idx="182">
                  <c:v>59</c:v>
                </c:pt>
                <c:pt idx="183">
                  <c:v>58</c:v>
                </c:pt>
                <c:pt idx="184">
                  <c:v>59</c:v>
                </c:pt>
                <c:pt idx="185">
                  <c:v>53</c:v>
                </c:pt>
                <c:pt idx="186">
                  <c:v>52</c:v>
                </c:pt>
                <c:pt idx="187">
                  <c:v>53</c:v>
                </c:pt>
                <c:pt idx="188">
                  <c:v>50</c:v>
                </c:pt>
                <c:pt idx="189">
                  <c:v>48</c:v>
                </c:pt>
                <c:pt idx="190">
                  <c:v>46</c:v>
                </c:pt>
                <c:pt idx="191">
                  <c:v>48</c:v>
                </c:pt>
                <c:pt idx="192">
                  <c:v>48</c:v>
                </c:pt>
                <c:pt idx="193">
                  <c:v>46</c:v>
                </c:pt>
                <c:pt idx="194">
                  <c:v>45</c:v>
                </c:pt>
                <c:pt idx="195">
                  <c:v>44</c:v>
                </c:pt>
                <c:pt idx="196">
                  <c:v>44</c:v>
                </c:pt>
                <c:pt idx="197">
                  <c:v>42</c:v>
                </c:pt>
                <c:pt idx="198">
                  <c:v>41</c:v>
                </c:pt>
                <c:pt idx="199">
                  <c:v>41</c:v>
                </c:pt>
                <c:pt idx="200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711-4799-8C66-FE08A2C3D04E}"/>
            </c:ext>
          </c:extLst>
        </c:ser>
        <c:ser>
          <c:idx val="15"/>
          <c:order val="15"/>
          <c:tx>
            <c:strRef>
              <c:f>'0iter ry'!$P$1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ry'!$P$2:$P$202</c:f>
              <c:numCache>
                <c:formatCode>General</c:formatCode>
                <c:ptCount val="201"/>
                <c:pt idx="0">
                  <c:v>89</c:v>
                </c:pt>
                <c:pt idx="1">
                  <c:v>84</c:v>
                </c:pt>
                <c:pt idx="2">
                  <c:v>88</c:v>
                </c:pt>
                <c:pt idx="3">
                  <c:v>84</c:v>
                </c:pt>
                <c:pt idx="4">
                  <c:v>75</c:v>
                </c:pt>
                <c:pt idx="5">
                  <c:v>77</c:v>
                </c:pt>
                <c:pt idx="6">
                  <c:v>76</c:v>
                </c:pt>
                <c:pt idx="7">
                  <c:v>74</c:v>
                </c:pt>
                <c:pt idx="8">
                  <c:v>69</c:v>
                </c:pt>
                <c:pt idx="9">
                  <c:v>67</c:v>
                </c:pt>
                <c:pt idx="10">
                  <c:v>65</c:v>
                </c:pt>
                <c:pt idx="11">
                  <c:v>61</c:v>
                </c:pt>
                <c:pt idx="12">
                  <c:v>58</c:v>
                </c:pt>
                <c:pt idx="13">
                  <c:v>51</c:v>
                </c:pt>
                <c:pt idx="14">
                  <c:v>49</c:v>
                </c:pt>
                <c:pt idx="15">
                  <c:v>51</c:v>
                </c:pt>
                <c:pt idx="16">
                  <c:v>49</c:v>
                </c:pt>
                <c:pt idx="17">
                  <c:v>46</c:v>
                </c:pt>
                <c:pt idx="18">
                  <c:v>40</c:v>
                </c:pt>
                <c:pt idx="19">
                  <c:v>39</c:v>
                </c:pt>
                <c:pt idx="20">
                  <c:v>46</c:v>
                </c:pt>
                <c:pt idx="21">
                  <c:v>37</c:v>
                </c:pt>
                <c:pt idx="22">
                  <c:v>41</c:v>
                </c:pt>
                <c:pt idx="23">
                  <c:v>42</c:v>
                </c:pt>
                <c:pt idx="24">
                  <c:v>37</c:v>
                </c:pt>
                <c:pt idx="25">
                  <c:v>42</c:v>
                </c:pt>
                <c:pt idx="26">
                  <c:v>36</c:v>
                </c:pt>
                <c:pt idx="27">
                  <c:v>42</c:v>
                </c:pt>
                <c:pt idx="28">
                  <c:v>40</c:v>
                </c:pt>
                <c:pt idx="29">
                  <c:v>39</c:v>
                </c:pt>
                <c:pt idx="30">
                  <c:v>44</c:v>
                </c:pt>
                <c:pt idx="31">
                  <c:v>47</c:v>
                </c:pt>
                <c:pt idx="32">
                  <c:v>47</c:v>
                </c:pt>
                <c:pt idx="33">
                  <c:v>43</c:v>
                </c:pt>
                <c:pt idx="34">
                  <c:v>49</c:v>
                </c:pt>
                <c:pt idx="35">
                  <c:v>53</c:v>
                </c:pt>
                <c:pt idx="36">
                  <c:v>53</c:v>
                </c:pt>
                <c:pt idx="37">
                  <c:v>58</c:v>
                </c:pt>
                <c:pt idx="38">
                  <c:v>58</c:v>
                </c:pt>
                <c:pt idx="39">
                  <c:v>62</c:v>
                </c:pt>
                <c:pt idx="40">
                  <c:v>70</c:v>
                </c:pt>
                <c:pt idx="41">
                  <c:v>65</c:v>
                </c:pt>
                <c:pt idx="42">
                  <c:v>70</c:v>
                </c:pt>
                <c:pt idx="43">
                  <c:v>68</c:v>
                </c:pt>
                <c:pt idx="44">
                  <c:v>73</c:v>
                </c:pt>
                <c:pt idx="45">
                  <c:v>77</c:v>
                </c:pt>
                <c:pt idx="46">
                  <c:v>77</c:v>
                </c:pt>
                <c:pt idx="47">
                  <c:v>83</c:v>
                </c:pt>
                <c:pt idx="48">
                  <c:v>85</c:v>
                </c:pt>
                <c:pt idx="49">
                  <c:v>81</c:v>
                </c:pt>
                <c:pt idx="50">
                  <c:v>88</c:v>
                </c:pt>
                <c:pt idx="51">
                  <c:v>83</c:v>
                </c:pt>
                <c:pt idx="52">
                  <c:v>91</c:v>
                </c:pt>
                <c:pt idx="53">
                  <c:v>88</c:v>
                </c:pt>
                <c:pt idx="54">
                  <c:v>88</c:v>
                </c:pt>
                <c:pt idx="55">
                  <c:v>88</c:v>
                </c:pt>
                <c:pt idx="56">
                  <c:v>88</c:v>
                </c:pt>
                <c:pt idx="57">
                  <c:v>82</c:v>
                </c:pt>
                <c:pt idx="58">
                  <c:v>85</c:v>
                </c:pt>
                <c:pt idx="59">
                  <c:v>88</c:v>
                </c:pt>
                <c:pt idx="60">
                  <c:v>88</c:v>
                </c:pt>
                <c:pt idx="61">
                  <c:v>87</c:v>
                </c:pt>
                <c:pt idx="62">
                  <c:v>85</c:v>
                </c:pt>
                <c:pt idx="63">
                  <c:v>85</c:v>
                </c:pt>
                <c:pt idx="64">
                  <c:v>85</c:v>
                </c:pt>
                <c:pt idx="65">
                  <c:v>85</c:v>
                </c:pt>
                <c:pt idx="66">
                  <c:v>81</c:v>
                </c:pt>
                <c:pt idx="67">
                  <c:v>80</c:v>
                </c:pt>
                <c:pt idx="68">
                  <c:v>74</c:v>
                </c:pt>
                <c:pt idx="69">
                  <c:v>69</c:v>
                </c:pt>
                <c:pt idx="70">
                  <c:v>74</c:v>
                </c:pt>
                <c:pt idx="71">
                  <c:v>70</c:v>
                </c:pt>
                <c:pt idx="72">
                  <c:v>67</c:v>
                </c:pt>
                <c:pt idx="73">
                  <c:v>67</c:v>
                </c:pt>
                <c:pt idx="74">
                  <c:v>60</c:v>
                </c:pt>
                <c:pt idx="75">
                  <c:v>56</c:v>
                </c:pt>
                <c:pt idx="76">
                  <c:v>57</c:v>
                </c:pt>
                <c:pt idx="77">
                  <c:v>53</c:v>
                </c:pt>
                <c:pt idx="78">
                  <c:v>52</c:v>
                </c:pt>
                <c:pt idx="79">
                  <c:v>49</c:v>
                </c:pt>
                <c:pt idx="80">
                  <c:v>46</c:v>
                </c:pt>
                <c:pt idx="81">
                  <c:v>44</c:v>
                </c:pt>
                <c:pt idx="82">
                  <c:v>43</c:v>
                </c:pt>
                <c:pt idx="83">
                  <c:v>44</c:v>
                </c:pt>
                <c:pt idx="84">
                  <c:v>42</c:v>
                </c:pt>
                <c:pt idx="85">
                  <c:v>36</c:v>
                </c:pt>
                <c:pt idx="86">
                  <c:v>35</c:v>
                </c:pt>
                <c:pt idx="87">
                  <c:v>33</c:v>
                </c:pt>
                <c:pt idx="88">
                  <c:v>31</c:v>
                </c:pt>
                <c:pt idx="89">
                  <c:v>33</c:v>
                </c:pt>
                <c:pt idx="90">
                  <c:v>32</c:v>
                </c:pt>
                <c:pt idx="91">
                  <c:v>32</c:v>
                </c:pt>
                <c:pt idx="92">
                  <c:v>30</c:v>
                </c:pt>
                <c:pt idx="93">
                  <c:v>30</c:v>
                </c:pt>
                <c:pt idx="94">
                  <c:v>31</c:v>
                </c:pt>
                <c:pt idx="95">
                  <c:v>32</c:v>
                </c:pt>
                <c:pt idx="96">
                  <c:v>25</c:v>
                </c:pt>
                <c:pt idx="97">
                  <c:v>26</c:v>
                </c:pt>
                <c:pt idx="98">
                  <c:v>24</c:v>
                </c:pt>
                <c:pt idx="99">
                  <c:v>24</c:v>
                </c:pt>
                <c:pt idx="100">
                  <c:v>27</c:v>
                </c:pt>
                <c:pt idx="101">
                  <c:v>25</c:v>
                </c:pt>
                <c:pt idx="102">
                  <c:v>26</c:v>
                </c:pt>
                <c:pt idx="103">
                  <c:v>29</c:v>
                </c:pt>
                <c:pt idx="104">
                  <c:v>25</c:v>
                </c:pt>
                <c:pt idx="105">
                  <c:v>26</c:v>
                </c:pt>
                <c:pt idx="106">
                  <c:v>29</c:v>
                </c:pt>
                <c:pt idx="107">
                  <c:v>27</c:v>
                </c:pt>
                <c:pt idx="108">
                  <c:v>31</c:v>
                </c:pt>
                <c:pt idx="109">
                  <c:v>28</c:v>
                </c:pt>
                <c:pt idx="110">
                  <c:v>24</c:v>
                </c:pt>
                <c:pt idx="111">
                  <c:v>28</c:v>
                </c:pt>
                <c:pt idx="112">
                  <c:v>29</c:v>
                </c:pt>
                <c:pt idx="113">
                  <c:v>28</c:v>
                </c:pt>
                <c:pt idx="114">
                  <c:v>27</c:v>
                </c:pt>
                <c:pt idx="115">
                  <c:v>30</c:v>
                </c:pt>
                <c:pt idx="116">
                  <c:v>29</c:v>
                </c:pt>
                <c:pt idx="117">
                  <c:v>27</c:v>
                </c:pt>
                <c:pt idx="118">
                  <c:v>28</c:v>
                </c:pt>
                <c:pt idx="119">
                  <c:v>25</c:v>
                </c:pt>
                <c:pt idx="120">
                  <c:v>26</c:v>
                </c:pt>
                <c:pt idx="121">
                  <c:v>27</c:v>
                </c:pt>
                <c:pt idx="122">
                  <c:v>28</c:v>
                </c:pt>
                <c:pt idx="123">
                  <c:v>28</c:v>
                </c:pt>
                <c:pt idx="124">
                  <c:v>26</c:v>
                </c:pt>
                <c:pt idx="125">
                  <c:v>27</c:v>
                </c:pt>
                <c:pt idx="126">
                  <c:v>30</c:v>
                </c:pt>
                <c:pt idx="127">
                  <c:v>26</c:v>
                </c:pt>
                <c:pt idx="128">
                  <c:v>27</c:v>
                </c:pt>
                <c:pt idx="129">
                  <c:v>25</c:v>
                </c:pt>
                <c:pt idx="130">
                  <c:v>23</c:v>
                </c:pt>
                <c:pt idx="131">
                  <c:v>25</c:v>
                </c:pt>
                <c:pt idx="132">
                  <c:v>26</c:v>
                </c:pt>
                <c:pt idx="133">
                  <c:v>23</c:v>
                </c:pt>
                <c:pt idx="134">
                  <c:v>26</c:v>
                </c:pt>
                <c:pt idx="135">
                  <c:v>24</c:v>
                </c:pt>
                <c:pt idx="136">
                  <c:v>24</c:v>
                </c:pt>
                <c:pt idx="137">
                  <c:v>24</c:v>
                </c:pt>
                <c:pt idx="138">
                  <c:v>25</c:v>
                </c:pt>
                <c:pt idx="139">
                  <c:v>27</c:v>
                </c:pt>
                <c:pt idx="140">
                  <c:v>26</c:v>
                </c:pt>
                <c:pt idx="141">
                  <c:v>26</c:v>
                </c:pt>
                <c:pt idx="142">
                  <c:v>31</c:v>
                </c:pt>
                <c:pt idx="143">
                  <c:v>28</c:v>
                </c:pt>
                <c:pt idx="144">
                  <c:v>33</c:v>
                </c:pt>
                <c:pt idx="145">
                  <c:v>33</c:v>
                </c:pt>
                <c:pt idx="146">
                  <c:v>26</c:v>
                </c:pt>
                <c:pt idx="147">
                  <c:v>32</c:v>
                </c:pt>
                <c:pt idx="148">
                  <c:v>38</c:v>
                </c:pt>
                <c:pt idx="149">
                  <c:v>34</c:v>
                </c:pt>
                <c:pt idx="150">
                  <c:v>35</c:v>
                </c:pt>
                <c:pt idx="151">
                  <c:v>39</c:v>
                </c:pt>
                <c:pt idx="152">
                  <c:v>37</c:v>
                </c:pt>
                <c:pt idx="153">
                  <c:v>42</c:v>
                </c:pt>
                <c:pt idx="154">
                  <c:v>46</c:v>
                </c:pt>
                <c:pt idx="155">
                  <c:v>41</c:v>
                </c:pt>
                <c:pt idx="156">
                  <c:v>46</c:v>
                </c:pt>
                <c:pt idx="157">
                  <c:v>54</c:v>
                </c:pt>
                <c:pt idx="158">
                  <c:v>50</c:v>
                </c:pt>
                <c:pt idx="159">
                  <c:v>57</c:v>
                </c:pt>
                <c:pt idx="160">
                  <c:v>56</c:v>
                </c:pt>
                <c:pt idx="161">
                  <c:v>58</c:v>
                </c:pt>
                <c:pt idx="162">
                  <c:v>60</c:v>
                </c:pt>
                <c:pt idx="163">
                  <c:v>63</c:v>
                </c:pt>
                <c:pt idx="164">
                  <c:v>68</c:v>
                </c:pt>
                <c:pt idx="165">
                  <c:v>74</c:v>
                </c:pt>
                <c:pt idx="166">
                  <c:v>77</c:v>
                </c:pt>
                <c:pt idx="167">
                  <c:v>76</c:v>
                </c:pt>
                <c:pt idx="168">
                  <c:v>84</c:v>
                </c:pt>
                <c:pt idx="169">
                  <c:v>79</c:v>
                </c:pt>
                <c:pt idx="170">
                  <c:v>90</c:v>
                </c:pt>
                <c:pt idx="171">
                  <c:v>96</c:v>
                </c:pt>
                <c:pt idx="172">
                  <c:v>92</c:v>
                </c:pt>
                <c:pt idx="173">
                  <c:v>103</c:v>
                </c:pt>
                <c:pt idx="174">
                  <c:v>103</c:v>
                </c:pt>
                <c:pt idx="175">
                  <c:v>107</c:v>
                </c:pt>
                <c:pt idx="176">
                  <c:v>116</c:v>
                </c:pt>
                <c:pt idx="177">
                  <c:v>116</c:v>
                </c:pt>
                <c:pt idx="178">
                  <c:v>124</c:v>
                </c:pt>
                <c:pt idx="179">
                  <c:v>122</c:v>
                </c:pt>
                <c:pt idx="180">
                  <c:v>128</c:v>
                </c:pt>
                <c:pt idx="181">
                  <c:v>133</c:v>
                </c:pt>
                <c:pt idx="182">
                  <c:v>136</c:v>
                </c:pt>
                <c:pt idx="183">
                  <c:v>147</c:v>
                </c:pt>
                <c:pt idx="184">
                  <c:v>144</c:v>
                </c:pt>
                <c:pt idx="185">
                  <c:v>145</c:v>
                </c:pt>
                <c:pt idx="186">
                  <c:v>159</c:v>
                </c:pt>
                <c:pt idx="187">
                  <c:v>160</c:v>
                </c:pt>
                <c:pt idx="188">
                  <c:v>162</c:v>
                </c:pt>
                <c:pt idx="189">
                  <c:v>175</c:v>
                </c:pt>
                <c:pt idx="190">
                  <c:v>171</c:v>
                </c:pt>
                <c:pt idx="191">
                  <c:v>182</c:v>
                </c:pt>
                <c:pt idx="192">
                  <c:v>175</c:v>
                </c:pt>
                <c:pt idx="193">
                  <c:v>188</c:v>
                </c:pt>
                <c:pt idx="194">
                  <c:v>190</c:v>
                </c:pt>
                <c:pt idx="195">
                  <c:v>187</c:v>
                </c:pt>
                <c:pt idx="196">
                  <c:v>197</c:v>
                </c:pt>
                <c:pt idx="197">
                  <c:v>197</c:v>
                </c:pt>
                <c:pt idx="198">
                  <c:v>198</c:v>
                </c:pt>
                <c:pt idx="199">
                  <c:v>207</c:v>
                </c:pt>
                <c:pt idx="200">
                  <c:v>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711-4799-8C66-FE08A2C3D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6998527"/>
        <c:axId val="1616999007"/>
      </c:lineChart>
      <c:catAx>
        <c:axId val="161699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616999007"/>
        <c:crosses val="autoZero"/>
        <c:auto val="1"/>
        <c:lblAlgn val="ctr"/>
        <c:lblOffset val="100"/>
        <c:noMultiLvlLbl val="0"/>
      </c:catAx>
      <c:valAx>
        <c:axId val="161699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61699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-1iter 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'-1iter ry'!$A$1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ry'!$A$2:$A$202</c:f>
              <c:numCache>
                <c:formatCode>General</c:formatCode>
                <c:ptCount val="201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18</c:v>
                </c:pt>
                <c:pt idx="8">
                  <c:v>17</c:v>
                </c:pt>
                <c:pt idx="9">
                  <c:v>17</c:v>
                </c:pt>
                <c:pt idx="10">
                  <c:v>20</c:v>
                </c:pt>
                <c:pt idx="11">
                  <c:v>18</c:v>
                </c:pt>
                <c:pt idx="12">
                  <c:v>20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27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30</c:v>
                </c:pt>
                <c:pt idx="23">
                  <c:v>30</c:v>
                </c:pt>
                <c:pt idx="24">
                  <c:v>37</c:v>
                </c:pt>
                <c:pt idx="25">
                  <c:v>37</c:v>
                </c:pt>
                <c:pt idx="26">
                  <c:v>37</c:v>
                </c:pt>
                <c:pt idx="27">
                  <c:v>37</c:v>
                </c:pt>
                <c:pt idx="28">
                  <c:v>37</c:v>
                </c:pt>
                <c:pt idx="29">
                  <c:v>44</c:v>
                </c:pt>
                <c:pt idx="30">
                  <c:v>44</c:v>
                </c:pt>
                <c:pt idx="31">
                  <c:v>43</c:v>
                </c:pt>
                <c:pt idx="32">
                  <c:v>45</c:v>
                </c:pt>
                <c:pt idx="33">
                  <c:v>48</c:v>
                </c:pt>
                <c:pt idx="34">
                  <c:v>50</c:v>
                </c:pt>
                <c:pt idx="35">
                  <c:v>45</c:v>
                </c:pt>
                <c:pt idx="36">
                  <c:v>53</c:v>
                </c:pt>
                <c:pt idx="37">
                  <c:v>48</c:v>
                </c:pt>
                <c:pt idx="38">
                  <c:v>50</c:v>
                </c:pt>
                <c:pt idx="39">
                  <c:v>54</c:v>
                </c:pt>
                <c:pt idx="40">
                  <c:v>56</c:v>
                </c:pt>
                <c:pt idx="41">
                  <c:v>59</c:v>
                </c:pt>
                <c:pt idx="42">
                  <c:v>56</c:v>
                </c:pt>
                <c:pt idx="43">
                  <c:v>62</c:v>
                </c:pt>
                <c:pt idx="44">
                  <c:v>58</c:v>
                </c:pt>
                <c:pt idx="45">
                  <c:v>55</c:v>
                </c:pt>
                <c:pt idx="46">
                  <c:v>59</c:v>
                </c:pt>
                <c:pt idx="47">
                  <c:v>60</c:v>
                </c:pt>
                <c:pt idx="48">
                  <c:v>63</c:v>
                </c:pt>
                <c:pt idx="49">
                  <c:v>60</c:v>
                </c:pt>
                <c:pt idx="50">
                  <c:v>65</c:v>
                </c:pt>
                <c:pt idx="51">
                  <c:v>65</c:v>
                </c:pt>
                <c:pt idx="52">
                  <c:v>63</c:v>
                </c:pt>
                <c:pt idx="53">
                  <c:v>66</c:v>
                </c:pt>
                <c:pt idx="54">
                  <c:v>68</c:v>
                </c:pt>
                <c:pt idx="55">
                  <c:v>71</c:v>
                </c:pt>
                <c:pt idx="56">
                  <c:v>70</c:v>
                </c:pt>
                <c:pt idx="57">
                  <c:v>70</c:v>
                </c:pt>
                <c:pt idx="58">
                  <c:v>68</c:v>
                </c:pt>
                <c:pt idx="59">
                  <c:v>66</c:v>
                </c:pt>
                <c:pt idx="60">
                  <c:v>65</c:v>
                </c:pt>
                <c:pt idx="61">
                  <c:v>69</c:v>
                </c:pt>
                <c:pt idx="62">
                  <c:v>69</c:v>
                </c:pt>
                <c:pt idx="63">
                  <c:v>70</c:v>
                </c:pt>
                <c:pt idx="64">
                  <c:v>63</c:v>
                </c:pt>
                <c:pt idx="65">
                  <c:v>68</c:v>
                </c:pt>
                <c:pt idx="66">
                  <c:v>68</c:v>
                </c:pt>
                <c:pt idx="67">
                  <c:v>69</c:v>
                </c:pt>
                <c:pt idx="68">
                  <c:v>66</c:v>
                </c:pt>
                <c:pt idx="69">
                  <c:v>68</c:v>
                </c:pt>
                <c:pt idx="70">
                  <c:v>68</c:v>
                </c:pt>
                <c:pt idx="71">
                  <c:v>63</c:v>
                </c:pt>
                <c:pt idx="72">
                  <c:v>65</c:v>
                </c:pt>
                <c:pt idx="73">
                  <c:v>65</c:v>
                </c:pt>
                <c:pt idx="74">
                  <c:v>68</c:v>
                </c:pt>
                <c:pt idx="75">
                  <c:v>65</c:v>
                </c:pt>
                <c:pt idx="76">
                  <c:v>65</c:v>
                </c:pt>
                <c:pt idx="77">
                  <c:v>61</c:v>
                </c:pt>
                <c:pt idx="78">
                  <c:v>61</c:v>
                </c:pt>
                <c:pt idx="79">
                  <c:v>60</c:v>
                </c:pt>
                <c:pt idx="80">
                  <c:v>63</c:v>
                </c:pt>
                <c:pt idx="81">
                  <c:v>59</c:v>
                </c:pt>
                <c:pt idx="82">
                  <c:v>57</c:v>
                </c:pt>
                <c:pt idx="83">
                  <c:v>56</c:v>
                </c:pt>
                <c:pt idx="84">
                  <c:v>53</c:v>
                </c:pt>
                <c:pt idx="85">
                  <c:v>54</c:v>
                </c:pt>
                <c:pt idx="86">
                  <c:v>53</c:v>
                </c:pt>
                <c:pt idx="87">
                  <c:v>46</c:v>
                </c:pt>
                <c:pt idx="88">
                  <c:v>53</c:v>
                </c:pt>
                <c:pt idx="89">
                  <c:v>48</c:v>
                </c:pt>
                <c:pt idx="90">
                  <c:v>50</c:v>
                </c:pt>
                <c:pt idx="91">
                  <c:v>45</c:v>
                </c:pt>
                <c:pt idx="92">
                  <c:v>43</c:v>
                </c:pt>
                <c:pt idx="93">
                  <c:v>47</c:v>
                </c:pt>
                <c:pt idx="94">
                  <c:v>42</c:v>
                </c:pt>
                <c:pt idx="95">
                  <c:v>39</c:v>
                </c:pt>
                <c:pt idx="96">
                  <c:v>34</c:v>
                </c:pt>
                <c:pt idx="97">
                  <c:v>39</c:v>
                </c:pt>
                <c:pt idx="98">
                  <c:v>34</c:v>
                </c:pt>
                <c:pt idx="99">
                  <c:v>38</c:v>
                </c:pt>
                <c:pt idx="100">
                  <c:v>33</c:v>
                </c:pt>
                <c:pt idx="101">
                  <c:v>30</c:v>
                </c:pt>
                <c:pt idx="102">
                  <c:v>36</c:v>
                </c:pt>
                <c:pt idx="103">
                  <c:v>33</c:v>
                </c:pt>
                <c:pt idx="104">
                  <c:v>32</c:v>
                </c:pt>
                <c:pt idx="105">
                  <c:v>34</c:v>
                </c:pt>
                <c:pt idx="106">
                  <c:v>31</c:v>
                </c:pt>
                <c:pt idx="107">
                  <c:v>26</c:v>
                </c:pt>
                <c:pt idx="108">
                  <c:v>27</c:v>
                </c:pt>
                <c:pt idx="109">
                  <c:v>27</c:v>
                </c:pt>
                <c:pt idx="110">
                  <c:v>29</c:v>
                </c:pt>
                <c:pt idx="111">
                  <c:v>22</c:v>
                </c:pt>
                <c:pt idx="112">
                  <c:v>27</c:v>
                </c:pt>
                <c:pt idx="113">
                  <c:v>27</c:v>
                </c:pt>
                <c:pt idx="114">
                  <c:v>25</c:v>
                </c:pt>
                <c:pt idx="115">
                  <c:v>26</c:v>
                </c:pt>
                <c:pt idx="116">
                  <c:v>25</c:v>
                </c:pt>
                <c:pt idx="117">
                  <c:v>25</c:v>
                </c:pt>
                <c:pt idx="118">
                  <c:v>26</c:v>
                </c:pt>
                <c:pt idx="119">
                  <c:v>26</c:v>
                </c:pt>
                <c:pt idx="120">
                  <c:v>25</c:v>
                </c:pt>
                <c:pt idx="121">
                  <c:v>26</c:v>
                </c:pt>
                <c:pt idx="122">
                  <c:v>29</c:v>
                </c:pt>
                <c:pt idx="123">
                  <c:v>25</c:v>
                </c:pt>
                <c:pt idx="124">
                  <c:v>31</c:v>
                </c:pt>
                <c:pt idx="125">
                  <c:v>29</c:v>
                </c:pt>
                <c:pt idx="126">
                  <c:v>28</c:v>
                </c:pt>
                <c:pt idx="127">
                  <c:v>36</c:v>
                </c:pt>
                <c:pt idx="128">
                  <c:v>38</c:v>
                </c:pt>
                <c:pt idx="129">
                  <c:v>35</c:v>
                </c:pt>
                <c:pt idx="130">
                  <c:v>39</c:v>
                </c:pt>
                <c:pt idx="131">
                  <c:v>34</c:v>
                </c:pt>
                <c:pt idx="132">
                  <c:v>43</c:v>
                </c:pt>
                <c:pt idx="133">
                  <c:v>44</c:v>
                </c:pt>
                <c:pt idx="134">
                  <c:v>45</c:v>
                </c:pt>
                <c:pt idx="135">
                  <c:v>49</c:v>
                </c:pt>
                <c:pt idx="136">
                  <c:v>51</c:v>
                </c:pt>
                <c:pt idx="137">
                  <c:v>52</c:v>
                </c:pt>
                <c:pt idx="138">
                  <c:v>58</c:v>
                </c:pt>
                <c:pt idx="139">
                  <c:v>55</c:v>
                </c:pt>
                <c:pt idx="140">
                  <c:v>55</c:v>
                </c:pt>
                <c:pt idx="141">
                  <c:v>60</c:v>
                </c:pt>
                <c:pt idx="142">
                  <c:v>67</c:v>
                </c:pt>
                <c:pt idx="143">
                  <c:v>66</c:v>
                </c:pt>
                <c:pt idx="144">
                  <c:v>69</c:v>
                </c:pt>
                <c:pt idx="145">
                  <c:v>82</c:v>
                </c:pt>
                <c:pt idx="146">
                  <c:v>76</c:v>
                </c:pt>
                <c:pt idx="147">
                  <c:v>78</c:v>
                </c:pt>
                <c:pt idx="148">
                  <c:v>82</c:v>
                </c:pt>
                <c:pt idx="149">
                  <c:v>83</c:v>
                </c:pt>
                <c:pt idx="150">
                  <c:v>88</c:v>
                </c:pt>
                <c:pt idx="151">
                  <c:v>85</c:v>
                </c:pt>
                <c:pt idx="152">
                  <c:v>94</c:v>
                </c:pt>
                <c:pt idx="153">
                  <c:v>97</c:v>
                </c:pt>
                <c:pt idx="154">
                  <c:v>96</c:v>
                </c:pt>
                <c:pt idx="155">
                  <c:v>100</c:v>
                </c:pt>
                <c:pt idx="156">
                  <c:v>100</c:v>
                </c:pt>
                <c:pt idx="157">
                  <c:v>105</c:v>
                </c:pt>
                <c:pt idx="158">
                  <c:v>107</c:v>
                </c:pt>
                <c:pt idx="159">
                  <c:v>111</c:v>
                </c:pt>
                <c:pt idx="160">
                  <c:v>118</c:v>
                </c:pt>
                <c:pt idx="161">
                  <c:v>121</c:v>
                </c:pt>
                <c:pt idx="162">
                  <c:v>122</c:v>
                </c:pt>
                <c:pt idx="163">
                  <c:v>127</c:v>
                </c:pt>
                <c:pt idx="164">
                  <c:v>128</c:v>
                </c:pt>
                <c:pt idx="165">
                  <c:v>126</c:v>
                </c:pt>
                <c:pt idx="166">
                  <c:v>136</c:v>
                </c:pt>
                <c:pt idx="167">
                  <c:v>138</c:v>
                </c:pt>
                <c:pt idx="168">
                  <c:v>143</c:v>
                </c:pt>
                <c:pt idx="169">
                  <c:v>138</c:v>
                </c:pt>
                <c:pt idx="170">
                  <c:v>145</c:v>
                </c:pt>
                <c:pt idx="171">
                  <c:v>139</c:v>
                </c:pt>
                <c:pt idx="172">
                  <c:v>148</c:v>
                </c:pt>
                <c:pt idx="173">
                  <c:v>149</c:v>
                </c:pt>
                <c:pt idx="174">
                  <c:v>158</c:v>
                </c:pt>
                <c:pt idx="175">
                  <c:v>153</c:v>
                </c:pt>
                <c:pt idx="176">
                  <c:v>151</c:v>
                </c:pt>
                <c:pt idx="177">
                  <c:v>160</c:v>
                </c:pt>
                <c:pt idx="178">
                  <c:v>156</c:v>
                </c:pt>
                <c:pt idx="179">
                  <c:v>158</c:v>
                </c:pt>
                <c:pt idx="180">
                  <c:v>154</c:v>
                </c:pt>
                <c:pt idx="181">
                  <c:v>147</c:v>
                </c:pt>
                <c:pt idx="182">
                  <c:v>154</c:v>
                </c:pt>
                <c:pt idx="183">
                  <c:v>166</c:v>
                </c:pt>
                <c:pt idx="184">
                  <c:v>163</c:v>
                </c:pt>
                <c:pt idx="185">
                  <c:v>155</c:v>
                </c:pt>
                <c:pt idx="186">
                  <c:v>166</c:v>
                </c:pt>
                <c:pt idx="187">
                  <c:v>160</c:v>
                </c:pt>
                <c:pt idx="188">
                  <c:v>160</c:v>
                </c:pt>
                <c:pt idx="189">
                  <c:v>153</c:v>
                </c:pt>
                <c:pt idx="190">
                  <c:v>163</c:v>
                </c:pt>
                <c:pt idx="191">
                  <c:v>157</c:v>
                </c:pt>
                <c:pt idx="192">
                  <c:v>162</c:v>
                </c:pt>
                <c:pt idx="193">
                  <c:v>150</c:v>
                </c:pt>
                <c:pt idx="194">
                  <c:v>147</c:v>
                </c:pt>
                <c:pt idx="195">
                  <c:v>152</c:v>
                </c:pt>
                <c:pt idx="196">
                  <c:v>156</c:v>
                </c:pt>
                <c:pt idx="197">
                  <c:v>146</c:v>
                </c:pt>
                <c:pt idx="198">
                  <c:v>147</c:v>
                </c:pt>
                <c:pt idx="199">
                  <c:v>147</c:v>
                </c:pt>
                <c:pt idx="200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F6-47F6-8C26-69F3B011BD2A}"/>
            </c:ext>
          </c:extLst>
        </c:ser>
        <c:ser>
          <c:idx val="1"/>
          <c:order val="1"/>
          <c:tx>
            <c:strRef>
              <c:f>'-1iter ry'!$B$1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ry'!$B$2:$B$202</c:f>
              <c:numCache>
                <c:formatCode>General</c:formatCode>
                <c:ptCount val="201"/>
                <c:pt idx="0">
                  <c:v>19</c:v>
                </c:pt>
                <c:pt idx="1">
                  <c:v>19</c:v>
                </c:pt>
                <c:pt idx="2">
                  <c:v>18</c:v>
                </c:pt>
                <c:pt idx="3">
                  <c:v>18</c:v>
                </c:pt>
                <c:pt idx="4">
                  <c:v>20</c:v>
                </c:pt>
                <c:pt idx="5">
                  <c:v>19</c:v>
                </c:pt>
                <c:pt idx="6">
                  <c:v>20</c:v>
                </c:pt>
                <c:pt idx="7">
                  <c:v>23</c:v>
                </c:pt>
                <c:pt idx="8">
                  <c:v>23</c:v>
                </c:pt>
                <c:pt idx="9">
                  <c:v>24</c:v>
                </c:pt>
                <c:pt idx="10">
                  <c:v>24</c:v>
                </c:pt>
                <c:pt idx="11">
                  <c:v>25</c:v>
                </c:pt>
                <c:pt idx="12">
                  <c:v>29</c:v>
                </c:pt>
                <c:pt idx="13">
                  <c:v>27</c:v>
                </c:pt>
                <c:pt idx="14">
                  <c:v>31</c:v>
                </c:pt>
                <c:pt idx="15">
                  <c:v>30</c:v>
                </c:pt>
                <c:pt idx="16">
                  <c:v>29</c:v>
                </c:pt>
                <c:pt idx="17">
                  <c:v>37</c:v>
                </c:pt>
                <c:pt idx="18">
                  <c:v>32</c:v>
                </c:pt>
                <c:pt idx="19">
                  <c:v>36</c:v>
                </c:pt>
                <c:pt idx="20">
                  <c:v>37</c:v>
                </c:pt>
                <c:pt idx="21">
                  <c:v>33</c:v>
                </c:pt>
                <c:pt idx="22">
                  <c:v>38</c:v>
                </c:pt>
                <c:pt idx="23">
                  <c:v>41</c:v>
                </c:pt>
                <c:pt idx="24">
                  <c:v>38</c:v>
                </c:pt>
                <c:pt idx="25">
                  <c:v>36</c:v>
                </c:pt>
                <c:pt idx="26">
                  <c:v>42</c:v>
                </c:pt>
                <c:pt idx="27">
                  <c:v>43</c:v>
                </c:pt>
                <c:pt idx="28">
                  <c:v>42</c:v>
                </c:pt>
                <c:pt idx="29">
                  <c:v>42</c:v>
                </c:pt>
                <c:pt idx="30">
                  <c:v>44</c:v>
                </c:pt>
                <c:pt idx="31">
                  <c:v>47</c:v>
                </c:pt>
                <c:pt idx="32">
                  <c:v>43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48</c:v>
                </c:pt>
                <c:pt idx="37">
                  <c:v>56</c:v>
                </c:pt>
                <c:pt idx="38">
                  <c:v>48</c:v>
                </c:pt>
                <c:pt idx="39">
                  <c:v>48</c:v>
                </c:pt>
                <c:pt idx="40">
                  <c:v>50</c:v>
                </c:pt>
                <c:pt idx="41">
                  <c:v>56</c:v>
                </c:pt>
                <c:pt idx="42">
                  <c:v>55</c:v>
                </c:pt>
                <c:pt idx="43">
                  <c:v>53</c:v>
                </c:pt>
                <c:pt idx="44">
                  <c:v>53</c:v>
                </c:pt>
                <c:pt idx="45">
                  <c:v>55</c:v>
                </c:pt>
                <c:pt idx="46">
                  <c:v>54</c:v>
                </c:pt>
                <c:pt idx="47">
                  <c:v>62</c:v>
                </c:pt>
                <c:pt idx="48">
                  <c:v>51</c:v>
                </c:pt>
                <c:pt idx="49">
                  <c:v>59</c:v>
                </c:pt>
                <c:pt idx="50">
                  <c:v>57</c:v>
                </c:pt>
                <c:pt idx="51">
                  <c:v>57</c:v>
                </c:pt>
                <c:pt idx="52">
                  <c:v>53</c:v>
                </c:pt>
                <c:pt idx="53">
                  <c:v>57</c:v>
                </c:pt>
                <c:pt idx="54">
                  <c:v>58</c:v>
                </c:pt>
                <c:pt idx="55">
                  <c:v>63</c:v>
                </c:pt>
                <c:pt idx="56">
                  <c:v>56</c:v>
                </c:pt>
                <c:pt idx="57">
                  <c:v>60</c:v>
                </c:pt>
                <c:pt idx="58">
                  <c:v>60</c:v>
                </c:pt>
                <c:pt idx="59">
                  <c:v>53</c:v>
                </c:pt>
                <c:pt idx="60">
                  <c:v>60</c:v>
                </c:pt>
                <c:pt idx="61">
                  <c:v>55</c:v>
                </c:pt>
                <c:pt idx="62">
                  <c:v>57</c:v>
                </c:pt>
                <c:pt idx="63">
                  <c:v>54</c:v>
                </c:pt>
                <c:pt idx="64">
                  <c:v>55</c:v>
                </c:pt>
                <c:pt idx="65">
                  <c:v>52</c:v>
                </c:pt>
                <c:pt idx="66">
                  <c:v>55</c:v>
                </c:pt>
                <c:pt idx="67">
                  <c:v>54</c:v>
                </c:pt>
                <c:pt idx="68">
                  <c:v>54</c:v>
                </c:pt>
                <c:pt idx="69">
                  <c:v>53</c:v>
                </c:pt>
                <c:pt idx="70">
                  <c:v>50</c:v>
                </c:pt>
                <c:pt idx="71">
                  <c:v>47</c:v>
                </c:pt>
                <c:pt idx="72">
                  <c:v>52</c:v>
                </c:pt>
                <c:pt idx="73">
                  <c:v>52</c:v>
                </c:pt>
                <c:pt idx="74">
                  <c:v>45</c:v>
                </c:pt>
                <c:pt idx="75">
                  <c:v>45</c:v>
                </c:pt>
                <c:pt idx="76">
                  <c:v>47</c:v>
                </c:pt>
                <c:pt idx="77">
                  <c:v>47</c:v>
                </c:pt>
                <c:pt idx="78">
                  <c:v>44</c:v>
                </c:pt>
                <c:pt idx="79">
                  <c:v>46</c:v>
                </c:pt>
                <c:pt idx="80">
                  <c:v>43</c:v>
                </c:pt>
                <c:pt idx="81">
                  <c:v>44</c:v>
                </c:pt>
                <c:pt idx="82">
                  <c:v>44</c:v>
                </c:pt>
                <c:pt idx="83">
                  <c:v>45</c:v>
                </c:pt>
                <c:pt idx="84">
                  <c:v>44</c:v>
                </c:pt>
                <c:pt idx="85">
                  <c:v>41</c:v>
                </c:pt>
                <c:pt idx="86">
                  <c:v>40</c:v>
                </c:pt>
                <c:pt idx="87">
                  <c:v>43</c:v>
                </c:pt>
                <c:pt idx="88">
                  <c:v>34</c:v>
                </c:pt>
                <c:pt idx="89">
                  <c:v>33</c:v>
                </c:pt>
                <c:pt idx="90">
                  <c:v>39</c:v>
                </c:pt>
                <c:pt idx="91">
                  <c:v>36</c:v>
                </c:pt>
                <c:pt idx="92">
                  <c:v>37</c:v>
                </c:pt>
                <c:pt idx="93">
                  <c:v>32</c:v>
                </c:pt>
                <c:pt idx="94">
                  <c:v>30</c:v>
                </c:pt>
                <c:pt idx="95">
                  <c:v>33</c:v>
                </c:pt>
                <c:pt idx="96">
                  <c:v>32</c:v>
                </c:pt>
                <c:pt idx="97">
                  <c:v>30</c:v>
                </c:pt>
                <c:pt idx="98">
                  <c:v>27</c:v>
                </c:pt>
                <c:pt idx="99">
                  <c:v>29</c:v>
                </c:pt>
                <c:pt idx="100">
                  <c:v>30</c:v>
                </c:pt>
                <c:pt idx="101">
                  <c:v>28</c:v>
                </c:pt>
                <c:pt idx="102">
                  <c:v>30</c:v>
                </c:pt>
                <c:pt idx="103">
                  <c:v>26</c:v>
                </c:pt>
                <c:pt idx="104">
                  <c:v>23</c:v>
                </c:pt>
                <c:pt idx="105">
                  <c:v>27</c:v>
                </c:pt>
                <c:pt idx="106">
                  <c:v>24</c:v>
                </c:pt>
                <c:pt idx="107">
                  <c:v>24</c:v>
                </c:pt>
                <c:pt idx="108">
                  <c:v>23</c:v>
                </c:pt>
                <c:pt idx="109">
                  <c:v>22</c:v>
                </c:pt>
                <c:pt idx="110">
                  <c:v>21</c:v>
                </c:pt>
                <c:pt idx="111">
                  <c:v>20</c:v>
                </c:pt>
                <c:pt idx="112">
                  <c:v>24</c:v>
                </c:pt>
                <c:pt idx="113">
                  <c:v>22</c:v>
                </c:pt>
                <c:pt idx="114">
                  <c:v>21</c:v>
                </c:pt>
                <c:pt idx="115">
                  <c:v>20</c:v>
                </c:pt>
                <c:pt idx="116">
                  <c:v>22</c:v>
                </c:pt>
                <c:pt idx="117">
                  <c:v>21</c:v>
                </c:pt>
                <c:pt idx="118">
                  <c:v>23</c:v>
                </c:pt>
                <c:pt idx="119">
                  <c:v>22</c:v>
                </c:pt>
                <c:pt idx="120">
                  <c:v>18</c:v>
                </c:pt>
                <c:pt idx="121">
                  <c:v>21</c:v>
                </c:pt>
                <c:pt idx="122">
                  <c:v>21</c:v>
                </c:pt>
                <c:pt idx="123">
                  <c:v>21</c:v>
                </c:pt>
                <c:pt idx="124">
                  <c:v>20</c:v>
                </c:pt>
                <c:pt idx="125">
                  <c:v>20</c:v>
                </c:pt>
                <c:pt idx="126">
                  <c:v>21</c:v>
                </c:pt>
                <c:pt idx="127">
                  <c:v>22</c:v>
                </c:pt>
                <c:pt idx="128">
                  <c:v>23</c:v>
                </c:pt>
                <c:pt idx="129">
                  <c:v>19</c:v>
                </c:pt>
                <c:pt idx="130">
                  <c:v>21</c:v>
                </c:pt>
                <c:pt idx="131">
                  <c:v>20</c:v>
                </c:pt>
                <c:pt idx="132">
                  <c:v>20</c:v>
                </c:pt>
                <c:pt idx="133">
                  <c:v>24</c:v>
                </c:pt>
                <c:pt idx="134">
                  <c:v>22</c:v>
                </c:pt>
                <c:pt idx="135">
                  <c:v>25</c:v>
                </c:pt>
                <c:pt idx="136">
                  <c:v>24</c:v>
                </c:pt>
                <c:pt idx="137">
                  <c:v>23</c:v>
                </c:pt>
                <c:pt idx="138">
                  <c:v>21</c:v>
                </c:pt>
                <c:pt idx="139">
                  <c:v>20</c:v>
                </c:pt>
                <c:pt idx="140">
                  <c:v>23</c:v>
                </c:pt>
                <c:pt idx="141">
                  <c:v>25</c:v>
                </c:pt>
                <c:pt idx="142">
                  <c:v>23</c:v>
                </c:pt>
                <c:pt idx="143">
                  <c:v>24</c:v>
                </c:pt>
                <c:pt idx="144">
                  <c:v>23</c:v>
                </c:pt>
                <c:pt idx="145">
                  <c:v>23</c:v>
                </c:pt>
                <c:pt idx="146">
                  <c:v>32</c:v>
                </c:pt>
                <c:pt idx="147">
                  <c:v>27</c:v>
                </c:pt>
                <c:pt idx="148">
                  <c:v>26</c:v>
                </c:pt>
                <c:pt idx="149">
                  <c:v>26</c:v>
                </c:pt>
                <c:pt idx="150">
                  <c:v>26</c:v>
                </c:pt>
                <c:pt idx="151">
                  <c:v>27</c:v>
                </c:pt>
                <c:pt idx="152">
                  <c:v>27</c:v>
                </c:pt>
                <c:pt idx="153">
                  <c:v>27</c:v>
                </c:pt>
                <c:pt idx="154">
                  <c:v>29</c:v>
                </c:pt>
                <c:pt idx="155">
                  <c:v>31</c:v>
                </c:pt>
                <c:pt idx="156">
                  <c:v>29</c:v>
                </c:pt>
                <c:pt idx="157">
                  <c:v>26</c:v>
                </c:pt>
                <c:pt idx="158">
                  <c:v>29</c:v>
                </c:pt>
                <c:pt idx="159">
                  <c:v>29</c:v>
                </c:pt>
                <c:pt idx="160">
                  <c:v>27</c:v>
                </c:pt>
                <c:pt idx="161">
                  <c:v>30</c:v>
                </c:pt>
                <c:pt idx="162">
                  <c:v>27</c:v>
                </c:pt>
                <c:pt idx="163">
                  <c:v>26</c:v>
                </c:pt>
                <c:pt idx="164">
                  <c:v>27</c:v>
                </c:pt>
                <c:pt idx="165">
                  <c:v>32</c:v>
                </c:pt>
                <c:pt idx="166">
                  <c:v>30</c:v>
                </c:pt>
                <c:pt idx="167">
                  <c:v>27</c:v>
                </c:pt>
                <c:pt idx="168">
                  <c:v>25</c:v>
                </c:pt>
                <c:pt idx="169">
                  <c:v>32</c:v>
                </c:pt>
                <c:pt idx="170">
                  <c:v>23</c:v>
                </c:pt>
                <c:pt idx="171">
                  <c:v>33</c:v>
                </c:pt>
                <c:pt idx="172">
                  <c:v>28</c:v>
                </c:pt>
                <c:pt idx="173">
                  <c:v>29</c:v>
                </c:pt>
                <c:pt idx="174">
                  <c:v>25</c:v>
                </c:pt>
                <c:pt idx="175">
                  <c:v>28</c:v>
                </c:pt>
                <c:pt idx="176">
                  <c:v>25</c:v>
                </c:pt>
                <c:pt idx="177">
                  <c:v>28</c:v>
                </c:pt>
                <c:pt idx="178">
                  <c:v>30</c:v>
                </c:pt>
                <c:pt idx="179">
                  <c:v>33</c:v>
                </c:pt>
                <c:pt idx="180">
                  <c:v>26</c:v>
                </c:pt>
                <c:pt idx="181">
                  <c:v>28</c:v>
                </c:pt>
                <c:pt idx="182">
                  <c:v>30</c:v>
                </c:pt>
                <c:pt idx="183">
                  <c:v>28</c:v>
                </c:pt>
                <c:pt idx="184">
                  <c:v>24</c:v>
                </c:pt>
                <c:pt idx="185">
                  <c:v>29</c:v>
                </c:pt>
                <c:pt idx="186">
                  <c:v>28</c:v>
                </c:pt>
                <c:pt idx="187">
                  <c:v>25</c:v>
                </c:pt>
                <c:pt idx="188">
                  <c:v>32</c:v>
                </c:pt>
                <c:pt idx="189">
                  <c:v>25</c:v>
                </c:pt>
                <c:pt idx="190">
                  <c:v>28</c:v>
                </c:pt>
                <c:pt idx="191">
                  <c:v>28</c:v>
                </c:pt>
                <c:pt idx="192">
                  <c:v>25</c:v>
                </c:pt>
                <c:pt idx="193">
                  <c:v>29</c:v>
                </c:pt>
                <c:pt idx="194">
                  <c:v>25</c:v>
                </c:pt>
                <c:pt idx="195">
                  <c:v>25</c:v>
                </c:pt>
                <c:pt idx="196">
                  <c:v>26</c:v>
                </c:pt>
                <c:pt idx="197">
                  <c:v>27</c:v>
                </c:pt>
                <c:pt idx="198">
                  <c:v>24</c:v>
                </c:pt>
                <c:pt idx="199">
                  <c:v>26</c:v>
                </c:pt>
                <c:pt idx="200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F6-47F6-8C26-69F3B011BD2A}"/>
            </c:ext>
          </c:extLst>
        </c:ser>
        <c:ser>
          <c:idx val="2"/>
          <c:order val="2"/>
          <c:tx>
            <c:strRef>
              <c:f>'-1iter ry'!$C$1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ry'!$C$2:$C$202</c:f>
              <c:numCache>
                <c:formatCode>General</c:formatCode>
                <c:ptCount val="201"/>
                <c:pt idx="0">
                  <c:v>16</c:v>
                </c:pt>
                <c:pt idx="1">
                  <c:v>17</c:v>
                </c:pt>
                <c:pt idx="2">
                  <c:v>17</c:v>
                </c:pt>
                <c:pt idx="3">
                  <c:v>20</c:v>
                </c:pt>
                <c:pt idx="4">
                  <c:v>20</c:v>
                </c:pt>
                <c:pt idx="5">
                  <c:v>21</c:v>
                </c:pt>
                <c:pt idx="6">
                  <c:v>25</c:v>
                </c:pt>
                <c:pt idx="7">
                  <c:v>24</c:v>
                </c:pt>
                <c:pt idx="8">
                  <c:v>30</c:v>
                </c:pt>
                <c:pt idx="9">
                  <c:v>31</c:v>
                </c:pt>
                <c:pt idx="10">
                  <c:v>31</c:v>
                </c:pt>
                <c:pt idx="11">
                  <c:v>37</c:v>
                </c:pt>
                <c:pt idx="12">
                  <c:v>35</c:v>
                </c:pt>
                <c:pt idx="13">
                  <c:v>39</c:v>
                </c:pt>
                <c:pt idx="14">
                  <c:v>39</c:v>
                </c:pt>
                <c:pt idx="15">
                  <c:v>45</c:v>
                </c:pt>
                <c:pt idx="16">
                  <c:v>45</c:v>
                </c:pt>
                <c:pt idx="17">
                  <c:v>46</c:v>
                </c:pt>
                <c:pt idx="18">
                  <c:v>50</c:v>
                </c:pt>
                <c:pt idx="19">
                  <c:v>57</c:v>
                </c:pt>
                <c:pt idx="20">
                  <c:v>54</c:v>
                </c:pt>
                <c:pt idx="21">
                  <c:v>62</c:v>
                </c:pt>
                <c:pt idx="22">
                  <c:v>65</c:v>
                </c:pt>
                <c:pt idx="23">
                  <c:v>69</c:v>
                </c:pt>
                <c:pt idx="24">
                  <c:v>67</c:v>
                </c:pt>
                <c:pt idx="25">
                  <c:v>72</c:v>
                </c:pt>
                <c:pt idx="26">
                  <c:v>68</c:v>
                </c:pt>
                <c:pt idx="27">
                  <c:v>80</c:v>
                </c:pt>
                <c:pt idx="28">
                  <c:v>81</c:v>
                </c:pt>
                <c:pt idx="29">
                  <c:v>84</c:v>
                </c:pt>
                <c:pt idx="30">
                  <c:v>87</c:v>
                </c:pt>
                <c:pt idx="31">
                  <c:v>96</c:v>
                </c:pt>
                <c:pt idx="32">
                  <c:v>101</c:v>
                </c:pt>
                <c:pt idx="33">
                  <c:v>98</c:v>
                </c:pt>
                <c:pt idx="34">
                  <c:v>105</c:v>
                </c:pt>
                <c:pt idx="35">
                  <c:v>114</c:v>
                </c:pt>
                <c:pt idx="36">
                  <c:v>108</c:v>
                </c:pt>
                <c:pt idx="37">
                  <c:v>111</c:v>
                </c:pt>
                <c:pt idx="38">
                  <c:v>125</c:v>
                </c:pt>
                <c:pt idx="39">
                  <c:v>121</c:v>
                </c:pt>
                <c:pt idx="40">
                  <c:v>123</c:v>
                </c:pt>
                <c:pt idx="41">
                  <c:v>137</c:v>
                </c:pt>
                <c:pt idx="42">
                  <c:v>131</c:v>
                </c:pt>
                <c:pt idx="43">
                  <c:v>141</c:v>
                </c:pt>
                <c:pt idx="44">
                  <c:v>148</c:v>
                </c:pt>
                <c:pt idx="45">
                  <c:v>145</c:v>
                </c:pt>
                <c:pt idx="46">
                  <c:v>152</c:v>
                </c:pt>
                <c:pt idx="47">
                  <c:v>156</c:v>
                </c:pt>
                <c:pt idx="48">
                  <c:v>162</c:v>
                </c:pt>
                <c:pt idx="49">
                  <c:v>167</c:v>
                </c:pt>
                <c:pt idx="50">
                  <c:v>172</c:v>
                </c:pt>
                <c:pt idx="51">
                  <c:v>172</c:v>
                </c:pt>
                <c:pt idx="52">
                  <c:v>172</c:v>
                </c:pt>
                <c:pt idx="53">
                  <c:v>189</c:v>
                </c:pt>
                <c:pt idx="54">
                  <c:v>182</c:v>
                </c:pt>
                <c:pt idx="55">
                  <c:v>186</c:v>
                </c:pt>
                <c:pt idx="56">
                  <c:v>188</c:v>
                </c:pt>
                <c:pt idx="57">
                  <c:v>190</c:v>
                </c:pt>
                <c:pt idx="58">
                  <c:v>201</c:v>
                </c:pt>
                <c:pt idx="59">
                  <c:v>207</c:v>
                </c:pt>
                <c:pt idx="60">
                  <c:v>198</c:v>
                </c:pt>
                <c:pt idx="61">
                  <c:v>223</c:v>
                </c:pt>
                <c:pt idx="62">
                  <c:v>221</c:v>
                </c:pt>
                <c:pt idx="63">
                  <c:v>221</c:v>
                </c:pt>
                <c:pt idx="64">
                  <c:v>227</c:v>
                </c:pt>
                <c:pt idx="65">
                  <c:v>220</c:v>
                </c:pt>
                <c:pt idx="66">
                  <c:v>229</c:v>
                </c:pt>
                <c:pt idx="67">
                  <c:v>234</c:v>
                </c:pt>
                <c:pt idx="68">
                  <c:v>235</c:v>
                </c:pt>
                <c:pt idx="69">
                  <c:v>243</c:v>
                </c:pt>
                <c:pt idx="70">
                  <c:v>252</c:v>
                </c:pt>
                <c:pt idx="71">
                  <c:v>252</c:v>
                </c:pt>
                <c:pt idx="72">
                  <c:v>258</c:v>
                </c:pt>
                <c:pt idx="73">
                  <c:v>247</c:v>
                </c:pt>
                <c:pt idx="74">
                  <c:v>245</c:v>
                </c:pt>
                <c:pt idx="75">
                  <c:v>262</c:v>
                </c:pt>
                <c:pt idx="76">
                  <c:v>269</c:v>
                </c:pt>
                <c:pt idx="77">
                  <c:v>269</c:v>
                </c:pt>
                <c:pt idx="78">
                  <c:v>266</c:v>
                </c:pt>
                <c:pt idx="79">
                  <c:v>271</c:v>
                </c:pt>
                <c:pt idx="80">
                  <c:v>263</c:v>
                </c:pt>
                <c:pt idx="81">
                  <c:v>287</c:v>
                </c:pt>
                <c:pt idx="82">
                  <c:v>272</c:v>
                </c:pt>
                <c:pt idx="83">
                  <c:v>269</c:v>
                </c:pt>
                <c:pt idx="84">
                  <c:v>279</c:v>
                </c:pt>
                <c:pt idx="85">
                  <c:v>274</c:v>
                </c:pt>
                <c:pt idx="86">
                  <c:v>292</c:v>
                </c:pt>
                <c:pt idx="87">
                  <c:v>280</c:v>
                </c:pt>
                <c:pt idx="88">
                  <c:v>291</c:v>
                </c:pt>
                <c:pt idx="89">
                  <c:v>300</c:v>
                </c:pt>
                <c:pt idx="90">
                  <c:v>282</c:v>
                </c:pt>
                <c:pt idx="91">
                  <c:v>299</c:v>
                </c:pt>
                <c:pt idx="92">
                  <c:v>282</c:v>
                </c:pt>
                <c:pt idx="93">
                  <c:v>288</c:v>
                </c:pt>
                <c:pt idx="94">
                  <c:v>300</c:v>
                </c:pt>
                <c:pt idx="95">
                  <c:v>300</c:v>
                </c:pt>
                <c:pt idx="96">
                  <c:v>295</c:v>
                </c:pt>
                <c:pt idx="97">
                  <c:v>306</c:v>
                </c:pt>
                <c:pt idx="98">
                  <c:v>307</c:v>
                </c:pt>
                <c:pt idx="99">
                  <c:v>291</c:v>
                </c:pt>
                <c:pt idx="100">
                  <c:v>298</c:v>
                </c:pt>
                <c:pt idx="101">
                  <c:v>299</c:v>
                </c:pt>
                <c:pt idx="102">
                  <c:v>291</c:v>
                </c:pt>
                <c:pt idx="103">
                  <c:v>307</c:v>
                </c:pt>
                <c:pt idx="104">
                  <c:v>306</c:v>
                </c:pt>
                <c:pt idx="105">
                  <c:v>295</c:v>
                </c:pt>
                <c:pt idx="106">
                  <c:v>302</c:v>
                </c:pt>
                <c:pt idx="107">
                  <c:v>310</c:v>
                </c:pt>
                <c:pt idx="108">
                  <c:v>301</c:v>
                </c:pt>
                <c:pt idx="109">
                  <c:v>300</c:v>
                </c:pt>
                <c:pt idx="110">
                  <c:v>301</c:v>
                </c:pt>
                <c:pt idx="111">
                  <c:v>303</c:v>
                </c:pt>
                <c:pt idx="112">
                  <c:v>297</c:v>
                </c:pt>
                <c:pt idx="113">
                  <c:v>302</c:v>
                </c:pt>
                <c:pt idx="114">
                  <c:v>303</c:v>
                </c:pt>
                <c:pt idx="115">
                  <c:v>303</c:v>
                </c:pt>
                <c:pt idx="116">
                  <c:v>304</c:v>
                </c:pt>
                <c:pt idx="117">
                  <c:v>300</c:v>
                </c:pt>
                <c:pt idx="118">
                  <c:v>301</c:v>
                </c:pt>
                <c:pt idx="119">
                  <c:v>302</c:v>
                </c:pt>
                <c:pt idx="120">
                  <c:v>311</c:v>
                </c:pt>
                <c:pt idx="121">
                  <c:v>299</c:v>
                </c:pt>
                <c:pt idx="122">
                  <c:v>300</c:v>
                </c:pt>
                <c:pt idx="123">
                  <c:v>303</c:v>
                </c:pt>
                <c:pt idx="124">
                  <c:v>297</c:v>
                </c:pt>
                <c:pt idx="125">
                  <c:v>303</c:v>
                </c:pt>
                <c:pt idx="126">
                  <c:v>295</c:v>
                </c:pt>
                <c:pt idx="127">
                  <c:v>290</c:v>
                </c:pt>
                <c:pt idx="128">
                  <c:v>296</c:v>
                </c:pt>
                <c:pt idx="129">
                  <c:v>302</c:v>
                </c:pt>
                <c:pt idx="130">
                  <c:v>292</c:v>
                </c:pt>
                <c:pt idx="131">
                  <c:v>298</c:v>
                </c:pt>
                <c:pt idx="132">
                  <c:v>290</c:v>
                </c:pt>
                <c:pt idx="133">
                  <c:v>285</c:v>
                </c:pt>
                <c:pt idx="134">
                  <c:v>291</c:v>
                </c:pt>
                <c:pt idx="135">
                  <c:v>285</c:v>
                </c:pt>
                <c:pt idx="136">
                  <c:v>290</c:v>
                </c:pt>
                <c:pt idx="137">
                  <c:v>293</c:v>
                </c:pt>
                <c:pt idx="138">
                  <c:v>289</c:v>
                </c:pt>
                <c:pt idx="139">
                  <c:v>294</c:v>
                </c:pt>
                <c:pt idx="140">
                  <c:v>298</c:v>
                </c:pt>
                <c:pt idx="141">
                  <c:v>296</c:v>
                </c:pt>
                <c:pt idx="142">
                  <c:v>286</c:v>
                </c:pt>
                <c:pt idx="143">
                  <c:v>282</c:v>
                </c:pt>
                <c:pt idx="144">
                  <c:v>284</c:v>
                </c:pt>
                <c:pt idx="145">
                  <c:v>282</c:v>
                </c:pt>
                <c:pt idx="146">
                  <c:v>279</c:v>
                </c:pt>
                <c:pt idx="147">
                  <c:v>290</c:v>
                </c:pt>
                <c:pt idx="148">
                  <c:v>281</c:v>
                </c:pt>
                <c:pt idx="149">
                  <c:v>284</c:v>
                </c:pt>
                <c:pt idx="150">
                  <c:v>288</c:v>
                </c:pt>
                <c:pt idx="151">
                  <c:v>282</c:v>
                </c:pt>
                <c:pt idx="152">
                  <c:v>289</c:v>
                </c:pt>
                <c:pt idx="153">
                  <c:v>288</c:v>
                </c:pt>
                <c:pt idx="154">
                  <c:v>289</c:v>
                </c:pt>
                <c:pt idx="155">
                  <c:v>286</c:v>
                </c:pt>
                <c:pt idx="156">
                  <c:v>282</c:v>
                </c:pt>
                <c:pt idx="157">
                  <c:v>292</c:v>
                </c:pt>
                <c:pt idx="158">
                  <c:v>288</c:v>
                </c:pt>
                <c:pt idx="159">
                  <c:v>285</c:v>
                </c:pt>
                <c:pt idx="160">
                  <c:v>287</c:v>
                </c:pt>
                <c:pt idx="161">
                  <c:v>275</c:v>
                </c:pt>
                <c:pt idx="162">
                  <c:v>289</c:v>
                </c:pt>
                <c:pt idx="163">
                  <c:v>290</c:v>
                </c:pt>
                <c:pt idx="164">
                  <c:v>292</c:v>
                </c:pt>
                <c:pt idx="165">
                  <c:v>289</c:v>
                </c:pt>
                <c:pt idx="166">
                  <c:v>273</c:v>
                </c:pt>
                <c:pt idx="167">
                  <c:v>282</c:v>
                </c:pt>
                <c:pt idx="168">
                  <c:v>280</c:v>
                </c:pt>
                <c:pt idx="169">
                  <c:v>280</c:v>
                </c:pt>
                <c:pt idx="170">
                  <c:v>288</c:v>
                </c:pt>
                <c:pt idx="171">
                  <c:v>282</c:v>
                </c:pt>
                <c:pt idx="172">
                  <c:v>285</c:v>
                </c:pt>
                <c:pt idx="173">
                  <c:v>273</c:v>
                </c:pt>
                <c:pt idx="174">
                  <c:v>291</c:v>
                </c:pt>
                <c:pt idx="175">
                  <c:v>275</c:v>
                </c:pt>
                <c:pt idx="176">
                  <c:v>293</c:v>
                </c:pt>
                <c:pt idx="177">
                  <c:v>287</c:v>
                </c:pt>
                <c:pt idx="178">
                  <c:v>293</c:v>
                </c:pt>
                <c:pt idx="179">
                  <c:v>285</c:v>
                </c:pt>
                <c:pt idx="180">
                  <c:v>295</c:v>
                </c:pt>
                <c:pt idx="181">
                  <c:v>284</c:v>
                </c:pt>
                <c:pt idx="182">
                  <c:v>289</c:v>
                </c:pt>
                <c:pt idx="183">
                  <c:v>297</c:v>
                </c:pt>
                <c:pt idx="184">
                  <c:v>290</c:v>
                </c:pt>
                <c:pt idx="185">
                  <c:v>281</c:v>
                </c:pt>
                <c:pt idx="186">
                  <c:v>292</c:v>
                </c:pt>
                <c:pt idx="187">
                  <c:v>283</c:v>
                </c:pt>
                <c:pt idx="188">
                  <c:v>285</c:v>
                </c:pt>
                <c:pt idx="189">
                  <c:v>294</c:v>
                </c:pt>
                <c:pt idx="190">
                  <c:v>281</c:v>
                </c:pt>
                <c:pt idx="191">
                  <c:v>298</c:v>
                </c:pt>
                <c:pt idx="192">
                  <c:v>301</c:v>
                </c:pt>
                <c:pt idx="193">
                  <c:v>288</c:v>
                </c:pt>
                <c:pt idx="194">
                  <c:v>295</c:v>
                </c:pt>
                <c:pt idx="195">
                  <c:v>288</c:v>
                </c:pt>
                <c:pt idx="196">
                  <c:v>293</c:v>
                </c:pt>
                <c:pt idx="197">
                  <c:v>281</c:v>
                </c:pt>
                <c:pt idx="198">
                  <c:v>289</c:v>
                </c:pt>
                <c:pt idx="199">
                  <c:v>299</c:v>
                </c:pt>
                <c:pt idx="200">
                  <c:v>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F6-47F6-8C26-69F3B011BD2A}"/>
            </c:ext>
          </c:extLst>
        </c:ser>
        <c:ser>
          <c:idx val="3"/>
          <c:order val="3"/>
          <c:tx>
            <c:strRef>
              <c:f>'-1iter ry'!$D$1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ry'!$D$2:$D$202</c:f>
              <c:numCache>
                <c:formatCode>General</c:formatCode>
                <c:ptCount val="201"/>
                <c:pt idx="0">
                  <c:v>29</c:v>
                </c:pt>
                <c:pt idx="1">
                  <c:v>31</c:v>
                </c:pt>
                <c:pt idx="2">
                  <c:v>32</c:v>
                </c:pt>
                <c:pt idx="3">
                  <c:v>32</c:v>
                </c:pt>
                <c:pt idx="4">
                  <c:v>35</c:v>
                </c:pt>
                <c:pt idx="5">
                  <c:v>34</c:v>
                </c:pt>
                <c:pt idx="6">
                  <c:v>35</c:v>
                </c:pt>
                <c:pt idx="7">
                  <c:v>42</c:v>
                </c:pt>
                <c:pt idx="8">
                  <c:v>38</c:v>
                </c:pt>
                <c:pt idx="9">
                  <c:v>40</c:v>
                </c:pt>
                <c:pt idx="10">
                  <c:v>37</c:v>
                </c:pt>
                <c:pt idx="11">
                  <c:v>40</c:v>
                </c:pt>
                <c:pt idx="12">
                  <c:v>43</c:v>
                </c:pt>
                <c:pt idx="13">
                  <c:v>46</c:v>
                </c:pt>
                <c:pt idx="14">
                  <c:v>44</c:v>
                </c:pt>
                <c:pt idx="15">
                  <c:v>45</c:v>
                </c:pt>
                <c:pt idx="16">
                  <c:v>46</c:v>
                </c:pt>
                <c:pt idx="17">
                  <c:v>43</c:v>
                </c:pt>
                <c:pt idx="18">
                  <c:v>43</c:v>
                </c:pt>
                <c:pt idx="19">
                  <c:v>50</c:v>
                </c:pt>
                <c:pt idx="20">
                  <c:v>44</c:v>
                </c:pt>
                <c:pt idx="21">
                  <c:v>49</c:v>
                </c:pt>
                <c:pt idx="22">
                  <c:v>51</c:v>
                </c:pt>
                <c:pt idx="23">
                  <c:v>46</c:v>
                </c:pt>
                <c:pt idx="24">
                  <c:v>45</c:v>
                </c:pt>
                <c:pt idx="25">
                  <c:v>55</c:v>
                </c:pt>
                <c:pt idx="26">
                  <c:v>54</c:v>
                </c:pt>
                <c:pt idx="27">
                  <c:v>52</c:v>
                </c:pt>
                <c:pt idx="28">
                  <c:v>55</c:v>
                </c:pt>
                <c:pt idx="29">
                  <c:v>57</c:v>
                </c:pt>
                <c:pt idx="30">
                  <c:v>55</c:v>
                </c:pt>
                <c:pt idx="31">
                  <c:v>53</c:v>
                </c:pt>
                <c:pt idx="32">
                  <c:v>55</c:v>
                </c:pt>
                <c:pt idx="33">
                  <c:v>54</c:v>
                </c:pt>
                <c:pt idx="34">
                  <c:v>54</c:v>
                </c:pt>
                <c:pt idx="35">
                  <c:v>54</c:v>
                </c:pt>
                <c:pt idx="36">
                  <c:v>57</c:v>
                </c:pt>
                <c:pt idx="37">
                  <c:v>59</c:v>
                </c:pt>
                <c:pt idx="38">
                  <c:v>57</c:v>
                </c:pt>
                <c:pt idx="39">
                  <c:v>57</c:v>
                </c:pt>
                <c:pt idx="40">
                  <c:v>60</c:v>
                </c:pt>
                <c:pt idx="41">
                  <c:v>54</c:v>
                </c:pt>
                <c:pt idx="42">
                  <c:v>61</c:v>
                </c:pt>
                <c:pt idx="43">
                  <c:v>58</c:v>
                </c:pt>
                <c:pt idx="44">
                  <c:v>60</c:v>
                </c:pt>
                <c:pt idx="45">
                  <c:v>65</c:v>
                </c:pt>
                <c:pt idx="46">
                  <c:v>64</c:v>
                </c:pt>
                <c:pt idx="47">
                  <c:v>56</c:v>
                </c:pt>
                <c:pt idx="48">
                  <c:v>61</c:v>
                </c:pt>
                <c:pt idx="49">
                  <c:v>63</c:v>
                </c:pt>
                <c:pt idx="50">
                  <c:v>60</c:v>
                </c:pt>
                <c:pt idx="51">
                  <c:v>66</c:v>
                </c:pt>
                <c:pt idx="52">
                  <c:v>58</c:v>
                </c:pt>
                <c:pt idx="53">
                  <c:v>57</c:v>
                </c:pt>
                <c:pt idx="54">
                  <c:v>60</c:v>
                </c:pt>
                <c:pt idx="55">
                  <c:v>58</c:v>
                </c:pt>
                <c:pt idx="56">
                  <c:v>61</c:v>
                </c:pt>
                <c:pt idx="57">
                  <c:v>56</c:v>
                </c:pt>
                <c:pt idx="58">
                  <c:v>59</c:v>
                </c:pt>
                <c:pt idx="59">
                  <c:v>61</c:v>
                </c:pt>
                <c:pt idx="60">
                  <c:v>58</c:v>
                </c:pt>
                <c:pt idx="61">
                  <c:v>59</c:v>
                </c:pt>
                <c:pt idx="62">
                  <c:v>56</c:v>
                </c:pt>
                <c:pt idx="63">
                  <c:v>58</c:v>
                </c:pt>
                <c:pt idx="64">
                  <c:v>57</c:v>
                </c:pt>
                <c:pt idx="65">
                  <c:v>53</c:v>
                </c:pt>
                <c:pt idx="66">
                  <c:v>53</c:v>
                </c:pt>
                <c:pt idx="67">
                  <c:v>54</c:v>
                </c:pt>
                <c:pt idx="68">
                  <c:v>51</c:v>
                </c:pt>
                <c:pt idx="69">
                  <c:v>50</c:v>
                </c:pt>
                <c:pt idx="70">
                  <c:v>52</c:v>
                </c:pt>
                <c:pt idx="71">
                  <c:v>51</c:v>
                </c:pt>
                <c:pt idx="72">
                  <c:v>47</c:v>
                </c:pt>
                <c:pt idx="73">
                  <c:v>51</c:v>
                </c:pt>
                <c:pt idx="74">
                  <c:v>51</c:v>
                </c:pt>
                <c:pt idx="75">
                  <c:v>49</c:v>
                </c:pt>
                <c:pt idx="76">
                  <c:v>50</c:v>
                </c:pt>
                <c:pt idx="77">
                  <c:v>50</c:v>
                </c:pt>
                <c:pt idx="78">
                  <c:v>47</c:v>
                </c:pt>
                <c:pt idx="79">
                  <c:v>46</c:v>
                </c:pt>
                <c:pt idx="80">
                  <c:v>44</c:v>
                </c:pt>
                <c:pt idx="81">
                  <c:v>45</c:v>
                </c:pt>
                <c:pt idx="82">
                  <c:v>48</c:v>
                </c:pt>
                <c:pt idx="83">
                  <c:v>47</c:v>
                </c:pt>
                <c:pt idx="84">
                  <c:v>41</c:v>
                </c:pt>
                <c:pt idx="85">
                  <c:v>44</c:v>
                </c:pt>
                <c:pt idx="86">
                  <c:v>46</c:v>
                </c:pt>
                <c:pt idx="87">
                  <c:v>42</c:v>
                </c:pt>
                <c:pt idx="88">
                  <c:v>41</c:v>
                </c:pt>
                <c:pt idx="89">
                  <c:v>41</c:v>
                </c:pt>
                <c:pt idx="90">
                  <c:v>39</c:v>
                </c:pt>
                <c:pt idx="91">
                  <c:v>38</c:v>
                </c:pt>
                <c:pt idx="92">
                  <c:v>38</c:v>
                </c:pt>
                <c:pt idx="93">
                  <c:v>41</c:v>
                </c:pt>
                <c:pt idx="94">
                  <c:v>34</c:v>
                </c:pt>
                <c:pt idx="95">
                  <c:v>35</c:v>
                </c:pt>
                <c:pt idx="96">
                  <c:v>34</c:v>
                </c:pt>
                <c:pt idx="97">
                  <c:v>36</c:v>
                </c:pt>
                <c:pt idx="98">
                  <c:v>34</c:v>
                </c:pt>
                <c:pt idx="99">
                  <c:v>31</c:v>
                </c:pt>
                <c:pt idx="100">
                  <c:v>32</c:v>
                </c:pt>
                <c:pt idx="101">
                  <c:v>35</c:v>
                </c:pt>
                <c:pt idx="102">
                  <c:v>31</c:v>
                </c:pt>
                <c:pt idx="103">
                  <c:v>32</c:v>
                </c:pt>
                <c:pt idx="104">
                  <c:v>29</c:v>
                </c:pt>
                <c:pt idx="105">
                  <c:v>28</c:v>
                </c:pt>
                <c:pt idx="106">
                  <c:v>25</c:v>
                </c:pt>
                <c:pt idx="107">
                  <c:v>28</c:v>
                </c:pt>
                <c:pt idx="108">
                  <c:v>29</c:v>
                </c:pt>
                <c:pt idx="109">
                  <c:v>27</c:v>
                </c:pt>
                <c:pt idx="110">
                  <c:v>28</c:v>
                </c:pt>
                <c:pt idx="111">
                  <c:v>28</c:v>
                </c:pt>
                <c:pt idx="112">
                  <c:v>25</c:v>
                </c:pt>
                <c:pt idx="113">
                  <c:v>25</c:v>
                </c:pt>
                <c:pt idx="114">
                  <c:v>27</c:v>
                </c:pt>
                <c:pt idx="115">
                  <c:v>25</c:v>
                </c:pt>
                <c:pt idx="116">
                  <c:v>27</c:v>
                </c:pt>
                <c:pt idx="117">
                  <c:v>29</c:v>
                </c:pt>
                <c:pt idx="118">
                  <c:v>23</c:v>
                </c:pt>
                <c:pt idx="119">
                  <c:v>25</c:v>
                </c:pt>
                <c:pt idx="120">
                  <c:v>23</c:v>
                </c:pt>
                <c:pt idx="121">
                  <c:v>24</c:v>
                </c:pt>
                <c:pt idx="122">
                  <c:v>22</c:v>
                </c:pt>
                <c:pt idx="123">
                  <c:v>27</c:v>
                </c:pt>
                <c:pt idx="124">
                  <c:v>26</c:v>
                </c:pt>
                <c:pt idx="125">
                  <c:v>24</c:v>
                </c:pt>
                <c:pt idx="126">
                  <c:v>27</c:v>
                </c:pt>
                <c:pt idx="127">
                  <c:v>29</c:v>
                </c:pt>
                <c:pt idx="128">
                  <c:v>25</c:v>
                </c:pt>
                <c:pt idx="129">
                  <c:v>25</c:v>
                </c:pt>
                <c:pt idx="130">
                  <c:v>27</c:v>
                </c:pt>
                <c:pt idx="131">
                  <c:v>26</c:v>
                </c:pt>
                <c:pt idx="132">
                  <c:v>30</c:v>
                </c:pt>
                <c:pt idx="133">
                  <c:v>27</c:v>
                </c:pt>
                <c:pt idx="134">
                  <c:v>29</c:v>
                </c:pt>
                <c:pt idx="135">
                  <c:v>31</c:v>
                </c:pt>
                <c:pt idx="136">
                  <c:v>29</c:v>
                </c:pt>
                <c:pt idx="137">
                  <c:v>30</c:v>
                </c:pt>
                <c:pt idx="138">
                  <c:v>30</c:v>
                </c:pt>
                <c:pt idx="139">
                  <c:v>30</c:v>
                </c:pt>
                <c:pt idx="140">
                  <c:v>28</c:v>
                </c:pt>
                <c:pt idx="141">
                  <c:v>29</c:v>
                </c:pt>
                <c:pt idx="142">
                  <c:v>34</c:v>
                </c:pt>
                <c:pt idx="143">
                  <c:v>37</c:v>
                </c:pt>
                <c:pt idx="144">
                  <c:v>39</c:v>
                </c:pt>
                <c:pt idx="145">
                  <c:v>36</c:v>
                </c:pt>
                <c:pt idx="146">
                  <c:v>38</c:v>
                </c:pt>
                <c:pt idx="147">
                  <c:v>39</c:v>
                </c:pt>
                <c:pt idx="148">
                  <c:v>41</c:v>
                </c:pt>
                <c:pt idx="149">
                  <c:v>44</c:v>
                </c:pt>
                <c:pt idx="150">
                  <c:v>40</c:v>
                </c:pt>
                <c:pt idx="151">
                  <c:v>44</c:v>
                </c:pt>
                <c:pt idx="152">
                  <c:v>41</c:v>
                </c:pt>
                <c:pt idx="153">
                  <c:v>46</c:v>
                </c:pt>
                <c:pt idx="154">
                  <c:v>50</c:v>
                </c:pt>
                <c:pt idx="155">
                  <c:v>49</c:v>
                </c:pt>
                <c:pt idx="156">
                  <c:v>53</c:v>
                </c:pt>
                <c:pt idx="157">
                  <c:v>49</c:v>
                </c:pt>
                <c:pt idx="158">
                  <c:v>55</c:v>
                </c:pt>
                <c:pt idx="159">
                  <c:v>59</c:v>
                </c:pt>
                <c:pt idx="160">
                  <c:v>57</c:v>
                </c:pt>
                <c:pt idx="161">
                  <c:v>61</c:v>
                </c:pt>
                <c:pt idx="162">
                  <c:v>57</c:v>
                </c:pt>
                <c:pt idx="163">
                  <c:v>63</c:v>
                </c:pt>
                <c:pt idx="164">
                  <c:v>64</c:v>
                </c:pt>
                <c:pt idx="165">
                  <c:v>61</c:v>
                </c:pt>
                <c:pt idx="166">
                  <c:v>67</c:v>
                </c:pt>
                <c:pt idx="167">
                  <c:v>64</c:v>
                </c:pt>
                <c:pt idx="168">
                  <c:v>70</c:v>
                </c:pt>
                <c:pt idx="169">
                  <c:v>77</c:v>
                </c:pt>
                <c:pt idx="170">
                  <c:v>78</c:v>
                </c:pt>
                <c:pt idx="171">
                  <c:v>81</c:v>
                </c:pt>
                <c:pt idx="172">
                  <c:v>82</c:v>
                </c:pt>
                <c:pt idx="173">
                  <c:v>86</c:v>
                </c:pt>
                <c:pt idx="174">
                  <c:v>86</c:v>
                </c:pt>
                <c:pt idx="175">
                  <c:v>93</c:v>
                </c:pt>
                <c:pt idx="176">
                  <c:v>89</c:v>
                </c:pt>
                <c:pt idx="177">
                  <c:v>87</c:v>
                </c:pt>
                <c:pt idx="178">
                  <c:v>97</c:v>
                </c:pt>
                <c:pt idx="179">
                  <c:v>100</c:v>
                </c:pt>
                <c:pt idx="180">
                  <c:v>97</c:v>
                </c:pt>
                <c:pt idx="181">
                  <c:v>106</c:v>
                </c:pt>
                <c:pt idx="182">
                  <c:v>99</c:v>
                </c:pt>
                <c:pt idx="183">
                  <c:v>105</c:v>
                </c:pt>
                <c:pt idx="184">
                  <c:v>103</c:v>
                </c:pt>
                <c:pt idx="185">
                  <c:v>109</c:v>
                </c:pt>
                <c:pt idx="186">
                  <c:v>110</c:v>
                </c:pt>
                <c:pt idx="187">
                  <c:v>112</c:v>
                </c:pt>
                <c:pt idx="188">
                  <c:v>117</c:v>
                </c:pt>
                <c:pt idx="189">
                  <c:v>122</c:v>
                </c:pt>
                <c:pt idx="190">
                  <c:v>119</c:v>
                </c:pt>
                <c:pt idx="191">
                  <c:v>121</c:v>
                </c:pt>
                <c:pt idx="192">
                  <c:v>120</c:v>
                </c:pt>
                <c:pt idx="193">
                  <c:v>124</c:v>
                </c:pt>
                <c:pt idx="194">
                  <c:v>134</c:v>
                </c:pt>
                <c:pt idx="195">
                  <c:v>137</c:v>
                </c:pt>
                <c:pt idx="196">
                  <c:v>135</c:v>
                </c:pt>
                <c:pt idx="197">
                  <c:v>140</c:v>
                </c:pt>
                <c:pt idx="198">
                  <c:v>139</c:v>
                </c:pt>
                <c:pt idx="199">
                  <c:v>140</c:v>
                </c:pt>
                <c:pt idx="200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F6-47F6-8C26-69F3B011BD2A}"/>
            </c:ext>
          </c:extLst>
        </c:ser>
        <c:ser>
          <c:idx val="4"/>
          <c:order val="4"/>
          <c:tx>
            <c:strRef>
              <c:f>'-1iter ry'!$E$1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ry'!$E$2:$E$202</c:f>
              <c:numCache>
                <c:formatCode>General</c:formatCode>
                <c:ptCount val="201"/>
                <c:pt idx="0">
                  <c:v>19</c:v>
                </c:pt>
                <c:pt idx="1">
                  <c:v>18</c:v>
                </c:pt>
                <c:pt idx="2">
                  <c:v>19</c:v>
                </c:pt>
                <c:pt idx="3">
                  <c:v>19</c:v>
                </c:pt>
                <c:pt idx="4">
                  <c:v>22</c:v>
                </c:pt>
                <c:pt idx="5">
                  <c:v>23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23</c:v>
                </c:pt>
                <c:pt idx="10">
                  <c:v>26</c:v>
                </c:pt>
                <c:pt idx="11">
                  <c:v>27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35</c:v>
                </c:pt>
                <c:pt idx="16">
                  <c:v>31</c:v>
                </c:pt>
                <c:pt idx="17">
                  <c:v>33</c:v>
                </c:pt>
                <c:pt idx="18">
                  <c:v>34</c:v>
                </c:pt>
                <c:pt idx="19">
                  <c:v>32</c:v>
                </c:pt>
                <c:pt idx="20">
                  <c:v>38</c:v>
                </c:pt>
                <c:pt idx="21">
                  <c:v>37</c:v>
                </c:pt>
                <c:pt idx="22">
                  <c:v>36</c:v>
                </c:pt>
                <c:pt idx="23">
                  <c:v>41</c:v>
                </c:pt>
                <c:pt idx="24">
                  <c:v>39</c:v>
                </c:pt>
                <c:pt idx="25">
                  <c:v>40</c:v>
                </c:pt>
                <c:pt idx="26">
                  <c:v>43</c:v>
                </c:pt>
                <c:pt idx="27">
                  <c:v>40</c:v>
                </c:pt>
                <c:pt idx="28">
                  <c:v>42</c:v>
                </c:pt>
                <c:pt idx="29">
                  <c:v>49</c:v>
                </c:pt>
                <c:pt idx="30">
                  <c:v>49</c:v>
                </c:pt>
                <c:pt idx="31">
                  <c:v>46</c:v>
                </c:pt>
                <c:pt idx="32">
                  <c:v>50</c:v>
                </c:pt>
                <c:pt idx="33">
                  <c:v>52</c:v>
                </c:pt>
                <c:pt idx="34">
                  <c:v>50</c:v>
                </c:pt>
                <c:pt idx="35">
                  <c:v>56</c:v>
                </c:pt>
                <c:pt idx="36">
                  <c:v>52</c:v>
                </c:pt>
                <c:pt idx="37">
                  <c:v>56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54</c:v>
                </c:pt>
                <c:pt idx="42">
                  <c:v>57</c:v>
                </c:pt>
                <c:pt idx="43">
                  <c:v>55</c:v>
                </c:pt>
                <c:pt idx="44">
                  <c:v>56</c:v>
                </c:pt>
                <c:pt idx="45">
                  <c:v>55</c:v>
                </c:pt>
                <c:pt idx="46">
                  <c:v>57</c:v>
                </c:pt>
                <c:pt idx="47">
                  <c:v>60</c:v>
                </c:pt>
                <c:pt idx="48">
                  <c:v>58</c:v>
                </c:pt>
                <c:pt idx="49">
                  <c:v>58</c:v>
                </c:pt>
                <c:pt idx="50">
                  <c:v>56</c:v>
                </c:pt>
                <c:pt idx="51">
                  <c:v>57</c:v>
                </c:pt>
                <c:pt idx="52">
                  <c:v>59</c:v>
                </c:pt>
                <c:pt idx="53">
                  <c:v>59</c:v>
                </c:pt>
                <c:pt idx="54">
                  <c:v>61</c:v>
                </c:pt>
                <c:pt idx="55">
                  <c:v>59</c:v>
                </c:pt>
                <c:pt idx="56">
                  <c:v>59</c:v>
                </c:pt>
                <c:pt idx="57">
                  <c:v>61</c:v>
                </c:pt>
                <c:pt idx="58">
                  <c:v>54</c:v>
                </c:pt>
                <c:pt idx="59">
                  <c:v>57</c:v>
                </c:pt>
                <c:pt idx="60">
                  <c:v>61</c:v>
                </c:pt>
                <c:pt idx="61">
                  <c:v>61</c:v>
                </c:pt>
                <c:pt idx="62">
                  <c:v>59</c:v>
                </c:pt>
                <c:pt idx="63">
                  <c:v>60</c:v>
                </c:pt>
                <c:pt idx="64">
                  <c:v>57</c:v>
                </c:pt>
                <c:pt idx="65">
                  <c:v>59</c:v>
                </c:pt>
                <c:pt idx="66">
                  <c:v>57</c:v>
                </c:pt>
                <c:pt idx="67">
                  <c:v>56</c:v>
                </c:pt>
                <c:pt idx="68">
                  <c:v>55</c:v>
                </c:pt>
                <c:pt idx="69">
                  <c:v>58</c:v>
                </c:pt>
                <c:pt idx="70">
                  <c:v>54</c:v>
                </c:pt>
                <c:pt idx="71">
                  <c:v>55</c:v>
                </c:pt>
                <c:pt idx="72">
                  <c:v>55</c:v>
                </c:pt>
                <c:pt idx="73">
                  <c:v>56</c:v>
                </c:pt>
                <c:pt idx="74">
                  <c:v>50</c:v>
                </c:pt>
                <c:pt idx="75">
                  <c:v>48</c:v>
                </c:pt>
                <c:pt idx="76">
                  <c:v>52</c:v>
                </c:pt>
                <c:pt idx="77">
                  <c:v>50</c:v>
                </c:pt>
                <c:pt idx="78">
                  <c:v>49</c:v>
                </c:pt>
                <c:pt idx="79">
                  <c:v>48</c:v>
                </c:pt>
                <c:pt idx="80">
                  <c:v>44</c:v>
                </c:pt>
                <c:pt idx="81">
                  <c:v>45</c:v>
                </c:pt>
                <c:pt idx="82">
                  <c:v>43</c:v>
                </c:pt>
                <c:pt idx="83">
                  <c:v>46</c:v>
                </c:pt>
                <c:pt idx="84">
                  <c:v>47</c:v>
                </c:pt>
                <c:pt idx="85">
                  <c:v>44</c:v>
                </c:pt>
                <c:pt idx="86">
                  <c:v>41</c:v>
                </c:pt>
                <c:pt idx="87">
                  <c:v>41</c:v>
                </c:pt>
                <c:pt idx="88">
                  <c:v>42</c:v>
                </c:pt>
                <c:pt idx="89">
                  <c:v>40</c:v>
                </c:pt>
                <c:pt idx="90">
                  <c:v>39</c:v>
                </c:pt>
                <c:pt idx="91">
                  <c:v>36</c:v>
                </c:pt>
                <c:pt idx="92">
                  <c:v>39</c:v>
                </c:pt>
                <c:pt idx="93">
                  <c:v>35</c:v>
                </c:pt>
                <c:pt idx="94">
                  <c:v>35</c:v>
                </c:pt>
                <c:pt idx="95">
                  <c:v>32</c:v>
                </c:pt>
                <c:pt idx="96">
                  <c:v>35</c:v>
                </c:pt>
                <c:pt idx="97">
                  <c:v>30</c:v>
                </c:pt>
                <c:pt idx="98">
                  <c:v>29</c:v>
                </c:pt>
                <c:pt idx="99">
                  <c:v>33</c:v>
                </c:pt>
                <c:pt idx="100">
                  <c:v>29</c:v>
                </c:pt>
                <c:pt idx="101">
                  <c:v>31</c:v>
                </c:pt>
                <c:pt idx="102">
                  <c:v>28</c:v>
                </c:pt>
                <c:pt idx="103">
                  <c:v>26</c:v>
                </c:pt>
                <c:pt idx="104">
                  <c:v>26</c:v>
                </c:pt>
                <c:pt idx="105">
                  <c:v>26</c:v>
                </c:pt>
                <c:pt idx="106">
                  <c:v>26</c:v>
                </c:pt>
                <c:pt idx="107">
                  <c:v>26</c:v>
                </c:pt>
                <c:pt idx="108">
                  <c:v>24</c:v>
                </c:pt>
                <c:pt idx="109">
                  <c:v>25</c:v>
                </c:pt>
                <c:pt idx="110">
                  <c:v>21</c:v>
                </c:pt>
                <c:pt idx="111">
                  <c:v>21</c:v>
                </c:pt>
                <c:pt idx="112">
                  <c:v>23</c:v>
                </c:pt>
                <c:pt idx="113">
                  <c:v>20</c:v>
                </c:pt>
                <c:pt idx="114">
                  <c:v>22</c:v>
                </c:pt>
                <c:pt idx="115">
                  <c:v>20</c:v>
                </c:pt>
                <c:pt idx="116">
                  <c:v>19</c:v>
                </c:pt>
                <c:pt idx="117">
                  <c:v>21</c:v>
                </c:pt>
                <c:pt idx="118">
                  <c:v>19</c:v>
                </c:pt>
                <c:pt idx="119">
                  <c:v>19</c:v>
                </c:pt>
                <c:pt idx="120">
                  <c:v>18</c:v>
                </c:pt>
                <c:pt idx="121">
                  <c:v>17</c:v>
                </c:pt>
                <c:pt idx="122">
                  <c:v>20</c:v>
                </c:pt>
                <c:pt idx="123">
                  <c:v>19</c:v>
                </c:pt>
                <c:pt idx="124">
                  <c:v>19</c:v>
                </c:pt>
                <c:pt idx="125">
                  <c:v>19</c:v>
                </c:pt>
                <c:pt idx="126">
                  <c:v>16</c:v>
                </c:pt>
                <c:pt idx="127">
                  <c:v>22</c:v>
                </c:pt>
                <c:pt idx="128">
                  <c:v>18</c:v>
                </c:pt>
                <c:pt idx="129">
                  <c:v>15</c:v>
                </c:pt>
                <c:pt idx="130">
                  <c:v>18</c:v>
                </c:pt>
                <c:pt idx="131">
                  <c:v>17</c:v>
                </c:pt>
                <c:pt idx="132">
                  <c:v>22</c:v>
                </c:pt>
                <c:pt idx="133">
                  <c:v>19</c:v>
                </c:pt>
                <c:pt idx="134">
                  <c:v>18</c:v>
                </c:pt>
                <c:pt idx="135">
                  <c:v>20</c:v>
                </c:pt>
                <c:pt idx="136">
                  <c:v>18</c:v>
                </c:pt>
                <c:pt idx="137">
                  <c:v>19</c:v>
                </c:pt>
                <c:pt idx="138">
                  <c:v>21</c:v>
                </c:pt>
                <c:pt idx="139">
                  <c:v>17</c:v>
                </c:pt>
                <c:pt idx="140">
                  <c:v>19</c:v>
                </c:pt>
                <c:pt idx="141">
                  <c:v>19</c:v>
                </c:pt>
                <c:pt idx="142">
                  <c:v>20</c:v>
                </c:pt>
                <c:pt idx="143">
                  <c:v>22</c:v>
                </c:pt>
                <c:pt idx="144">
                  <c:v>18</c:v>
                </c:pt>
                <c:pt idx="145">
                  <c:v>24</c:v>
                </c:pt>
                <c:pt idx="146">
                  <c:v>24</c:v>
                </c:pt>
                <c:pt idx="147">
                  <c:v>18</c:v>
                </c:pt>
                <c:pt idx="148">
                  <c:v>23</c:v>
                </c:pt>
                <c:pt idx="149">
                  <c:v>19</c:v>
                </c:pt>
                <c:pt idx="150">
                  <c:v>20</c:v>
                </c:pt>
                <c:pt idx="151">
                  <c:v>19</c:v>
                </c:pt>
                <c:pt idx="152">
                  <c:v>21</c:v>
                </c:pt>
                <c:pt idx="153">
                  <c:v>24</c:v>
                </c:pt>
                <c:pt idx="154">
                  <c:v>23</c:v>
                </c:pt>
                <c:pt idx="155">
                  <c:v>21</c:v>
                </c:pt>
                <c:pt idx="156">
                  <c:v>21</c:v>
                </c:pt>
                <c:pt idx="157">
                  <c:v>18</c:v>
                </c:pt>
                <c:pt idx="158">
                  <c:v>23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20</c:v>
                </c:pt>
                <c:pt idx="164">
                  <c:v>23</c:v>
                </c:pt>
                <c:pt idx="165">
                  <c:v>20</c:v>
                </c:pt>
                <c:pt idx="166">
                  <c:v>24</c:v>
                </c:pt>
                <c:pt idx="167">
                  <c:v>23</c:v>
                </c:pt>
                <c:pt idx="168">
                  <c:v>25</c:v>
                </c:pt>
                <c:pt idx="169">
                  <c:v>20</c:v>
                </c:pt>
                <c:pt idx="170">
                  <c:v>26</c:v>
                </c:pt>
                <c:pt idx="171">
                  <c:v>22</c:v>
                </c:pt>
                <c:pt idx="172">
                  <c:v>25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25</c:v>
                </c:pt>
                <c:pt idx="177">
                  <c:v>25</c:v>
                </c:pt>
                <c:pt idx="178">
                  <c:v>21</c:v>
                </c:pt>
                <c:pt idx="179">
                  <c:v>21</c:v>
                </c:pt>
                <c:pt idx="180">
                  <c:v>21</c:v>
                </c:pt>
                <c:pt idx="181">
                  <c:v>22</c:v>
                </c:pt>
                <c:pt idx="182">
                  <c:v>19</c:v>
                </c:pt>
                <c:pt idx="183">
                  <c:v>20</c:v>
                </c:pt>
                <c:pt idx="184">
                  <c:v>23</c:v>
                </c:pt>
                <c:pt idx="185">
                  <c:v>21</c:v>
                </c:pt>
                <c:pt idx="186">
                  <c:v>23</c:v>
                </c:pt>
                <c:pt idx="187">
                  <c:v>18</c:v>
                </c:pt>
                <c:pt idx="188">
                  <c:v>20</c:v>
                </c:pt>
                <c:pt idx="189">
                  <c:v>19</c:v>
                </c:pt>
                <c:pt idx="190">
                  <c:v>22</c:v>
                </c:pt>
                <c:pt idx="191">
                  <c:v>17</c:v>
                </c:pt>
                <c:pt idx="192">
                  <c:v>22</c:v>
                </c:pt>
                <c:pt idx="193">
                  <c:v>21</c:v>
                </c:pt>
                <c:pt idx="194">
                  <c:v>18</c:v>
                </c:pt>
                <c:pt idx="195">
                  <c:v>20</c:v>
                </c:pt>
                <c:pt idx="196">
                  <c:v>21</c:v>
                </c:pt>
                <c:pt idx="197">
                  <c:v>18</c:v>
                </c:pt>
                <c:pt idx="198">
                  <c:v>20</c:v>
                </c:pt>
                <c:pt idx="199">
                  <c:v>21</c:v>
                </c:pt>
                <c:pt idx="20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F6-47F6-8C26-69F3B011BD2A}"/>
            </c:ext>
          </c:extLst>
        </c:ser>
        <c:ser>
          <c:idx val="5"/>
          <c:order val="5"/>
          <c:tx>
            <c:strRef>
              <c:f>'-1iter ry'!$F$1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ry'!$F$2:$F$202</c:f>
              <c:numCache>
                <c:formatCode>General</c:formatCode>
                <c:ptCount val="201"/>
                <c:pt idx="0">
                  <c:v>11</c:v>
                </c:pt>
                <c:pt idx="1">
                  <c:v>12</c:v>
                </c:pt>
                <c:pt idx="2">
                  <c:v>10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12</c:v>
                </c:pt>
                <c:pt idx="10">
                  <c:v>11</c:v>
                </c:pt>
                <c:pt idx="11">
                  <c:v>15</c:v>
                </c:pt>
                <c:pt idx="12">
                  <c:v>11</c:v>
                </c:pt>
                <c:pt idx="13">
                  <c:v>14</c:v>
                </c:pt>
                <c:pt idx="14">
                  <c:v>14</c:v>
                </c:pt>
                <c:pt idx="15">
                  <c:v>11</c:v>
                </c:pt>
                <c:pt idx="16">
                  <c:v>14</c:v>
                </c:pt>
                <c:pt idx="17">
                  <c:v>13</c:v>
                </c:pt>
                <c:pt idx="18">
                  <c:v>14</c:v>
                </c:pt>
                <c:pt idx="19">
                  <c:v>16</c:v>
                </c:pt>
                <c:pt idx="20">
                  <c:v>13</c:v>
                </c:pt>
                <c:pt idx="21">
                  <c:v>15</c:v>
                </c:pt>
                <c:pt idx="22">
                  <c:v>16</c:v>
                </c:pt>
                <c:pt idx="23">
                  <c:v>15</c:v>
                </c:pt>
                <c:pt idx="24">
                  <c:v>16</c:v>
                </c:pt>
                <c:pt idx="25">
                  <c:v>17</c:v>
                </c:pt>
                <c:pt idx="26">
                  <c:v>14</c:v>
                </c:pt>
                <c:pt idx="27">
                  <c:v>17</c:v>
                </c:pt>
                <c:pt idx="28">
                  <c:v>13</c:v>
                </c:pt>
                <c:pt idx="29">
                  <c:v>16</c:v>
                </c:pt>
                <c:pt idx="30">
                  <c:v>16</c:v>
                </c:pt>
                <c:pt idx="31">
                  <c:v>17</c:v>
                </c:pt>
                <c:pt idx="32">
                  <c:v>15</c:v>
                </c:pt>
                <c:pt idx="33">
                  <c:v>20</c:v>
                </c:pt>
                <c:pt idx="34">
                  <c:v>18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19</c:v>
                </c:pt>
                <c:pt idx="41">
                  <c:v>17</c:v>
                </c:pt>
                <c:pt idx="42">
                  <c:v>19</c:v>
                </c:pt>
                <c:pt idx="43">
                  <c:v>21</c:v>
                </c:pt>
                <c:pt idx="44">
                  <c:v>19</c:v>
                </c:pt>
                <c:pt idx="45">
                  <c:v>21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19</c:v>
                </c:pt>
                <c:pt idx="50">
                  <c:v>19</c:v>
                </c:pt>
                <c:pt idx="51">
                  <c:v>21</c:v>
                </c:pt>
                <c:pt idx="52">
                  <c:v>20</c:v>
                </c:pt>
                <c:pt idx="53">
                  <c:v>19</c:v>
                </c:pt>
                <c:pt idx="54">
                  <c:v>22</c:v>
                </c:pt>
                <c:pt idx="55">
                  <c:v>21</c:v>
                </c:pt>
                <c:pt idx="56">
                  <c:v>23</c:v>
                </c:pt>
                <c:pt idx="57">
                  <c:v>19</c:v>
                </c:pt>
                <c:pt idx="58">
                  <c:v>20</c:v>
                </c:pt>
                <c:pt idx="59">
                  <c:v>22</c:v>
                </c:pt>
                <c:pt idx="60">
                  <c:v>24</c:v>
                </c:pt>
                <c:pt idx="61">
                  <c:v>19</c:v>
                </c:pt>
                <c:pt idx="62">
                  <c:v>22</c:v>
                </c:pt>
                <c:pt idx="63">
                  <c:v>24</c:v>
                </c:pt>
                <c:pt idx="64">
                  <c:v>22</c:v>
                </c:pt>
                <c:pt idx="65">
                  <c:v>24</c:v>
                </c:pt>
                <c:pt idx="66">
                  <c:v>23</c:v>
                </c:pt>
                <c:pt idx="67">
                  <c:v>22</c:v>
                </c:pt>
                <c:pt idx="68">
                  <c:v>23</c:v>
                </c:pt>
                <c:pt idx="69">
                  <c:v>23</c:v>
                </c:pt>
                <c:pt idx="70">
                  <c:v>20</c:v>
                </c:pt>
                <c:pt idx="71">
                  <c:v>22</c:v>
                </c:pt>
                <c:pt idx="72">
                  <c:v>23</c:v>
                </c:pt>
                <c:pt idx="73">
                  <c:v>22</c:v>
                </c:pt>
                <c:pt idx="74">
                  <c:v>25</c:v>
                </c:pt>
                <c:pt idx="75">
                  <c:v>22</c:v>
                </c:pt>
                <c:pt idx="76">
                  <c:v>26</c:v>
                </c:pt>
                <c:pt idx="77">
                  <c:v>24</c:v>
                </c:pt>
                <c:pt idx="78">
                  <c:v>23</c:v>
                </c:pt>
                <c:pt idx="79">
                  <c:v>25</c:v>
                </c:pt>
                <c:pt idx="80">
                  <c:v>24</c:v>
                </c:pt>
                <c:pt idx="81">
                  <c:v>23</c:v>
                </c:pt>
                <c:pt idx="82">
                  <c:v>24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24</c:v>
                </c:pt>
                <c:pt idx="87">
                  <c:v>24</c:v>
                </c:pt>
                <c:pt idx="88">
                  <c:v>24</c:v>
                </c:pt>
                <c:pt idx="89">
                  <c:v>27</c:v>
                </c:pt>
                <c:pt idx="90">
                  <c:v>29</c:v>
                </c:pt>
                <c:pt idx="91">
                  <c:v>21</c:v>
                </c:pt>
                <c:pt idx="92">
                  <c:v>26</c:v>
                </c:pt>
                <c:pt idx="93">
                  <c:v>23</c:v>
                </c:pt>
                <c:pt idx="94">
                  <c:v>23</c:v>
                </c:pt>
                <c:pt idx="95">
                  <c:v>25</c:v>
                </c:pt>
                <c:pt idx="96">
                  <c:v>23</c:v>
                </c:pt>
                <c:pt idx="97">
                  <c:v>24</c:v>
                </c:pt>
                <c:pt idx="98">
                  <c:v>23</c:v>
                </c:pt>
                <c:pt idx="99">
                  <c:v>27</c:v>
                </c:pt>
                <c:pt idx="100">
                  <c:v>24</c:v>
                </c:pt>
                <c:pt idx="101">
                  <c:v>26</c:v>
                </c:pt>
                <c:pt idx="102">
                  <c:v>27</c:v>
                </c:pt>
                <c:pt idx="103">
                  <c:v>22</c:v>
                </c:pt>
                <c:pt idx="104">
                  <c:v>22</c:v>
                </c:pt>
                <c:pt idx="105">
                  <c:v>27</c:v>
                </c:pt>
                <c:pt idx="106">
                  <c:v>27</c:v>
                </c:pt>
                <c:pt idx="107">
                  <c:v>24</c:v>
                </c:pt>
                <c:pt idx="108">
                  <c:v>25</c:v>
                </c:pt>
                <c:pt idx="109">
                  <c:v>23</c:v>
                </c:pt>
                <c:pt idx="110">
                  <c:v>29</c:v>
                </c:pt>
                <c:pt idx="111">
                  <c:v>23</c:v>
                </c:pt>
                <c:pt idx="112">
                  <c:v>25</c:v>
                </c:pt>
                <c:pt idx="113">
                  <c:v>24</c:v>
                </c:pt>
                <c:pt idx="114">
                  <c:v>24</c:v>
                </c:pt>
                <c:pt idx="115">
                  <c:v>25</c:v>
                </c:pt>
                <c:pt idx="116">
                  <c:v>24</c:v>
                </c:pt>
                <c:pt idx="117">
                  <c:v>26</c:v>
                </c:pt>
                <c:pt idx="118">
                  <c:v>25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23</c:v>
                </c:pt>
                <c:pt idx="123">
                  <c:v>22</c:v>
                </c:pt>
                <c:pt idx="124">
                  <c:v>27</c:v>
                </c:pt>
                <c:pt idx="125">
                  <c:v>26</c:v>
                </c:pt>
                <c:pt idx="126">
                  <c:v>25</c:v>
                </c:pt>
                <c:pt idx="127">
                  <c:v>24</c:v>
                </c:pt>
                <c:pt idx="128">
                  <c:v>27</c:v>
                </c:pt>
                <c:pt idx="129">
                  <c:v>24</c:v>
                </c:pt>
                <c:pt idx="130">
                  <c:v>26</c:v>
                </c:pt>
                <c:pt idx="131">
                  <c:v>25</c:v>
                </c:pt>
                <c:pt idx="132">
                  <c:v>23</c:v>
                </c:pt>
                <c:pt idx="133">
                  <c:v>25</c:v>
                </c:pt>
                <c:pt idx="134">
                  <c:v>25</c:v>
                </c:pt>
                <c:pt idx="135">
                  <c:v>25</c:v>
                </c:pt>
                <c:pt idx="136">
                  <c:v>23</c:v>
                </c:pt>
                <c:pt idx="137">
                  <c:v>22</c:v>
                </c:pt>
                <c:pt idx="138">
                  <c:v>21</c:v>
                </c:pt>
                <c:pt idx="139">
                  <c:v>25</c:v>
                </c:pt>
                <c:pt idx="140">
                  <c:v>23</c:v>
                </c:pt>
                <c:pt idx="141">
                  <c:v>24</c:v>
                </c:pt>
                <c:pt idx="142">
                  <c:v>26</c:v>
                </c:pt>
                <c:pt idx="143">
                  <c:v>26</c:v>
                </c:pt>
                <c:pt idx="144">
                  <c:v>24</c:v>
                </c:pt>
                <c:pt idx="145">
                  <c:v>25</c:v>
                </c:pt>
                <c:pt idx="146">
                  <c:v>24</c:v>
                </c:pt>
                <c:pt idx="147">
                  <c:v>24</c:v>
                </c:pt>
                <c:pt idx="148">
                  <c:v>26</c:v>
                </c:pt>
                <c:pt idx="149">
                  <c:v>25</c:v>
                </c:pt>
                <c:pt idx="150">
                  <c:v>24</c:v>
                </c:pt>
                <c:pt idx="151">
                  <c:v>24</c:v>
                </c:pt>
                <c:pt idx="152">
                  <c:v>25</c:v>
                </c:pt>
                <c:pt idx="153">
                  <c:v>25</c:v>
                </c:pt>
                <c:pt idx="154">
                  <c:v>26</c:v>
                </c:pt>
                <c:pt idx="155">
                  <c:v>23</c:v>
                </c:pt>
                <c:pt idx="156">
                  <c:v>27</c:v>
                </c:pt>
                <c:pt idx="157">
                  <c:v>26</c:v>
                </c:pt>
                <c:pt idx="158">
                  <c:v>23</c:v>
                </c:pt>
                <c:pt idx="159">
                  <c:v>25</c:v>
                </c:pt>
                <c:pt idx="160">
                  <c:v>26</c:v>
                </c:pt>
                <c:pt idx="161">
                  <c:v>27</c:v>
                </c:pt>
                <c:pt idx="162">
                  <c:v>22</c:v>
                </c:pt>
                <c:pt idx="163">
                  <c:v>24</c:v>
                </c:pt>
                <c:pt idx="164">
                  <c:v>26</c:v>
                </c:pt>
                <c:pt idx="165">
                  <c:v>24</c:v>
                </c:pt>
                <c:pt idx="166">
                  <c:v>24</c:v>
                </c:pt>
                <c:pt idx="167">
                  <c:v>25</c:v>
                </c:pt>
                <c:pt idx="168">
                  <c:v>25</c:v>
                </c:pt>
                <c:pt idx="169">
                  <c:v>24</c:v>
                </c:pt>
                <c:pt idx="170">
                  <c:v>24</c:v>
                </c:pt>
                <c:pt idx="171">
                  <c:v>25</c:v>
                </c:pt>
                <c:pt idx="172">
                  <c:v>24</c:v>
                </c:pt>
                <c:pt idx="173">
                  <c:v>23</c:v>
                </c:pt>
                <c:pt idx="174">
                  <c:v>19</c:v>
                </c:pt>
                <c:pt idx="175">
                  <c:v>23</c:v>
                </c:pt>
                <c:pt idx="176">
                  <c:v>22</c:v>
                </c:pt>
                <c:pt idx="177">
                  <c:v>24</c:v>
                </c:pt>
                <c:pt idx="178">
                  <c:v>24</c:v>
                </c:pt>
                <c:pt idx="179">
                  <c:v>23</c:v>
                </c:pt>
                <c:pt idx="180">
                  <c:v>24</c:v>
                </c:pt>
                <c:pt idx="181">
                  <c:v>23</c:v>
                </c:pt>
                <c:pt idx="182">
                  <c:v>24</c:v>
                </c:pt>
                <c:pt idx="183">
                  <c:v>24</c:v>
                </c:pt>
                <c:pt idx="184">
                  <c:v>23</c:v>
                </c:pt>
                <c:pt idx="185">
                  <c:v>22</c:v>
                </c:pt>
                <c:pt idx="186">
                  <c:v>21</c:v>
                </c:pt>
                <c:pt idx="187">
                  <c:v>26</c:v>
                </c:pt>
                <c:pt idx="188">
                  <c:v>22</c:v>
                </c:pt>
                <c:pt idx="189">
                  <c:v>21</c:v>
                </c:pt>
                <c:pt idx="190">
                  <c:v>22</c:v>
                </c:pt>
                <c:pt idx="191">
                  <c:v>23</c:v>
                </c:pt>
                <c:pt idx="192">
                  <c:v>22</c:v>
                </c:pt>
                <c:pt idx="193">
                  <c:v>23</c:v>
                </c:pt>
                <c:pt idx="194">
                  <c:v>22</c:v>
                </c:pt>
                <c:pt idx="195">
                  <c:v>24</c:v>
                </c:pt>
                <c:pt idx="196">
                  <c:v>20</c:v>
                </c:pt>
                <c:pt idx="197">
                  <c:v>22</c:v>
                </c:pt>
                <c:pt idx="198">
                  <c:v>20</c:v>
                </c:pt>
                <c:pt idx="199">
                  <c:v>20</c:v>
                </c:pt>
                <c:pt idx="200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FF6-47F6-8C26-69F3B011BD2A}"/>
            </c:ext>
          </c:extLst>
        </c:ser>
        <c:ser>
          <c:idx val="6"/>
          <c:order val="6"/>
          <c:tx>
            <c:strRef>
              <c:f>'-1iter ry'!$G$1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ry'!$G$2:$G$202</c:f>
              <c:numCache>
                <c:formatCode>General</c:formatCode>
                <c:ptCount val="201"/>
                <c:pt idx="0">
                  <c:v>35</c:v>
                </c:pt>
                <c:pt idx="1">
                  <c:v>32</c:v>
                </c:pt>
                <c:pt idx="2">
                  <c:v>32</c:v>
                </c:pt>
                <c:pt idx="3">
                  <c:v>37</c:v>
                </c:pt>
                <c:pt idx="4">
                  <c:v>37</c:v>
                </c:pt>
                <c:pt idx="5">
                  <c:v>37</c:v>
                </c:pt>
                <c:pt idx="6">
                  <c:v>39</c:v>
                </c:pt>
                <c:pt idx="7">
                  <c:v>39</c:v>
                </c:pt>
                <c:pt idx="8">
                  <c:v>40</c:v>
                </c:pt>
                <c:pt idx="9">
                  <c:v>42</c:v>
                </c:pt>
                <c:pt idx="10">
                  <c:v>42</c:v>
                </c:pt>
                <c:pt idx="11">
                  <c:v>41</c:v>
                </c:pt>
                <c:pt idx="12">
                  <c:v>41</c:v>
                </c:pt>
                <c:pt idx="13">
                  <c:v>46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44</c:v>
                </c:pt>
                <c:pt idx="18">
                  <c:v>51</c:v>
                </c:pt>
                <c:pt idx="19">
                  <c:v>47</c:v>
                </c:pt>
                <c:pt idx="20">
                  <c:v>49</c:v>
                </c:pt>
                <c:pt idx="21">
                  <c:v>53</c:v>
                </c:pt>
                <c:pt idx="22">
                  <c:v>54</c:v>
                </c:pt>
                <c:pt idx="23">
                  <c:v>52</c:v>
                </c:pt>
                <c:pt idx="24">
                  <c:v>55</c:v>
                </c:pt>
                <c:pt idx="25">
                  <c:v>55</c:v>
                </c:pt>
                <c:pt idx="26">
                  <c:v>56</c:v>
                </c:pt>
                <c:pt idx="27">
                  <c:v>56</c:v>
                </c:pt>
                <c:pt idx="28">
                  <c:v>55</c:v>
                </c:pt>
                <c:pt idx="29">
                  <c:v>53</c:v>
                </c:pt>
                <c:pt idx="30">
                  <c:v>59</c:v>
                </c:pt>
                <c:pt idx="31">
                  <c:v>51</c:v>
                </c:pt>
                <c:pt idx="32">
                  <c:v>56</c:v>
                </c:pt>
                <c:pt idx="33">
                  <c:v>57</c:v>
                </c:pt>
                <c:pt idx="34">
                  <c:v>61</c:v>
                </c:pt>
                <c:pt idx="35">
                  <c:v>56</c:v>
                </c:pt>
                <c:pt idx="36">
                  <c:v>61</c:v>
                </c:pt>
                <c:pt idx="37">
                  <c:v>58</c:v>
                </c:pt>
                <c:pt idx="38">
                  <c:v>64</c:v>
                </c:pt>
                <c:pt idx="39">
                  <c:v>64</c:v>
                </c:pt>
                <c:pt idx="40">
                  <c:v>59</c:v>
                </c:pt>
                <c:pt idx="41">
                  <c:v>66</c:v>
                </c:pt>
                <c:pt idx="42">
                  <c:v>60</c:v>
                </c:pt>
                <c:pt idx="43">
                  <c:v>61</c:v>
                </c:pt>
                <c:pt idx="44">
                  <c:v>64</c:v>
                </c:pt>
                <c:pt idx="45">
                  <c:v>62</c:v>
                </c:pt>
                <c:pt idx="46">
                  <c:v>60</c:v>
                </c:pt>
                <c:pt idx="47">
                  <c:v>66</c:v>
                </c:pt>
                <c:pt idx="48">
                  <c:v>65</c:v>
                </c:pt>
                <c:pt idx="49">
                  <c:v>64</c:v>
                </c:pt>
                <c:pt idx="50">
                  <c:v>65</c:v>
                </c:pt>
                <c:pt idx="51">
                  <c:v>63</c:v>
                </c:pt>
                <c:pt idx="52">
                  <c:v>63</c:v>
                </c:pt>
                <c:pt idx="53">
                  <c:v>62</c:v>
                </c:pt>
                <c:pt idx="54">
                  <c:v>67</c:v>
                </c:pt>
                <c:pt idx="55">
                  <c:v>63</c:v>
                </c:pt>
                <c:pt idx="56">
                  <c:v>64</c:v>
                </c:pt>
                <c:pt idx="57">
                  <c:v>64</c:v>
                </c:pt>
                <c:pt idx="58">
                  <c:v>60</c:v>
                </c:pt>
                <c:pt idx="59">
                  <c:v>63</c:v>
                </c:pt>
                <c:pt idx="60">
                  <c:v>62</c:v>
                </c:pt>
                <c:pt idx="61">
                  <c:v>57</c:v>
                </c:pt>
                <c:pt idx="62">
                  <c:v>62</c:v>
                </c:pt>
                <c:pt idx="63">
                  <c:v>58</c:v>
                </c:pt>
                <c:pt idx="64">
                  <c:v>59</c:v>
                </c:pt>
                <c:pt idx="65">
                  <c:v>58</c:v>
                </c:pt>
                <c:pt idx="66">
                  <c:v>58</c:v>
                </c:pt>
                <c:pt idx="67">
                  <c:v>57</c:v>
                </c:pt>
                <c:pt idx="68">
                  <c:v>62</c:v>
                </c:pt>
                <c:pt idx="69">
                  <c:v>55</c:v>
                </c:pt>
                <c:pt idx="70">
                  <c:v>57</c:v>
                </c:pt>
                <c:pt idx="71">
                  <c:v>57</c:v>
                </c:pt>
                <c:pt idx="72">
                  <c:v>56</c:v>
                </c:pt>
                <c:pt idx="73">
                  <c:v>57</c:v>
                </c:pt>
                <c:pt idx="74">
                  <c:v>53</c:v>
                </c:pt>
                <c:pt idx="75">
                  <c:v>53</c:v>
                </c:pt>
                <c:pt idx="76">
                  <c:v>53</c:v>
                </c:pt>
                <c:pt idx="77">
                  <c:v>49</c:v>
                </c:pt>
                <c:pt idx="78">
                  <c:v>53</c:v>
                </c:pt>
                <c:pt idx="79">
                  <c:v>52</c:v>
                </c:pt>
                <c:pt idx="80">
                  <c:v>47</c:v>
                </c:pt>
                <c:pt idx="81">
                  <c:v>49</c:v>
                </c:pt>
                <c:pt idx="82">
                  <c:v>44</c:v>
                </c:pt>
                <c:pt idx="83">
                  <c:v>50</c:v>
                </c:pt>
                <c:pt idx="84">
                  <c:v>48</c:v>
                </c:pt>
                <c:pt idx="85">
                  <c:v>47</c:v>
                </c:pt>
                <c:pt idx="86">
                  <c:v>44</c:v>
                </c:pt>
                <c:pt idx="87">
                  <c:v>44</c:v>
                </c:pt>
                <c:pt idx="88">
                  <c:v>46</c:v>
                </c:pt>
                <c:pt idx="89">
                  <c:v>41</c:v>
                </c:pt>
                <c:pt idx="90">
                  <c:v>44</c:v>
                </c:pt>
                <c:pt idx="91">
                  <c:v>36</c:v>
                </c:pt>
                <c:pt idx="92">
                  <c:v>38</c:v>
                </c:pt>
                <c:pt idx="93">
                  <c:v>40</c:v>
                </c:pt>
                <c:pt idx="94">
                  <c:v>40</c:v>
                </c:pt>
                <c:pt idx="95">
                  <c:v>38</c:v>
                </c:pt>
                <c:pt idx="96">
                  <c:v>36</c:v>
                </c:pt>
                <c:pt idx="97">
                  <c:v>35</c:v>
                </c:pt>
                <c:pt idx="98">
                  <c:v>35</c:v>
                </c:pt>
                <c:pt idx="99">
                  <c:v>36</c:v>
                </c:pt>
                <c:pt idx="100">
                  <c:v>33</c:v>
                </c:pt>
                <c:pt idx="101">
                  <c:v>34</c:v>
                </c:pt>
                <c:pt idx="102">
                  <c:v>32</c:v>
                </c:pt>
                <c:pt idx="103">
                  <c:v>34</c:v>
                </c:pt>
                <c:pt idx="104">
                  <c:v>30</c:v>
                </c:pt>
                <c:pt idx="105">
                  <c:v>32</c:v>
                </c:pt>
                <c:pt idx="106">
                  <c:v>30</c:v>
                </c:pt>
                <c:pt idx="107">
                  <c:v>25</c:v>
                </c:pt>
                <c:pt idx="108">
                  <c:v>28</c:v>
                </c:pt>
                <c:pt idx="109">
                  <c:v>27</c:v>
                </c:pt>
                <c:pt idx="110">
                  <c:v>28</c:v>
                </c:pt>
                <c:pt idx="111">
                  <c:v>27</c:v>
                </c:pt>
                <c:pt idx="112">
                  <c:v>29</c:v>
                </c:pt>
                <c:pt idx="113">
                  <c:v>25</c:v>
                </c:pt>
                <c:pt idx="114">
                  <c:v>25</c:v>
                </c:pt>
                <c:pt idx="115">
                  <c:v>27</c:v>
                </c:pt>
                <c:pt idx="116">
                  <c:v>25</c:v>
                </c:pt>
                <c:pt idx="117">
                  <c:v>28</c:v>
                </c:pt>
                <c:pt idx="118">
                  <c:v>25</c:v>
                </c:pt>
                <c:pt idx="119">
                  <c:v>22</c:v>
                </c:pt>
                <c:pt idx="120">
                  <c:v>23</c:v>
                </c:pt>
                <c:pt idx="121">
                  <c:v>27</c:v>
                </c:pt>
                <c:pt idx="122">
                  <c:v>27</c:v>
                </c:pt>
                <c:pt idx="123">
                  <c:v>22</c:v>
                </c:pt>
                <c:pt idx="124">
                  <c:v>24</c:v>
                </c:pt>
                <c:pt idx="125">
                  <c:v>27</c:v>
                </c:pt>
                <c:pt idx="126">
                  <c:v>25</c:v>
                </c:pt>
                <c:pt idx="127">
                  <c:v>27</c:v>
                </c:pt>
                <c:pt idx="128">
                  <c:v>25</c:v>
                </c:pt>
                <c:pt idx="129">
                  <c:v>23</c:v>
                </c:pt>
                <c:pt idx="130">
                  <c:v>24</c:v>
                </c:pt>
                <c:pt idx="131">
                  <c:v>29</c:v>
                </c:pt>
                <c:pt idx="132">
                  <c:v>25</c:v>
                </c:pt>
                <c:pt idx="133">
                  <c:v>28</c:v>
                </c:pt>
                <c:pt idx="134">
                  <c:v>24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30</c:v>
                </c:pt>
                <c:pt idx="139">
                  <c:v>27</c:v>
                </c:pt>
                <c:pt idx="140">
                  <c:v>27</c:v>
                </c:pt>
                <c:pt idx="141">
                  <c:v>29</c:v>
                </c:pt>
                <c:pt idx="142">
                  <c:v>31</c:v>
                </c:pt>
                <c:pt idx="143">
                  <c:v>35</c:v>
                </c:pt>
                <c:pt idx="144">
                  <c:v>36</c:v>
                </c:pt>
                <c:pt idx="145">
                  <c:v>39</c:v>
                </c:pt>
                <c:pt idx="146">
                  <c:v>33</c:v>
                </c:pt>
                <c:pt idx="147">
                  <c:v>34</c:v>
                </c:pt>
                <c:pt idx="148">
                  <c:v>38</c:v>
                </c:pt>
                <c:pt idx="149">
                  <c:v>36</c:v>
                </c:pt>
                <c:pt idx="150">
                  <c:v>36</c:v>
                </c:pt>
                <c:pt idx="151">
                  <c:v>40</c:v>
                </c:pt>
                <c:pt idx="152">
                  <c:v>41</c:v>
                </c:pt>
                <c:pt idx="153">
                  <c:v>38</c:v>
                </c:pt>
                <c:pt idx="154">
                  <c:v>42</c:v>
                </c:pt>
                <c:pt idx="155">
                  <c:v>45</c:v>
                </c:pt>
                <c:pt idx="156">
                  <c:v>49</c:v>
                </c:pt>
                <c:pt idx="157">
                  <c:v>50</c:v>
                </c:pt>
                <c:pt idx="158">
                  <c:v>48</c:v>
                </c:pt>
                <c:pt idx="159">
                  <c:v>49</c:v>
                </c:pt>
                <c:pt idx="160">
                  <c:v>50</c:v>
                </c:pt>
                <c:pt idx="161">
                  <c:v>54</c:v>
                </c:pt>
                <c:pt idx="162">
                  <c:v>57</c:v>
                </c:pt>
                <c:pt idx="163">
                  <c:v>58</c:v>
                </c:pt>
                <c:pt idx="164">
                  <c:v>59</c:v>
                </c:pt>
                <c:pt idx="165">
                  <c:v>58</c:v>
                </c:pt>
                <c:pt idx="166">
                  <c:v>66</c:v>
                </c:pt>
                <c:pt idx="167">
                  <c:v>67</c:v>
                </c:pt>
                <c:pt idx="168">
                  <c:v>68</c:v>
                </c:pt>
                <c:pt idx="169">
                  <c:v>74</c:v>
                </c:pt>
                <c:pt idx="170">
                  <c:v>73</c:v>
                </c:pt>
                <c:pt idx="171">
                  <c:v>69</c:v>
                </c:pt>
                <c:pt idx="172">
                  <c:v>71</c:v>
                </c:pt>
                <c:pt idx="173">
                  <c:v>72</c:v>
                </c:pt>
                <c:pt idx="174">
                  <c:v>74</c:v>
                </c:pt>
                <c:pt idx="175">
                  <c:v>86</c:v>
                </c:pt>
                <c:pt idx="176">
                  <c:v>84</c:v>
                </c:pt>
                <c:pt idx="177">
                  <c:v>86</c:v>
                </c:pt>
                <c:pt idx="178">
                  <c:v>91</c:v>
                </c:pt>
                <c:pt idx="179">
                  <c:v>91</c:v>
                </c:pt>
                <c:pt idx="180">
                  <c:v>97</c:v>
                </c:pt>
                <c:pt idx="181">
                  <c:v>98</c:v>
                </c:pt>
                <c:pt idx="182">
                  <c:v>93</c:v>
                </c:pt>
                <c:pt idx="183">
                  <c:v>96</c:v>
                </c:pt>
                <c:pt idx="184">
                  <c:v>100</c:v>
                </c:pt>
                <c:pt idx="185">
                  <c:v>109</c:v>
                </c:pt>
                <c:pt idx="186">
                  <c:v>99</c:v>
                </c:pt>
                <c:pt idx="187">
                  <c:v>110</c:v>
                </c:pt>
                <c:pt idx="188">
                  <c:v>107</c:v>
                </c:pt>
                <c:pt idx="189">
                  <c:v>121</c:v>
                </c:pt>
                <c:pt idx="190">
                  <c:v>125</c:v>
                </c:pt>
                <c:pt idx="191">
                  <c:v>117</c:v>
                </c:pt>
                <c:pt idx="192">
                  <c:v>120</c:v>
                </c:pt>
                <c:pt idx="193">
                  <c:v>121</c:v>
                </c:pt>
                <c:pt idx="194">
                  <c:v>126</c:v>
                </c:pt>
                <c:pt idx="195">
                  <c:v>130</c:v>
                </c:pt>
                <c:pt idx="196">
                  <c:v>130</c:v>
                </c:pt>
                <c:pt idx="197">
                  <c:v>134</c:v>
                </c:pt>
                <c:pt idx="198">
                  <c:v>133</c:v>
                </c:pt>
                <c:pt idx="199">
                  <c:v>138</c:v>
                </c:pt>
                <c:pt idx="200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FF6-47F6-8C26-69F3B011BD2A}"/>
            </c:ext>
          </c:extLst>
        </c:ser>
        <c:ser>
          <c:idx val="7"/>
          <c:order val="7"/>
          <c:tx>
            <c:strRef>
              <c:f>'-1iter ry'!$H$1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ry'!$H$2:$H$202</c:f>
              <c:numCache>
                <c:formatCode>General</c:formatCode>
                <c:ptCount val="201"/>
                <c:pt idx="0">
                  <c:v>40</c:v>
                </c:pt>
                <c:pt idx="1">
                  <c:v>40</c:v>
                </c:pt>
                <c:pt idx="2">
                  <c:v>39</c:v>
                </c:pt>
                <c:pt idx="3">
                  <c:v>39</c:v>
                </c:pt>
                <c:pt idx="4">
                  <c:v>44</c:v>
                </c:pt>
                <c:pt idx="5">
                  <c:v>41</c:v>
                </c:pt>
                <c:pt idx="6">
                  <c:v>40</c:v>
                </c:pt>
                <c:pt idx="7">
                  <c:v>41</c:v>
                </c:pt>
                <c:pt idx="8">
                  <c:v>41</c:v>
                </c:pt>
                <c:pt idx="9">
                  <c:v>41</c:v>
                </c:pt>
                <c:pt idx="10">
                  <c:v>47</c:v>
                </c:pt>
                <c:pt idx="11">
                  <c:v>47</c:v>
                </c:pt>
                <c:pt idx="12">
                  <c:v>38</c:v>
                </c:pt>
                <c:pt idx="13">
                  <c:v>44</c:v>
                </c:pt>
                <c:pt idx="14">
                  <c:v>39</c:v>
                </c:pt>
                <c:pt idx="15">
                  <c:v>37</c:v>
                </c:pt>
                <c:pt idx="16">
                  <c:v>40</c:v>
                </c:pt>
                <c:pt idx="17">
                  <c:v>37</c:v>
                </c:pt>
                <c:pt idx="18">
                  <c:v>39</c:v>
                </c:pt>
                <c:pt idx="19">
                  <c:v>38</c:v>
                </c:pt>
                <c:pt idx="20">
                  <c:v>38</c:v>
                </c:pt>
                <c:pt idx="21">
                  <c:v>37</c:v>
                </c:pt>
                <c:pt idx="22">
                  <c:v>42</c:v>
                </c:pt>
                <c:pt idx="23">
                  <c:v>37</c:v>
                </c:pt>
                <c:pt idx="24">
                  <c:v>35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34</c:v>
                </c:pt>
                <c:pt idx="29">
                  <c:v>35</c:v>
                </c:pt>
                <c:pt idx="30">
                  <c:v>37</c:v>
                </c:pt>
                <c:pt idx="31">
                  <c:v>34</c:v>
                </c:pt>
                <c:pt idx="32">
                  <c:v>34</c:v>
                </c:pt>
                <c:pt idx="33">
                  <c:v>33</c:v>
                </c:pt>
                <c:pt idx="34">
                  <c:v>38</c:v>
                </c:pt>
                <c:pt idx="35">
                  <c:v>30</c:v>
                </c:pt>
                <c:pt idx="36">
                  <c:v>36</c:v>
                </c:pt>
                <c:pt idx="37">
                  <c:v>32</c:v>
                </c:pt>
                <c:pt idx="38">
                  <c:v>34</c:v>
                </c:pt>
                <c:pt idx="39">
                  <c:v>29</c:v>
                </c:pt>
                <c:pt idx="40">
                  <c:v>25</c:v>
                </c:pt>
                <c:pt idx="41">
                  <c:v>27</c:v>
                </c:pt>
                <c:pt idx="42">
                  <c:v>31</c:v>
                </c:pt>
                <c:pt idx="43">
                  <c:v>30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28</c:v>
                </c:pt>
                <c:pt idx="48">
                  <c:v>29</c:v>
                </c:pt>
                <c:pt idx="49">
                  <c:v>23</c:v>
                </c:pt>
                <c:pt idx="50">
                  <c:v>26</c:v>
                </c:pt>
                <c:pt idx="51">
                  <c:v>23</c:v>
                </c:pt>
                <c:pt idx="52">
                  <c:v>25</c:v>
                </c:pt>
                <c:pt idx="53">
                  <c:v>23</c:v>
                </c:pt>
                <c:pt idx="54">
                  <c:v>21</c:v>
                </c:pt>
                <c:pt idx="55">
                  <c:v>23</c:v>
                </c:pt>
                <c:pt idx="56">
                  <c:v>21</c:v>
                </c:pt>
                <c:pt idx="57">
                  <c:v>22</c:v>
                </c:pt>
                <c:pt idx="58">
                  <c:v>21</c:v>
                </c:pt>
                <c:pt idx="59">
                  <c:v>22</c:v>
                </c:pt>
                <c:pt idx="60">
                  <c:v>23</c:v>
                </c:pt>
                <c:pt idx="61">
                  <c:v>19</c:v>
                </c:pt>
                <c:pt idx="62">
                  <c:v>18</c:v>
                </c:pt>
                <c:pt idx="63">
                  <c:v>23</c:v>
                </c:pt>
                <c:pt idx="64">
                  <c:v>18</c:v>
                </c:pt>
                <c:pt idx="65">
                  <c:v>21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18</c:v>
                </c:pt>
                <c:pt idx="70">
                  <c:v>18</c:v>
                </c:pt>
                <c:pt idx="71">
                  <c:v>19</c:v>
                </c:pt>
                <c:pt idx="72">
                  <c:v>18</c:v>
                </c:pt>
                <c:pt idx="73">
                  <c:v>22</c:v>
                </c:pt>
                <c:pt idx="74">
                  <c:v>20</c:v>
                </c:pt>
                <c:pt idx="75">
                  <c:v>18</c:v>
                </c:pt>
                <c:pt idx="76">
                  <c:v>15</c:v>
                </c:pt>
                <c:pt idx="77">
                  <c:v>19</c:v>
                </c:pt>
                <c:pt idx="78">
                  <c:v>22</c:v>
                </c:pt>
                <c:pt idx="79">
                  <c:v>22</c:v>
                </c:pt>
                <c:pt idx="80">
                  <c:v>19</c:v>
                </c:pt>
                <c:pt idx="81">
                  <c:v>17</c:v>
                </c:pt>
                <c:pt idx="82">
                  <c:v>21</c:v>
                </c:pt>
                <c:pt idx="83">
                  <c:v>19</c:v>
                </c:pt>
                <c:pt idx="84">
                  <c:v>20</c:v>
                </c:pt>
                <c:pt idx="85">
                  <c:v>22</c:v>
                </c:pt>
                <c:pt idx="86">
                  <c:v>21</c:v>
                </c:pt>
                <c:pt idx="87">
                  <c:v>24</c:v>
                </c:pt>
                <c:pt idx="88">
                  <c:v>21</c:v>
                </c:pt>
                <c:pt idx="89">
                  <c:v>20</c:v>
                </c:pt>
                <c:pt idx="90">
                  <c:v>23</c:v>
                </c:pt>
                <c:pt idx="91">
                  <c:v>23</c:v>
                </c:pt>
                <c:pt idx="92">
                  <c:v>27</c:v>
                </c:pt>
                <c:pt idx="93">
                  <c:v>25</c:v>
                </c:pt>
                <c:pt idx="94">
                  <c:v>25</c:v>
                </c:pt>
                <c:pt idx="95">
                  <c:v>25</c:v>
                </c:pt>
                <c:pt idx="96">
                  <c:v>23</c:v>
                </c:pt>
                <c:pt idx="97">
                  <c:v>23</c:v>
                </c:pt>
                <c:pt idx="98">
                  <c:v>25</c:v>
                </c:pt>
                <c:pt idx="99">
                  <c:v>29</c:v>
                </c:pt>
                <c:pt idx="100">
                  <c:v>28</c:v>
                </c:pt>
                <c:pt idx="101">
                  <c:v>29</c:v>
                </c:pt>
                <c:pt idx="102">
                  <c:v>28</c:v>
                </c:pt>
                <c:pt idx="103">
                  <c:v>31</c:v>
                </c:pt>
                <c:pt idx="104">
                  <c:v>31</c:v>
                </c:pt>
                <c:pt idx="105">
                  <c:v>29</c:v>
                </c:pt>
                <c:pt idx="106">
                  <c:v>29</c:v>
                </c:pt>
                <c:pt idx="107">
                  <c:v>29</c:v>
                </c:pt>
                <c:pt idx="108">
                  <c:v>32</c:v>
                </c:pt>
                <c:pt idx="109">
                  <c:v>31</c:v>
                </c:pt>
                <c:pt idx="110">
                  <c:v>31</c:v>
                </c:pt>
                <c:pt idx="111">
                  <c:v>30</c:v>
                </c:pt>
                <c:pt idx="112">
                  <c:v>34</c:v>
                </c:pt>
                <c:pt idx="113">
                  <c:v>35</c:v>
                </c:pt>
                <c:pt idx="114">
                  <c:v>34</c:v>
                </c:pt>
                <c:pt idx="115">
                  <c:v>34</c:v>
                </c:pt>
                <c:pt idx="116">
                  <c:v>33</c:v>
                </c:pt>
                <c:pt idx="117">
                  <c:v>37</c:v>
                </c:pt>
                <c:pt idx="118">
                  <c:v>36</c:v>
                </c:pt>
                <c:pt idx="119">
                  <c:v>34</c:v>
                </c:pt>
                <c:pt idx="120">
                  <c:v>37</c:v>
                </c:pt>
                <c:pt idx="121">
                  <c:v>37</c:v>
                </c:pt>
                <c:pt idx="122">
                  <c:v>39</c:v>
                </c:pt>
                <c:pt idx="123">
                  <c:v>43</c:v>
                </c:pt>
                <c:pt idx="124">
                  <c:v>37</c:v>
                </c:pt>
                <c:pt idx="125">
                  <c:v>37</c:v>
                </c:pt>
                <c:pt idx="126">
                  <c:v>41</c:v>
                </c:pt>
                <c:pt idx="127">
                  <c:v>38</c:v>
                </c:pt>
                <c:pt idx="128">
                  <c:v>40</c:v>
                </c:pt>
                <c:pt idx="129">
                  <c:v>40</c:v>
                </c:pt>
                <c:pt idx="130">
                  <c:v>41</c:v>
                </c:pt>
                <c:pt idx="131">
                  <c:v>44</c:v>
                </c:pt>
                <c:pt idx="132">
                  <c:v>41</c:v>
                </c:pt>
                <c:pt idx="133">
                  <c:v>43</c:v>
                </c:pt>
                <c:pt idx="134">
                  <c:v>43</c:v>
                </c:pt>
                <c:pt idx="135">
                  <c:v>44</c:v>
                </c:pt>
                <c:pt idx="136">
                  <c:v>42</c:v>
                </c:pt>
                <c:pt idx="137">
                  <c:v>42</c:v>
                </c:pt>
                <c:pt idx="138">
                  <c:v>47</c:v>
                </c:pt>
                <c:pt idx="139">
                  <c:v>46</c:v>
                </c:pt>
                <c:pt idx="140">
                  <c:v>44</c:v>
                </c:pt>
                <c:pt idx="141">
                  <c:v>45</c:v>
                </c:pt>
                <c:pt idx="142">
                  <c:v>44</c:v>
                </c:pt>
                <c:pt idx="143">
                  <c:v>46</c:v>
                </c:pt>
                <c:pt idx="144">
                  <c:v>44</c:v>
                </c:pt>
                <c:pt idx="145">
                  <c:v>45</c:v>
                </c:pt>
                <c:pt idx="146">
                  <c:v>45</c:v>
                </c:pt>
                <c:pt idx="147">
                  <c:v>45</c:v>
                </c:pt>
                <c:pt idx="148">
                  <c:v>50</c:v>
                </c:pt>
                <c:pt idx="149">
                  <c:v>51</c:v>
                </c:pt>
                <c:pt idx="150">
                  <c:v>48</c:v>
                </c:pt>
                <c:pt idx="151">
                  <c:v>48</c:v>
                </c:pt>
                <c:pt idx="152">
                  <c:v>46</c:v>
                </c:pt>
                <c:pt idx="153">
                  <c:v>48</c:v>
                </c:pt>
                <c:pt idx="154">
                  <c:v>48</c:v>
                </c:pt>
                <c:pt idx="155">
                  <c:v>51</c:v>
                </c:pt>
                <c:pt idx="156">
                  <c:v>48</c:v>
                </c:pt>
                <c:pt idx="157">
                  <c:v>49</c:v>
                </c:pt>
                <c:pt idx="158">
                  <c:v>51</c:v>
                </c:pt>
                <c:pt idx="159">
                  <c:v>51</c:v>
                </c:pt>
                <c:pt idx="160">
                  <c:v>50</c:v>
                </c:pt>
                <c:pt idx="161">
                  <c:v>56</c:v>
                </c:pt>
                <c:pt idx="162">
                  <c:v>54</c:v>
                </c:pt>
                <c:pt idx="163">
                  <c:v>51</c:v>
                </c:pt>
                <c:pt idx="164">
                  <c:v>53</c:v>
                </c:pt>
                <c:pt idx="165">
                  <c:v>50</c:v>
                </c:pt>
                <c:pt idx="166">
                  <c:v>54</c:v>
                </c:pt>
                <c:pt idx="167">
                  <c:v>51</c:v>
                </c:pt>
                <c:pt idx="168">
                  <c:v>56</c:v>
                </c:pt>
                <c:pt idx="169">
                  <c:v>49</c:v>
                </c:pt>
                <c:pt idx="170">
                  <c:v>57</c:v>
                </c:pt>
                <c:pt idx="171">
                  <c:v>54</c:v>
                </c:pt>
                <c:pt idx="172">
                  <c:v>50</c:v>
                </c:pt>
                <c:pt idx="173">
                  <c:v>60</c:v>
                </c:pt>
                <c:pt idx="174">
                  <c:v>58</c:v>
                </c:pt>
                <c:pt idx="175">
                  <c:v>57</c:v>
                </c:pt>
                <c:pt idx="176">
                  <c:v>54</c:v>
                </c:pt>
                <c:pt idx="177">
                  <c:v>55</c:v>
                </c:pt>
                <c:pt idx="178">
                  <c:v>58</c:v>
                </c:pt>
                <c:pt idx="179">
                  <c:v>60</c:v>
                </c:pt>
                <c:pt idx="180">
                  <c:v>56</c:v>
                </c:pt>
                <c:pt idx="181">
                  <c:v>58</c:v>
                </c:pt>
                <c:pt idx="182">
                  <c:v>60</c:v>
                </c:pt>
                <c:pt idx="183">
                  <c:v>54</c:v>
                </c:pt>
                <c:pt idx="184">
                  <c:v>63</c:v>
                </c:pt>
                <c:pt idx="185">
                  <c:v>59</c:v>
                </c:pt>
                <c:pt idx="186">
                  <c:v>63</c:v>
                </c:pt>
                <c:pt idx="187">
                  <c:v>62</c:v>
                </c:pt>
                <c:pt idx="188">
                  <c:v>67</c:v>
                </c:pt>
                <c:pt idx="189">
                  <c:v>62</c:v>
                </c:pt>
                <c:pt idx="190">
                  <c:v>62</c:v>
                </c:pt>
                <c:pt idx="191">
                  <c:v>62</c:v>
                </c:pt>
                <c:pt idx="192">
                  <c:v>68</c:v>
                </c:pt>
                <c:pt idx="193">
                  <c:v>70</c:v>
                </c:pt>
                <c:pt idx="194">
                  <c:v>67</c:v>
                </c:pt>
                <c:pt idx="195">
                  <c:v>69</c:v>
                </c:pt>
                <c:pt idx="196">
                  <c:v>70</c:v>
                </c:pt>
                <c:pt idx="197">
                  <c:v>73</c:v>
                </c:pt>
                <c:pt idx="198">
                  <c:v>74</c:v>
                </c:pt>
                <c:pt idx="199">
                  <c:v>75</c:v>
                </c:pt>
                <c:pt idx="200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FF6-47F6-8C26-69F3B011BD2A}"/>
            </c:ext>
          </c:extLst>
        </c:ser>
        <c:ser>
          <c:idx val="8"/>
          <c:order val="8"/>
          <c:tx>
            <c:strRef>
              <c:f>'-1iter ry'!$I$1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ry'!$I$2:$I$202</c:f>
              <c:numCache>
                <c:formatCode>General</c:formatCode>
                <c:ptCount val="201"/>
                <c:pt idx="0">
                  <c:v>19</c:v>
                </c:pt>
                <c:pt idx="1">
                  <c:v>17</c:v>
                </c:pt>
                <c:pt idx="2">
                  <c:v>17</c:v>
                </c:pt>
                <c:pt idx="3">
                  <c:v>23</c:v>
                </c:pt>
                <c:pt idx="4">
                  <c:v>19</c:v>
                </c:pt>
                <c:pt idx="5">
                  <c:v>21</c:v>
                </c:pt>
                <c:pt idx="6">
                  <c:v>22</c:v>
                </c:pt>
                <c:pt idx="7">
                  <c:v>22</c:v>
                </c:pt>
                <c:pt idx="8">
                  <c:v>22</c:v>
                </c:pt>
                <c:pt idx="9">
                  <c:v>25</c:v>
                </c:pt>
                <c:pt idx="10">
                  <c:v>26</c:v>
                </c:pt>
                <c:pt idx="11">
                  <c:v>29</c:v>
                </c:pt>
                <c:pt idx="12">
                  <c:v>25</c:v>
                </c:pt>
                <c:pt idx="13">
                  <c:v>29</c:v>
                </c:pt>
                <c:pt idx="14">
                  <c:v>33</c:v>
                </c:pt>
                <c:pt idx="15">
                  <c:v>31</c:v>
                </c:pt>
                <c:pt idx="16">
                  <c:v>31</c:v>
                </c:pt>
                <c:pt idx="17">
                  <c:v>34</c:v>
                </c:pt>
                <c:pt idx="18">
                  <c:v>34</c:v>
                </c:pt>
                <c:pt idx="19">
                  <c:v>35</c:v>
                </c:pt>
                <c:pt idx="20">
                  <c:v>35</c:v>
                </c:pt>
                <c:pt idx="21">
                  <c:v>40</c:v>
                </c:pt>
                <c:pt idx="22">
                  <c:v>41</c:v>
                </c:pt>
                <c:pt idx="23">
                  <c:v>43</c:v>
                </c:pt>
                <c:pt idx="24">
                  <c:v>45</c:v>
                </c:pt>
                <c:pt idx="25">
                  <c:v>45</c:v>
                </c:pt>
                <c:pt idx="26">
                  <c:v>46</c:v>
                </c:pt>
                <c:pt idx="27">
                  <c:v>49</c:v>
                </c:pt>
                <c:pt idx="28">
                  <c:v>53</c:v>
                </c:pt>
                <c:pt idx="29">
                  <c:v>55</c:v>
                </c:pt>
                <c:pt idx="30">
                  <c:v>54</c:v>
                </c:pt>
                <c:pt idx="31">
                  <c:v>60</c:v>
                </c:pt>
                <c:pt idx="32">
                  <c:v>63</c:v>
                </c:pt>
                <c:pt idx="33">
                  <c:v>64</c:v>
                </c:pt>
                <c:pt idx="34">
                  <c:v>61</c:v>
                </c:pt>
                <c:pt idx="35">
                  <c:v>69</c:v>
                </c:pt>
                <c:pt idx="36">
                  <c:v>67</c:v>
                </c:pt>
                <c:pt idx="37">
                  <c:v>68</c:v>
                </c:pt>
                <c:pt idx="38">
                  <c:v>75</c:v>
                </c:pt>
                <c:pt idx="39">
                  <c:v>78</c:v>
                </c:pt>
                <c:pt idx="40">
                  <c:v>85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93</c:v>
                </c:pt>
                <c:pt idx="46">
                  <c:v>97</c:v>
                </c:pt>
                <c:pt idx="47">
                  <c:v>103</c:v>
                </c:pt>
                <c:pt idx="48">
                  <c:v>103</c:v>
                </c:pt>
                <c:pt idx="49">
                  <c:v>111</c:v>
                </c:pt>
                <c:pt idx="50">
                  <c:v>110</c:v>
                </c:pt>
                <c:pt idx="51">
                  <c:v>117</c:v>
                </c:pt>
                <c:pt idx="52">
                  <c:v>119</c:v>
                </c:pt>
                <c:pt idx="53">
                  <c:v>119</c:v>
                </c:pt>
                <c:pt idx="54">
                  <c:v>121</c:v>
                </c:pt>
                <c:pt idx="55">
                  <c:v>124</c:v>
                </c:pt>
                <c:pt idx="56">
                  <c:v>129</c:v>
                </c:pt>
                <c:pt idx="57">
                  <c:v>136</c:v>
                </c:pt>
                <c:pt idx="58">
                  <c:v>141</c:v>
                </c:pt>
                <c:pt idx="59">
                  <c:v>141</c:v>
                </c:pt>
                <c:pt idx="60">
                  <c:v>145</c:v>
                </c:pt>
                <c:pt idx="61">
                  <c:v>149</c:v>
                </c:pt>
                <c:pt idx="62">
                  <c:v>161</c:v>
                </c:pt>
                <c:pt idx="63">
                  <c:v>160</c:v>
                </c:pt>
                <c:pt idx="64">
                  <c:v>173</c:v>
                </c:pt>
                <c:pt idx="65">
                  <c:v>165</c:v>
                </c:pt>
                <c:pt idx="66">
                  <c:v>168</c:v>
                </c:pt>
                <c:pt idx="67">
                  <c:v>177</c:v>
                </c:pt>
                <c:pt idx="68">
                  <c:v>181</c:v>
                </c:pt>
                <c:pt idx="69">
                  <c:v>181</c:v>
                </c:pt>
                <c:pt idx="70">
                  <c:v>196</c:v>
                </c:pt>
                <c:pt idx="71">
                  <c:v>192</c:v>
                </c:pt>
                <c:pt idx="72">
                  <c:v>189</c:v>
                </c:pt>
                <c:pt idx="73">
                  <c:v>196</c:v>
                </c:pt>
                <c:pt idx="74">
                  <c:v>198</c:v>
                </c:pt>
                <c:pt idx="75">
                  <c:v>212</c:v>
                </c:pt>
                <c:pt idx="76">
                  <c:v>215</c:v>
                </c:pt>
                <c:pt idx="77">
                  <c:v>214</c:v>
                </c:pt>
                <c:pt idx="78">
                  <c:v>219</c:v>
                </c:pt>
                <c:pt idx="79">
                  <c:v>223</c:v>
                </c:pt>
                <c:pt idx="80">
                  <c:v>229</c:v>
                </c:pt>
                <c:pt idx="81">
                  <c:v>235</c:v>
                </c:pt>
                <c:pt idx="82">
                  <c:v>242</c:v>
                </c:pt>
                <c:pt idx="83">
                  <c:v>231</c:v>
                </c:pt>
                <c:pt idx="84">
                  <c:v>238</c:v>
                </c:pt>
                <c:pt idx="85">
                  <c:v>245</c:v>
                </c:pt>
                <c:pt idx="86">
                  <c:v>247</c:v>
                </c:pt>
                <c:pt idx="87">
                  <c:v>255</c:v>
                </c:pt>
                <c:pt idx="88">
                  <c:v>256</c:v>
                </c:pt>
                <c:pt idx="89">
                  <c:v>263</c:v>
                </c:pt>
                <c:pt idx="90">
                  <c:v>257</c:v>
                </c:pt>
                <c:pt idx="91">
                  <c:v>273</c:v>
                </c:pt>
                <c:pt idx="92">
                  <c:v>274</c:v>
                </c:pt>
                <c:pt idx="93">
                  <c:v>282</c:v>
                </c:pt>
                <c:pt idx="94">
                  <c:v>285</c:v>
                </c:pt>
                <c:pt idx="95">
                  <c:v>290</c:v>
                </c:pt>
                <c:pt idx="96">
                  <c:v>294</c:v>
                </c:pt>
                <c:pt idx="97">
                  <c:v>301</c:v>
                </c:pt>
                <c:pt idx="98">
                  <c:v>299</c:v>
                </c:pt>
                <c:pt idx="99">
                  <c:v>298</c:v>
                </c:pt>
                <c:pt idx="100">
                  <c:v>299</c:v>
                </c:pt>
                <c:pt idx="101">
                  <c:v>304</c:v>
                </c:pt>
                <c:pt idx="102">
                  <c:v>298</c:v>
                </c:pt>
                <c:pt idx="103">
                  <c:v>307</c:v>
                </c:pt>
                <c:pt idx="104">
                  <c:v>323</c:v>
                </c:pt>
                <c:pt idx="105">
                  <c:v>304</c:v>
                </c:pt>
                <c:pt idx="106">
                  <c:v>326</c:v>
                </c:pt>
                <c:pt idx="107">
                  <c:v>331</c:v>
                </c:pt>
                <c:pt idx="108">
                  <c:v>322</c:v>
                </c:pt>
                <c:pt idx="109">
                  <c:v>330</c:v>
                </c:pt>
                <c:pt idx="110">
                  <c:v>328</c:v>
                </c:pt>
                <c:pt idx="111">
                  <c:v>336</c:v>
                </c:pt>
                <c:pt idx="112">
                  <c:v>329</c:v>
                </c:pt>
                <c:pt idx="113">
                  <c:v>327</c:v>
                </c:pt>
                <c:pt idx="114">
                  <c:v>324</c:v>
                </c:pt>
                <c:pt idx="115">
                  <c:v>337</c:v>
                </c:pt>
                <c:pt idx="116">
                  <c:v>339</c:v>
                </c:pt>
                <c:pt idx="117">
                  <c:v>324</c:v>
                </c:pt>
                <c:pt idx="118">
                  <c:v>338</c:v>
                </c:pt>
                <c:pt idx="119">
                  <c:v>339</c:v>
                </c:pt>
                <c:pt idx="120">
                  <c:v>337</c:v>
                </c:pt>
                <c:pt idx="121">
                  <c:v>334</c:v>
                </c:pt>
                <c:pt idx="122">
                  <c:v>334</c:v>
                </c:pt>
                <c:pt idx="123">
                  <c:v>336</c:v>
                </c:pt>
                <c:pt idx="124">
                  <c:v>330</c:v>
                </c:pt>
                <c:pt idx="125">
                  <c:v>333</c:v>
                </c:pt>
                <c:pt idx="126">
                  <c:v>334</c:v>
                </c:pt>
                <c:pt idx="127">
                  <c:v>328</c:v>
                </c:pt>
                <c:pt idx="128">
                  <c:v>318</c:v>
                </c:pt>
                <c:pt idx="129">
                  <c:v>343</c:v>
                </c:pt>
                <c:pt idx="130">
                  <c:v>332</c:v>
                </c:pt>
                <c:pt idx="131">
                  <c:v>325</c:v>
                </c:pt>
                <c:pt idx="132">
                  <c:v>322</c:v>
                </c:pt>
                <c:pt idx="133">
                  <c:v>324</c:v>
                </c:pt>
                <c:pt idx="134">
                  <c:v>322</c:v>
                </c:pt>
                <c:pt idx="135">
                  <c:v>314</c:v>
                </c:pt>
                <c:pt idx="136">
                  <c:v>318</c:v>
                </c:pt>
                <c:pt idx="137">
                  <c:v>321</c:v>
                </c:pt>
                <c:pt idx="138">
                  <c:v>307</c:v>
                </c:pt>
                <c:pt idx="139">
                  <c:v>315</c:v>
                </c:pt>
                <c:pt idx="140">
                  <c:v>310</c:v>
                </c:pt>
                <c:pt idx="141">
                  <c:v>307</c:v>
                </c:pt>
                <c:pt idx="142">
                  <c:v>307</c:v>
                </c:pt>
                <c:pt idx="143">
                  <c:v>291</c:v>
                </c:pt>
                <c:pt idx="144">
                  <c:v>289</c:v>
                </c:pt>
                <c:pt idx="145">
                  <c:v>285</c:v>
                </c:pt>
                <c:pt idx="146">
                  <c:v>289</c:v>
                </c:pt>
                <c:pt idx="147">
                  <c:v>282</c:v>
                </c:pt>
                <c:pt idx="148">
                  <c:v>270</c:v>
                </c:pt>
                <c:pt idx="149">
                  <c:v>275</c:v>
                </c:pt>
                <c:pt idx="150">
                  <c:v>285</c:v>
                </c:pt>
                <c:pt idx="151">
                  <c:v>284</c:v>
                </c:pt>
                <c:pt idx="152">
                  <c:v>274</c:v>
                </c:pt>
                <c:pt idx="153">
                  <c:v>263</c:v>
                </c:pt>
                <c:pt idx="154">
                  <c:v>261</c:v>
                </c:pt>
                <c:pt idx="155">
                  <c:v>248</c:v>
                </c:pt>
                <c:pt idx="156">
                  <c:v>257</c:v>
                </c:pt>
                <c:pt idx="157">
                  <c:v>254</c:v>
                </c:pt>
                <c:pt idx="158">
                  <c:v>247</c:v>
                </c:pt>
                <c:pt idx="159">
                  <c:v>234</c:v>
                </c:pt>
                <c:pt idx="160">
                  <c:v>229</c:v>
                </c:pt>
                <c:pt idx="161">
                  <c:v>223</c:v>
                </c:pt>
                <c:pt idx="162">
                  <c:v>224</c:v>
                </c:pt>
                <c:pt idx="163">
                  <c:v>226</c:v>
                </c:pt>
                <c:pt idx="164">
                  <c:v>215</c:v>
                </c:pt>
                <c:pt idx="165">
                  <c:v>211</c:v>
                </c:pt>
                <c:pt idx="166">
                  <c:v>204</c:v>
                </c:pt>
                <c:pt idx="167">
                  <c:v>207</c:v>
                </c:pt>
                <c:pt idx="168">
                  <c:v>195</c:v>
                </c:pt>
                <c:pt idx="169">
                  <c:v>196</c:v>
                </c:pt>
                <c:pt idx="170">
                  <c:v>182</c:v>
                </c:pt>
                <c:pt idx="171">
                  <c:v>188</c:v>
                </c:pt>
                <c:pt idx="172">
                  <c:v>183</c:v>
                </c:pt>
                <c:pt idx="173">
                  <c:v>179</c:v>
                </c:pt>
                <c:pt idx="174">
                  <c:v>178</c:v>
                </c:pt>
                <c:pt idx="175">
                  <c:v>159</c:v>
                </c:pt>
                <c:pt idx="176">
                  <c:v>157</c:v>
                </c:pt>
                <c:pt idx="177">
                  <c:v>151</c:v>
                </c:pt>
                <c:pt idx="178">
                  <c:v>141</c:v>
                </c:pt>
                <c:pt idx="179">
                  <c:v>141</c:v>
                </c:pt>
                <c:pt idx="180">
                  <c:v>139</c:v>
                </c:pt>
                <c:pt idx="181">
                  <c:v>140</c:v>
                </c:pt>
                <c:pt idx="182">
                  <c:v>139</c:v>
                </c:pt>
                <c:pt idx="183">
                  <c:v>133</c:v>
                </c:pt>
                <c:pt idx="184">
                  <c:v>125</c:v>
                </c:pt>
                <c:pt idx="185">
                  <c:v>120</c:v>
                </c:pt>
                <c:pt idx="186">
                  <c:v>121</c:v>
                </c:pt>
                <c:pt idx="187">
                  <c:v>117</c:v>
                </c:pt>
                <c:pt idx="188">
                  <c:v>110</c:v>
                </c:pt>
                <c:pt idx="189">
                  <c:v>108</c:v>
                </c:pt>
                <c:pt idx="190">
                  <c:v>98</c:v>
                </c:pt>
                <c:pt idx="191">
                  <c:v>97</c:v>
                </c:pt>
                <c:pt idx="192">
                  <c:v>87</c:v>
                </c:pt>
                <c:pt idx="193">
                  <c:v>91</c:v>
                </c:pt>
                <c:pt idx="194">
                  <c:v>91</c:v>
                </c:pt>
                <c:pt idx="195">
                  <c:v>79</c:v>
                </c:pt>
                <c:pt idx="196">
                  <c:v>82</c:v>
                </c:pt>
                <c:pt idx="197">
                  <c:v>78</c:v>
                </c:pt>
                <c:pt idx="198">
                  <c:v>73</c:v>
                </c:pt>
                <c:pt idx="199">
                  <c:v>68</c:v>
                </c:pt>
                <c:pt idx="20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FF6-47F6-8C26-69F3B011BD2A}"/>
            </c:ext>
          </c:extLst>
        </c:ser>
        <c:ser>
          <c:idx val="9"/>
          <c:order val="9"/>
          <c:tx>
            <c:strRef>
              <c:f>'-1iter ry'!$J$1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ry'!$J$2:$J$202</c:f>
              <c:numCache>
                <c:formatCode>General</c:formatCode>
                <c:ptCount val="201"/>
                <c:pt idx="0">
                  <c:v>29</c:v>
                </c:pt>
                <c:pt idx="1">
                  <c:v>32</c:v>
                </c:pt>
                <c:pt idx="2">
                  <c:v>30</c:v>
                </c:pt>
                <c:pt idx="3">
                  <c:v>33</c:v>
                </c:pt>
                <c:pt idx="4">
                  <c:v>35</c:v>
                </c:pt>
                <c:pt idx="5">
                  <c:v>34</c:v>
                </c:pt>
                <c:pt idx="6">
                  <c:v>35</c:v>
                </c:pt>
                <c:pt idx="7">
                  <c:v>35</c:v>
                </c:pt>
                <c:pt idx="8">
                  <c:v>36</c:v>
                </c:pt>
                <c:pt idx="9">
                  <c:v>39</c:v>
                </c:pt>
                <c:pt idx="10">
                  <c:v>35</c:v>
                </c:pt>
                <c:pt idx="11">
                  <c:v>37</c:v>
                </c:pt>
                <c:pt idx="12">
                  <c:v>38</c:v>
                </c:pt>
                <c:pt idx="13">
                  <c:v>39</c:v>
                </c:pt>
                <c:pt idx="14">
                  <c:v>41</c:v>
                </c:pt>
                <c:pt idx="15">
                  <c:v>38</c:v>
                </c:pt>
                <c:pt idx="16">
                  <c:v>45</c:v>
                </c:pt>
                <c:pt idx="17">
                  <c:v>43</c:v>
                </c:pt>
                <c:pt idx="18">
                  <c:v>41</c:v>
                </c:pt>
                <c:pt idx="19">
                  <c:v>46</c:v>
                </c:pt>
                <c:pt idx="20">
                  <c:v>43</c:v>
                </c:pt>
                <c:pt idx="21">
                  <c:v>41</c:v>
                </c:pt>
                <c:pt idx="22">
                  <c:v>42</c:v>
                </c:pt>
                <c:pt idx="23">
                  <c:v>46</c:v>
                </c:pt>
                <c:pt idx="24">
                  <c:v>41</c:v>
                </c:pt>
                <c:pt idx="25">
                  <c:v>45</c:v>
                </c:pt>
                <c:pt idx="26">
                  <c:v>48</c:v>
                </c:pt>
                <c:pt idx="27">
                  <c:v>46</c:v>
                </c:pt>
                <c:pt idx="28">
                  <c:v>48</c:v>
                </c:pt>
                <c:pt idx="29">
                  <c:v>45</c:v>
                </c:pt>
                <c:pt idx="30">
                  <c:v>44</c:v>
                </c:pt>
                <c:pt idx="31">
                  <c:v>47</c:v>
                </c:pt>
                <c:pt idx="32">
                  <c:v>45</c:v>
                </c:pt>
                <c:pt idx="33">
                  <c:v>45</c:v>
                </c:pt>
                <c:pt idx="34">
                  <c:v>47</c:v>
                </c:pt>
                <c:pt idx="35">
                  <c:v>50</c:v>
                </c:pt>
                <c:pt idx="36">
                  <c:v>47</c:v>
                </c:pt>
                <c:pt idx="37">
                  <c:v>48</c:v>
                </c:pt>
                <c:pt idx="38">
                  <c:v>48</c:v>
                </c:pt>
                <c:pt idx="39">
                  <c:v>44</c:v>
                </c:pt>
                <c:pt idx="40">
                  <c:v>46</c:v>
                </c:pt>
                <c:pt idx="41">
                  <c:v>49</c:v>
                </c:pt>
                <c:pt idx="42">
                  <c:v>46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47</c:v>
                </c:pt>
                <c:pt idx="47">
                  <c:v>46</c:v>
                </c:pt>
                <c:pt idx="48">
                  <c:v>47</c:v>
                </c:pt>
                <c:pt idx="49">
                  <c:v>45</c:v>
                </c:pt>
                <c:pt idx="50">
                  <c:v>47</c:v>
                </c:pt>
                <c:pt idx="51">
                  <c:v>47</c:v>
                </c:pt>
                <c:pt idx="52">
                  <c:v>43</c:v>
                </c:pt>
                <c:pt idx="53">
                  <c:v>46</c:v>
                </c:pt>
                <c:pt idx="54">
                  <c:v>45</c:v>
                </c:pt>
                <c:pt idx="55">
                  <c:v>46</c:v>
                </c:pt>
                <c:pt idx="56">
                  <c:v>43</c:v>
                </c:pt>
                <c:pt idx="57">
                  <c:v>44</c:v>
                </c:pt>
                <c:pt idx="58">
                  <c:v>43</c:v>
                </c:pt>
                <c:pt idx="59">
                  <c:v>40</c:v>
                </c:pt>
                <c:pt idx="60">
                  <c:v>41</c:v>
                </c:pt>
                <c:pt idx="61">
                  <c:v>40</c:v>
                </c:pt>
                <c:pt idx="62">
                  <c:v>47</c:v>
                </c:pt>
                <c:pt idx="63">
                  <c:v>40</c:v>
                </c:pt>
                <c:pt idx="64">
                  <c:v>43</c:v>
                </c:pt>
                <c:pt idx="65">
                  <c:v>45</c:v>
                </c:pt>
                <c:pt idx="66">
                  <c:v>39</c:v>
                </c:pt>
                <c:pt idx="67">
                  <c:v>43</c:v>
                </c:pt>
                <c:pt idx="68">
                  <c:v>46</c:v>
                </c:pt>
                <c:pt idx="69">
                  <c:v>47</c:v>
                </c:pt>
                <c:pt idx="70">
                  <c:v>40</c:v>
                </c:pt>
                <c:pt idx="71">
                  <c:v>40</c:v>
                </c:pt>
                <c:pt idx="72">
                  <c:v>41</c:v>
                </c:pt>
                <c:pt idx="73">
                  <c:v>39</c:v>
                </c:pt>
                <c:pt idx="74">
                  <c:v>42</c:v>
                </c:pt>
                <c:pt idx="75">
                  <c:v>41</c:v>
                </c:pt>
                <c:pt idx="76">
                  <c:v>39</c:v>
                </c:pt>
                <c:pt idx="77">
                  <c:v>40</c:v>
                </c:pt>
                <c:pt idx="78">
                  <c:v>40</c:v>
                </c:pt>
                <c:pt idx="79">
                  <c:v>36</c:v>
                </c:pt>
                <c:pt idx="80">
                  <c:v>42</c:v>
                </c:pt>
                <c:pt idx="81">
                  <c:v>34</c:v>
                </c:pt>
                <c:pt idx="82">
                  <c:v>32</c:v>
                </c:pt>
                <c:pt idx="83">
                  <c:v>33</c:v>
                </c:pt>
                <c:pt idx="84">
                  <c:v>37</c:v>
                </c:pt>
                <c:pt idx="85">
                  <c:v>34</c:v>
                </c:pt>
                <c:pt idx="86">
                  <c:v>34</c:v>
                </c:pt>
                <c:pt idx="87">
                  <c:v>32</c:v>
                </c:pt>
                <c:pt idx="88">
                  <c:v>36</c:v>
                </c:pt>
                <c:pt idx="89">
                  <c:v>34</c:v>
                </c:pt>
                <c:pt idx="90">
                  <c:v>32</c:v>
                </c:pt>
                <c:pt idx="91">
                  <c:v>34</c:v>
                </c:pt>
                <c:pt idx="92">
                  <c:v>32</c:v>
                </c:pt>
                <c:pt idx="93">
                  <c:v>33</c:v>
                </c:pt>
                <c:pt idx="94">
                  <c:v>31</c:v>
                </c:pt>
                <c:pt idx="95">
                  <c:v>32</c:v>
                </c:pt>
                <c:pt idx="96">
                  <c:v>32</c:v>
                </c:pt>
                <c:pt idx="97">
                  <c:v>28</c:v>
                </c:pt>
                <c:pt idx="98">
                  <c:v>31</c:v>
                </c:pt>
                <c:pt idx="99">
                  <c:v>30</c:v>
                </c:pt>
                <c:pt idx="100">
                  <c:v>30</c:v>
                </c:pt>
                <c:pt idx="101">
                  <c:v>31</c:v>
                </c:pt>
                <c:pt idx="102">
                  <c:v>32</c:v>
                </c:pt>
                <c:pt idx="103">
                  <c:v>27</c:v>
                </c:pt>
                <c:pt idx="104">
                  <c:v>24</c:v>
                </c:pt>
                <c:pt idx="105">
                  <c:v>31</c:v>
                </c:pt>
                <c:pt idx="106">
                  <c:v>27</c:v>
                </c:pt>
                <c:pt idx="107">
                  <c:v>27</c:v>
                </c:pt>
                <c:pt idx="108">
                  <c:v>30</c:v>
                </c:pt>
                <c:pt idx="109">
                  <c:v>30</c:v>
                </c:pt>
                <c:pt idx="110">
                  <c:v>25</c:v>
                </c:pt>
                <c:pt idx="111">
                  <c:v>25</c:v>
                </c:pt>
                <c:pt idx="112">
                  <c:v>28</c:v>
                </c:pt>
                <c:pt idx="113">
                  <c:v>25</c:v>
                </c:pt>
                <c:pt idx="114">
                  <c:v>27</c:v>
                </c:pt>
                <c:pt idx="115">
                  <c:v>27</c:v>
                </c:pt>
                <c:pt idx="116">
                  <c:v>26</c:v>
                </c:pt>
                <c:pt idx="117">
                  <c:v>29</c:v>
                </c:pt>
                <c:pt idx="118">
                  <c:v>26</c:v>
                </c:pt>
                <c:pt idx="119">
                  <c:v>25</c:v>
                </c:pt>
                <c:pt idx="120">
                  <c:v>24</c:v>
                </c:pt>
                <c:pt idx="121">
                  <c:v>26</c:v>
                </c:pt>
                <c:pt idx="122">
                  <c:v>24</c:v>
                </c:pt>
                <c:pt idx="123">
                  <c:v>23</c:v>
                </c:pt>
                <c:pt idx="124">
                  <c:v>24</c:v>
                </c:pt>
                <c:pt idx="125">
                  <c:v>25</c:v>
                </c:pt>
                <c:pt idx="126">
                  <c:v>24</c:v>
                </c:pt>
                <c:pt idx="127">
                  <c:v>21</c:v>
                </c:pt>
                <c:pt idx="128">
                  <c:v>25</c:v>
                </c:pt>
                <c:pt idx="129">
                  <c:v>23</c:v>
                </c:pt>
                <c:pt idx="130">
                  <c:v>24</c:v>
                </c:pt>
                <c:pt idx="131">
                  <c:v>24</c:v>
                </c:pt>
                <c:pt idx="132">
                  <c:v>25</c:v>
                </c:pt>
                <c:pt idx="133">
                  <c:v>23</c:v>
                </c:pt>
                <c:pt idx="134">
                  <c:v>19</c:v>
                </c:pt>
                <c:pt idx="135">
                  <c:v>26</c:v>
                </c:pt>
                <c:pt idx="136">
                  <c:v>24</c:v>
                </c:pt>
                <c:pt idx="137">
                  <c:v>19</c:v>
                </c:pt>
                <c:pt idx="138">
                  <c:v>21</c:v>
                </c:pt>
                <c:pt idx="139">
                  <c:v>25</c:v>
                </c:pt>
                <c:pt idx="140">
                  <c:v>24</c:v>
                </c:pt>
                <c:pt idx="141">
                  <c:v>22</c:v>
                </c:pt>
                <c:pt idx="142">
                  <c:v>18</c:v>
                </c:pt>
                <c:pt idx="143">
                  <c:v>23</c:v>
                </c:pt>
                <c:pt idx="144">
                  <c:v>21</c:v>
                </c:pt>
                <c:pt idx="145">
                  <c:v>22</c:v>
                </c:pt>
                <c:pt idx="146">
                  <c:v>22</c:v>
                </c:pt>
                <c:pt idx="147">
                  <c:v>22</c:v>
                </c:pt>
                <c:pt idx="148">
                  <c:v>21</c:v>
                </c:pt>
                <c:pt idx="149">
                  <c:v>21</c:v>
                </c:pt>
                <c:pt idx="150">
                  <c:v>18</c:v>
                </c:pt>
                <c:pt idx="151">
                  <c:v>19</c:v>
                </c:pt>
                <c:pt idx="152">
                  <c:v>19</c:v>
                </c:pt>
                <c:pt idx="153">
                  <c:v>20</c:v>
                </c:pt>
                <c:pt idx="154">
                  <c:v>23</c:v>
                </c:pt>
                <c:pt idx="155">
                  <c:v>21</c:v>
                </c:pt>
                <c:pt idx="156">
                  <c:v>18</c:v>
                </c:pt>
                <c:pt idx="157">
                  <c:v>19</c:v>
                </c:pt>
                <c:pt idx="158">
                  <c:v>19</c:v>
                </c:pt>
                <c:pt idx="159">
                  <c:v>19</c:v>
                </c:pt>
                <c:pt idx="160">
                  <c:v>19</c:v>
                </c:pt>
                <c:pt idx="161">
                  <c:v>17</c:v>
                </c:pt>
                <c:pt idx="162">
                  <c:v>19</c:v>
                </c:pt>
                <c:pt idx="163">
                  <c:v>16</c:v>
                </c:pt>
                <c:pt idx="164">
                  <c:v>16</c:v>
                </c:pt>
                <c:pt idx="165">
                  <c:v>21</c:v>
                </c:pt>
                <c:pt idx="166">
                  <c:v>19</c:v>
                </c:pt>
                <c:pt idx="167">
                  <c:v>16</c:v>
                </c:pt>
                <c:pt idx="168">
                  <c:v>16</c:v>
                </c:pt>
                <c:pt idx="169">
                  <c:v>17</c:v>
                </c:pt>
                <c:pt idx="170">
                  <c:v>16</c:v>
                </c:pt>
                <c:pt idx="171">
                  <c:v>17</c:v>
                </c:pt>
                <c:pt idx="172">
                  <c:v>16</c:v>
                </c:pt>
                <c:pt idx="173">
                  <c:v>20</c:v>
                </c:pt>
                <c:pt idx="174">
                  <c:v>16</c:v>
                </c:pt>
                <c:pt idx="175">
                  <c:v>16</c:v>
                </c:pt>
                <c:pt idx="176">
                  <c:v>18</c:v>
                </c:pt>
                <c:pt idx="177">
                  <c:v>17</c:v>
                </c:pt>
                <c:pt idx="178">
                  <c:v>17</c:v>
                </c:pt>
                <c:pt idx="179">
                  <c:v>14</c:v>
                </c:pt>
                <c:pt idx="180">
                  <c:v>17</c:v>
                </c:pt>
                <c:pt idx="181">
                  <c:v>17</c:v>
                </c:pt>
                <c:pt idx="182">
                  <c:v>15</c:v>
                </c:pt>
                <c:pt idx="183">
                  <c:v>13</c:v>
                </c:pt>
                <c:pt idx="184">
                  <c:v>16</c:v>
                </c:pt>
                <c:pt idx="185">
                  <c:v>17</c:v>
                </c:pt>
                <c:pt idx="186">
                  <c:v>15</c:v>
                </c:pt>
                <c:pt idx="187">
                  <c:v>16</c:v>
                </c:pt>
                <c:pt idx="188">
                  <c:v>15</c:v>
                </c:pt>
                <c:pt idx="189">
                  <c:v>13</c:v>
                </c:pt>
                <c:pt idx="190">
                  <c:v>16</c:v>
                </c:pt>
                <c:pt idx="191">
                  <c:v>15</c:v>
                </c:pt>
                <c:pt idx="192">
                  <c:v>13</c:v>
                </c:pt>
                <c:pt idx="193">
                  <c:v>15</c:v>
                </c:pt>
                <c:pt idx="194">
                  <c:v>15</c:v>
                </c:pt>
                <c:pt idx="195">
                  <c:v>13</c:v>
                </c:pt>
                <c:pt idx="196">
                  <c:v>12</c:v>
                </c:pt>
                <c:pt idx="197">
                  <c:v>17</c:v>
                </c:pt>
                <c:pt idx="198">
                  <c:v>15</c:v>
                </c:pt>
                <c:pt idx="199">
                  <c:v>14</c:v>
                </c:pt>
                <c:pt idx="200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FF6-47F6-8C26-69F3B011BD2A}"/>
            </c:ext>
          </c:extLst>
        </c:ser>
        <c:ser>
          <c:idx val="10"/>
          <c:order val="10"/>
          <c:tx>
            <c:strRef>
              <c:f>'-1iter ry'!$K$1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ry'!$K$2:$K$202</c:f>
              <c:numCache>
                <c:formatCode>General</c:formatCode>
                <c:ptCount val="201"/>
                <c:pt idx="0">
                  <c:v>13</c:v>
                </c:pt>
                <c:pt idx="1">
                  <c:v>14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17</c:v>
                </c:pt>
                <c:pt idx="9">
                  <c:v>20</c:v>
                </c:pt>
                <c:pt idx="10">
                  <c:v>21</c:v>
                </c:pt>
                <c:pt idx="11">
                  <c:v>24</c:v>
                </c:pt>
                <c:pt idx="12">
                  <c:v>26</c:v>
                </c:pt>
                <c:pt idx="13">
                  <c:v>24</c:v>
                </c:pt>
                <c:pt idx="14">
                  <c:v>30</c:v>
                </c:pt>
                <c:pt idx="15">
                  <c:v>30</c:v>
                </c:pt>
                <c:pt idx="16">
                  <c:v>31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44</c:v>
                </c:pt>
                <c:pt idx="27">
                  <c:v>47</c:v>
                </c:pt>
                <c:pt idx="28">
                  <c:v>50</c:v>
                </c:pt>
                <c:pt idx="29">
                  <c:v>48</c:v>
                </c:pt>
                <c:pt idx="30">
                  <c:v>47</c:v>
                </c:pt>
                <c:pt idx="31">
                  <c:v>55</c:v>
                </c:pt>
                <c:pt idx="32">
                  <c:v>54</c:v>
                </c:pt>
                <c:pt idx="33">
                  <c:v>55</c:v>
                </c:pt>
                <c:pt idx="34">
                  <c:v>61</c:v>
                </c:pt>
                <c:pt idx="35">
                  <c:v>60</c:v>
                </c:pt>
                <c:pt idx="36">
                  <c:v>57</c:v>
                </c:pt>
                <c:pt idx="37">
                  <c:v>62</c:v>
                </c:pt>
                <c:pt idx="38">
                  <c:v>63</c:v>
                </c:pt>
                <c:pt idx="39">
                  <c:v>61</c:v>
                </c:pt>
                <c:pt idx="40">
                  <c:v>68</c:v>
                </c:pt>
                <c:pt idx="41">
                  <c:v>63</c:v>
                </c:pt>
                <c:pt idx="42">
                  <c:v>66</c:v>
                </c:pt>
                <c:pt idx="43">
                  <c:v>64</c:v>
                </c:pt>
                <c:pt idx="44">
                  <c:v>65</c:v>
                </c:pt>
                <c:pt idx="45">
                  <c:v>71</c:v>
                </c:pt>
                <c:pt idx="46">
                  <c:v>63</c:v>
                </c:pt>
                <c:pt idx="47">
                  <c:v>66</c:v>
                </c:pt>
                <c:pt idx="48">
                  <c:v>68</c:v>
                </c:pt>
                <c:pt idx="49">
                  <c:v>69</c:v>
                </c:pt>
                <c:pt idx="50">
                  <c:v>62</c:v>
                </c:pt>
                <c:pt idx="51">
                  <c:v>67</c:v>
                </c:pt>
                <c:pt idx="52">
                  <c:v>69</c:v>
                </c:pt>
                <c:pt idx="53">
                  <c:v>69</c:v>
                </c:pt>
                <c:pt idx="54">
                  <c:v>65</c:v>
                </c:pt>
                <c:pt idx="55">
                  <c:v>66</c:v>
                </c:pt>
                <c:pt idx="56">
                  <c:v>68</c:v>
                </c:pt>
                <c:pt idx="57">
                  <c:v>69</c:v>
                </c:pt>
                <c:pt idx="58">
                  <c:v>69</c:v>
                </c:pt>
                <c:pt idx="59">
                  <c:v>68</c:v>
                </c:pt>
                <c:pt idx="60">
                  <c:v>62</c:v>
                </c:pt>
                <c:pt idx="61">
                  <c:v>70</c:v>
                </c:pt>
                <c:pt idx="62">
                  <c:v>61</c:v>
                </c:pt>
                <c:pt idx="63">
                  <c:v>65</c:v>
                </c:pt>
                <c:pt idx="64">
                  <c:v>65</c:v>
                </c:pt>
                <c:pt idx="65">
                  <c:v>66</c:v>
                </c:pt>
                <c:pt idx="66">
                  <c:v>65</c:v>
                </c:pt>
                <c:pt idx="67">
                  <c:v>62</c:v>
                </c:pt>
                <c:pt idx="68">
                  <c:v>60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56</c:v>
                </c:pt>
                <c:pt idx="73">
                  <c:v>59</c:v>
                </c:pt>
                <c:pt idx="74">
                  <c:v>60</c:v>
                </c:pt>
                <c:pt idx="75">
                  <c:v>53</c:v>
                </c:pt>
                <c:pt idx="76">
                  <c:v>53</c:v>
                </c:pt>
                <c:pt idx="77">
                  <c:v>52</c:v>
                </c:pt>
                <c:pt idx="78">
                  <c:v>53</c:v>
                </c:pt>
                <c:pt idx="79">
                  <c:v>56</c:v>
                </c:pt>
                <c:pt idx="80">
                  <c:v>58</c:v>
                </c:pt>
                <c:pt idx="81">
                  <c:v>49</c:v>
                </c:pt>
                <c:pt idx="82">
                  <c:v>54</c:v>
                </c:pt>
                <c:pt idx="83">
                  <c:v>52</c:v>
                </c:pt>
                <c:pt idx="84">
                  <c:v>44</c:v>
                </c:pt>
                <c:pt idx="85">
                  <c:v>46</c:v>
                </c:pt>
                <c:pt idx="86">
                  <c:v>45</c:v>
                </c:pt>
                <c:pt idx="87">
                  <c:v>47</c:v>
                </c:pt>
                <c:pt idx="88">
                  <c:v>45</c:v>
                </c:pt>
                <c:pt idx="89">
                  <c:v>41</c:v>
                </c:pt>
                <c:pt idx="90">
                  <c:v>43</c:v>
                </c:pt>
                <c:pt idx="91">
                  <c:v>42</c:v>
                </c:pt>
                <c:pt idx="92">
                  <c:v>43</c:v>
                </c:pt>
                <c:pt idx="93">
                  <c:v>39</c:v>
                </c:pt>
                <c:pt idx="94">
                  <c:v>38</c:v>
                </c:pt>
                <c:pt idx="95">
                  <c:v>39</c:v>
                </c:pt>
                <c:pt idx="96">
                  <c:v>37</c:v>
                </c:pt>
                <c:pt idx="97">
                  <c:v>35</c:v>
                </c:pt>
                <c:pt idx="98">
                  <c:v>36</c:v>
                </c:pt>
                <c:pt idx="99">
                  <c:v>38</c:v>
                </c:pt>
                <c:pt idx="100">
                  <c:v>33</c:v>
                </c:pt>
                <c:pt idx="101">
                  <c:v>33</c:v>
                </c:pt>
                <c:pt idx="102">
                  <c:v>33</c:v>
                </c:pt>
                <c:pt idx="103">
                  <c:v>32</c:v>
                </c:pt>
                <c:pt idx="104">
                  <c:v>28</c:v>
                </c:pt>
                <c:pt idx="105">
                  <c:v>32</c:v>
                </c:pt>
                <c:pt idx="106">
                  <c:v>30</c:v>
                </c:pt>
                <c:pt idx="107">
                  <c:v>24</c:v>
                </c:pt>
                <c:pt idx="108">
                  <c:v>29</c:v>
                </c:pt>
                <c:pt idx="109">
                  <c:v>26</c:v>
                </c:pt>
                <c:pt idx="110">
                  <c:v>27</c:v>
                </c:pt>
                <c:pt idx="111">
                  <c:v>29</c:v>
                </c:pt>
                <c:pt idx="112">
                  <c:v>30</c:v>
                </c:pt>
                <c:pt idx="113">
                  <c:v>26</c:v>
                </c:pt>
                <c:pt idx="114">
                  <c:v>28</c:v>
                </c:pt>
                <c:pt idx="115">
                  <c:v>27</c:v>
                </c:pt>
                <c:pt idx="116">
                  <c:v>25</c:v>
                </c:pt>
                <c:pt idx="117">
                  <c:v>24</c:v>
                </c:pt>
                <c:pt idx="118">
                  <c:v>25</c:v>
                </c:pt>
                <c:pt idx="119">
                  <c:v>24</c:v>
                </c:pt>
                <c:pt idx="120">
                  <c:v>23</c:v>
                </c:pt>
                <c:pt idx="121">
                  <c:v>25</c:v>
                </c:pt>
                <c:pt idx="122">
                  <c:v>26</c:v>
                </c:pt>
                <c:pt idx="123">
                  <c:v>24</c:v>
                </c:pt>
                <c:pt idx="124">
                  <c:v>24</c:v>
                </c:pt>
                <c:pt idx="125">
                  <c:v>26</c:v>
                </c:pt>
                <c:pt idx="126">
                  <c:v>24</c:v>
                </c:pt>
                <c:pt idx="127">
                  <c:v>31</c:v>
                </c:pt>
                <c:pt idx="128">
                  <c:v>27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28</c:v>
                </c:pt>
                <c:pt idx="133">
                  <c:v>26</c:v>
                </c:pt>
                <c:pt idx="134">
                  <c:v>26</c:v>
                </c:pt>
                <c:pt idx="135">
                  <c:v>29</c:v>
                </c:pt>
                <c:pt idx="136">
                  <c:v>29</c:v>
                </c:pt>
                <c:pt idx="137">
                  <c:v>28</c:v>
                </c:pt>
                <c:pt idx="138">
                  <c:v>28</c:v>
                </c:pt>
                <c:pt idx="139">
                  <c:v>25</c:v>
                </c:pt>
                <c:pt idx="140">
                  <c:v>23</c:v>
                </c:pt>
                <c:pt idx="141">
                  <c:v>24</c:v>
                </c:pt>
                <c:pt idx="142">
                  <c:v>27</c:v>
                </c:pt>
                <c:pt idx="143">
                  <c:v>27</c:v>
                </c:pt>
                <c:pt idx="144">
                  <c:v>27</c:v>
                </c:pt>
                <c:pt idx="145">
                  <c:v>30</c:v>
                </c:pt>
                <c:pt idx="146">
                  <c:v>29</c:v>
                </c:pt>
                <c:pt idx="147">
                  <c:v>26</c:v>
                </c:pt>
                <c:pt idx="148">
                  <c:v>29</c:v>
                </c:pt>
                <c:pt idx="149">
                  <c:v>28</c:v>
                </c:pt>
                <c:pt idx="150">
                  <c:v>29</c:v>
                </c:pt>
                <c:pt idx="151">
                  <c:v>24</c:v>
                </c:pt>
                <c:pt idx="152">
                  <c:v>25</c:v>
                </c:pt>
                <c:pt idx="153">
                  <c:v>27</c:v>
                </c:pt>
                <c:pt idx="154">
                  <c:v>25</c:v>
                </c:pt>
                <c:pt idx="155">
                  <c:v>29</c:v>
                </c:pt>
                <c:pt idx="156">
                  <c:v>26</c:v>
                </c:pt>
                <c:pt idx="157">
                  <c:v>25</c:v>
                </c:pt>
                <c:pt idx="158">
                  <c:v>26</c:v>
                </c:pt>
                <c:pt idx="159">
                  <c:v>29</c:v>
                </c:pt>
                <c:pt idx="160">
                  <c:v>27</c:v>
                </c:pt>
                <c:pt idx="161">
                  <c:v>26</c:v>
                </c:pt>
                <c:pt idx="162">
                  <c:v>26</c:v>
                </c:pt>
                <c:pt idx="163">
                  <c:v>23</c:v>
                </c:pt>
                <c:pt idx="164">
                  <c:v>23</c:v>
                </c:pt>
                <c:pt idx="165">
                  <c:v>27</c:v>
                </c:pt>
                <c:pt idx="166">
                  <c:v>28</c:v>
                </c:pt>
                <c:pt idx="167">
                  <c:v>27</c:v>
                </c:pt>
                <c:pt idx="168">
                  <c:v>28</c:v>
                </c:pt>
                <c:pt idx="169">
                  <c:v>28</c:v>
                </c:pt>
                <c:pt idx="170">
                  <c:v>25</c:v>
                </c:pt>
                <c:pt idx="171">
                  <c:v>29</c:v>
                </c:pt>
                <c:pt idx="172">
                  <c:v>27</c:v>
                </c:pt>
                <c:pt idx="173">
                  <c:v>26</c:v>
                </c:pt>
                <c:pt idx="174">
                  <c:v>24</c:v>
                </c:pt>
                <c:pt idx="175">
                  <c:v>31</c:v>
                </c:pt>
                <c:pt idx="176">
                  <c:v>27</c:v>
                </c:pt>
                <c:pt idx="177">
                  <c:v>30</c:v>
                </c:pt>
                <c:pt idx="178">
                  <c:v>26</c:v>
                </c:pt>
                <c:pt idx="179">
                  <c:v>24</c:v>
                </c:pt>
                <c:pt idx="180">
                  <c:v>25</c:v>
                </c:pt>
                <c:pt idx="181">
                  <c:v>27</c:v>
                </c:pt>
                <c:pt idx="182">
                  <c:v>28</c:v>
                </c:pt>
                <c:pt idx="183">
                  <c:v>24</c:v>
                </c:pt>
                <c:pt idx="184">
                  <c:v>24</c:v>
                </c:pt>
                <c:pt idx="185">
                  <c:v>27</c:v>
                </c:pt>
                <c:pt idx="186">
                  <c:v>26</c:v>
                </c:pt>
                <c:pt idx="187">
                  <c:v>28</c:v>
                </c:pt>
                <c:pt idx="188">
                  <c:v>25</c:v>
                </c:pt>
                <c:pt idx="189">
                  <c:v>25</c:v>
                </c:pt>
                <c:pt idx="190">
                  <c:v>26</c:v>
                </c:pt>
                <c:pt idx="191">
                  <c:v>25</c:v>
                </c:pt>
                <c:pt idx="192">
                  <c:v>24</c:v>
                </c:pt>
                <c:pt idx="193">
                  <c:v>29</c:v>
                </c:pt>
                <c:pt idx="194">
                  <c:v>23</c:v>
                </c:pt>
                <c:pt idx="195">
                  <c:v>25</c:v>
                </c:pt>
                <c:pt idx="196">
                  <c:v>20</c:v>
                </c:pt>
                <c:pt idx="197">
                  <c:v>26</c:v>
                </c:pt>
                <c:pt idx="198">
                  <c:v>25</c:v>
                </c:pt>
                <c:pt idx="199">
                  <c:v>19</c:v>
                </c:pt>
                <c:pt idx="20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FF6-47F6-8C26-69F3B011BD2A}"/>
            </c:ext>
          </c:extLst>
        </c:ser>
        <c:ser>
          <c:idx val="11"/>
          <c:order val="11"/>
          <c:tx>
            <c:strRef>
              <c:f>'-1iter ry'!$L$1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ry'!$L$2:$L$202</c:f>
              <c:numCache>
                <c:formatCode>General</c:formatCode>
                <c:ptCount val="201"/>
                <c:pt idx="0">
                  <c:v>88</c:v>
                </c:pt>
                <c:pt idx="1">
                  <c:v>86</c:v>
                </c:pt>
                <c:pt idx="2">
                  <c:v>85</c:v>
                </c:pt>
                <c:pt idx="3">
                  <c:v>81</c:v>
                </c:pt>
                <c:pt idx="4">
                  <c:v>82</c:v>
                </c:pt>
                <c:pt idx="5">
                  <c:v>77</c:v>
                </c:pt>
                <c:pt idx="6">
                  <c:v>73</c:v>
                </c:pt>
                <c:pt idx="7">
                  <c:v>73</c:v>
                </c:pt>
                <c:pt idx="8">
                  <c:v>73</c:v>
                </c:pt>
                <c:pt idx="9">
                  <c:v>69</c:v>
                </c:pt>
                <c:pt idx="10">
                  <c:v>66</c:v>
                </c:pt>
                <c:pt idx="11">
                  <c:v>65</c:v>
                </c:pt>
                <c:pt idx="12">
                  <c:v>66</c:v>
                </c:pt>
                <c:pt idx="13">
                  <c:v>68</c:v>
                </c:pt>
                <c:pt idx="14">
                  <c:v>66</c:v>
                </c:pt>
                <c:pt idx="15">
                  <c:v>58</c:v>
                </c:pt>
                <c:pt idx="16">
                  <c:v>57</c:v>
                </c:pt>
                <c:pt idx="17">
                  <c:v>60</c:v>
                </c:pt>
                <c:pt idx="18">
                  <c:v>49</c:v>
                </c:pt>
                <c:pt idx="19">
                  <c:v>54</c:v>
                </c:pt>
                <c:pt idx="20">
                  <c:v>53</c:v>
                </c:pt>
                <c:pt idx="21">
                  <c:v>48</c:v>
                </c:pt>
                <c:pt idx="22">
                  <c:v>44</c:v>
                </c:pt>
                <c:pt idx="23">
                  <c:v>43</c:v>
                </c:pt>
                <c:pt idx="24">
                  <c:v>42</c:v>
                </c:pt>
                <c:pt idx="25">
                  <c:v>44</c:v>
                </c:pt>
                <c:pt idx="26">
                  <c:v>46</c:v>
                </c:pt>
                <c:pt idx="27">
                  <c:v>42</c:v>
                </c:pt>
                <c:pt idx="28">
                  <c:v>44</c:v>
                </c:pt>
                <c:pt idx="29">
                  <c:v>41</c:v>
                </c:pt>
                <c:pt idx="30">
                  <c:v>39</c:v>
                </c:pt>
                <c:pt idx="31">
                  <c:v>41</c:v>
                </c:pt>
                <c:pt idx="32">
                  <c:v>39</c:v>
                </c:pt>
                <c:pt idx="33">
                  <c:v>37</c:v>
                </c:pt>
                <c:pt idx="34">
                  <c:v>37</c:v>
                </c:pt>
                <c:pt idx="35">
                  <c:v>32</c:v>
                </c:pt>
                <c:pt idx="36">
                  <c:v>38</c:v>
                </c:pt>
                <c:pt idx="37">
                  <c:v>32</c:v>
                </c:pt>
                <c:pt idx="38">
                  <c:v>32</c:v>
                </c:pt>
                <c:pt idx="39">
                  <c:v>31</c:v>
                </c:pt>
                <c:pt idx="40">
                  <c:v>30</c:v>
                </c:pt>
                <c:pt idx="41">
                  <c:v>31</c:v>
                </c:pt>
                <c:pt idx="42">
                  <c:v>31</c:v>
                </c:pt>
                <c:pt idx="43">
                  <c:v>28</c:v>
                </c:pt>
                <c:pt idx="44">
                  <c:v>29</c:v>
                </c:pt>
                <c:pt idx="45">
                  <c:v>29</c:v>
                </c:pt>
                <c:pt idx="46">
                  <c:v>31</c:v>
                </c:pt>
                <c:pt idx="47">
                  <c:v>30</c:v>
                </c:pt>
                <c:pt idx="48">
                  <c:v>28</c:v>
                </c:pt>
                <c:pt idx="49">
                  <c:v>25</c:v>
                </c:pt>
                <c:pt idx="50">
                  <c:v>27</c:v>
                </c:pt>
                <c:pt idx="51">
                  <c:v>24</c:v>
                </c:pt>
                <c:pt idx="52">
                  <c:v>29</c:v>
                </c:pt>
                <c:pt idx="53">
                  <c:v>26</c:v>
                </c:pt>
                <c:pt idx="54">
                  <c:v>27</c:v>
                </c:pt>
                <c:pt idx="55">
                  <c:v>28</c:v>
                </c:pt>
                <c:pt idx="56">
                  <c:v>26</c:v>
                </c:pt>
                <c:pt idx="57">
                  <c:v>27</c:v>
                </c:pt>
                <c:pt idx="58">
                  <c:v>27</c:v>
                </c:pt>
                <c:pt idx="59">
                  <c:v>25</c:v>
                </c:pt>
                <c:pt idx="60">
                  <c:v>28</c:v>
                </c:pt>
                <c:pt idx="61">
                  <c:v>24</c:v>
                </c:pt>
                <c:pt idx="62">
                  <c:v>22</c:v>
                </c:pt>
                <c:pt idx="63">
                  <c:v>28</c:v>
                </c:pt>
                <c:pt idx="64">
                  <c:v>27</c:v>
                </c:pt>
                <c:pt idx="65">
                  <c:v>24</c:v>
                </c:pt>
                <c:pt idx="66">
                  <c:v>25</c:v>
                </c:pt>
                <c:pt idx="67">
                  <c:v>23</c:v>
                </c:pt>
                <c:pt idx="68">
                  <c:v>27</c:v>
                </c:pt>
                <c:pt idx="69">
                  <c:v>25</c:v>
                </c:pt>
                <c:pt idx="70">
                  <c:v>26</c:v>
                </c:pt>
                <c:pt idx="71">
                  <c:v>25</c:v>
                </c:pt>
                <c:pt idx="72">
                  <c:v>25</c:v>
                </c:pt>
                <c:pt idx="73">
                  <c:v>26</c:v>
                </c:pt>
                <c:pt idx="74">
                  <c:v>25</c:v>
                </c:pt>
                <c:pt idx="75">
                  <c:v>27</c:v>
                </c:pt>
                <c:pt idx="76">
                  <c:v>23</c:v>
                </c:pt>
                <c:pt idx="77">
                  <c:v>27</c:v>
                </c:pt>
                <c:pt idx="78">
                  <c:v>22</c:v>
                </c:pt>
                <c:pt idx="79">
                  <c:v>26</c:v>
                </c:pt>
                <c:pt idx="80">
                  <c:v>25</c:v>
                </c:pt>
                <c:pt idx="81">
                  <c:v>27</c:v>
                </c:pt>
                <c:pt idx="82">
                  <c:v>25</c:v>
                </c:pt>
                <c:pt idx="83">
                  <c:v>27</c:v>
                </c:pt>
                <c:pt idx="84">
                  <c:v>28</c:v>
                </c:pt>
                <c:pt idx="85">
                  <c:v>27</c:v>
                </c:pt>
                <c:pt idx="86">
                  <c:v>25</c:v>
                </c:pt>
                <c:pt idx="87">
                  <c:v>26</c:v>
                </c:pt>
                <c:pt idx="88">
                  <c:v>28</c:v>
                </c:pt>
                <c:pt idx="89">
                  <c:v>22</c:v>
                </c:pt>
                <c:pt idx="90">
                  <c:v>28</c:v>
                </c:pt>
                <c:pt idx="91">
                  <c:v>28</c:v>
                </c:pt>
                <c:pt idx="92">
                  <c:v>26</c:v>
                </c:pt>
                <c:pt idx="93">
                  <c:v>29</c:v>
                </c:pt>
                <c:pt idx="94">
                  <c:v>26</c:v>
                </c:pt>
                <c:pt idx="95">
                  <c:v>25</c:v>
                </c:pt>
                <c:pt idx="96">
                  <c:v>28</c:v>
                </c:pt>
                <c:pt idx="97">
                  <c:v>26</c:v>
                </c:pt>
                <c:pt idx="98">
                  <c:v>29</c:v>
                </c:pt>
                <c:pt idx="99">
                  <c:v>23</c:v>
                </c:pt>
                <c:pt idx="100">
                  <c:v>29</c:v>
                </c:pt>
                <c:pt idx="101">
                  <c:v>29</c:v>
                </c:pt>
                <c:pt idx="102">
                  <c:v>32</c:v>
                </c:pt>
                <c:pt idx="103">
                  <c:v>28</c:v>
                </c:pt>
                <c:pt idx="104">
                  <c:v>28</c:v>
                </c:pt>
                <c:pt idx="105">
                  <c:v>30</c:v>
                </c:pt>
                <c:pt idx="106">
                  <c:v>28</c:v>
                </c:pt>
                <c:pt idx="107">
                  <c:v>27</c:v>
                </c:pt>
                <c:pt idx="108">
                  <c:v>28</c:v>
                </c:pt>
                <c:pt idx="109">
                  <c:v>26</c:v>
                </c:pt>
                <c:pt idx="110">
                  <c:v>29</c:v>
                </c:pt>
                <c:pt idx="111">
                  <c:v>29</c:v>
                </c:pt>
                <c:pt idx="112">
                  <c:v>26</c:v>
                </c:pt>
                <c:pt idx="113">
                  <c:v>32</c:v>
                </c:pt>
                <c:pt idx="114">
                  <c:v>30</c:v>
                </c:pt>
                <c:pt idx="115">
                  <c:v>30</c:v>
                </c:pt>
                <c:pt idx="116">
                  <c:v>30</c:v>
                </c:pt>
                <c:pt idx="117">
                  <c:v>29</c:v>
                </c:pt>
                <c:pt idx="118">
                  <c:v>30</c:v>
                </c:pt>
                <c:pt idx="119">
                  <c:v>29</c:v>
                </c:pt>
                <c:pt idx="120">
                  <c:v>29</c:v>
                </c:pt>
                <c:pt idx="121">
                  <c:v>27</c:v>
                </c:pt>
                <c:pt idx="122">
                  <c:v>28</c:v>
                </c:pt>
                <c:pt idx="123">
                  <c:v>29</c:v>
                </c:pt>
                <c:pt idx="124">
                  <c:v>31</c:v>
                </c:pt>
                <c:pt idx="125">
                  <c:v>27</c:v>
                </c:pt>
                <c:pt idx="126">
                  <c:v>30</c:v>
                </c:pt>
                <c:pt idx="127">
                  <c:v>29</c:v>
                </c:pt>
                <c:pt idx="128">
                  <c:v>30</c:v>
                </c:pt>
                <c:pt idx="129">
                  <c:v>29</c:v>
                </c:pt>
                <c:pt idx="130">
                  <c:v>28</c:v>
                </c:pt>
                <c:pt idx="131">
                  <c:v>30</c:v>
                </c:pt>
                <c:pt idx="132">
                  <c:v>28</c:v>
                </c:pt>
                <c:pt idx="133">
                  <c:v>28</c:v>
                </c:pt>
                <c:pt idx="134">
                  <c:v>29</c:v>
                </c:pt>
                <c:pt idx="135">
                  <c:v>26</c:v>
                </c:pt>
                <c:pt idx="136">
                  <c:v>28</c:v>
                </c:pt>
                <c:pt idx="137">
                  <c:v>26</c:v>
                </c:pt>
                <c:pt idx="138">
                  <c:v>32</c:v>
                </c:pt>
                <c:pt idx="139">
                  <c:v>28</c:v>
                </c:pt>
                <c:pt idx="140">
                  <c:v>28</c:v>
                </c:pt>
                <c:pt idx="141">
                  <c:v>31</c:v>
                </c:pt>
                <c:pt idx="142">
                  <c:v>27</c:v>
                </c:pt>
                <c:pt idx="143">
                  <c:v>25</c:v>
                </c:pt>
                <c:pt idx="144">
                  <c:v>31</c:v>
                </c:pt>
                <c:pt idx="145">
                  <c:v>23</c:v>
                </c:pt>
                <c:pt idx="146">
                  <c:v>27</c:v>
                </c:pt>
                <c:pt idx="147">
                  <c:v>26</c:v>
                </c:pt>
                <c:pt idx="148">
                  <c:v>27</c:v>
                </c:pt>
                <c:pt idx="149">
                  <c:v>26</c:v>
                </c:pt>
                <c:pt idx="150">
                  <c:v>25</c:v>
                </c:pt>
                <c:pt idx="151">
                  <c:v>26</c:v>
                </c:pt>
                <c:pt idx="152">
                  <c:v>24</c:v>
                </c:pt>
                <c:pt idx="153">
                  <c:v>23</c:v>
                </c:pt>
                <c:pt idx="154">
                  <c:v>25</c:v>
                </c:pt>
                <c:pt idx="155">
                  <c:v>25</c:v>
                </c:pt>
                <c:pt idx="156">
                  <c:v>22</c:v>
                </c:pt>
                <c:pt idx="157">
                  <c:v>20</c:v>
                </c:pt>
                <c:pt idx="158">
                  <c:v>22</c:v>
                </c:pt>
                <c:pt idx="159">
                  <c:v>23</c:v>
                </c:pt>
                <c:pt idx="160">
                  <c:v>22</c:v>
                </c:pt>
                <c:pt idx="161">
                  <c:v>24</c:v>
                </c:pt>
                <c:pt idx="162">
                  <c:v>22</c:v>
                </c:pt>
                <c:pt idx="163">
                  <c:v>22</c:v>
                </c:pt>
                <c:pt idx="164">
                  <c:v>20</c:v>
                </c:pt>
                <c:pt idx="165">
                  <c:v>25</c:v>
                </c:pt>
                <c:pt idx="166">
                  <c:v>22</c:v>
                </c:pt>
                <c:pt idx="167">
                  <c:v>21</c:v>
                </c:pt>
                <c:pt idx="168">
                  <c:v>21</c:v>
                </c:pt>
                <c:pt idx="169">
                  <c:v>21</c:v>
                </c:pt>
                <c:pt idx="170">
                  <c:v>19</c:v>
                </c:pt>
                <c:pt idx="171">
                  <c:v>22</c:v>
                </c:pt>
                <c:pt idx="172">
                  <c:v>20</c:v>
                </c:pt>
                <c:pt idx="173">
                  <c:v>23</c:v>
                </c:pt>
                <c:pt idx="174">
                  <c:v>17</c:v>
                </c:pt>
                <c:pt idx="175">
                  <c:v>18</c:v>
                </c:pt>
                <c:pt idx="176">
                  <c:v>19</c:v>
                </c:pt>
                <c:pt idx="177">
                  <c:v>17</c:v>
                </c:pt>
                <c:pt idx="178">
                  <c:v>18</c:v>
                </c:pt>
                <c:pt idx="179">
                  <c:v>15</c:v>
                </c:pt>
                <c:pt idx="180">
                  <c:v>19</c:v>
                </c:pt>
                <c:pt idx="181">
                  <c:v>18</c:v>
                </c:pt>
                <c:pt idx="182">
                  <c:v>20</c:v>
                </c:pt>
                <c:pt idx="183">
                  <c:v>17</c:v>
                </c:pt>
                <c:pt idx="184">
                  <c:v>18</c:v>
                </c:pt>
                <c:pt idx="185">
                  <c:v>18</c:v>
                </c:pt>
                <c:pt idx="186">
                  <c:v>15</c:v>
                </c:pt>
                <c:pt idx="187">
                  <c:v>17</c:v>
                </c:pt>
                <c:pt idx="188">
                  <c:v>16</c:v>
                </c:pt>
                <c:pt idx="189">
                  <c:v>13</c:v>
                </c:pt>
                <c:pt idx="190">
                  <c:v>15</c:v>
                </c:pt>
                <c:pt idx="191">
                  <c:v>16</c:v>
                </c:pt>
                <c:pt idx="192">
                  <c:v>16</c:v>
                </c:pt>
                <c:pt idx="193">
                  <c:v>17</c:v>
                </c:pt>
                <c:pt idx="194">
                  <c:v>18</c:v>
                </c:pt>
                <c:pt idx="195">
                  <c:v>14</c:v>
                </c:pt>
                <c:pt idx="196">
                  <c:v>18</c:v>
                </c:pt>
                <c:pt idx="197">
                  <c:v>14</c:v>
                </c:pt>
                <c:pt idx="198">
                  <c:v>14</c:v>
                </c:pt>
                <c:pt idx="199">
                  <c:v>14</c:v>
                </c:pt>
                <c:pt idx="20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FF6-47F6-8C26-69F3B011BD2A}"/>
            </c:ext>
          </c:extLst>
        </c:ser>
        <c:ser>
          <c:idx val="12"/>
          <c:order val="12"/>
          <c:tx>
            <c:strRef>
              <c:f>'-1iter ry'!$M$1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ry'!$M$2:$M$202</c:f>
              <c:numCache>
                <c:formatCode>General</c:formatCode>
                <c:ptCount val="201"/>
                <c:pt idx="0">
                  <c:v>38</c:v>
                </c:pt>
                <c:pt idx="1">
                  <c:v>35</c:v>
                </c:pt>
                <c:pt idx="2">
                  <c:v>36</c:v>
                </c:pt>
                <c:pt idx="3">
                  <c:v>40</c:v>
                </c:pt>
                <c:pt idx="4">
                  <c:v>35</c:v>
                </c:pt>
                <c:pt idx="5">
                  <c:v>39</c:v>
                </c:pt>
                <c:pt idx="6">
                  <c:v>39</c:v>
                </c:pt>
                <c:pt idx="7">
                  <c:v>38</c:v>
                </c:pt>
                <c:pt idx="8">
                  <c:v>42</c:v>
                </c:pt>
                <c:pt idx="9">
                  <c:v>41</c:v>
                </c:pt>
                <c:pt idx="10">
                  <c:v>42</c:v>
                </c:pt>
                <c:pt idx="11">
                  <c:v>41</c:v>
                </c:pt>
                <c:pt idx="12">
                  <c:v>44</c:v>
                </c:pt>
                <c:pt idx="13">
                  <c:v>42</c:v>
                </c:pt>
                <c:pt idx="14">
                  <c:v>42</c:v>
                </c:pt>
                <c:pt idx="15">
                  <c:v>42</c:v>
                </c:pt>
                <c:pt idx="16">
                  <c:v>42</c:v>
                </c:pt>
                <c:pt idx="17">
                  <c:v>46</c:v>
                </c:pt>
                <c:pt idx="18">
                  <c:v>45</c:v>
                </c:pt>
                <c:pt idx="19">
                  <c:v>44</c:v>
                </c:pt>
                <c:pt idx="20">
                  <c:v>47</c:v>
                </c:pt>
                <c:pt idx="21">
                  <c:v>43</c:v>
                </c:pt>
                <c:pt idx="22">
                  <c:v>47</c:v>
                </c:pt>
                <c:pt idx="23">
                  <c:v>47</c:v>
                </c:pt>
                <c:pt idx="24">
                  <c:v>49</c:v>
                </c:pt>
                <c:pt idx="25">
                  <c:v>47</c:v>
                </c:pt>
                <c:pt idx="26">
                  <c:v>47</c:v>
                </c:pt>
                <c:pt idx="27">
                  <c:v>59</c:v>
                </c:pt>
                <c:pt idx="28">
                  <c:v>53</c:v>
                </c:pt>
                <c:pt idx="29">
                  <c:v>52</c:v>
                </c:pt>
                <c:pt idx="30">
                  <c:v>50</c:v>
                </c:pt>
                <c:pt idx="31">
                  <c:v>49</c:v>
                </c:pt>
                <c:pt idx="32">
                  <c:v>50</c:v>
                </c:pt>
                <c:pt idx="33">
                  <c:v>50</c:v>
                </c:pt>
                <c:pt idx="34">
                  <c:v>51</c:v>
                </c:pt>
                <c:pt idx="35">
                  <c:v>53</c:v>
                </c:pt>
                <c:pt idx="36">
                  <c:v>49</c:v>
                </c:pt>
                <c:pt idx="37">
                  <c:v>51</c:v>
                </c:pt>
                <c:pt idx="38">
                  <c:v>50</c:v>
                </c:pt>
                <c:pt idx="39">
                  <c:v>55</c:v>
                </c:pt>
                <c:pt idx="40">
                  <c:v>52</c:v>
                </c:pt>
                <c:pt idx="41">
                  <c:v>52</c:v>
                </c:pt>
                <c:pt idx="42">
                  <c:v>54</c:v>
                </c:pt>
                <c:pt idx="43">
                  <c:v>51</c:v>
                </c:pt>
                <c:pt idx="44">
                  <c:v>56</c:v>
                </c:pt>
                <c:pt idx="45">
                  <c:v>51</c:v>
                </c:pt>
                <c:pt idx="46">
                  <c:v>50</c:v>
                </c:pt>
                <c:pt idx="47">
                  <c:v>50</c:v>
                </c:pt>
                <c:pt idx="48">
                  <c:v>52</c:v>
                </c:pt>
                <c:pt idx="49">
                  <c:v>55</c:v>
                </c:pt>
                <c:pt idx="50">
                  <c:v>51</c:v>
                </c:pt>
                <c:pt idx="51">
                  <c:v>52</c:v>
                </c:pt>
                <c:pt idx="52">
                  <c:v>54</c:v>
                </c:pt>
                <c:pt idx="53">
                  <c:v>48</c:v>
                </c:pt>
                <c:pt idx="54">
                  <c:v>49</c:v>
                </c:pt>
                <c:pt idx="55">
                  <c:v>49</c:v>
                </c:pt>
                <c:pt idx="56">
                  <c:v>53</c:v>
                </c:pt>
                <c:pt idx="57">
                  <c:v>53</c:v>
                </c:pt>
                <c:pt idx="58">
                  <c:v>52</c:v>
                </c:pt>
                <c:pt idx="59">
                  <c:v>49</c:v>
                </c:pt>
                <c:pt idx="60">
                  <c:v>52</c:v>
                </c:pt>
                <c:pt idx="61">
                  <c:v>49</c:v>
                </c:pt>
                <c:pt idx="62">
                  <c:v>47</c:v>
                </c:pt>
                <c:pt idx="63">
                  <c:v>47</c:v>
                </c:pt>
                <c:pt idx="64">
                  <c:v>45</c:v>
                </c:pt>
                <c:pt idx="65">
                  <c:v>49</c:v>
                </c:pt>
                <c:pt idx="66">
                  <c:v>49</c:v>
                </c:pt>
                <c:pt idx="67">
                  <c:v>44</c:v>
                </c:pt>
                <c:pt idx="68">
                  <c:v>42</c:v>
                </c:pt>
                <c:pt idx="69">
                  <c:v>43</c:v>
                </c:pt>
                <c:pt idx="70">
                  <c:v>43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46</c:v>
                </c:pt>
                <c:pt idx="75">
                  <c:v>40</c:v>
                </c:pt>
                <c:pt idx="76">
                  <c:v>40</c:v>
                </c:pt>
                <c:pt idx="77">
                  <c:v>41</c:v>
                </c:pt>
                <c:pt idx="78">
                  <c:v>40</c:v>
                </c:pt>
                <c:pt idx="79">
                  <c:v>39</c:v>
                </c:pt>
                <c:pt idx="80">
                  <c:v>42</c:v>
                </c:pt>
                <c:pt idx="81">
                  <c:v>38</c:v>
                </c:pt>
                <c:pt idx="82">
                  <c:v>39</c:v>
                </c:pt>
                <c:pt idx="83">
                  <c:v>41</c:v>
                </c:pt>
                <c:pt idx="84">
                  <c:v>39</c:v>
                </c:pt>
                <c:pt idx="85">
                  <c:v>40</c:v>
                </c:pt>
                <c:pt idx="86">
                  <c:v>37</c:v>
                </c:pt>
                <c:pt idx="87">
                  <c:v>38</c:v>
                </c:pt>
                <c:pt idx="88">
                  <c:v>33</c:v>
                </c:pt>
                <c:pt idx="89">
                  <c:v>36</c:v>
                </c:pt>
                <c:pt idx="90">
                  <c:v>39</c:v>
                </c:pt>
                <c:pt idx="91">
                  <c:v>37</c:v>
                </c:pt>
                <c:pt idx="92">
                  <c:v>37</c:v>
                </c:pt>
                <c:pt idx="93">
                  <c:v>32</c:v>
                </c:pt>
                <c:pt idx="94">
                  <c:v>34</c:v>
                </c:pt>
                <c:pt idx="95">
                  <c:v>34</c:v>
                </c:pt>
                <c:pt idx="96">
                  <c:v>37</c:v>
                </c:pt>
                <c:pt idx="97">
                  <c:v>31</c:v>
                </c:pt>
                <c:pt idx="98">
                  <c:v>34</c:v>
                </c:pt>
                <c:pt idx="99">
                  <c:v>32</c:v>
                </c:pt>
                <c:pt idx="100">
                  <c:v>35</c:v>
                </c:pt>
                <c:pt idx="101">
                  <c:v>31</c:v>
                </c:pt>
                <c:pt idx="102">
                  <c:v>35</c:v>
                </c:pt>
                <c:pt idx="103">
                  <c:v>33</c:v>
                </c:pt>
                <c:pt idx="104">
                  <c:v>32</c:v>
                </c:pt>
                <c:pt idx="105">
                  <c:v>33</c:v>
                </c:pt>
                <c:pt idx="106">
                  <c:v>27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29</c:v>
                </c:pt>
                <c:pt idx="111">
                  <c:v>28</c:v>
                </c:pt>
                <c:pt idx="112">
                  <c:v>30</c:v>
                </c:pt>
                <c:pt idx="113">
                  <c:v>28</c:v>
                </c:pt>
                <c:pt idx="114">
                  <c:v>30</c:v>
                </c:pt>
                <c:pt idx="115">
                  <c:v>25</c:v>
                </c:pt>
                <c:pt idx="116">
                  <c:v>27</c:v>
                </c:pt>
                <c:pt idx="117">
                  <c:v>30</c:v>
                </c:pt>
                <c:pt idx="118">
                  <c:v>29</c:v>
                </c:pt>
                <c:pt idx="119">
                  <c:v>28</c:v>
                </c:pt>
                <c:pt idx="120">
                  <c:v>28</c:v>
                </c:pt>
                <c:pt idx="121">
                  <c:v>29</c:v>
                </c:pt>
                <c:pt idx="122">
                  <c:v>27</c:v>
                </c:pt>
                <c:pt idx="123">
                  <c:v>26</c:v>
                </c:pt>
                <c:pt idx="124">
                  <c:v>27</c:v>
                </c:pt>
                <c:pt idx="125">
                  <c:v>28</c:v>
                </c:pt>
                <c:pt idx="126">
                  <c:v>27</c:v>
                </c:pt>
                <c:pt idx="127">
                  <c:v>24</c:v>
                </c:pt>
                <c:pt idx="128">
                  <c:v>25</c:v>
                </c:pt>
                <c:pt idx="129">
                  <c:v>24</c:v>
                </c:pt>
                <c:pt idx="130">
                  <c:v>24</c:v>
                </c:pt>
                <c:pt idx="131">
                  <c:v>22</c:v>
                </c:pt>
                <c:pt idx="132">
                  <c:v>25</c:v>
                </c:pt>
                <c:pt idx="133">
                  <c:v>26</c:v>
                </c:pt>
                <c:pt idx="134">
                  <c:v>24</c:v>
                </c:pt>
                <c:pt idx="135">
                  <c:v>22</c:v>
                </c:pt>
                <c:pt idx="136">
                  <c:v>22</c:v>
                </c:pt>
                <c:pt idx="137">
                  <c:v>22</c:v>
                </c:pt>
                <c:pt idx="138">
                  <c:v>23</c:v>
                </c:pt>
                <c:pt idx="139">
                  <c:v>21</c:v>
                </c:pt>
                <c:pt idx="140">
                  <c:v>21</c:v>
                </c:pt>
                <c:pt idx="141">
                  <c:v>20</c:v>
                </c:pt>
                <c:pt idx="142">
                  <c:v>23</c:v>
                </c:pt>
                <c:pt idx="143">
                  <c:v>23</c:v>
                </c:pt>
                <c:pt idx="144">
                  <c:v>24</c:v>
                </c:pt>
                <c:pt idx="145">
                  <c:v>23</c:v>
                </c:pt>
                <c:pt idx="146">
                  <c:v>19</c:v>
                </c:pt>
                <c:pt idx="147">
                  <c:v>19</c:v>
                </c:pt>
                <c:pt idx="148">
                  <c:v>21</c:v>
                </c:pt>
                <c:pt idx="149">
                  <c:v>20</c:v>
                </c:pt>
                <c:pt idx="150">
                  <c:v>20</c:v>
                </c:pt>
                <c:pt idx="151">
                  <c:v>21</c:v>
                </c:pt>
                <c:pt idx="152">
                  <c:v>18</c:v>
                </c:pt>
                <c:pt idx="153">
                  <c:v>19</c:v>
                </c:pt>
                <c:pt idx="154">
                  <c:v>16</c:v>
                </c:pt>
                <c:pt idx="155">
                  <c:v>21</c:v>
                </c:pt>
                <c:pt idx="156">
                  <c:v>18</c:v>
                </c:pt>
                <c:pt idx="157">
                  <c:v>15</c:v>
                </c:pt>
                <c:pt idx="158">
                  <c:v>16</c:v>
                </c:pt>
                <c:pt idx="159">
                  <c:v>17</c:v>
                </c:pt>
                <c:pt idx="160">
                  <c:v>18</c:v>
                </c:pt>
                <c:pt idx="161">
                  <c:v>19</c:v>
                </c:pt>
                <c:pt idx="162">
                  <c:v>18</c:v>
                </c:pt>
                <c:pt idx="163">
                  <c:v>18</c:v>
                </c:pt>
                <c:pt idx="164">
                  <c:v>17</c:v>
                </c:pt>
                <c:pt idx="165">
                  <c:v>18</c:v>
                </c:pt>
                <c:pt idx="166">
                  <c:v>18</c:v>
                </c:pt>
                <c:pt idx="167">
                  <c:v>17</c:v>
                </c:pt>
                <c:pt idx="168">
                  <c:v>16</c:v>
                </c:pt>
                <c:pt idx="169">
                  <c:v>16</c:v>
                </c:pt>
                <c:pt idx="170">
                  <c:v>14</c:v>
                </c:pt>
                <c:pt idx="171">
                  <c:v>14</c:v>
                </c:pt>
                <c:pt idx="172">
                  <c:v>16</c:v>
                </c:pt>
                <c:pt idx="173">
                  <c:v>13</c:v>
                </c:pt>
                <c:pt idx="174">
                  <c:v>13</c:v>
                </c:pt>
                <c:pt idx="175">
                  <c:v>16</c:v>
                </c:pt>
                <c:pt idx="176">
                  <c:v>14</c:v>
                </c:pt>
                <c:pt idx="177">
                  <c:v>15</c:v>
                </c:pt>
                <c:pt idx="178">
                  <c:v>14</c:v>
                </c:pt>
                <c:pt idx="179">
                  <c:v>15</c:v>
                </c:pt>
                <c:pt idx="180">
                  <c:v>15</c:v>
                </c:pt>
                <c:pt idx="181">
                  <c:v>17</c:v>
                </c:pt>
                <c:pt idx="182">
                  <c:v>14</c:v>
                </c:pt>
                <c:pt idx="183">
                  <c:v>11</c:v>
                </c:pt>
                <c:pt idx="184">
                  <c:v>14</c:v>
                </c:pt>
                <c:pt idx="185">
                  <c:v>15</c:v>
                </c:pt>
                <c:pt idx="186">
                  <c:v>13</c:v>
                </c:pt>
                <c:pt idx="187">
                  <c:v>13</c:v>
                </c:pt>
                <c:pt idx="188">
                  <c:v>11</c:v>
                </c:pt>
                <c:pt idx="189">
                  <c:v>13</c:v>
                </c:pt>
                <c:pt idx="190">
                  <c:v>12</c:v>
                </c:pt>
                <c:pt idx="191">
                  <c:v>11</c:v>
                </c:pt>
                <c:pt idx="192">
                  <c:v>11</c:v>
                </c:pt>
                <c:pt idx="193">
                  <c:v>12</c:v>
                </c:pt>
                <c:pt idx="194">
                  <c:v>11</c:v>
                </c:pt>
                <c:pt idx="195">
                  <c:v>12</c:v>
                </c:pt>
                <c:pt idx="196">
                  <c:v>10</c:v>
                </c:pt>
                <c:pt idx="197">
                  <c:v>11</c:v>
                </c:pt>
                <c:pt idx="198">
                  <c:v>15</c:v>
                </c:pt>
                <c:pt idx="199">
                  <c:v>10</c:v>
                </c:pt>
                <c:pt idx="200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FF6-47F6-8C26-69F3B011BD2A}"/>
            </c:ext>
          </c:extLst>
        </c:ser>
        <c:ser>
          <c:idx val="13"/>
          <c:order val="13"/>
          <c:tx>
            <c:strRef>
              <c:f>'-1iter ry'!$N$1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ry'!$N$2:$N$202</c:f>
              <c:numCache>
                <c:formatCode>General</c:formatCode>
                <c:ptCount val="201"/>
                <c:pt idx="0">
                  <c:v>48</c:v>
                </c:pt>
                <c:pt idx="1">
                  <c:v>49</c:v>
                </c:pt>
                <c:pt idx="2">
                  <c:v>47</c:v>
                </c:pt>
                <c:pt idx="3">
                  <c:v>49</c:v>
                </c:pt>
                <c:pt idx="4">
                  <c:v>50</c:v>
                </c:pt>
                <c:pt idx="5">
                  <c:v>49</c:v>
                </c:pt>
                <c:pt idx="6">
                  <c:v>46</c:v>
                </c:pt>
                <c:pt idx="7">
                  <c:v>51</c:v>
                </c:pt>
                <c:pt idx="8">
                  <c:v>51</c:v>
                </c:pt>
                <c:pt idx="9">
                  <c:v>49</c:v>
                </c:pt>
                <c:pt idx="10">
                  <c:v>44</c:v>
                </c:pt>
                <c:pt idx="11">
                  <c:v>44</c:v>
                </c:pt>
                <c:pt idx="12">
                  <c:v>46</c:v>
                </c:pt>
                <c:pt idx="13">
                  <c:v>49</c:v>
                </c:pt>
                <c:pt idx="14">
                  <c:v>47</c:v>
                </c:pt>
                <c:pt idx="15">
                  <c:v>45</c:v>
                </c:pt>
                <c:pt idx="16">
                  <c:v>46</c:v>
                </c:pt>
                <c:pt idx="17">
                  <c:v>45</c:v>
                </c:pt>
                <c:pt idx="18">
                  <c:v>45</c:v>
                </c:pt>
                <c:pt idx="19">
                  <c:v>41</c:v>
                </c:pt>
                <c:pt idx="20">
                  <c:v>46</c:v>
                </c:pt>
                <c:pt idx="21">
                  <c:v>47</c:v>
                </c:pt>
                <c:pt idx="22">
                  <c:v>49</c:v>
                </c:pt>
                <c:pt idx="23">
                  <c:v>47</c:v>
                </c:pt>
                <c:pt idx="24">
                  <c:v>48</c:v>
                </c:pt>
                <c:pt idx="25">
                  <c:v>43</c:v>
                </c:pt>
                <c:pt idx="26">
                  <c:v>47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42</c:v>
                </c:pt>
                <c:pt idx="31">
                  <c:v>41</c:v>
                </c:pt>
                <c:pt idx="32">
                  <c:v>41</c:v>
                </c:pt>
                <c:pt idx="33">
                  <c:v>39</c:v>
                </c:pt>
                <c:pt idx="34">
                  <c:v>37</c:v>
                </c:pt>
                <c:pt idx="35">
                  <c:v>41</c:v>
                </c:pt>
                <c:pt idx="36">
                  <c:v>44</c:v>
                </c:pt>
                <c:pt idx="37">
                  <c:v>39</c:v>
                </c:pt>
                <c:pt idx="38">
                  <c:v>38</c:v>
                </c:pt>
                <c:pt idx="39">
                  <c:v>38</c:v>
                </c:pt>
                <c:pt idx="40">
                  <c:v>36</c:v>
                </c:pt>
                <c:pt idx="41">
                  <c:v>36</c:v>
                </c:pt>
                <c:pt idx="42">
                  <c:v>42</c:v>
                </c:pt>
                <c:pt idx="43">
                  <c:v>38</c:v>
                </c:pt>
                <c:pt idx="44">
                  <c:v>34</c:v>
                </c:pt>
                <c:pt idx="45">
                  <c:v>33</c:v>
                </c:pt>
                <c:pt idx="46">
                  <c:v>36</c:v>
                </c:pt>
                <c:pt idx="47">
                  <c:v>30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27</c:v>
                </c:pt>
                <c:pt idx="52">
                  <c:v>30</c:v>
                </c:pt>
                <c:pt idx="53">
                  <c:v>29</c:v>
                </c:pt>
                <c:pt idx="54">
                  <c:v>30</c:v>
                </c:pt>
                <c:pt idx="55">
                  <c:v>26</c:v>
                </c:pt>
                <c:pt idx="56">
                  <c:v>28</c:v>
                </c:pt>
                <c:pt idx="57">
                  <c:v>26</c:v>
                </c:pt>
                <c:pt idx="58">
                  <c:v>26</c:v>
                </c:pt>
                <c:pt idx="59">
                  <c:v>26</c:v>
                </c:pt>
                <c:pt idx="60">
                  <c:v>29</c:v>
                </c:pt>
                <c:pt idx="61">
                  <c:v>23</c:v>
                </c:pt>
                <c:pt idx="62">
                  <c:v>22</c:v>
                </c:pt>
                <c:pt idx="63">
                  <c:v>26</c:v>
                </c:pt>
                <c:pt idx="64">
                  <c:v>22</c:v>
                </c:pt>
                <c:pt idx="65">
                  <c:v>24</c:v>
                </c:pt>
                <c:pt idx="66">
                  <c:v>26</c:v>
                </c:pt>
                <c:pt idx="67">
                  <c:v>24</c:v>
                </c:pt>
                <c:pt idx="68">
                  <c:v>23</c:v>
                </c:pt>
                <c:pt idx="69">
                  <c:v>22</c:v>
                </c:pt>
                <c:pt idx="70">
                  <c:v>20</c:v>
                </c:pt>
                <c:pt idx="71">
                  <c:v>24</c:v>
                </c:pt>
                <c:pt idx="72">
                  <c:v>21</c:v>
                </c:pt>
                <c:pt idx="73">
                  <c:v>22</c:v>
                </c:pt>
                <c:pt idx="74">
                  <c:v>25</c:v>
                </c:pt>
                <c:pt idx="75">
                  <c:v>20</c:v>
                </c:pt>
                <c:pt idx="76">
                  <c:v>18</c:v>
                </c:pt>
                <c:pt idx="77">
                  <c:v>22</c:v>
                </c:pt>
                <c:pt idx="78">
                  <c:v>21</c:v>
                </c:pt>
                <c:pt idx="79">
                  <c:v>19</c:v>
                </c:pt>
                <c:pt idx="80">
                  <c:v>22</c:v>
                </c:pt>
                <c:pt idx="81">
                  <c:v>20</c:v>
                </c:pt>
                <c:pt idx="82">
                  <c:v>20</c:v>
                </c:pt>
                <c:pt idx="83">
                  <c:v>24</c:v>
                </c:pt>
                <c:pt idx="84">
                  <c:v>22</c:v>
                </c:pt>
                <c:pt idx="85">
                  <c:v>22</c:v>
                </c:pt>
                <c:pt idx="86">
                  <c:v>21</c:v>
                </c:pt>
                <c:pt idx="87">
                  <c:v>23</c:v>
                </c:pt>
                <c:pt idx="88">
                  <c:v>21</c:v>
                </c:pt>
                <c:pt idx="89">
                  <c:v>23</c:v>
                </c:pt>
                <c:pt idx="90">
                  <c:v>21</c:v>
                </c:pt>
                <c:pt idx="91">
                  <c:v>22</c:v>
                </c:pt>
                <c:pt idx="92">
                  <c:v>24</c:v>
                </c:pt>
                <c:pt idx="93">
                  <c:v>22</c:v>
                </c:pt>
                <c:pt idx="94">
                  <c:v>24</c:v>
                </c:pt>
                <c:pt idx="95">
                  <c:v>23</c:v>
                </c:pt>
                <c:pt idx="96">
                  <c:v>26</c:v>
                </c:pt>
                <c:pt idx="97">
                  <c:v>25</c:v>
                </c:pt>
                <c:pt idx="98">
                  <c:v>25</c:v>
                </c:pt>
                <c:pt idx="99">
                  <c:v>28</c:v>
                </c:pt>
                <c:pt idx="100">
                  <c:v>26</c:v>
                </c:pt>
                <c:pt idx="101">
                  <c:v>24</c:v>
                </c:pt>
                <c:pt idx="102">
                  <c:v>27</c:v>
                </c:pt>
                <c:pt idx="103">
                  <c:v>26</c:v>
                </c:pt>
                <c:pt idx="104">
                  <c:v>26</c:v>
                </c:pt>
                <c:pt idx="105">
                  <c:v>27</c:v>
                </c:pt>
                <c:pt idx="106">
                  <c:v>25</c:v>
                </c:pt>
                <c:pt idx="107">
                  <c:v>30</c:v>
                </c:pt>
                <c:pt idx="108">
                  <c:v>30</c:v>
                </c:pt>
                <c:pt idx="109">
                  <c:v>29</c:v>
                </c:pt>
                <c:pt idx="110">
                  <c:v>27</c:v>
                </c:pt>
                <c:pt idx="111">
                  <c:v>30</c:v>
                </c:pt>
                <c:pt idx="112">
                  <c:v>28</c:v>
                </c:pt>
                <c:pt idx="113">
                  <c:v>30</c:v>
                </c:pt>
                <c:pt idx="114">
                  <c:v>31</c:v>
                </c:pt>
                <c:pt idx="115">
                  <c:v>30</c:v>
                </c:pt>
                <c:pt idx="116">
                  <c:v>25</c:v>
                </c:pt>
                <c:pt idx="117">
                  <c:v>31</c:v>
                </c:pt>
                <c:pt idx="118">
                  <c:v>32</c:v>
                </c:pt>
                <c:pt idx="119">
                  <c:v>31</c:v>
                </c:pt>
                <c:pt idx="120">
                  <c:v>29</c:v>
                </c:pt>
                <c:pt idx="121">
                  <c:v>31</c:v>
                </c:pt>
                <c:pt idx="122">
                  <c:v>32</c:v>
                </c:pt>
                <c:pt idx="123">
                  <c:v>29</c:v>
                </c:pt>
                <c:pt idx="124">
                  <c:v>32</c:v>
                </c:pt>
                <c:pt idx="125">
                  <c:v>32</c:v>
                </c:pt>
                <c:pt idx="126">
                  <c:v>33</c:v>
                </c:pt>
                <c:pt idx="127">
                  <c:v>31</c:v>
                </c:pt>
                <c:pt idx="128">
                  <c:v>31</c:v>
                </c:pt>
                <c:pt idx="129">
                  <c:v>30</c:v>
                </c:pt>
                <c:pt idx="130">
                  <c:v>30</c:v>
                </c:pt>
                <c:pt idx="131">
                  <c:v>32</c:v>
                </c:pt>
                <c:pt idx="132">
                  <c:v>31</c:v>
                </c:pt>
                <c:pt idx="133">
                  <c:v>32</c:v>
                </c:pt>
                <c:pt idx="134">
                  <c:v>33</c:v>
                </c:pt>
                <c:pt idx="135">
                  <c:v>31</c:v>
                </c:pt>
                <c:pt idx="136">
                  <c:v>27</c:v>
                </c:pt>
                <c:pt idx="137">
                  <c:v>28</c:v>
                </c:pt>
                <c:pt idx="138">
                  <c:v>29</c:v>
                </c:pt>
                <c:pt idx="139">
                  <c:v>32</c:v>
                </c:pt>
                <c:pt idx="140">
                  <c:v>31</c:v>
                </c:pt>
                <c:pt idx="141">
                  <c:v>29</c:v>
                </c:pt>
                <c:pt idx="142">
                  <c:v>25</c:v>
                </c:pt>
                <c:pt idx="143">
                  <c:v>29</c:v>
                </c:pt>
                <c:pt idx="144">
                  <c:v>30</c:v>
                </c:pt>
                <c:pt idx="145">
                  <c:v>26</c:v>
                </c:pt>
                <c:pt idx="146">
                  <c:v>28</c:v>
                </c:pt>
                <c:pt idx="147">
                  <c:v>27</c:v>
                </c:pt>
                <c:pt idx="148">
                  <c:v>24</c:v>
                </c:pt>
                <c:pt idx="149">
                  <c:v>25</c:v>
                </c:pt>
                <c:pt idx="150">
                  <c:v>20</c:v>
                </c:pt>
                <c:pt idx="151">
                  <c:v>25</c:v>
                </c:pt>
                <c:pt idx="152">
                  <c:v>20</c:v>
                </c:pt>
                <c:pt idx="153">
                  <c:v>23</c:v>
                </c:pt>
                <c:pt idx="154">
                  <c:v>24</c:v>
                </c:pt>
                <c:pt idx="155">
                  <c:v>22</c:v>
                </c:pt>
                <c:pt idx="156">
                  <c:v>22</c:v>
                </c:pt>
                <c:pt idx="157">
                  <c:v>21</c:v>
                </c:pt>
                <c:pt idx="158">
                  <c:v>19</c:v>
                </c:pt>
                <c:pt idx="159">
                  <c:v>20</c:v>
                </c:pt>
                <c:pt idx="160">
                  <c:v>22</c:v>
                </c:pt>
                <c:pt idx="161">
                  <c:v>18</c:v>
                </c:pt>
                <c:pt idx="162">
                  <c:v>19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16</c:v>
                </c:pt>
                <c:pt idx="167">
                  <c:v>17</c:v>
                </c:pt>
                <c:pt idx="168">
                  <c:v>16</c:v>
                </c:pt>
                <c:pt idx="169">
                  <c:v>14</c:v>
                </c:pt>
                <c:pt idx="170">
                  <c:v>13</c:v>
                </c:pt>
                <c:pt idx="171">
                  <c:v>12</c:v>
                </c:pt>
                <c:pt idx="172">
                  <c:v>14</c:v>
                </c:pt>
                <c:pt idx="173">
                  <c:v>14</c:v>
                </c:pt>
                <c:pt idx="174">
                  <c:v>13</c:v>
                </c:pt>
                <c:pt idx="175">
                  <c:v>12</c:v>
                </c:pt>
                <c:pt idx="176">
                  <c:v>11</c:v>
                </c:pt>
                <c:pt idx="177">
                  <c:v>10</c:v>
                </c:pt>
                <c:pt idx="178">
                  <c:v>9</c:v>
                </c:pt>
                <c:pt idx="179">
                  <c:v>11</c:v>
                </c:pt>
                <c:pt idx="180">
                  <c:v>9</c:v>
                </c:pt>
                <c:pt idx="181">
                  <c:v>10</c:v>
                </c:pt>
                <c:pt idx="182">
                  <c:v>8</c:v>
                </c:pt>
                <c:pt idx="183">
                  <c:v>9</c:v>
                </c:pt>
                <c:pt idx="184">
                  <c:v>9</c:v>
                </c:pt>
                <c:pt idx="185">
                  <c:v>8</c:v>
                </c:pt>
                <c:pt idx="186">
                  <c:v>6</c:v>
                </c:pt>
                <c:pt idx="187">
                  <c:v>6</c:v>
                </c:pt>
                <c:pt idx="188">
                  <c:v>7</c:v>
                </c:pt>
                <c:pt idx="189">
                  <c:v>7</c:v>
                </c:pt>
                <c:pt idx="190">
                  <c:v>6</c:v>
                </c:pt>
                <c:pt idx="191">
                  <c:v>6</c:v>
                </c:pt>
                <c:pt idx="192">
                  <c:v>7</c:v>
                </c:pt>
                <c:pt idx="193">
                  <c:v>8</c:v>
                </c:pt>
                <c:pt idx="194">
                  <c:v>6</c:v>
                </c:pt>
                <c:pt idx="195">
                  <c:v>6</c:v>
                </c:pt>
                <c:pt idx="196">
                  <c:v>5</c:v>
                </c:pt>
                <c:pt idx="197">
                  <c:v>6</c:v>
                </c:pt>
                <c:pt idx="198">
                  <c:v>7</c:v>
                </c:pt>
                <c:pt idx="199">
                  <c:v>8</c:v>
                </c:pt>
                <c:pt idx="20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FF6-47F6-8C26-69F3B011BD2A}"/>
            </c:ext>
          </c:extLst>
        </c:ser>
        <c:ser>
          <c:idx val="14"/>
          <c:order val="14"/>
          <c:tx>
            <c:strRef>
              <c:f>'-1iter ry'!$O$1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ry'!$O$2:$O$202</c:f>
              <c:numCache>
                <c:formatCode>General</c:formatCode>
                <c:ptCount val="201"/>
                <c:pt idx="0">
                  <c:v>86</c:v>
                </c:pt>
                <c:pt idx="1">
                  <c:v>92</c:v>
                </c:pt>
                <c:pt idx="2">
                  <c:v>87</c:v>
                </c:pt>
                <c:pt idx="3">
                  <c:v>81</c:v>
                </c:pt>
                <c:pt idx="4">
                  <c:v>79</c:v>
                </c:pt>
                <c:pt idx="5">
                  <c:v>83</c:v>
                </c:pt>
                <c:pt idx="6">
                  <c:v>81</c:v>
                </c:pt>
                <c:pt idx="7">
                  <c:v>81</c:v>
                </c:pt>
                <c:pt idx="8">
                  <c:v>73</c:v>
                </c:pt>
                <c:pt idx="9">
                  <c:v>68</c:v>
                </c:pt>
                <c:pt idx="10">
                  <c:v>69</c:v>
                </c:pt>
                <c:pt idx="11">
                  <c:v>71</c:v>
                </c:pt>
                <c:pt idx="12">
                  <c:v>66</c:v>
                </c:pt>
                <c:pt idx="13">
                  <c:v>65</c:v>
                </c:pt>
                <c:pt idx="14">
                  <c:v>59</c:v>
                </c:pt>
                <c:pt idx="15">
                  <c:v>59</c:v>
                </c:pt>
                <c:pt idx="16">
                  <c:v>59</c:v>
                </c:pt>
                <c:pt idx="17">
                  <c:v>63</c:v>
                </c:pt>
                <c:pt idx="18">
                  <c:v>59</c:v>
                </c:pt>
                <c:pt idx="19">
                  <c:v>57</c:v>
                </c:pt>
                <c:pt idx="20">
                  <c:v>54</c:v>
                </c:pt>
                <c:pt idx="21">
                  <c:v>57</c:v>
                </c:pt>
                <c:pt idx="22">
                  <c:v>55</c:v>
                </c:pt>
                <c:pt idx="23">
                  <c:v>50</c:v>
                </c:pt>
                <c:pt idx="24">
                  <c:v>49</c:v>
                </c:pt>
                <c:pt idx="25">
                  <c:v>46</c:v>
                </c:pt>
                <c:pt idx="26">
                  <c:v>47</c:v>
                </c:pt>
                <c:pt idx="27">
                  <c:v>44</c:v>
                </c:pt>
                <c:pt idx="28">
                  <c:v>45</c:v>
                </c:pt>
                <c:pt idx="29">
                  <c:v>47</c:v>
                </c:pt>
                <c:pt idx="30">
                  <c:v>45</c:v>
                </c:pt>
                <c:pt idx="31">
                  <c:v>43</c:v>
                </c:pt>
                <c:pt idx="32">
                  <c:v>42</c:v>
                </c:pt>
                <c:pt idx="33">
                  <c:v>41</c:v>
                </c:pt>
                <c:pt idx="34">
                  <c:v>43</c:v>
                </c:pt>
                <c:pt idx="35">
                  <c:v>40</c:v>
                </c:pt>
                <c:pt idx="36">
                  <c:v>43</c:v>
                </c:pt>
                <c:pt idx="37">
                  <c:v>36</c:v>
                </c:pt>
                <c:pt idx="38">
                  <c:v>35</c:v>
                </c:pt>
                <c:pt idx="39">
                  <c:v>37</c:v>
                </c:pt>
                <c:pt idx="40">
                  <c:v>36</c:v>
                </c:pt>
                <c:pt idx="41">
                  <c:v>34</c:v>
                </c:pt>
                <c:pt idx="42">
                  <c:v>33</c:v>
                </c:pt>
                <c:pt idx="43">
                  <c:v>37</c:v>
                </c:pt>
                <c:pt idx="44">
                  <c:v>32</c:v>
                </c:pt>
                <c:pt idx="45">
                  <c:v>32</c:v>
                </c:pt>
                <c:pt idx="46">
                  <c:v>35</c:v>
                </c:pt>
                <c:pt idx="47">
                  <c:v>30</c:v>
                </c:pt>
                <c:pt idx="48">
                  <c:v>31</c:v>
                </c:pt>
                <c:pt idx="49">
                  <c:v>32</c:v>
                </c:pt>
                <c:pt idx="50">
                  <c:v>31</c:v>
                </c:pt>
                <c:pt idx="51">
                  <c:v>30</c:v>
                </c:pt>
                <c:pt idx="52">
                  <c:v>33</c:v>
                </c:pt>
                <c:pt idx="53">
                  <c:v>32</c:v>
                </c:pt>
                <c:pt idx="54">
                  <c:v>34</c:v>
                </c:pt>
                <c:pt idx="55">
                  <c:v>30</c:v>
                </c:pt>
                <c:pt idx="56">
                  <c:v>32</c:v>
                </c:pt>
                <c:pt idx="57">
                  <c:v>30</c:v>
                </c:pt>
                <c:pt idx="58">
                  <c:v>30</c:v>
                </c:pt>
                <c:pt idx="59">
                  <c:v>32</c:v>
                </c:pt>
                <c:pt idx="60">
                  <c:v>30</c:v>
                </c:pt>
                <c:pt idx="61">
                  <c:v>28</c:v>
                </c:pt>
                <c:pt idx="62">
                  <c:v>29</c:v>
                </c:pt>
                <c:pt idx="63">
                  <c:v>27</c:v>
                </c:pt>
                <c:pt idx="64">
                  <c:v>28</c:v>
                </c:pt>
                <c:pt idx="65">
                  <c:v>31</c:v>
                </c:pt>
                <c:pt idx="66">
                  <c:v>31</c:v>
                </c:pt>
                <c:pt idx="67">
                  <c:v>29</c:v>
                </c:pt>
                <c:pt idx="68">
                  <c:v>27</c:v>
                </c:pt>
                <c:pt idx="69">
                  <c:v>29</c:v>
                </c:pt>
                <c:pt idx="70">
                  <c:v>27</c:v>
                </c:pt>
                <c:pt idx="71">
                  <c:v>28</c:v>
                </c:pt>
                <c:pt idx="72">
                  <c:v>30</c:v>
                </c:pt>
                <c:pt idx="73">
                  <c:v>27</c:v>
                </c:pt>
                <c:pt idx="74">
                  <c:v>28</c:v>
                </c:pt>
                <c:pt idx="75">
                  <c:v>30</c:v>
                </c:pt>
                <c:pt idx="76">
                  <c:v>25</c:v>
                </c:pt>
                <c:pt idx="77">
                  <c:v>26</c:v>
                </c:pt>
                <c:pt idx="78">
                  <c:v>34</c:v>
                </c:pt>
                <c:pt idx="79">
                  <c:v>26</c:v>
                </c:pt>
                <c:pt idx="80">
                  <c:v>28</c:v>
                </c:pt>
                <c:pt idx="81">
                  <c:v>27</c:v>
                </c:pt>
                <c:pt idx="82">
                  <c:v>30</c:v>
                </c:pt>
                <c:pt idx="83">
                  <c:v>32</c:v>
                </c:pt>
                <c:pt idx="84">
                  <c:v>29</c:v>
                </c:pt>
                <c:pt idx="85">
                  <c:v>29</c:v>
                </c:pt>
                <c:pt idx="86">
                  <c:v>30</c:v>
                </c:pt>
                <c:pt idx="87">
                  <c:v>32</c:v>
                </c:pt>
                <c:pt idx="88">
                  <c:v>29</c:v>
                </c:pt>
                <c:pt idx="89">
                  <c:v>28</c:v>
                </c:pt>
                <c:pt idx="90">
                  <c:v>32</c:v>
                </c:pt>
                <c:pt idx="91">
                  <c:v>28</c:v>
                </c:pt>
                <c:pt idx="92">
                  <c:v>30</c:v>
                </c:pt>
                <c:pt idx="93">
                  <c:v>28</c:v>
                </c:pt>
                <c:pt idx="94">
                  <c:v>29</c:v>
                </c:pt>
                <c:pt idx="95">
                  <c:v>26</c:v>
                </c:pt>
                <c:pt idx="96">
                  <c:v>28</c:v>
                </c:pt>
                <c:pt idx="97">
                  <c:v>30</c:v>
                </c:pt>
                <c:pt idx="98">
                  <c:v>25</c:v>
                </c:pt>
                <c:pt idx="99">
                  <c:v>30</c:v>
                </c:pt>
                <c:pt idx="100">
                  <c:v>31</c:v>
                </c:pt>
                <c:pt idx="101">
                  <c:v>27</c:v>
                </c:pt>
                <c:pt idx="102">
                  <c:v>30</c:v>
                </c:pt>
                <c:pt idx="103">
                  <c:v>28</c:v>
                </c:pt>
                <c:pt idx="104">
                  <c:v>30</c:v>
                </c:pt>
                <c:pt idx="105">
                  <c:v>31</c:v>
                </c:pt>
                <c:pt idx="106">
                  <c:v>30</c:v>
                </c:pt>
                <c:pt idx="107">
                  <c:v>29</c:v>
                </c:pt>
                <c:pt idx="108">
                  <c:v>29</c:v>
                </c:pt>
                <c:pt idx="109">
                  <c:v>30</c:v>
                </c:pt>
                <c:pt idx="110">
                  <c:v>30</c:v>
                </c:pt>
                <c:pt idx="111">
                  <c:v>32</c:v>
                </c:pt>
                <c:pt idx="112">
                  <c:v>30</c:v>
                </c:pt>
                <c:pt idx="113">
                  <c:v>32</c:v>
                </c:pt>
                <c:pt idx="114">
                  <c:v>29</c:v>
                </c:pt>
                <c:pt idx="115">
                  <c:v>27</c:v>
                </c:pt>
                <c:pt idx="116">
                  <c:v>28</c:v>
                </c:pt>
                <c:pt idx="117">
                  <c:v>29</c:v>
                </c:pt>
                <c:pt idx="118">
                  <c:v>25</c:v>
                </c:pt>
                <c:pt idx="119">
                  <c:v>28</c:v>
                </c:pt>
                <c:pt idx="120">
                  <c:v>30</c:v>
                </c:pt>
                <c:pt idx="121">
                  <c:v>31</c:v>
                </c:pt>
                <c:pt idx="122">
                  <c:v>26</c:v>
                </c:pt>
                <c:pt idx="123">
                  <c:v>29</c:v>
                </c:pt>
                <c:pt idx="124">
                  <c:v>26</c:v>
                </c:pt>
                <c:pt idx="125">
                  <c:v>26</c:v>
                </c:pt>
                <c:pt idx="126">
                  <c:v>27</c:v>
                </c:pt>
                <c:pt idx="127">
                  <c:v>27</c:v>
                </c:pt>
                <c:pt idx="128">
                  <c:v>30</c:v>
                </c:pt>
                <c:pt idx="129">
                  <c:v>25</c:v>
                </c:pt>
                <c:pt idx="130">
                  <c:v>27</c:v>
                </c:pt>
                <c:pt idx="131">
                  <c:v>28</c:v>
                </c:pt>
                <c:pt idx="132">
                  <c:v>27</c:v>
                </c:pt>
                <c:pt idx="133">
                  <c:v>25</c:v>
                </c:pt>
                <c:pt idx="134">
                  <c:v>26</c:v>
                </c:pt>
                <c:pt idx="135">
                  <c:v>27</c:v>
                </c:pt>
                <c:pt idx="136">
                  <c:v>25</c:v>
                </c:pt>
                <c:pt idx="137">
                  <c:v>27</c:v>
                </c:pt>
                <c:pt idx="138">
                  <c:v>26</c:v>
                </c:pt>
                <c:pt idx="139">
                  <c:v>26</c:v>
                </c:pt>
                <c:pt idx="140">
                  <c:v>24</c:v>
                </c:pt>
                <c:pt idx="141">
                  <c:v>26</c:v>
                </c:pt>
                <c:pt idx="142">
                  <c:v>23</c:v>
                </c:pt>
                <c:pt idx="143">
                  <c:v>24</c:v>
                </c:pt>
                <c:pt idx="144">
                  <c:v>22</c:v>
                </c:pt>
                <c:pt idx="145">
                  <c:v>22</c:v>
                </c:pt>
                <c:pt idx="146">
                  <c:v>21</c:v>
                </c:pt>
                <c:pt idx="147">
                  <c:v>25</c:v>
                </c:pt>
                <c:pt idx="148">
                  <c:v>24</c:v>
                </c:pt>
                <c:pt idx="149">
                  <c:v>26</c:v>
                </c:pt>
                <c:pt idx="150">
                  <c:v>23</c:v>
                </c:pt>
                <c:pt idx="151">
                  <c:v>21</c:v>
                </c:pt>
                <c:pt idx="152">
                  <c:v>21</c:v>
                </c:pt>
                <c:pt idx="153">
                  <c:v>23</c:v>
                </c:pt>
                <c:pt idx="154">
                  <c:v>18</c:v>
                </c:pt>
                <c:pt idx="155">
                  <c:v>20</c:v>
                </c:pt>
                <c:pt idx="156">
                  <c:v>21</c:v>
                </c:pt>
                <c:pt idx="157">
                  <c:v>23</c:v>
                </c:pt>
                <c:pt idx="158">
                  <c:v>21</c:v>
                </c:pt>
                <c:pt idx="159">
                  <c:v>19</c:v>
                </c:pt>
                <c:pt idx="160">
                  <c:v>20</c:v>
                </c:pt>
                <c:pt idx="161">
                  <c:v>16</c:v>
                </c:pt>
                <c:pt idx="162">
                  <c:v>18</c:v>
                </c:pt>
                <c:pt idx="163">
                  <c:v>16</c:v>
                </c:pt>
                <c:pt idx="164">
                  <c:v>17</c:v>
                </c:pt>
                <c:pt idx="165">
                  <c:v>20</c:v>
                </c:pt>
                <c:pt idx="166">
                  <c:v>18</c:v>
                </c:pt>
                <c:pt idx="167">
                  <c:v>20</c:v>
                </c:pt>
                <c:pt idx="168">
                  <c:v>18</c:v>
                </c:pt>
                <c:pt idx="169">
                  <c:v>16</c:v>
                </c:pt>
                <c:pt idx="170">
                  <c:v>18</c:v>
                </c:pt>
                <c:pt idx="171">
                  <c:v>16</c:v>
                </c:pt>
                <c:pt idx="172">
                  <c:v>17</c:v>
                </c:pt>
                <c:pt idx="173">
                  <c:v>16</c:v>
                </c:pt>
                <c:pt idx="174">
                  <c:v>14</c:v>
                </c:pt>
                <c:pt idx="175">
                  <c:v>16</c:v>
                </c:pt>
                <c:pt idx="176">
                  <c:v>15</c:v>
                </c:pt>
                <c:pt idx="177">
                  <c:v>14</c:v>
                </c:pt>
                <c:pt idx="178">
                  <c:v>12</c:v>
                </c:pt>
                <c:pt idx="179">
                  <c:v>14</c:v>
                </c:pt>
                <c:pt idx="180">
                  <c:v>14</c:v>
                </c:pt>
                <c:pt idx="181">
                  <c:v>13</c:v>
                </c:pt>
                <c:pt idx="182">
                  <c:v>15</c:v>
                </c:pt>
                <c:pt idx="183">
                  <c:v>13</c:v>
                </c:pt>
                <c:pt idx="184">
                  <c:v>14</c:v>
                </c:pt>
                <c:pt idx="185">
                  <c:v>16</c:v>
                </c:pt>
                <c:pt idx="186">
                  <c:v>11</c:v>
                </c:pt>
                <c:pt idx="187">
                  <c:v>14</c:v>
                </c:pt>
                <c:pt idx="188">
                  <c:v>12</c:v>
                </c:pt>
                <c:pt idx="189">
                  <c:v>14</c:v>
                </c:pt>
                <c:pt idx="190">
                  <c:v>13</c:v>
                </c:pt>
                <c:pt idx="191">
                  <c:v>12</c:v>
                </c:pt>
                <c:pt idx="192">
                  <c:v>12</c:v>
                </c:pt>
                <c:pt idx="193">
                  <c:v>12</c:v>
                </c:pt>
                <c:pt idx="194">
                  <c:v>13</c:v>
                </c:pt>
                <c:pt idx="195">
                  <c:v>13</c:v>
                </c:pt>
                <c:pt idx="196">
                  <c:v>10</c:v>
                </c:pt>
                <c:pt idx="197">
                  <c:v>13</c:v>
                </c:pt>
                <c:pt idx="198">
                  <c:v>14</c:v>
                </c:pt>
                <c:pt idx="199">
                  <c:v>11</c:v>
                </c:pt>
                <c:pt idx="200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FF6-47F6-8C26-69F3B011BD2A}"/>
            </c:ext>
          </c:extLst>
        </c:ser>
        <c:ser>
          <c:idx val="15"/>
          <c:order val="15"/>
          <c:tx>
            <c:strRef>
              <c:f>'-1iter ry'!$P$1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'-1iter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'-1iter ry'!$P$2:$P$202</c:f>
              <c:numCache>
                <c:formatCode>General</c:formatCode>
                <c:ptCount val="201"/>
                <c:pt idx="0">
                  <c:v>515</c:v>
                </c:pt>
                <c:pt idx="1">
                  <c:v>511</c:v>
                </c:pt>
                <c:pt idx="2">
                  <c:v>522</c:v>
                </c:pt>
                <c:pt idx="3">
                  <c:v>506</c:v>
                </c:pt>
                <c:pt idx="4">
                  <c:v>496</c:v>
                </c:pt>
                <c:pt idx="5">
                  <c:v>495</c:v>
                </c:pt>
                <c:pt idx="6">
                  <c:v>491</c:v>
                </c:pt>
                <c:pt idx="7">
                  <c:v>477</c:v>
                </c:pt>
                <c:pt idx="8">
                  <c:v>478</c:v>
                </c:pt>
                <c:pt idx="9">
                  <c:v>476</c:v>
                </c:pt>
                <c:pt idx="10">
                  <c:v>476</c:v>
                </c:pt>
                <c:pt idx="11">
                  <c:v>456</c:v>
                </c:pt>
                <c:pt idx="12">
                  <c:v>462</c:v>
                </c:pt>
                <c:pt idx="13">
                  <c:v>434</c:v>
                </c:pt>
                <c:pt idx="14">
                  <c:v>438</c:v>
                </c:pt>
                <c:pt idx="15">
                  <c:v>442</c:v>
                </c:pt>
                <c:pt idx="16">
                  <c:v>425</c:v>
                </c:pt>
                <c:pt idx="17">
                  <c:v>411</c:v>
                </c:pt>
                <c:pt idx="18">
                  <c:v>416</c:v>
                </c:pt>
                <c:pt idx="19">
                  <c:v>397</c:v>
                </c:pt>
                <c:pt idx="20">
                  <c:v>396</c:v>
                </c:pt>
                <c:pt idx="21">
                  <c:v>386</c:v>
                </c:pt>
                <c:pt idx="22">
                  <c:v>365</c:v>
                </c:pt>
                <c:pt idx="23">
                  <c:v>366</c:v>
                </c:pt>
                <c:pt idx="24">
                  <c:v>365</c:v>
                </c:pt>
                <c:pt idx="25">
                  <c:v>353</c:v>
                </c:pt>
                <c:pt idx="26">
                  <c:v>340</c:v>
                </c:pt>
                <c:pt idx="27">
                  <c:v>328</c:v>
                </c:pt>
                <c:pt idx="28">
                  <c:v>324</c:v>
                </c:pt>
                <c:pt idx="29">
                  <c:v>308</c:v>
                </c:pt>
                <c:pt idx="30">
                  <c:v>303</c:v>
                </c:pt>
                <c:pt idx="31">
                  <c:v>292</c:v>
                </c:pt>
                <c:pt idx="32">
                  <c:v>285</c:v>
                </c:pt>
                <c:pt idx="33">
                  <c:v>278</c:v>
                </c:pt>
                <c:pt idx="34">
                  <c:v>259</c:v>
                </c:pt>
                <c:pt idx="35">
                  <c:v>252</c:v>
                </c:pt>
                <c:pt idx="36">
                  <c:v>240</c:v>
                </c:pt>
                <c:pt idx="37">
                  <c:v>242</c:v>
                </c:pt>
                <c:pt idx="38">
                  <c:v>225</c:v>
                </c:pt>
                <c:pt idx="39">
                  <c:v>222</c:v>
                </c:pt>
                <c:pt idx="40">
                  <c:v>216</c:v>
                </c:pt>
                <c:pt idx="41">
                  <c:v>199</c:v>
                </c:pt>
                <c:pt idx="42">
                  <c:v>190</c:v>
                </c:pt>
                <c:pt idx="43">
                  <c:v>187</c:v>
                </c:pt>
                <c:pt idx="44">
                  <c:v>181</c:v>
                </c:pt>
                <c:pt idx="45">
                  <c:v>174</c:v>
                </c:pt>
                <c:pt idx="46">
                  <c:v>163</c:v>
                </c:pt>
                <c:pt idx="47">
                  <c:v>152</c:v>
                </c:pt>
                <c:pt idx="48">
                  <c:v>147</c:v>
                </c:pt>
                <c:pt idx="49">
                  <c:v>137</c:v>
                </c:pt>
                <c:pt idx="50">
                  <c:v>136</c:v>
                </c:pt>
                <c:pt idx="51">
                  <c:v>128</c:v>
                </c:pt>
                <c:pt idx="52">
                  <c:v>126</c:v>
                </c:pt>
                <c:pt idx="53">
                  <c:v>118</c:v>
                </c:pt>
                <c:pt idx="54">
                  <c:v>106</c:v>
                </c:pt>
                <c:pt idx="55">
                  <c:v>103</c:v>
                </c:pt>
                <c:pt idx="56">
                  <c:v>95</c:v>
                </c:pt>
                <c:pt idx="57">
                  <c:v>89</c:v>
                </c:pt>
                <c:pt idx="58">
                  <c:v>85</c:v>
                </c:pt>
                <c:pt idx="59">
                  <c:v>86</c:v>
                </c:pt>
                <c:pt idx="60">
                  <c:v>80</c:v>
                </c:pt>
                <c:pt idx="61">
                  <c:v>73</c:v>
                </c:pt>
                <c:pt idx="62">
                  <c:v>63</c:v>
                </c:pt>
                <c:pt idx="63">
                  <c:v>56</c:v>
                </c:pt>
                <c:pt idx="64">
                  <c:v>58</c:v>
                </c:pt>
                <c:pt idx="65">
                  <c:v>56</c:v>
                </c:pt>
                <c:pt idx="66">
                  <c:v>53</c:v>
                </c:pt>
                <c:pt idx="67">
                  <c:v>49</c:v>
                </c:pt>
                <c:pt idx="68">
                  <c:v>47</c:v>
                </c:pt>
                <c:pt idx="69">
                  <c:v>42</c:v>
                </c:pt>
                <c:pt idx="70">
                  <c:v>34</c:v>
                </c:pt>
                <c:pt idx="71">
                  <c:v>37</c:v>
                </c:pt>
                <c:pt idx="72">
                  <c:v>35</c:v>
                </c:pt>
                <c:pt idx="73">
                  <c:v>31</c:v>
                </c:pt>
                <c:pt idx="74">
                  <c:v>36</c:v>
                </c:pt>
                <c:pt idx="75">
                  <c:v>31</c:v>
                </c:pt>
                <c:pt idx="76">
                  <c:v>27</c:v>
                </c:pt>
                <c:pt idx="77">
                  <c:v>26</c:v>
                </c:pt>
                <c:pt idx="78">
                  <c:v>23</c:v>
                </c:pt>
                <c:pt idx="79">
                  <c:v>23</c:v>
                </c:pt>
                <c:pt idx="80">
                  <c:v>26</c:v>
                </c:pt>
                <c:pt idx="81">
                  <c:v>19</c:v>
                </c:pt>
                <c:pt idx="82">
                  <c:v>22</c:v>
                </c:pt>
                <c:pt idx="83">
                  <c:v>22</c:v>
                </c:pt>
                <c:pt idx="84">
                  <c:v>22</c:v>
                </c:pt>
                <c:pt idx="85">
                  <c:v>21</c:v>
                </c:pt>
                <c:pt idx="86">
                  <c:v>19</c:v>
                </c:pt>
                <c:pt idx="87">
                  <c:v>20</c:v>
                </c:pt>
                <c:pt idx="88">
                  <c:v>19</c:v>
                </c:pt>
                <c:pt idx="89">
                  <c:v>20</c:v>
                </c:pt>
                <c:pt idx="90">
                  <c:v>20</c:v>
                </c:pt>
                <c:pt idx="91">
                  <c:v>19</c:v>
                </c:pt>
                <c:pt idx="92">
                  <c:v>21</c:v>
                </c:pt>
                <c:pt idx="93">
                  <c:v>20</c:v>
                </c:pt>
                <c:pt idx="94">
                  <c:v>21</c:v>
                </c:pt>
                <c:pt idx="95">
                  <c:v>21</c:v>
                </c:pt>
                <c:pt idx="96">
                  <c:v>23</c:v>
                </c:pt>
                <c:pt idx="97">
                  <c:v>18</c:v>
                </c:pt>
                <c:pt idx="98">
                  <c:v>22</c:v>
                </c:pt>
                <c:pt idx="99">
                  <c:v>24</c:v>
                </c:pt>
                <c:pt idx="100">
                  <c:v>28</c:v>
                </c:pt>
                <c:pt idx="101">
                  <c:v>26</c:v>
                </c:pt>
                <c:pt idx="102">
                  <c:v>26</c:v>
                </c:pt>
                <c:pt idx="103">
                  <c:v>25</c:v>
                </c:pt>
                <c:pt idx="104">
                  <c:v>29</c:v>
                </c:pt>
                <c:pt idx="105">
                  <c:v>31</c:v>
                </c:pt>
                <c:pt idx="106">
                  <c:v>30</c:v>
                </c:pt>
                <c:pt idx="107">
                  <c:v>29</c:v>
                </c:pt>
                <c:pt idx="108">
                  <c:v>33</c:v>
                </c:pt>
                <c:pt idx="109">
                  <c:v>35</c:v>
                </c:pt>
                <c:pt idx="110">
                  <c:v>33</c:v>
                </c:pt>
                <c:pt idx="111">
                  <c:v>32</c:v>
                </c:pt>
                <c:pt idx="112">
                  <c:v>31</c:v>
                </c:pt>
                <c:pt idx="113">
                  <c:v>36</c:v>
                </c:pt>
                <c:pt idx="114">
                  <c:v>37</c:v>
                </c:pt>
                <c:pt idx="115">
                  <c:v>34</c:v>
                </c:pt>
                <c:pt idx="116">
                  <c:v>35</c:v>
                </c:pt>
                <c:pt idx="117">
                  <c:v>34</c:v>
                </c:pt>
                <c:pt idx="118">
                  <c:v>34</c:v>
                </c:pt>
                <c:pt idx="119">
                  <c:v>40</c:v>
                </c:pt>
                <c:pt idx="120">
                  <c:v>39</c:v>
                </c:pt>
                <c:pt idx="121">
                  <c:v>39</c:v>
                </c:pt>
                <c:pt idx="122">
                  <c:v>40</c:v>
                </c:pt>
                <c:pt idx="123">
                  <c:v>39</c:v>
                </c:pt>
                <c:pt idx="124">
                  <c:v>41</c:v>
                </c:pt>
                <c:pt idx="125">
                  <c:v>34</c:v>
                </c:pt>
                <c:pt idx="126">
                  <c:v>39</c:v>
                </c:pt>
                <c:pt idx="127">
                  <c:v>37</c:v>
                </c:pt>
                <c:pt idx="128">
                  <c:v>38</c:v>
                </c:pt>
                <c:pt idx="129">
                  <c:v>37</c:v>
                </c:pt>
                <c:pt idx="130">
                  <c:v>40</c:v>
                </c:pt>
                <c:pt idx="131">
                  <c:v>39</c:v>
                </c:pt>
                <c:pt idx="132">
                  <c:v>37</c:v>
                </c:pt>
                <c:pt idx="133">
                  <c:v>38</c:v>
                </c:pt>
                <c:pt idx="134">
                  <c:v>39</c:v>
                </c:pt>
                <c:pt idx="135">
                  <c:v>34</c:v>
                </c:pt>
                <c:pt idx="136">
                  <c:v>39</c:v>
                </c:pt>
                <c:pt idx="137">
                  <c:v>37</c:v>
                </c:pt>
                <c:pt idx="138">
                  <c:v>34</c:v>
                </c:pt>
                <c:pt idx="139">
                  <c:v>33</c:v>
                </c:pt>
                <c:pt idx="140">
                  <c:v>37</c:v>
                </c:pt>
                <c:pt idx="141">
                  <c:v>33</c:v>
                </c:pt>
                <c:pt idx="142">
                  <c:v>37</c:v>
                </c:pt>
                <c:pt idx="143">
                  <c:v>34</c:v>
                </c:pt>
                <c:pt idx="144">
                  <c:v>34</c:v>
                </c:pt>
                <c:pt idx="145">
                  <c:v>30</c:v>
                </c:pt>
                <c:pt idx="146">
                  <c:v>32</c:v>
                </c:pt>
                <c:pt idx="147">
                  <c:v>34</c:v>
                </c:pt>
                <c:pt idx="148">
                  <c:v>34</c:v>
                </c:pt>
                <c:pt idx="149">
                  <c:v>28</c:v>
                </c:pt>
                <c:pt idx="150">
                  <c:v>26</c:v>
                </c:pt>
                <c:pt idx="151">
                  <c:v>27</c:v>
                </c:pt>
                <c:pt idx="152">
                  <c:v>31</c:v>
                </c:pt>
                <c:pt idx="153">
                  <c:v>26</c:v>
                </c:pt>
                <c:pt idx="154">
                  <c:v>23</c:v>
                </c:pt>
                <c:pt idx="155">
                  <c:v>26</c:v>
                </c:pt>
                <c:pt idx="156">
                  <c:v>25</c:v>
                </c:pt>
                <c:pt idx="157">
                  <c:v>23</c:v>
                </c:pt>
                <c:pt idx="158">
                  <c:v>23</c:v>
                </c:pt>
                <c:pt idx="159">
                  <c:v>22</c:v>
                </c:pt>
                <c:pt idx="160">
                  <c:v>21</c:v>
                </c:pt>
                <c:pt idx="161">
                  <c:v>25</c:v>
                </c:pt>
                <c:pt idx="162">
                  <c:v>20</c:v>
                </c:pt>
                <c:pt idx="163">
                  <c:v>21</c:v>
                </c:pt>
                <c:pt idx="164">
                  <c:v>19</c:v>
                </c:pt>
                <c:pt idx="165">
                  <c:v>18</c:v>
                </c:pt>
                <c:pt idx="166">
                  <c:v>18</c:v>
                </c:pt>
                <c:pt idx="167">
                  <c:v>17</c:v>
                </c:pt>
                <c:pt idx="168">
                  <c:v>15</c:v>
                </c:pt>
                <c:pt idx="169">
                  <c:v>15</c:v>
                </c:pt>
                <c:pt idx="170">
                  <c:v>14</c:v>
                </c:pt>
                <c:pt idx="171">
                  <c:v>13</c:v>
                </c:pt>
                <c:pt idx="172">
                  <c:v>12</c:v>
                </c:pt>
                <c:pt idx="173">
                  <c:v>14</c:v>
                </c:pt>
                <c:pt idx="174">
                  <c:v>11</c:v>
                </c:pt>
                <c:pt idx="175">
                  <c:v>13</c:v>
                </c:pt>
                <c:pt idx="176">
                  <c:v>13</c:v>
                </c:pt>
                <c:pt idx="177">
                  <c:v>10</c:v>
                </c:pt>
                <c:pt idx="178">
                  <c:v>10</c:v>
                </c:pt>
                <c:pt idx="179">
                  <c:v>11</c:v>
                </c:pt>
                <c:pt idx="180">
                  <c:v>9</c:v>
                </c:pt>
                <c:pt idx="181">
                  <c:v>10</c:v>
                </c:pt>
                <c:pt idx="182">
                  <c:v>11</c:v>
                </c:pt>
                <c:pt idx="183">
                  <c:v>8</c:v>
                </c:pt>
                <c:pt idx="184">
                  <c:v>9</c:v>
                </c:pt>
                <c:pt idx="185">
                  <c:v>11</c:v>
                </c:pt>
                <c:pt idx="186">
                  <c:v>7</c:v>
                </c:pt>
                <c:pt idx="187">
                  <c:v>9</c:v>
                </c:pt>
                <c:pt idx="188">
                  <c:v>10</c:v>
                </c:pt>
                <c:pt idx="189">
                  <c:v>7</c:v>
                </c:pt>
                <c:pt idx="190">
                  <c:v>9</c:v>
                </c:pt>
                <c:pt idx="191">
                  <c:v>11</c:v>
                </c:pt>
                <c:pt idx="192">
                  <c:v>9</c:v>
                </c:pt>
                <c:pt idx="193">
                  <c:v>8</c:v>
                </c:pt>
                <c:pt idx="194">
                  <c:v>7</c:v>
                </c:pt>
                <c:pt idx="195">
                  <c:v>10</c:v>
                </c:pt>
                <c:pt idx="196">
                  <c:v>9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FF6-47F6-8C26-69F3B011B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1771599"/>
        <c:axId val="1551770159"/>
      </c:lineChart>
      <c:catAx>
        <c:axId val="155177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51770159"/>
        <c:crosses val="autoZero"/>
        <c:auto val="1"/>
        <c:lblAlgn val="ctr"/>
        <c:lblOffset val="100"/>
        <c:noMultiLvlLbl val="0"/>
      </c:catAx>
      <c:valAx>
        <c:axId val="155177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51771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+1iter 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'+1iter ry'!$A$1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ry'!$A$2:$A$202</c:f>
              <c:numCache>
                <c:formatCode>General</c:formatCode>
                <c:ptCount val="201"/>
                <c:pt idx="0">
                  <c:v>76</c:v>
                </c:pt>
                <c:pt idx="1">
                  <c:v>73</c:v>
                </c:pt>
                <c:pt idx="2">
                  <c:v>75</c:v>
                </c:pt>
                <c:pt idx="3">
                  <c:v>71</c:v>
                </c:pt>
                <c:pt idx="4">
                  <c:v>80</c:v>
                </c:pt>
                <c:pt idx="5">
                  <c:v>71</c:v>
                </c:pt>
                <c:pt idx="6">
                  <c:v>77</c:v>
                </c:pt>
                <c:pt idx="7">
                  <c:v>84</c:v>
                </c:pt>
                <c:pt idx="8">
                  <c:v>73</c:v>
                </c:pt>
                <c:pt idx="9">
                  <c:v>82</c:v>
                </c:pt>
                <c:pt idx="10">
                  <c:v>82</c:v>
                </c:pt>
                <c:pt idx="11">
                  <c:v>77</c:v>
                </c:pt>
                <c:pt idx="12">
                  <c:v>77</c:v>
                </c:pt>
                <c:pt idx="13">
                  <c:v>74</c:v>
                </c:pt>
                <c:pt idx="14">
                  <c:v>76</c:v>
                </c:pt>
                <c:pt idx="15">
                  <c:v>70</c:v>
                </c:pt>
                <c:pt idx="16">
                  <c:v>79</c:v>
                </c:pt>
                <c:pt idx="17">
                  <c:v>74</c:v>
                </c:pt>
                <c:pt idx="18">
                  <c:v>76</c:v>
                </c:pt>
                <c:pt idx="19">
                  <c:v>81</c:v>
                </c:pt>
                <c:pt idx="20">
                  <c:v>83</c:v>
                </c:pt>
                <c:pt idx="21">
                  <c:v>79</c:v>
                </c:pt>
                <c:pt idx="22">
                  <c:v>76</c:v>
                </c:pt>
                <c:pt idx="23">
                  <c:v>79</c:v>
                </c:pt>
                <c:pt idx="24">
                  <c:v>81</c:v>
                </c:pt>
                <c:pt idx="25">
                  <c:v>85</c:v>
                </c:pt>
                <c:pt idx="26">
                  <c:v>80</c:v>
                </c:pt>
                <c:pt idx="27">
                  <c:v>78</c:v>
                </c:pt>
                <c:pt idx="28">
                  <c:v>74</c:v>
                </c:pt>
                <c:pt idx="29">
                  <c:v>73</c:v>
                </c:pt>
                <c:pt idx="30">
                  <c:v>72</c:v>
                </c:pt>
                <c:pt idx="31">
                  <c:v>75</c:v>
                </c:pt>
                <c:pt idx="32">
                  <c:v>71</c:v>
                </c:pt>
                <c:pt idx="33">
                  <c:v>70</c:v>
                </c:pt>
                <c:pt idx="34">
                  <c:v>65</c:v>
                </c:pt>
                <c:pt idx="35">
                  <c:v>67</c:v>
                </c:pt>
                <c:pt idx="36">
                  <c:v>63</c:v>
                </c:pt>
                <c:pt idx="37">
                  <c:v>63</c:v>
                </c:pt>
                <c:pt idx="38">
                  <c:v>61</c:v>
                </c:pt>
                <c:pt idx="39">
                  <c:v>56</c:v>
                </c:pt>
                <c:pt idx="40">
                  <c:v>56</c:v>
                </c:pt>
                <c:pt idx="41">
                  <c:v>50</c:v>
                </c:pt>
                <c:pt idx="42">
                  <c:v>50</c:v>
                </c:pt>
                <c:pt idx="43">
                  <c:v>55</c:v>
                </c:pt>
                <c:pt idx="44">
                  <c:v>49</c:v>
                </c:pt>
                <c:pt idx="45">
                  <c:v>43</c:v>
                </c:pt>
                <c:pt idx="46">
                  <c:v>47</c:v>
                </c:pt>
                <c:pt idx="47">
                  <c:v>41</c:v>
                </c:pt>
                <c:pt idx="48">
                  <c:v>38</c:v>
                </c:pt>
                <c:pt idx="49">
                  <c:v>37</c:v>
                </c:pt>
                <c:pt idx="50">
                  <c:v>37</c:v>
                </c:pt>
                <c:pt idx="51">
                  <c:v>31</c:v>
                </c:pt>
                <c:pt idx="52">
                  <c:v>34</c:v>
                </c:pt>
                <c:pt idx="53">
                  <c:v>33</c:v>
                </c:pt>
                <c:pt idx="54">
                  <c:v>29</c:v>
                </c:pt>
                <c:pt idx="55">
                  <c:v>30</c:v>
                </c:pt>
                <c:pt idx="56">
                  <c:v>31</c:v>
                </c:pt>
                <c:pt idx="57">
                  <c:v>32</c:v>
                </c:pt>
                <c:pt idx="58">
                  <c:v>29</c:v>
                </c:pt>
                <c:pt idx="59">
                  <c:v>33</c:v>
                </c:pt>
                <c:pt idx="60">
                  <c:v>32</c:v>
                </c:pt>
                <c:pt idx="61">
                  <c:v>33</c:v>
                </c:pt>
                <c:pt idx="62">
                  <c:v>30</c:v>
                </c:pt>
                <c:pt idx="63">
                  <c:v>32</c:v>
                </c:pt>
                <c:pt idx="64">
                  <c:v>31</c:v>
                </c:pt>
                <c:pt idx="65">
                  <c:v>30</c:v>
                </c:pt>
                <c:pt idx="66">
                  <c:v>35</c:v>
                </c:pt>
                <c:pt idx="67">
                  <c:v>32</c:v>
                </c:pt>
                <c:pt idx="68">
                  <c:v>36</c:v>
                </c:pt>
                <c:pt idx="69">
                  <c:v>35</c:v>
                </c:pt>
                <c:pt idx="70">
                  <c:v>32</c:v>
                </c:pt>
                <c:pt idx="71">
                  <c:v>36</c:v>
                </c:pt>
                <c:pt idx="72">
                  <c:v>39</c:v>
                </c:pt>
                <c:pt idx="73">
                  <c:v>40</c:v>
                </c:pt>
                <c:pt idx="74">
                  <c:v>38</c:v>
                </c:pt>
                <c:pt idx="75">
                  <c:v>38</c:v>
                </c:pt>
                <c:pt idx="76">
                  <c:v>41</c:v>
                </c:pt>
                <c:pt idx="77">
                  <c:v>41</c:v>
                </c:pt>
                <c:pt idx="78">
                  <c:v>49</c:v>
                </c:pt>
                <c:pt idx="79">
                  <c:v>41</c:v>
                </c:pt>
                <c:pt idx="80">
                  <c:v>43</c:v>
                </c:pt>
                <c:pt idx="81">
                  <c:v>45</c:v>
                </c:pt>
                <c:pt idx="82">
                  <c:v>48</c:v>
                </c:pt>
                <c:pt idx="83">
                  <c:v>46</c:v>
                </c:pt>
                <c:pt idx="84">
                  <c:v>48</c:v>
                </c:pt>
                <c:pt idx="85">
                  <c:v>50</c:v>
                </c:pt>
                <c:pt idx="86">
                  <c:v>52</c:v>
                </c:pt>
                <c:pt idx="87">
                  <c:v>50</c:v>
                </c:pt>
                <c:pt idx="88">
                  <c:v>52</c:v>
                </c:pt>
                <c:pt idx="89">
                  <c:v>52</c:v>
                </c:pt>
                <c:pt idx="90">
                  <c:v>54</c:v>
                </c:pt>
                <c:pt idx="91">
                  <c:v>54</c:v>
                </c:pt>
                <c:pt idx="92">
                  <c:v>55</c:v>
                </c:pt>
                <c:pt idx="93">
                  <c:v>52</c:v>
                </c:pt>
                <c:pt idx="94">
                  <c:v>54</c:v>
                </c:pt>
                <c:pt idx="95">
                  <c:v>61</c:v>
                </c:pt>
                <c:pt idx="96">
                  <c:v>64</c:v>
                </c:pt>
                <c:pt idx="97">
                  <c:v>61</c:v>
                </c:pt>
                <c:pt idx="98">
                  <c:v>59</c:v>
                </c:pt>
                <c:pt idx="99">
                  <c:v>61</c:v>
                </c:pt>
                <c:pt idx="100">
                  <c:v>58</c:v>
                </c:pt>
                <c:pt idx="101">
                  <c:v>63</c:v>
                </c:pt>
                <c:pt idx="102">
                  <c:v>65</c:v>
                </c:pt>
                <c:pt idx="103">
                  <c:v>68</c:v>
                </c:pt>
                <c:pt idx="104">
                  <c:v>68</c:v>
                </c:pt>
                <c:pt idx="105">
                  <c:v>63</c:v>
                </c:pt>
                <c:pt idx="106">
                  <c:v>68</c:v>
                </c:pt>
                <c:pt idx="107">
                  <c:v>69</c:v>
                </c:pt>
                <c:pt idx="108">
                  <c:v>74</c:v>
                </c:pt>
                <c:pt idx="109">
                  <c:v>75</c:v>
                </c:pt>
                <c:pt idx="110">
                  <c:v>71</c:v>
                </c:pt>
                <c:pt idx="111">
                  <c:v>73</c:v>
                </c:pt>
                <c:pt idx="112">
                  <c:v>78</c:v>
                </c:pt>
                <c:pt idx="113">
                  <c:v>76</c:v>
                </c:pt>
                <c:pt idx="114">
                  <c:v>71</c:v>
                </c:pt>
                <c:pt idx="115">
                  <c:v>75</c:v>
                </c:pt>
                <c:pt idx="116">
                  <c:v>79</c:v>
                </c:pt>
                <c:pt idx="117">
                  <c:v>80</c:v>
                </c:pt>
                <c:pt idx="118">
                  <c:v>83</c:v>
                </c:pt>
                <c:pt idx="119">
                  <c:v>82</c:v>
                </c:pt>
                <c:pt idx="120">
                  <c:v>86</c:v>
                </c:pt>
                <c:pt idx="121">
                  <c:v>87</c:v>
                </c:pt>
                <c:pt idx="122">
                  <c:v>92</c:v>
                </c:pt>
                <c:pt idx="123">
                  <c:v>93</c:v>
                </c:pt>
                <c:pt idx="124">
                  <c:v>90</c:v>
                </c:pt>
                <c:pt idx="125">
                  <c:v>88</c:v>
                </c:pt>
                <c:pt idx="126">
                  <c:v>94</c:v>
                </c:pt>
                <c:pt idx="127">
                  <c:v>86</c:v>
                </c:pt>
                <c:pt idx="128">
                  <c:v>87</c:v>
                </c:pt>
                <c:pt idx="129">
                  <c:v>88</c:v>
                </c:pt>
                <c:pt idx="130">
                  <c:v>92</c:v>
                </c:pt>
                <c:pt idx="131">
                  <c:v>86</c:v>
                </c:pt>
                <c:pt idx="132">
                  <c:v>88</c:v>
                </c:pt>
                <c:pt idx="133">
                  <c:v>90</c:v>
                </c:pt>
                <c:pt idx="134">
                  <c:v>89</c:v>
                </c:pt>
                <c:pt idx="135">
                  <c:v>81</c:v>
                </c:pt>
                <c:pt idx="136">
                  <c:v>89</c:v>
                </c:pt>
                <c:pt idx="137">
                  <c:v>85</c:v>
                </c:pt>
                <c:pt idx="138">
                  <c:v>81</c:v>
                </c:pt>
                <c:pt idx="139">
                  <c:v>78</c:v>
                </c:pt>
                <c:pt idx="140">
                  <c:v>81</c:v>
                </c:pt>
                <c:pt idx="141">
                  <c:v>74</c:v>
                </c:pt>
                <c:pt idx="142">
                  <c:v>78</c:v>
                </c:pt>
                <c:pt idx="143">
                  <c:v>75</c:v>
                </c:pt>
                <c:pt idx="144">
                  <c:v>64</c:v>
                </c:pt>
                <c:pt idx="145">
                  <c:v>70</c:v>
                </c:pt>
                <c:pt idx="146">
                  <c:v>64</c:v>
                </c:pt>
                <c:pt idx="147">
                  <c:v>58</c:v>
                </c:pt>
                <c:pt idx="148">
                  <c:v>56</c:v>
                </c:pt>
                <c:pt idx="149">
                  <c:v>56</c:v>
                </c:pt>
                <c:pt idx="150">
                  <c:v>52</c:v>
                </c:pt>
                <c:pt idx="151">
                  <c:v>51</c:v>
                </c:pt>
                <c:pt idx="152">
                  <c:v>45</c:v>
                </c:pt>
                <c:pt idx="153">
                  <c:v>46</c:v>
                </c:pt>
                <c:pt idx="154">
                  <c:v>43</c:v>
                </c:pt>
                <c:pt idx="155">
                  <c:v>41</c:v>
                </c:pt>
                <c:pt idx="156">
                  <c:v>41</c:v>
                </c:pt>
                <c:pt idx="157">
                  <c:v>39</c:v>
                </c:pt>
                <c:pt idx="158">
                  <c:v>37</c:v>
                </c:pt>
                <c:pt idx="159">
                  <c:v>33</c:v>
                </c:pt>
                <c:pt idx="160">
                  <c:v>33</c:v>
                </c:pt>
                <c:pt idx="161">
                  <c:v>35</c:v>
                </c:pt>
                <c:pt idx="162">
                  <c:v>32</c:v>
                </c:pt>
                <c:pt idx="163">
                  <c:v>31</c:v>
                </c:pt>
                <c:pt idx="164">
                  <c:v>31</c:v>
                </c:pt>
                <c:pt idx="165">
                  <c:v>33</c:v>
                </c:pt>
                <c:pt idx="166">
                  <c:v>34</c:v>
                </c:pt>
                <c:pt idx="167">
                  <c:v>30</c:v>
                </c:pt>
                <c:pt idx="168">
                  <c:v>31</c:v>
                </c:pt>
                <c:pt idx="169">
                  <c:v>34</c:v>
                </c:pt>
                <c:pt idx="170">
                  <c:v>30</c:v>
                </c:pt>
                <c:pt idx="171">
                  <c:v>37</c:v>
                </c:pt>
                <c:pt idx="172">
                  <c:v>37</c:v>
                </c:pt>
                <c:pt idx="173">
                  <c:v>34</c:v>
                </c:pt>
                <c:pt idx="174">
                  <c:v>36</c:v>
                </c:pt>
                <c:pt idx="175">
                  <c:v>37</c:v>
                </c:pt>
                <c:pt idx="176">
                  <c:v>42</c:v>
                </c:pt>
                <c:pt idx="177">
                  <c:v>46</c:v>
                </c:pt>
                <c:pt idx="178">
                  <c:v>43</c:v>
                </c:pt>
                <c:pt idx="179">
                  <c:v>44</c:v>
                </c:pt>
                <c:pt idx="180">
                  <c:v>45</c:v>
                </c:pt>
                <c:pt idx="181">
                  <c:v>51</c:v>
                </c:pt>
                <c:pt idx="182">
                  <c:v>46</c:v>
                </c:pt>
                <c:pt idx="183">
                  <c:v>48</c:v>
                </c:pt>
                <c:pt idx="184">
                  <c:v>49</c:v>
                </c:pt>
                <c:pt idx="185">
                  <c:v>53</c:v>
                </c:pt>
                <c:pt idx="186">
                  <c:v>55</c:v>
                </c:pt>
                <c:pt idx="187">
                  <c:v>54</c:v>
                </c:pt>
                <c:pt idx="188">
                  <c:v>54</c:v>
                </c:pt>
                <c:pt idx="189">
                  <c:v>56</c:v>
                </c:pt>
                <c:pt idx="190">
                  <c:v>56</c:v>
                </c:pt>
                <c:pt idx="191">
                  <c:v>58</c:v>
                </c:pt>
                <c:pt idx="192">
                  <c:v>57</c:v>
                </c:pt>
                <c:pt idx="193">
                  <c:v>55</c:v>
                </c:pt>
                <c:pt idx="194">
                  <c:v>59</c:v>
                </c:pt>
                <c:pt idx="195">
                  <c:v>60</c:v>
                </c:pt>
                <c:pt idx="196">
                  <c:v>61</c:v>
                </c:pt>
                <c:pt idx="197">
                  <c:v>55</c:v>
                </c:pt>
                <c:pt idx="198">
                  <c:v>58</c:v>
                </c:pt>
                <c:pt idx="199">
                  <c:v>61</c:v>
                </c:pt>
                <c:pt idx="20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B2-4795-BDE7-4083D060EDC2}"/>
            </c:ext>
          </c:extLst>
        </c:ser>
        <c:ser>
          <c:idx val="1"/>
          <c:order val="1"/>
          <c:tx>
            <c:strRef>
              <c:f>'+1iter ry'!$B$1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ry'!$B$2:$B$202</c:f>
              <c:numCache>
                <c:formatCode>General</c:formatCode>
                <c:ptCount val="201"/>
                <c:pt idx="0">
                  <c:v>58</c:v>
                </c:pt>
                <c:pt idx="1">
                  <c:v>61</c:v>
                </c:pt>
                <c:pt idx="2">
                  <c:v>65</c:v>
                </c:pt>
                <c:pt idx="3">
                  <c:v>68</c:v>
                </c:pt>
                <c:pt idx="4">
                  <c:v>70</c:v>
                </c:pt>
                <c:pt idx="5">
                  <c:v>77</c:v>
                </c:pt>
                <c:pt idx="6">
                  <c:v>77</c:v>
                </c:pt>
                <c:pt idx="7">
                  <c:v>75</c:v>
                </c:pt>
                <c:pt idx="8">
                  <c:v>86</c:v>
                </c:pt>
                <c:pt idx="9">
                  <c:v>86</c:v>
                </c:pt>
                <c:pt idx="10">
                  <c:v>91</c:v>
                </c:pt>
                <c:pt idx="11">
                  <c:v>90</c:v>
                </c:pt>
                <c:pt idx="12">
                  <c:v>91</c:v>
                </c:pt>
                <c:pt idx="13">
                  <c:v>92</c:v>
                </c:pt>
                <c:pt idx="14">
                  <c:v>92</c:v>
                </c:pt>
                <c:pt idx="15">
                  <c:v>100</c:v>
                </c:pt>
                <c:pt idx="16">
                  <c:v>98</c:v>
                </c:pt>
                <c:pt idx="17">
                  <c:v>104</c:v>
                </c:pt>
                <c:pt idx="18">
                  <c:v>109</c:v>
                </c:pt>
                <c:pt idx="19">
                  <c:v>101</c:v>
                </c:pt>
                <c:pt idx="20">
                  <c:v>112</c:v>
                </c:pt>
                <c:pt idx="21">
                  <c:v>117</c:v>
                </c:pt>
                <c:pt idx="22">
                  <c:v>113</c:v>
                </c:pt>
                <c:pt idx="23">
                  <c:v>100</c:v>
                </c:pt>
                <c:pt idx="24">
                  <c:v>117</c:v>
                </c:pt>
                <c:pt idx="25">
                  <c:v>114</c:v>
                </c:pt>
                <c:pt idx="26">
                  <c:v>107</c:v>
                </c:pt>
                <c:pt idx="27">
                  <c:v>108</c:v>
                </c:pt>
                <c:pt idx="28">
                  <c:v>99</c:v>
                </c:pt>
                <c:pt idx="29">
                  <c:v>99</c:v>
                </c:pt>
                <c:pt idx="30">
                  <c:v>100</c:v>
                </c:pt>
                <c:pt idx="31">
                  <c:v>96</c:v>
                </c:pt>
                <c:pt idx="32">
                  <c:v>98</c:v>
                </c:pt>
                <c:pt idx="33">
                  <c:v>91</c:v>
                </c:pt>
                <c:pt idx="34">
                  <c:v>88</c:v>
                </c:pt>
                <c:pt idx="35">
                  <c:v>84</c:v>
                </c:pt>
                <c:pt idx="36">
                  <c:v>82</c:v>
                </c:pt>
                <c:pt idx="37">
                  <c:v>80</c:v>
                </c:pt>
                <c:pt idx="38">
                  <c:v>73</c:v>
                </c:pt>
                <c:pt idx="39">
                  <c:v>69</c:v>
                </c:pt>
                <c:pt idx="40">
                  <c:v>65</c:v>
                </c:pt>
                <c:pt idx="41">
                  <c:v>63</c:v>
                </c:pt>
                <c:pt idx="42">
                  <c:v>64</c:v>
                </c:pt>
                <c:pt idx="43">
                  <c:v>57</c:v>
                </c:pt>
                <c:pt idx="44">
                  <c:v>51</c:v>
                </c:pt>
                <c:pt idx="45">
                  <c:v>51</c:v>
                </c:pt>
                <c:pt idx="46">
                  <c:v>50</c:v>
                </c:pt>
                <c:pt idx="47">
                  <c:v>43</c:v>
                </c:pt>
                <c:pt idx="48">
                  <c:v>41</c:v>
                </c:pt>
                <c:pt idx="49">
                  <c:v>42</c:v>
                </c:pt>
                <c:pt idx="50">
                  <c:v>39</c:v>
                </c:pt>
                <c:pt idx="51">
                  <c:v>36</c:v>
                </c:pt>
                <c:pt idx="52">
                  <c:v>36</c:v>
                </c:pt>
                <c:pt idx="53">
                  <c:v>29</c:v>
                </c:pt>
                <c:pt idx="54">
                  <c:v>34</c:v>
                </c:pt>
                <c:pt idx="55">
                  <c:v>33</c:v>
                </c:pt>
                <c:pt idx="56">
                  <c:v>29</c:v>
                </c:pt>
                <c:pt idx="57">
                  <c:v>35</c:v>
                </c:pt>
                <c:pt idx="58">
                  <c:v>31</c:v>
                </c:pt>
                <c:pt idx="59">
                  <c:v>33</c:v>
                </c:pt>
                <c:pt idx="60">
                  <c:v>26</c:v>
                </c:pt>
                <c:pt idx="61">
                  <c:v>27</c:v>
                </c:pt>
                <c:pt idx="62">
                  <c:v>26</c:v>
                </c:pt>
                <c:pt idx="63">
                  <c:v>30</c:v>
                </c:pt>
                <c:pt idx="64">
                  <c:v>26</c:v>
                </c:pt>
                <c:pt idx="65">
                  <c:v>27</c:v>
                </c:pt>
                <c:pt idx="66">
                  <c:v>30</c:v>
                </c:pt>
                <c:pt idx="67">
                  <c:v>31</c:v>
                </c:pt>
                <c:pt idx="68">
                  <c:v>32</c:v>
                </c:pt>
                <c:pt idx="69">
                  <c:v>29</c:v>
                </c:pt>
                <c:pt idx="70">
                  <c:v>28</c:v>
                </c:pt>
                <c:pt idx="71">
                  <c:v>35</c:v>
                </c:pt>
                <c:pt idx="72">
                  <c:v>31</c:v>
                </c:pt>
                <c:pt idx="73">
                  <c:v>36</c:v>
                </c:pt>
                <c:pt idx="74">
                  <c:v>37</c:v>
                </c:pt>
                <c:pt idx="75">
                  <c:v>38</c:v>
                </c:pt>
                <c:pt idx="76">
                  <c:v>39</c:v>
                </c:pt>
                <c:pt idx="77">
                  <c:v>34</c:v>
                </c:pt>
                <c:pt idx="78">
                  <c:v>37</c:v>
                </c:pt>
                <c:pt idx="79">
                  <c:v>38</c:v>
                </c:pt>
                <c:pt idx="80">
                  <c:v>42</c:v>
                </c:pt>
                <c:pt idx="81">
                  <c:v>40</c:v>
                </c:pt>
                <c:pt idx="82">
                  <c:v>42</c:v>
                </c:pt>
                <c:pt idx="83">
                  <c:v>40</c:v>
                </c:pt>
                <c:pt idx="84">
                  <c:v>39</c:v>
                </c:pt>
                <c:pt idx="85">
                  <c:v>40</c:v>
                </c:pt>
                <c:pt idx="86">
                  <c:v>47</c:v>
                </c:pt>
                <c:pt idx="87">
                  <c:v>43</c:v>
                </c:pt>
                <c:pt idx="88">
                  <c:v>46</c:v>
                </c:pt>
                <c:pt idx="89">
                  <c:v>49</c:v>
                </c:pt>
                <c:pt idx="90">
                  <c:v>49</c:v>
                </c:pt>
                <c:pt idx="91">
                  <c:v>48</c:v>
                </c:pt>
                <c:pt idx="92">
                  <c:v>48</c:v>
                </c:pt>
                <c:pt idx="93">
                  <c:v>49</c:v>
                </c:pt>
                <c:pt idx="94">
                  <c:v>56</c:v>
                </c:pt>
                <c:pt idx="95">
                  <c:v>47</c:v>
                </c:pt>
                <c:pt idx="96">
                  <c:v>54</c:v>
                </c:pt>
                <c:pt idx="97">
                  <c:v>54</c:v>
                </c:pt>
                <c:pt idx="98">
                  <c:v>53</c:v>
                </c:pt>
                <c:pt idx="99">
                  <c:v>59</c:v>
                </c:pt>
                <c:pt idx="100">
                  <c:v>62</c:v>
                </c:pt>
                <c:pt idx="101">
                  <c:v>53</c:v>
                </c:pt>
                <c:pt idx="102">
                  <c:v>61</c:v>
                </c:pt>
                <c:pt idx="103">
                  <c:v>57</c:v>
                </c:pt>
                <c:pt idx="104">
                  <c:v>65</c:v>
                </c:pt>
                <c:pt idx="105">
                  <c:v>58</c:v>
                </c:pt>
                <c:pt idx="106">
                  <c:v>64</c:v>
                </c:pt>
                <c:pt idx="107">
                  <c:v>63</c:v>
                </c:pt>
                <c:pt idx="108">
                  <c:v>66</c:v>
                </c:pt>
                <c:pt idx="109">
                  <c:v>70</c:v>
                </c:pt>
                <c:pt idx="110">
                  <c:v>63</c:v>
                </c:pt>
                <c:pt idx="111">
                  <c:v>61</c:v>
                </c:pt>
                <c:pt idx="112">
                  <c:v>68</c:v>
                </c:pt>
                <c:pt idx="113">
                  <c:v>63</c:v>
                </c:pt>
                <c:pt idx="114">
                  <c:v>66</c:v>
                </c:pt>
                <c:pt idx="115">
                  <c:v>65</c:v>
                </c:pt>
                <c:pt idx="116">
                  <c:v>64</c:v>
                </c:pt>
                <c:pt idx="117">
                  <c:v>66</c:v>
                </c:pt>
                <c:pt idx="118">
                  <c:v>68</c:v>
                </c:pt>
                <c:pt idx="119">
                  <c:v>61</c:v>
                </c:pt>
                <c:pt idx="120">
                  <c:v>65</c:v>
                </c:pt>
                <c:pt idx="121">
                  <c:v>65</c:v>
                </c:pt>
                <c:pt idx="122">
                  <c:v>70</c:v>
                </c:pt>
                <c:pt idx="123">
                  <c:v>65</c:v>
                </c:pt>
                <c:pt idx="124">
                  <c:v>66</c:v>
                </c:pt>
                <c:pt idx="125">
                  <c:v>64</c:v>
                </c:pt>
                <c:pt idx="126">
                  <c:v>60</c:v>
                </c:pt>
                <c:pt idx="127">
                  <c:v>58</c:v>
                </c:pt>
                <c:pt idx="128">
                  <c:v>61</c:v>
                </c:pt>
                <c:pt idx="129">
                  <c:v>57</c:v>
                </c:pt>
                <c:pt idx="130">
                  <c:v>56</c:v>
                </c:pt>
                <c:pt idx="131">
                  <c:v>58</c:v>
                </c:pt>
                <c:pt idx="132">
                  <c:v>55</c:v>
                </c:pt>
                <c:pt idx="133">
                  <c:v>50</c:v>
                </c:pt>
                <c:pt idx="134">
                  <c:v>49</c:v>
                </c:pt>
                <c:pt idx="135">
                  <c:v>50</c:v>
                </c:pt>
                <c:pt idx="136">
                  <c:v>50</c:v>
                </c:pt>
                <c:pt idx="137">
                  <c:v>48</c:v>
                </c:pt>
                <c:pt idx="138">
                  <c:v>48</c:v>
                </c:pt>
                <c:pt idx="139">
                  <c:v>46</c:v>
                </c:pt>
                <c:pt idx="140">
                  <c:v>45</c:v>
                </c:pt>
                <c:pt idx="141">
                  <c:v>48</c:v>
                </c:pt>
                <c:pt idx="142">
                  <c:v>44</c:v>
                </c:pt>
                <c:pt idx="143">
                  <c:v>44</c:v>
                </c:pt>
                <c:pt idx="144">
                  <c:v>43</c:v>
                </c:pt>
                <c:pt idx="145">
                  <c:v>43</c:v>
                </c:pt>
                <c:pt idx="146">
                  <c:v>44</c:v>
                </c:pt>
                <c:pt idx="147">
                  <c:v>49</c:v>
                </c:pt>
                <c:pt idx="148">
                  <c:v>41</c:v>
                </c:pt>
                <c:pt idx="149">
                  <c:v>43</c:v>
                </c:pt>
                <c:pt idx="150">
                  <c:v>50</c:v>
                </c:pt>
                <c:pt idx="151">
                  <c:v>45</c:v>
                </c:pt>
                <c:pt idx="152">
                  <c:v>46</c:v>
                </c:pt>
                <c:pt idx="153">
                  <c:v>50</c:v>
                </c:pt>
                <c:pt idx="154">
                  <c:v>51</c:v>
                </c:pt>
                <c:pt idx="155">
                  <c:v>52</c:v>
                </c:pt>
                <c:pt idx="156">
                  <c:v>53</c:v>
                </c:pt>
                <c:pt idx="157">
                  <c:v>52</c:v>
                </c:pt>
                <c:pt idx="158">
                  <c:v>52</c:v>
                </c:pt>
                <c:pt idx="159">
                  <c:v>55</c:v>
                </c:pt>
                <c:pt idx="160">
                  <c:v>50</c:v>
                </c:pt>
                <c:pt idx="161">
                  <c:v>59</c:v>
                </c:pt>
                <c:pt idx="162">
                  <c:v>55</c:v>
                </c:pt>
                <c:pt idx="163">
                  <c:v>56</c:v>
                </c:pt>
                <c:pt idx="164">
                  <c:v>58</c:v>
                </c:pt>
                <c:pt idx="165">
                  <c:v>55</c:v>
                </c:pt>
                <c:pt idx="166">
                  <c:v>62</c:v>
                </c:pt>
                <c:pt idx="167">
                  <c:v>63</c:v>
                </c:pt>
                <c:pt idx="168">
                  <c:v>61</c:v>
                </c:pt>
                <c:pt idx="169">
                  <c:v>60</c:v>
                </c:pt>
                <c:pt idx="170">
                  <c:v>65</c:v>
                </c:pt>
                <c:pt idx="171">
                  <c:v>66</c:v>
                </c:pt>
                <c:pt idx="172">
                  <c:v>62</c:v>
                </c:pt>
                <c:pt idx="173">
                  <c:v>70</c:v>
                </c:pt>
                <c:pt idx="174">
                  <c:v>68</c:v>
                </c:pt>
                <c:pt idx="175">
                  <c:v>63</c:v>
                </c:pt>
                <c:pt idx="176">
                  <c:v>67</c:v>
                </c:pt>
                <c:pt idx="177">
                  <c:v>64</c:v>
                </c:pt>
                <c:pt idx="178">
                  <c:v>67</c:v>
                </c:pt>
                <c:pt idx="179">
                  <c:v>66</c:v>
                </c:pt>
                <c:pt idx="180">
                  <c:v>67</c:v>
                </c:pt>
                <c:pt idx="181">
                  <c:v>67</c:v>
                </c:pt>
                <c:pt idx="182">
                  <c:v>67</c:v>
                </c:pt>
                <c:pt idx="183">
                  <c:v>65</c:v>
                </c:pt>
                <c:pt idx="184">
                  <c:v>61</c:v>
                </c:pt>
                <c:pt idx="185">
                  <c:v>66</c:v>
                </c:pt>
                <c:pt idx="186">
                  <c:v>65</c:v>
                </c:pt>
                <c:pt idx="187">
                  <c:v>63</c:v>
                </c:pt>
                <c:pt idx="188">
                  <c:v>57</c:v>
                </c:pt>
                <c:pt idx="189">
                  <c:v>58</c:v>
                </c:pt>
                <c:pt idx="190">
                  <c:v>65</c:v>
                </c:pt>
                <c:pt idx="191">
                  <c:v>63</c:v>
                </c:pt>
                <c:pt idx="192">
                  <c:v>56</c:v>
                </c:pt>
                <c:pt idx="193">
                  <c:v>67</c:v>
                </c:pt>
                <c:pt idx="194">
                  <c:v>57</c:v>
                </c:pt>
                <c:pt idx="195">
                  <c:v>55</c:v>
                </c:pt>
                <c:pt idx="196">
                  <c:v>51</c:v>
                </c:pt>
                <c:pt idx="197">
                  <c:v>55</c:v>
                </c:pt>
                <c:pt idx="198">
                  <c:v>58</c:v>
                </c:pt>
                <c:pt idx="199">
                  <c:v>53</c:v>
                </c:pt>
                <c:pt idx="20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B2-4795-BDE7-4083D060EDC2}"/>
            </c:ext>
          </c:extLst>
        </c:ser>
        <c:ser>
          <c:idx val="2"/>
          <c:order val="2"/>
          <c:tx>
            <c:strRef>
              <c:f>'+1iter ry'!$C$1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ry'!$C$2:$C$202</c:f>
              <c:numCache>
                <c:formatCode>General</c:formatCode>
                <c:ptCount val="201"/>
                <c:pt idx="0">
                  <c:v>80</c:v>
                </c:pt>
                <c:pt idx="1">
                  <c:v>77</c:v>
                </c:pt>
                <c:pt idx="2">
                  <c:v>68</c:v>
                </c:pt>
                <c:pt idx="3">
                  <c:v>63</c:v>
                </c:pt>
                <c:pt idx="4">
                  <c:v>59</c:v>
                </c:pt>
                <c:pt idx="5">
                  <c:v>54</c:v>
                </c:pt>
                <c:pt idx="6">
                  <c:v>46</c:v>
                </c:pt>
                <c:pt idx="7">
                  <c:v>48</c:v>
                </c:pt>
                <c:pt idx="8">
                  <c:v>45</c:v>
                </c:pt>
                <c:pt idx="9">
                  <c:v>38</c:v>
                </c:pt>
                <c:pt idx="10">
                  <c:v>38</c:v>
                </c:pt>
                <c:pt idx="11">
                  <c:v>33</c:v>
                </c:pt>
                <c:pt idx="12">
                  <c:v>32</c:v>
                </c:pt>
                <c:pt idx="13">
                  <c:v>33</c:v>
                </c:pt>
                <c:pt idx="14">
                  <c:v>35</c:v>
                </c:pt>
                <c:pt idx="15">
                  <c:v>38</c:v>
                </c:pt>
                <c:pt idx="16">
                  <c:v>40</c:v>
                </c:pt>
                <c:pt idx="17">
                  <c:v>41</c:v>
                </c:pt>
                <c:pt idx="18">
                  <c:v>44</c:v>
                </c:pt>
                <c:pt idx="19">
                  <c:v>51</c:v>
                </c:pt>
                <c:pt idx="20">
                  <c:v>53</c:v>
                </c:pt>
                <c:pt idx="21">
                  <c:v>62</c:v>
                </c:pt>
                <c:pt idx="22">
                  <c:v>72</c:v>
                </c:pt>
                <c:pt idx="23">
                  <c:v>74</c:v>
                </c:pt>
                <c:pt idx="24">
                  <c:v>91</c:v>
                </c:pt>
                <c:pt idx="25">
                  <c:v>100</c:v>
                </c:pt>
                <c:pt idx="26">
                  <c:v>108</c:v>
                </c:pt>
                <c:pt idx="27">
                  <c:v>114</c:v>
                </c:pt>
                <c:pt idx="28">
                  <c:v>122</c:v>
                </c:pt>
                <c:pt idx="29">
                  <c:v>133</c:v>
                </c:pt>
                <c:pt idx="30">
                  <c:v>140</c:v>
                </c:pt>
                <c:pt idx="31">
                  <c:v>160</c:v>
                </c:pt>
                <c:pt idx="32">
                  <c:v>180</c:v>
                </c:pt>
                <c:pt idx="33">
                  <c:v>178</c:v>
                </c:pt>
                <c:pt idx="34">
                  <c:v>188</c:v>
                </c:pt>
                <c:pt idx="35">
                  <c:v>181</c:v>
                </c:pt>
                <c:pt idx="36">
                  <c:v>205</c:v>
                </c:pt>
                <c:pt idx="37">
                  <c:v>206</c:v>
                </c:pt>
                <c:pt idx="38">
                  <c:v>229</c:v>
                </c:pt>
                <c:pt idx="39">
                  <c:v>233</c:v>
                </c:pt>
                <c:pt idx="40">
                  <c:v>250</c:v>
                </c:pt>
                <c:pt idx="41">
                  <c:v>246</c:v>
                </c:pt>
                <c:pt idx="42">
                  <c:v>259</c:v>
                </c:pt>
                <c:pt idx="43">
                  <c:v>254</c:v>
                </c:pt>
                <c:pt idx="44">
                  <c:v>271</c:v>
                </c:pt>
                <c:pt idx="45">
                  <c:v>283</c:v>
                </c:pt>
                <c:pt idx="46">
                  <c:v>267</c:v>
                </c:pt>
                <c:pt idx="47">
                  <c:v>274</c:v>
                </c:pt>
                <c:pt idx="48">
                  <c:v>300</c:v>
                </c:pt>
                <c:pt idx="49">
                  <c:v>298</c:v>
                </c:pt>
                <c:pt idx="50">
                  <c:v>304</c:v>
                </c:pt>
                <c:pt idx="51">
                  <c:v>302</c:v>
                </c:pt>
                <c:pt idx="52">
                  <c:v>290</c:v>
                </c:pt>
                <c:pt idx="53">
                  <c:v>319</c:v>
                </c:pt>
                <c:pt idx="54">
                  <c:v>295</c:v>
                </c:pt>
                <c:pt idx="55">
                  <c:v>303</c:v>
                </c:pt>
                <c:pt idx="56">
                  <c:v>290</c:v>
                </c:pt>
                <c:pt idx="57">
                  <c:v>286</c:v>
                </c:pt>
                <c:pt idx="58">
                  <c:v>311</c:v>
                </c:pt>
                <c:pt idx="59">
                  <c:v>301</c:v>
                </c:pt>
                <c:pt idx="60">
                  <c:v>296</c:v>
                </c:pt>
                <c:pt idx="61">
                  <c:v>307</c:v>
                </c:pt>
                <c:pt idx="62">
                  <c:v>298</c:v>
                </c:pt>
                <c:pt idx="63">
                  <c:v>275</c:v>
                </c:pt>
                <c:pt idx="64">
                  <c:v>289</c:v>
                </c:pt>
                <c:pt idx="65">
                  <c:v>283</c:v>
                </c:pt>
                <c:pt idx="66">
                  <c:v>277</c:v>
                </c:pt>
                <c:pt idx="67">
                  <c:v>262</c:v>
                </c:pt>
                <c:pt idx="68">
                  <c:v>271</c:v>
                </c:pt>
                <c:pt idx="69">
                  <c:v>286</c:v>
                </c:pt>
                <c:pt idx="70">
                  <c:v>269</c:v>
                </c:pt>
                <c:pt idx="71">
                  <c:v>269</c:v>
                </c:pt>
                <c:pt idx="72">
                  <c:v>247</c:v>
                </c:pt>
                <c:pt idx="73">
                  <c:v>222</c:v>
                </c:pt>
                <c:pt idx="74">
                  <c:v>243</c:v>
                </c:pt>
                <c:pt idx="75">
                  <c:v>232</c:v>
                </c:pt>
                <c:pt idx="76">
                  <c:v>233</c:v>
                </c:pt>
                <c:pt idx="77">
                  <c:v>212</c:v>
                </c:pt>
                <c:pt idx="78">
                  <c:v>221</c:v>
                </c:pt>
                <c:pt idx="79">
                  <c:v>215</c:v>
                </c:pt>
                <c:pt idx="80">
                  <c:v>204</c:v>
                </c:pt>
                <c:pt idx="81">
                  <c:v>205</c:v>
                </c:pt>
                <c:pt idx="82">
                  <c:v>199</c:v>
                </c:pt>
                <c:pt idx="83">
                  <c:v>186</c:v>
                </c:pt>
                <c:pt idx="84">
                  <c:v>195</c:v>
                </c:pt>
                <c:pt idx="85">
                  <c:v>178</c:v>
                </c:pt>
                <c:pt idx="86">
                  <c:v>178</c:v>
                </c:pt>
                <c:pt idx="87">
                  <c:v>173</c:v>
                </c:pt>
                <c:pt idx="88">
                  <c:v>164</c:v>
                </c:pt>
                <c:pt idx="89">
                  <c:v>162</c:v>
                </c:pt>
                <c:pt idx="90">
                  <c:v>150</c:v>
                </c:pt>
                <c:pt idx="91">
                  <c:v>159</c:v>
                </c:pt>
                <c:pt idx="92">
                  <c:v>153</c:v>
                </c:pt>
                <c:pt idx="93">
                  <c:v>146</c:v>
                </c:pt>
                <c:pt idx="94">
                  <c:v>147</c:v>
                </c:pt>
                <c:pt idx="95">
                  <c:v>145</c:v>
                </c:pt>
                <c:pt idx="96">
                  <c:v>126</c:v>
                </c:pt>
                <c:pt idx="97">
                  <c:v>128</c:v>
                </c:pt>
                <c:pt idx="98">
                  <c:v>125</c:v>
                </c:pt>
                <c:pt idx="99">
                  <c:v>117</c:v>
                </c:pt>
                <c:pt idx="100">
                  <c:v>113</c:v>
                </c:pt>
                <c:pt idx="101">
                  <c:v>116</c:v>
                </c:pt>
                <c:pt idx="102">
                  <c:v>105</c:v>
                </c:pt>
                <c:pt idx="103">
                  <c:v>108</c:v>
                </c:pt>
                <c:pt idx="104">
                  <c:v>108</c:v>
                </c:pt>
                <c:pt idx="105">
                  <c:v>101</c:v>
                </c:pt>
                <c:pt idx="106">
                  <c:v>97</c:v>
                </c:pt>
                <c:pt idx="107">
                  <c:v>98</c:v>
                </c:pt>
                <c:pt idx="108">
                  <c:v>90</c:v>
                </c:pt>
                <c:pt idx="109">
                  <c:v>87</c:v>
                </c:pt>
                <c:pt idx="110">
                  <c:v>84</c:v>
                </c:pt>
                <c:pt idx="111">
                  <c:v>87</c:v>
                </c:pt>
                <c:pt idx="112">
                  <c:v>85</c:v>
                </c:pt>
                <c:pt idx="113">
                  <c:v>77</c:v>
                </c:pt>
                <c:pt idx="114">
                  <c:v>76</c:v>
                </c:pt>
                <c:pt idx="115">
                  <c:v>79</c:v>
                </c:pt>
                <c:pt idx="116">
                  <c:v>83</c:v>
                </c:pt>
                <c:pt idx="117">
                  <c:v>72</c:v>
                </c:pt>
                <c:pt idx="118">
                  <c:v>68</c:v>
                </c:pt>
                <c:pt idx="119">
                  <c:v>73</c:v>
                </c:pt>
                <c:pt idx="120">
                  <c:v>77</c:v>
                </c:pt>
                <c:pt idx="121">
                  <c:v>69</c:v>
                </c:pt>
                <c:pt idx="122">
                  <c:v>69</c:v>
                </c:pt>
                <c:pt idx="123">
                  <c:v>67</c:v>
                </c:pt>
                <c:pt idx="124">
                  <c:v>70</c:v>
                </c:pt>
                <c:pt idx="125">
                  <c:v>61</c:v>
                </c:pt>
                <c:pt idx="126">
                  <c:v>69</c:v>
                </c:pt>
                <c:pt idx="127">
                  <c:v>60</c:v>
                </c:pt>
                <c:pt idx="128">
                  <c:v>63</c:v>
                </c:pt>
                <c:pt idx="129">
                  <c:v>61</c:v>
                </c:pt>
                <c:pt idx="130">
                  <c:v>57</c:v>
                </c:pt>
                <c:pt idx="131">
                  <c:v>64</c:v>
                </c:pt>
                <c:pt idx="132">
                  <c:v>63</c:v>
                </c:pt>
                <c:pt idx="133">
                  <c:v>57</c:v>
                </c:pt>
                <c:pt idx="134">
                  <c:v>59</c:v>
                </c:pt>
                <c:pt idx="135">
                  <c:v>56</c:v>
                </c:pt>
                <c:pt idx="136">
                  <c:v>57</c:v>
                </c:pt>
                <c:pt idx="137">
                  <c:v>57</c:v>
                </c:pt>
                <c:pt idx="138">
                  <c:v>58</c:v>
                </c:pt>
                <c:pt idx="139">
                  <c:v>53</c:v>
                </c:pt>
                <c:pt idx="140">
                  <c:v>58</c:v>
                </c:pt>
                <c:pt idx="141">
                  <c:v>62</c:v>
                </c:pt>
                <c:pt idx="142">
                  <c:v>58</c:v>
                </c:pt>
                <c:pt idx="143">
                  <c:v>60</c:v>
                </c:pt>
                <c:pt idx="144">
                  <c:v>62</c:v>
                </c:pt>
                <c:pt idx="145">
                  <c:v>58</c:v>
                </c:pt>
                <c:pt idx="146">
                  <c:v>58</c:v>
                </c:pt>
                <c:pt idx="147">
                  <c:v>55</c:v>
                </c:pt>
                <c:pt idx="148">
                  <c:v>60</c:v>
                </c:pt>
                <c:pt idx="149">
                  <c:v>59</c:v>
                </c:pt>
                <c:pt idx="150">
                  <c:v>57</c:v>
                </c:pt>
                <c:pt idx="151">
                  <c:v>54</c:v>
                </c:pt>
                <c:pt idx="152">
                  <c:v>58</c:v>
                </c:pt>
                <c:pt idx="153">
                  <c:v>57</c:v>
                </c:pt>
                <c:pt idx="154">
                  <c:v>55</c:v>
                </c:pt>
                <c:pt idx="155">
                  <c:v>53</c:v>
                </c:pt>
                <c:pt idx="156">
                  <c:v>57</c:v>
                </c:pt>
                <c:pt idx="157">
                  <c:v>56</c:v>
                </c:pt>
                <c:pt idx="158">
                  <c:v>58</c:v>
                </c:pt>
                <c:pt idx="159">
                  <c:v>51</c:v>
                </c:pt>
                <c:pt idx="160">
                  <c:v>57</c:v>
                </c:pt>
                <c:pt idx="161">
                  <c:v>58</c:v>
                </c:pt>
                <c:pt idx="162">
                  <c:v>59</c:v>
                </c:pt>
                <c:pt idx="163">
                  <c:v>58</c:v>
                </c:pt>
                <c:pt idx="164">
                  <c:v>60</c:v>
                </c:pt>
                <c:pt idx="165">
                  <c:v>59</c:v>
                </c:pt>
                <c:pt idx="166">
                  <c:v>59</c:v>
                </c:pt>
                <c:pt idx="167">
                  <c:v>56</c:v>
                </c:pt>
                <c:pt idx="168">
                  <c:v>57</c:v>
                </c:pt>
                <c:pt idx="169">
                  <c:v>52</c:v>
                </c:pt>
                <c:pt idx="170">
                  <c:v>55</c:v>
                </c:pt>
                <c:pt idx="171">
                  <c:v>53</c:v>
                </c:pt>
                <c:pt idx="172">
                  <c:v>60</c:v>
                </c:pt>
                <c:pt idx="173">
                  <c:v>56</c:v>
                </c:pt>
                <c:pt idx="174">
                  <c:v>60</c:v>
                </c:pt>
                <c:pt idx="175">
                  <c:v>57</c:v>
                </c:pt>
                <c:pt idx="176">
                  <c:v>59</c:v>
                </c:pt>
                <c:pt idx="177">
                  <c:v>54</c:v>
                </c:pt>
                <c:pt idx="178">
                  <c:v>57</c:v>
                </c:pt>
                <c:pt idx="179">
                  <c:v>60</c:v>
                </c:pt>
                <c:pt idx="180">
                  <c:v>59</c:v>
                </c:pt>
                <c:pt idx="181">
                  <c:v>61</c:v>
                </c:pt>
                <c:pt idx="182">
                  <c:v>58</c:v>
                </c:pt>
                <c:pt idx="183">
                  <c:v>62</c:v>
                </c:pt>
                <c:pt idx="184">
                  <c:v>60</c:v>
                </c:pt>
                <c:pt idx="185">
                  <c:v>61</c:v>
                </c:pt>
                <c:pt idx="186">
                  <c:v>61</c:v>
                </c:pt>
                <c:pt idx="187">
                  <c:v>61</c:v>
                </c:pt>
                <c:pt idx="188">
                  <c:v>64</c:v>
                </c:pt>
                <c:pt idx="189">
                  <c:v>57</c:v>
                </c:pt>
                <c:pt idx="190">
                  <c:v>58</c:v>
                </c:pt>
                <c:pt idx="191">
                  <c:v>59</c:v>
                </c:pt>
                <c:pt idx="192">
                  <c:v>58</c:v>
                </c:pt>
                <c:pt idx="193">
                  <c:v>61</c:v>
                </c:pt>
                <c:pt idx="194">
                  <c:v>58</c:v>
                </c:pt>
                <c:pt idx="195">
                  <c:v>55</c:v>
                </c:pt>
                <c:pt idx="196">
                  <c:v>58</c:v>
                </c:pt>
                <c:pt idx="197">
                  <c:v>58</c:v>
                </c:pt>
                <c:pt idx="198">
                  <c:v>60</c:v>
                </c:pt>
                <c:pt idx="199">
                  <c:v>59</c:v>
                </c:pt>
                <c:pt idx="200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B2-4795-BDE7-4083D060EDC2}"/>
            </c:ext>
          </c:extLst>
        </c:ser>
        <c:ser>
          <c:idx val="3"/>
          <c:order val="3"/>
          <c:tx>
            <c:strRef>
              <c:f>'+1iter ry'!$D$1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ry'!$D$2:$D$202</c:f>
              <c:numCache>
                <c:formatCode>General</c:formatCode>
                <c:ptCount val="201"/>
                <c:pt idx="0">
                  <c:v>36</c:v>
                </c:pt>
                <c:pt idx="1">
                  <c:v>35</c:v>
                </c:pt>
                <c:pt idx="2">
                  <c:v>34</c:v>
                </c:pt>
                <c:pt idx="3">
                  <c:v>35</c:v>
                </c:pt>
                <c:pt idx="4">
                  <c:v>36</c:v>
                </c:pt>
                <c:pt idx="5">
                  <c:v>38</c:v>
                </c:pt>
                <c:pt idx="6">
                  <c:v>32</c:v>
                </c:pt>
                <c:pt idx="7">
                  <c:v>30</c:v>
                </c:pt>
                <c:pt idx="8">
                  <c:v>37</c:v>
                </c:pt>
                <c:pt idx="9">
                  <c:v>36</c:v>
                </c:pt>
                <c:pt idx="10">
                  <c:v>35</c:v>
                </c:pt>
                <c:pt idx="11">
                  <c:v>35</c:v>
                </c:pt>
                <c:pt idx="12">
                  <c:v>38</c:v>
                </c:pt>
                <c:pt idx="13">
                  <c:v>38</c:v>
                </c:pt>
                <c:pt idx="14">
                  <c:v>38</c:v>
                </c:pt>
                <c:pt idx="15">
                  <c:v>37</c:v>
                </c:pt>
                <c:pt idx="16">
                  <c:v>37</c:v>
                </c:pt>
                <c:pt idx="17">
                  <c:v>39</c:v>
                </c:pt>
                <c:pt idx="18">
                  <c:v>38</c:v>
                </c:pt>
                <c:pt idx="19">
                  <c:v>44</c:v>
                </c:pt>
                <c:pt idx="20">
                  <c:v>38</c:v>
                </c:pt>
                <c:pt idx="21">
                  <c:v>41</c:v>
                </c:pt>
                <c:pt idx="22">
                  <c:v>40</c:v>
                </c:pt>
                <c:pt idx="23">
                  <c:v>42</c:v>
                </c:pt>
                <c:pt idx="24">
                  <c:v>38</c:v>
                </c:pt>
                <c:pt idx="25">
                  <c:v>38</c:v>
                </c:pt>
                <c:pt idx="26">
                  <c:v>41</c:v>
                </c:pt>
                <c:pt idx="27">
                  <c:v>42</c:v>
                </c:pt>
                <c:pt idx="28">
                  <c:v>42</c:v>
                </c:pt>
                <c:pt idx="29">
                  <c:v>45</c:v>
                </c:pt>
                <c:pt idx="30">
                  <c:v>43</c:v>
                </c:pt>
                <c:pt idx="31">
                  <c:v>43</c:v>
                </c:pt>
                <c:pt idx="32">
                  <c:v>39</c:v>
                </c:pt>
                <c:pt idx="33">
                  <c:v>41</c:v>
                </c:pt>
                <c:pt idx="34">
                  <c:v>46</c:v>
                </c:pt>
                <c:pt idx="35">
                  <c:v>44</c:v>
                </c:pt>
                <c:pt idx="36">
                  <c:v>43</c:v>
                </c:pt>
                <c:pt idx="37">
                  <c:v>44</c:v>
                </c:pt>
                <c:pt idx="38">
                  <c:v>40</c:v>
                </c:pt>
                <c:pt idx="39">
                  <c:v>46</c:v>
                </c:pt>
                <c:pt idx="40">
                  <c:v>41</c:v>
                </c:pt>
                <c:pt idx="41">
                  <c:v>46</c:v>
                </c:pt>
                <c:pt idx="42">
                  <c:v>41</c:v>
                </c:pt>
                <c:pt idx="43">
                  <c:v>44</c:v>
                </c:pt>
                <c:pt idx="44">
                  <c:v>41</c:v>
                </c:pt>
                <c:pt idx="45">
                  <c:v>47</c:v>
                </c:pt>
                <c:pt idx="46">
                  <c:v>45</c:v>
                </c:pt>
                <c:pt idx="47">
                  <c:v>41</c:v>
                </c:pt>
                <c:pt idx="48">
                  <c:v>44</c:v>
                </c:pt>
                <c:pt idx="49">
                  <c:v>42</c:v>
                </c:pt>
                <c:pt idx="50">
                  <c:v>45</c:v>
                </c:pt>
                <c:pt idx="51">
                  <c:v>49</c:v>
                </c:pt>
                <c:pt idx="52">
                  <c:v>45</c:v>
                </c:pt>
                <c:pt idx="53">
                  <c:v>50</c:v>
                </c:pt>
                <c:pt idx="54">
                  <c:v>45</c:v>
                </c:pt>
                <c:pt idx="55">
                  <c:v>42</c:v>
                </c:pt>
                <c:pt idx="56">
                  <c:v>46</c:v>
                </c:pt>
                <c:pt idx="57">
                  <c:v>45</c:v>
                </c:pt>
                <c:pt idx="58">
                  <c:v>39</c:v>
                </c:pt>
                <c:pt idx="59">
                  <c:v>41</c:v>
                </c:pt>
                <c:pt idx="60">
                  <c:v>40</c:v>
                </c:pt>
                <c:pt idx="61">
                  <c:v>40</c:v>
                </c:pt>
                <c:pt idx="62">
                  <c:v>46</c:v>
                </c:pt>
                <c:pt idx="63">
                  <c:v>51</c:v>
                </c:pt>
                <c:pt idx="64">
                  <c:v>47</c:v>
                </c:pt>
                <c:pt idx="65">
                  <c:v>43</c:v>
                </c:pt>
                <c:pt idx="66">
                  <c:v>45</c:v>
                </c:pt>
                <c:pt idx="67">
                  <c:v>47</c:v>
                </c:pt>
                <c:pt idx="68">
                  <c:v>44</c:v>
                </c:pt>
                <c:pt idx="69">
                  <c:v>46</c:v>
                </c:pt>
                <c:pt idx="70">
                  <c:v>41</c:v>
                </c:pt>
                <c:pt idx="71">
                  <c:v>42</c:v>
                </c:pt>
                <c:pt idx="72">
                  <c:v>46</c:v>
                </c:pt>
                <c:pt idx="73">
                  <c:v>50</c:v>
                </c:pt>
                <c:pt idx="74">
                  <c:v>43</c:v>
                </c:pt>
                <c:pt idx="75">
                  <c:v>47</c:v>
                </c:pt>
                <c:pt idx="76">
                  <c:v>45</c:v>
                </c:pt>
                <c:pt idx="77">
                  <c:v>53</c:v>
                </c:pt>
                <c:pt idx="78">
                  <c:v>49</c:v>
                </c:pt>
                <c:pt idx="79">
                  <c:v>53</c:v>
                </c:pt>
                <c:pt idx="80">
                  <c:v>52</c:v>
                </c:pt>
                <c:pt idx="81">
                  <c:v>52</c:v>
                </c:pt>
                <c:pt idx="82">
                  <c:v>58</c:v>
                </c:pt>
                <c:pt idx="83">
                  <c:v>56</c:v>
                </c:pt>
                <c:pt idx="84">
                  <c:v>57</c:v>
                </c:pt>
                <c:pt idx="85">
                  <c:v>56</c:v>
                </c:pt>
                <c:pt idx="86">
                  <c:v>56</c:v>
                </c:pt>
                <c:pt idx="87">
                  <c:v>59</c:v>
                </c:pt>
                <c:pt idx="88">
                  <c:v>57</c:v>
                </c:pt>
                <c:pt idx="89">
                  <c:v>57</c:v>
                </c:pt>
                <c:pt idx="90">
                  <c:v>61</c:v>
                </c:pt>
                <c:pt idx="91">
                  <c:v>60</c:v>
                </c:pt>
                <c:pt idx="92">
                  <c:v>57</c:v>
                </c:pt>
                <c:pt idx="93">
                  <c:v>63</c:v>
                </c:pt>
                <c:pt idx="94">
                  <c:v>62</c:v>
                </c:pt>
                <c:pt idx="95">
                  <c:v>61</c:v>
                </c:pt>
                <c:pt idx="96">
                  <c:v>64</c:v>
                </c:pt>
                <c:pt idx="97">
                  <c:v>65</c:v>
                </c:pt>
                <c:pt idx="98">
                  <c:v>68</c:v>
                </c:pt>
                <c:pt idx="99">
                  <c:v>58</c:v>
                </c:pt>
                <c:pt idx="100">
                  <c:v>67</c:v>
                </c:pt>
                <c:pt idx="101">
                  <c:v>65</c:v>
                </c:pt>
                <c:pt idx="102">
                  <c:v>67</c:v>
                </c:pt>
                <c:pt idx="103">
                  <c:v>69</c:v>
                </c:pt>
                <c:pt idx="104">
                  <c:v>72</c:v>
                </c:pt>
                <c:pt idx="105">
                  <c:v>70</c:v>
                </c:pt>
                <c:pt idx="106">
                  <c:v>71</c:v>
                </c:pt>
                <c:pt idx="107">
                  <c:v>74</c:v>
                </c:pt>
                <c:pt idx="108">
                  <c:v>75</c:v>
                </c:pt>
                <c:pt idx="109">
                  <c:v>73</c:v>
                </c:pt>
                <c:pt idx="110">
                  <c:v>72</c:v>
                </c:pt>
                <c:pt idx="111">
                  <c:v>78</c:v>
                </c:pt>
                <c:pt idx="112">
                  <c:v>73</c:v>
                </c:pt>
                <c:pt idx="113">
                  <c:v>78</c:v>
                </c:pt>
                <c:pt idx="114">
                  <c:v>75</c:v>
                </c:pt>
                <c:pt idx="115">
                  <c:v>73</c:v>
                </c:pt>
                <c:pt idx="116">
                  <c:v>80</c:v>
                </c:pt>
                <c:pt idx="117">
                  <c:v>76</c:v>
                </c:pt>
                <c:pt idx="118">
                  <c:v>74</c:v>
                </c:pt>
                <c:pt idx="119">
                  <c:v>73</c:v>
                </c:pt>
                <c:pt idx="120">
                  <c:v>72</c:v>
                </c:pt>
                <c:pt idx="121">
                  <c:v>74</c:v>
                </c:pt>
                <c:pt idx="122">
                  <c:v>75</c:v>
                </c:pt>
                <c:pt idx="123">
                  <c:v>74</c:v>
                </c:pt>
                <c:pt idx="124">
                  <c:v>74</c:v>
                </c:pt>
                <c:pt idx="125">
                  <c:v>74</c:v>
                </c:pt>
                <c:pt idx="126">
                  <c:v>69</c:v>
                </c:pt>
                <c:pt idx="127">
                  <c:v>73</c:v>
                </c:pt>
                <c:pt idx="128">
                  <c:v>74</c:v>
                </c:pt>
                <c:pt idx="129">
                  <c:v>75</c:v>
                </c:pt>
                <c:pt idx="130">
                  <c:v>69</c:v>
                </c:pt>
                <c:pt idx="131">
                  <c:v>71</c:v>
                </c:pt>
                <c:pt idx="132">
                  <c:v>68</c:v>
                </c:pt>
                <c:pt idx="133">
                  <c:v>68</c:v>
                </c:pt>
                <c:pt idx="134">
                  <c:v>65</c:v>
                </c:pt>
                <c:pt idx="135">
                  <c:v>71</c:v>
                </c:pt>
                <c:pt idx="136">
                  <c:v>66</c:v>
                </c:pt>
                <c:pt idx="137">
                  <c:v>66</c:v>
                </c:pt>
                <c:pt idx="138">
                  <c:v>65</c:v>
                </c:pt>
                <c:pt idx="139">
                  <c:v>63</c:v>
                </c:pt>
                <c:pt idx="140">
                  <c:v>56</c:v>
                </c:pt>
                <c:pt idx="141">
                  <c:v>62</c:v>
                </c:pt>
                <c:pt idx="142">
                  <c:v>60</c:v>
                </c:pt>
                <c:pt idx="143">
                  <c:v>55</c:v>
                </c:pt>
                <c:pt idx="144">
                  <c:v>61</c:v>
                </c:pt>
                <c:pt idx="145">
                  <c:v>57</c:v>
                </c:pt>
                <c:pt idx="146">
                  <c:v>58</c:v>
                </c:pt>
                <c:pt idx="147">
                  <c:v>51</c:v>
                </c:pt>
                <c:pt idx="148">
                  <c:v>56</c:v>
                </c:pt>
                <c:pt idx="149">
                  <c:v>56</c:v>
                </c:pt>
                <c:pt idx="150">
                  <c:v>56</c:v>
                </c:pt>
                <c:pt idx="151">
                  <c:v>57</c:v>
                </c:pt>
                <c:pt idx="152">
                  <c:v>49</c:v>
                </c:pt>
                <c:pt idx="153">
                  <c:v>50</c:v>
                </c:pt>
                <c:pt idx="154">
                  <c:v>49</c:v>
                </c:pt>
                <c:pt idx="155">
                  <c:v>53</c:v>
                </c:pt>
                <c:pt idx="156">
                  <c:v>46</c:v>
                </c:pt>
                <c:pt idx="157">
                  <c:v>51</c:v>
                </c:pt>
                <c:pt idx="158">
                  <c:v>46</c:v>
                </c:pt>
                <c:pt idx="159">
                  <c:v>52</c:v>
                </c:pt>
                <c:pt idx="160">
                  <c:v>48</c:v>
                </c:pt>
                <c:pt idx="161">
                  <c:v>50</c:v>
                </c:pt>
                <c:pt idx="162">
                  <c:v>46</c:v>
                </c:pt>
                <c:pt idx="163">
                  <c:v>39</c:v>
                </c:pt>
                <c:pt idx="164">
                  <c:v>42</c:v>
                </c:pt>
                <c:pt idx="165">
                  <c:v>41</c:v>
                </c:pt>
                <c:pt idx="166">
                  <c:v>40</c:v>
                </c:pt>
                <c:pt idx="167">
                  <c:v>40</c:v>
                </c:pt>
                <c:pt idx="168">
                  <c:v>40</c:v>
                </c:pt>
                <c:pt idx="169">
                  <c:v>39</c:v>
                </c:pt>
                <c:pt idx="170">
                  <c:v>43</c:v>
                </c:pt>
                <c:pt idx="171">
                  <c:v>42</c:v>
                </c:pt>
                <c:pt idx="172">
                  <c:v>38</c:v>
                </c:pt>
                <c:pt idx="173">
                  <c:v>35</c:v>
                </c:pt>
                <c:pt idx="174">
                  <c:v>47</c:v>
                </c:pt>
                <c:pt idx="175">
                  <c:v>38</c:v>
                </c:pt>
                <c:pt idx="176">
                  <c:v>44</c:v>
                </c:pt>
                <c:pt idx="177">
                  <c:v>38</c:v>
                </c:pt>
                <c:pt idx="178">
                  <c:v>42</c:v>
                </c:pt>
                <c:pt idx="179">
                  <c:v>41</c:v>
                </c:pt>
                <c:pt idx="180">
                  <c:v>42</c:v>
                </c:pt>
                <c:pt idx="181">
                  <c:v>44</c:v>
                </c:pt>
                <c:pt idx="182">
                  <c:v>44</c:v>
                </c:pt>
                <c:pt idx="183">
                  <c:v>45</c:v>
                </c:pt>
                <c:pt idx="184">
                  <c:v>46</c:v>
                </c:pt>
                <c:pt idx="185">
                  <c:v>42</c:v>
                </c:pt>
                <c:pt idx="186">
                  <c:v>40</c:v>
                </c:pt>
                <c:pt idx="187">
                  <c:v>42</c:v>
                </c:pt>
                <c:pt idx="188">
                  <c:v>42</c:v>
                </c:pt>
                <c:pt idx="189">
                  <c:v>43</c:v>
                </c:pt>
                <c:pt idx="190">
                  <c:v>43</c:v>
                </c:pt>
                <c:pt idx="191">
                  <c:v>39</c:v>
                </c:pt>
                <c:pt idx="192">
                  <c:v>48</c:v>
                </c:pt>
                <c:pt idx="193">
                  <c:v>45</c:v>
                </c:pt>
                <c:pt idx="194">
                  <c:v>43</c:v>
                </c:pt>
                <c:pt idx="195">
                  <c:v>44</c:v>
                </c:pt>
                <c:pt idx="196">
                  <c:v>45</c:v>
                </c:pt>
                <c:pt idx="197">
                  <c:v>44</c:v>
                </c:pt>
                <c:pt idx="198">
                  <c:v>43</c:v>
                </c:pt>
                <c:pt idx="199">
                  <c:v>44</c:v>
                </c:pt>
                <c:pt idx="200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B2-4795-BDE7-4083D060EDC2}"/>
            </c:ext>
          </c:extLst>
        </c:ser>
        <c:ser>
          <c:idx val="4"/>
          <c:order val="4"/>
          <c:tx>
            <c:strRef>
              <c:f>'+1iter ry'!$E$1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ry'!$E$2:$E$202</c:f>
              <c:numCache>
                <c:formatCode>General</c:formatCode>
                <c:ptCount val="201"/>
                <c:pt idx="0">
                  <c:v>60</c:v>
                </c:pt>
                <c:pt idx="1">
                  <c:v>63</c:v>
                </c:pt>
                <c:pt idx="2">
                  <c:v>60</c:v>
                </c:pt>
                <c:pt idx="3">
                  <c:v>67</c:v>
                </c:pt>
                <c:pt idx="4">
                  <c:v>68</c:v>
                </c:pt>
                <c:pt idx="5">
                  <c:v>68</c:v>
                </c:pt>
                <c:pt idx="6">
                  <c:v>77</c:v>
                </c:pt>
                <c:pt idx="7">
                  <c:v>79</c:v>
                </c:pt>
                <c:pt idx="8">
                  <c:v>78</c:v>
                </c:pt>
                <c:pt idx="9">
                  <c:v>89</c:v>
                </c:pt>
                <c:pt idx="10">
                  <c:v>85</c:v>
                </c:pt>
                <c:pt idx="11">
                  <c:v>88</c:v>
                </c:pt>
                <c:pt idx="12">
                  <c:v>93</c:v>
                </c:pt>
                <c:pt idx="13">
                  <c:v>91</c:v>
                </c:pt>
                <c:pt idx="14">
                  <c:v>101</c:v>
                </c:pt>
                <c:pt idx="15">
                  <c:v>101</c:v>
                </c:pt>
                <c:pt idx="16">
                  <c:v>100</c:v>
                </c:pt>
                <c:pt idx="17">
                  <c:v>96</c:v>
                </c:pt>
                <c:pt idx="18">
                  <c:v>113</c:v>
                </c:pt>
                <c:pt idx="19">
                  <c:v>108</c:v>
                </c:pt>
                <c:pt idx="20">
                  <c:v>113</c:v>
                </c:pt>
                <c:pt idx="21">
                  <c:v>112</c:v>
                </c:pt>
                <c:pt idx="22">
                  <c:v>107</c:v>
                </c:pt>
                <c:pt idx="23">
                  <c:v>98</c:v>
                </c:pt>
                <c:pt idx="24">
                  <c:v>112</c:v>
                </c:pt>
                <c:pt idx="25">
                  <c:v>110</c:v>
                </c:pt>
                <c:pt idx="26">
                  <c:v>109</c:v>
                </c:pt>
                <c:pt idx="27">
                  <c:v>100</c:v>
                </c:pt>
                <c:pt idx="28">
                  <c:v>102</c:v>
                </c:pt>
                <c:pt idx="29">
                  <c:v>93</c:v>
                </c:pt>
                <c:pt idx="30">
                  <c:v>97</c:v>
                </c:pt>
                <c:pt idx="31">
                  <c:v>93</c:v>
                </c:pt>
                <c:pt idx="32">
                  <c:v>97</c:v>
                </c:pt>
                <c:pt idx="33">
                  <c:v>93</c:v>
                </c:pt>
                <c:pt idx="34">
                  <c:v>85</c:v>
                </c:pt>
                <c:pt idx="35">
                  <c:v>83</c:v>
                </c:pt>
                <c:pt idx="36">
                  <c:v>81</c:v>
                </c:pt>
                <c:pt idx="37">
                  <c:v>74</c:v>
                </c:pt>
                <c:pt idx="38">
                  <c:v>73</c:v>
                </c:pt>
                <c:pt idx="39">
                  <c:v>70</c:v>
                </c:pt>
                <c:pt idx="40">
                  <c:v>63</c:v>
                </c:pt>
                <c:pt idx="41">
                  <c:v>61</c:v>
                </c:pt>
                <c:pt idx="42">
                  <c:v>57</c:v>
                </c:pt>
                <c:pt idx="43">
                  <c:v>56</c:v>
                </c:pt>
                <c:pt idx="44">
                  <c:v>56</c:v>
                </c:pt>
                <c:pt idx="45">
                  <c:v>52</c:v>
                </c:pt>
                <c:pt idx="46">
                  <c:v>47</c:v>
                </c:pt>
                <c:pt idx="47">
                  <c:v>44</c:v>
                </c:pt>
                <c:pt idx="48">
                  <c:v>44</c:v>
                </c:pt>
                <c:pt idx="49">
                  <c:v>44</c:v>
                </c:pt>
                <c:pt idx="50">
                  <c:v>42</c:v>
                </c:pt>
                <c:pt idx="51">
                  <c:v>39</c:v>
                </c:pt>
                <c:pt idx="52">
                  <c:v>33</c:v>
                </c:pt>
                <c:pt idx="53">
                  <c:v>32</c:v>
                </c:pt>
                <c:pt idx="54">
                  <c:v>32</c:v>
                </c:pt>
                <c:pt idx="55">
                  <c:v>29</c:v>
                </c:pt>
                <c:pt idx="56">
                  <c:v>32</c:v>
                </c:pt>
                <c:pt idx="57">
                  <c:v>28</c:v>
                </c:pt>
                <c:pt idx="58">
                  <c:v>27</c:v>
                </c:pt>
                <c:pt idx="59">
                  <c:v>32</c:v>
                </c:pt>
                <c:pt idx="60">
                  <c:v>27</c:v>
                </c:pt>
                <c:pt idx="61">
                  <c:v>27</c:v>
                </c:pt>
                <c:pt idx="62">
                  <c:v>25</c:v>
                </c:pt>
                <c:pt idx="63">
                  <c:v>28</c:v>
                </c:pt>
                <c:pt idx="64">
                  <c:v>27</c:v>
                </c:pt>
                <c:pt idx="65">
                  <c:v>27</c:v>
                </c:pt>
                <c:pt idx="66">
                  <c:v>27</c:v>
                </c:pt>
                <c:pt idx="67">
                  <c:v>27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26</c:v>
                </c:pt>
                <c:pt idx="72">
                  <c:v>28</c:v>
                </c:pt>
                <c:pt idx="73">
                  <c:v>31</c:v>
                </c:pt>
                <c:pt idx="74">
                  <c:v>30</c:v>
                </c:pt>
                <c:pt idx="75">
                  <c:v>33</c:v>
                </c:pt>
                <c:pt idx="76">
                  <c:v>31</c:v>
                </c:pt>
                <c:pt idx="77">
                  <c:v>30</c:v>
                </c:pt>
                <c:pt idx="78">
                  <c:v>31</c:v>
                </c:pt>
                <c:pt idx="79">
                  <c:v>29</c:v>
                </c:pt>
                <c:pt idx="80">
                  <c:v>32</c:v>
                </c:pt>
                <c:pt idx="81">
                  <c:v>33</c:v>
                </c:pt>
                <c:pt idx="82">
                  <c:v>36</c:v>
                </c:pt>
                <c:pt idx="83">
                  <c:v>38</c:v>
                </c:pt>
                <c:pt idx="84">
                  <c:v>35</c:v>
                </c:pt>
                <c:pt idx="85">
                  <c:v>39</c:v>
                </c:pt>
                <c:pt idx="86">
                  <c:v>33</c:v>
                </c:pt>
                <c:pt idx="87">
                  <c:v>34</c:v>
                </c:pt>
                <c:pt idx="88">
                  <c:v>40</c:v>
                </c:pt>
                <c:pt idx="89">
                  <c:v>41</c:v>
                </c:pt>
                <c:pt idx="90">
                  <c:v>42</c:v>
                </c:pt>
                <c:pt idx="91">
                  <c:v>36</c:v>
                </c:pt>
                <c:pt idx="92">
                  <c:v>42</c:v>
                </c:pt>
                <c:pt idx="93">
                  <c:v>42</c:v>
                </c:pt>
                <c:pt idx="94">
                  <c:v>38</c:v>
                </c:pt>
                <c:pt idx="95">
                  <c:v>45</c:v>
                </c:pt>
                <c:pt idx="96">
                  <c:v>42</c:v>
                </c:pt>
                <c:pt idx="97">
                  <c:v>46</c:v>
                </c:pt>
                <c:pt idx="98">
                  <c:v>45</c:v>
                </c:pt>
                <c:pt idx="99">
                  <c:v>44</c:v>
                </c:pt>
                <c:pt idx="100">
                  <c:v>46</c:v>
                </c:pt>
                <c:pt idx="101">
                  <c:v>47</c:v>
                </c:pt>
                <c:pt idx="102">
                  <c:v>49</c:v>
                </c:pt>
                <c:pt idx="103">
                  <c:v>49</c:v>
                </c:pt>
                <c:pt idx="104">
                  <c:v>50</c:v>
                </c:pt>
                <c:pt idx="105">
                  <c:v>57</c:v>
                </c:pt>
                <c:pt idx="106">
                  <c:v>50</c:v>
                </c:pt>
                <c:pt idx="107">
                  <c:v>50</c:v>
                </c:pt>
                <c:pt idx="108">
                  <c:v>54</c:v>
                </c:pt>
                <c:pt idx="109">
                  <c:v>51</c:v>
                </c:pt>
                <c:pt idx="110">
                  <c:v>55</c:v>
                </c:pt>
                <c:pt idx="111">
                  <c:v>50</c:v>
                </c:pt>
                <c:pt idx="112">
                  <c:v>51</c:v>
                </c:pt>
                <c:pt idx="113">
                  <c:v>53</c:v>
                </c:pt>
                <c:pt idx="114">
                  <c:v>52</c:v>
                </c:pt>
                <c:pt idx="115">
                  <c:v>53</c:v>
                </c:pt>
                <c:pt idx="116">
                  <c:v>55</c:v>
                </c:pt>
                <c:pt idx="117">
                  <c:v>58</c:v>
                </c:pt>
                <c:pt idx="118">
                  <c:v>57</c:v>
                </c:pt>
                <c:pt idx="119">
                  <c:v>54</c:v>
                </c:pt>
                <c:pt idx="120">
                  <c:v>54</c:v>
                </c:pt>
                <c:pt idx="121">
                  <c:v>53</c:v>
                </c:pt>
                <c:pt idx="122">
                  <c:v>48</c:v>
                </c:pt>
                <c:pt idx="123">
                  <c:v>49</c:v>
                </c:pt>
                <c:pt idx="124">
                  <c:v>49</c:v>
                </c:pt>
                <c:pt idx="125">
                  <c:v>54</c:v>
                </c:pt>
                <c:pt idx="126">
                  <c:v>53</c:v>
                </c:pt>
                <c:pt idx="127">
                  <c:v>49</c:v>
                </c:pt>
                <c:pt idx="128">
                  <c:v>49</c:v>
                </c:pt>
                <c:pt idx="129">
                  <c:v>46</c:v>
                </c:pt>
                <c:pt idx="130">
                  <c:v>48</c:v>
                </c:pt>
                <c:pt idx="131">
                  <c:v>42</c:v>
                </c:pt>
                <c:pt idx="132">
                  <c:v>45</c:v>
                </c:pt>
                <c:pt idx="133">
                  <c:v>41</c:v>
                </c:pt>
                <c:pt idx="134">
                  <c:v>42</c:v>
                </c:pt>
                <c:pt idx="135">
                  <c:v>43</c:v>
                </c:pt>
                <c:pt idx="136">
                  <c:v>38</c:v>
                </c:pt>
                <c:pt idx="137">
                  <c:v>38</c:v>
                </c:pt>
                <c:pt idx="138">
                  <c:v>38</c:v>
                </c:pt>
                <c:pt idx="139">
                  <c:v>41</c:v>
                </c:pt>
                <c:pt idx="140">
                  <c:v>36</c:v>
                </c:pt>
                <c:pt idx="141">
                  <c:v>38</c:v>
                </c:pt>
                <c:pt idx="142">
                  <c:v>40</c:v>
                </c:pt>
                <c:pt idx="143">
                  <c:v>38</c:v>
                </c:pt>
                <c:pt idx="144">
                  <c:v>43</c:v>
                </c:pt>
                <c:pt idx="145">
                  <c:v>35</c:v>
                </c:pt>
                <c:pt idx="146">
                  <c:v>39</c:v>
                </c:pt>
                <c:pt idx="147">
                  <c:v>41</c:v>
                </c:pt>
                <c:pt idx="148">
                  <c:v>44</c:v>
                </c:pt>
                <c:pt idx="149">
                  <c:v>41</c:v>
                </c:pt>
                <c:pt idx="150">
                  <c:v>41</c:v>
                </c:pt>
                <c:pt idx="151">
                  <c:v>44</c:v>
                </c:pt>
                <c:pt idx="152">
                  <c:v>42</c:v>
                </c:pt>
                <c:pt idx="153">
                  <c:v>46</c:v>
                </c:pt>
                <c:pt idx="154">
                  <c:v>45</c:v>
                </c:pt>
                <c:pt idx="155">
                  <c:v>47</c:v>
                </c:pt>
                <c:pt idx="156">
                  <c:v>48</c:v>
                </c:pt>
                <c:pt idx="157">
                  <c:v>47</c:v>
                </c:pt>
                <c:pt idx="158">
                  <c:v>50</c:v>
                </c:pt>
                <c:pt idx="159">
                  <c:v>50</c:v>
                </c:pt>
                <c:pt idx="160">
                  <c:v>52</c:v>
                </c:pt>
                <c:pt idx="161">
                  <c:v>51</c:v>
                </c:pt>
                <c:pt idx="162">
                  <c:v>58</c:v>
                </c:pt>
                <c:pt idx="163">
                  <c:v>53</c:v>
                </c:pt>
                <c:pt idx="164">
                  <c:v>56</c:v>
                </c:pt>
                <c:pt idx="165">
                  <c:v>57</c:v>
                </c:pt>
                <c:pt idx="166">
                  <c:v>56</c:v>
                </c:pt>
                <c:pt idx="167">
                  <c:v>59</c:v>
                </c:pt>
                <c:pt idx="168">
                  <c:v>62</c:v>
                </c:pt>
                <c:pt idx="169">
                  <c:v>65</c:v>
                </c:pt>
                <c:pt idx="170">
                  <c:v>67</c:v>
                </c:pt>
                <c:pt idx="171">
                  <c:v>64</c:v>
                </c:pt>
                <c:pt idx="172">
                  <c:v>62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65</c:v>
                </c:pt>
                <c:pt idx="177">
                  <c:v>60</c:v>
                </c:pt>
                <c:pt idx="178">
                  <c:v>64</c:v>
                </c:pt>
                <c:pt idx="179">
                  <c:v>65</c:v>
                </c:pt>
                <c:pt idx="180">
                  <c:v>62</c:v>
                </c:pt>
                <c:pt idx="181">
                  <c:v>61</c:v>
                </c:pt>
                <c:pt idx="182">
                  <c:v>63</c:v>
                </c:pt>
                <c:pt idx="183">
                  <c:v>62</c:v>
                </c:pt>
                <c:pt idx="184">
                  <c:v>62</c:v>
                </c:pt>
                <c:pt idx="185">
                  <c:v>62</c:v>
                </c:pt>
                <c:pt idx="186">
                  <c:v>63</c:v>
                </c:pt>
                <c:pt idx="187">
                  <c:v>59</c:v>
                </c:pt>
                <c:pt idx="188">
                  <c:v>60</c:v>
                </c:pt>
                <c:pt idx="189">
                  <c:v>61</c:v>
                </c:pt>
                <c:pt idx="190">
                  <c:v>58</c:v>
                </c:pt>
                <c:pt idx="191">
                  <c:v>59</c:v>
                </c:pt>
                <c:pt idx="192">
                  <c:v>58</c:v>
                </c:pt>
                <c:pt idx="193">
                  <c:v>57</c:v>
                </c:pt>
                <c:pt idx="194">
                  <c:v>58</c:v>
                </c:pt>
                <c:pt idx="195">
                  <c:v>62</c:v>
                </c:pt>
                <c:pt idx="196">
                  <c:v>54</c:v>
                </c:pt>
                <c:pt idx="197">
                  <c:v>55</c:v>
                </c:pt>
                <c:pt idx="198">
                  <c:v>52</c:v>
                </c:pt>
                <c:pt idx="199">
                  <c:v>48</c:v>
                </c:pt>
                <c:pt idx="20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B2-4795-BDE7-4083D060EDC2}"/>
            </c:ext>
          </c:extLst>
        </c:ser>
        <c:ser>
          <c:idx val="5"/>
          <c:order val="5"/>
          <c:tx>
            <c:strRef>
              <c:f>'+1iter ry'!$F$1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ry'!$F$2:$F$202</c:f>
              <c:numCache>
                <c:formatCode>General</c:formatCode>
                <c:ptCount val="201"/>
                <c:pt idx="0">
                  <c:v>103</c:v>
                </c:pt>
                <c:pt idx="1">
                  <c:v>94</c:v>
                </c:pt>
                <c:pt idx="2">
                  <c:v>91</c:v>
                </c:pt>
                <c:pt idx="3">
                  <c:v>93</c:v>
                </c:pt>
                <c:pt idx="4">
                  <c:v>98</c:v>
                </c:pt>
                <c:pt idx="5">
                  <c:v>90</c:v>
                </c:pt>
                <c:pt idx="6">
                  <c:v>92</c:v>
                </c:pt>
                <c:pt idx="7">
                  <c:v>91</c:v>
                </c:pt>
                <c:pt idx="8">
                  <c:v>90</c:v>
                </c:pt>
                <c:pt idx="9">
                  <c:v>93</c:v>
                </c:pt>
                <c:pt idx="10">
                  <c:v>89</c:v>
                </c:pt>
                <c:pt idx="11">
                  <c:v>90</c:v>
                </c:pt>
                <c:pt idx="12">
                  <c:v>82</c:v>
                </c:pt>
                <c:pt idx="13">
                  <c:v>87</c:v>
                </c:pt>
                <c:pt idx="14">
                  <c:v>80</c:v>
                </c:pt>
                <c:pt idx="15">
                  <c:v>83</c:v>
                </c:pt>
                <c:pt idx="16">
                  <c:v>77</c:v>
                </c:pt>
                <c:pt idx="17">
                  <c:v>75</c:v>
                </c:pt>
                <c:pt idx="18">
                  <c:v>71</c:v>
                </c:pt>
                <c:pt idx="19">
                  <c:v>73</c:v>
                </c:pt>
                <c:pt idx="20">
                  <c:v>68</c:v>
                </c:pt>
                <c:pt idx="21">
                  <c:v>65</c:v>
                </c:pt>
                <c:pt idx="22">
                  <c:v>63</c:v>
                </c:pt>
                <c:pt idx="23">
                  <c:v>57</c:v>
                </c:pt>
                <c:pt idx="24">
                  <c:v>57</c:v>
                </c:pt>
                <c:pt idx="25">
                  <c:v>52</c:v>
                </c:pt>
                <c:pt idx="26">
                  <c:v>52</c:v>
                </c:pt>
                <c:pt idx="27">
                  <c:v>53</c:v>
                </c:pt>
                <c:pt idx="28">
                  <c:v>47</c:v>
                </c:pt>
                <c:pt idx="29">
                  <c:v>46</c:v>
                </c:pt>
                <c:pt idx="30">
                  <c:v>45</c:v>
                </c:pt>
                <c:pt idx="31">
                  <c:v>44</c:v>
                </c:pt>
                <c:pt idx="32">
                  <c:v>41</c:v>
                </c:pt>
                <c:pt idx="33">
                  <c:v>41</c:v>
                </c:pt>
                <c:pt idx="34">
                  <c:v>39</c:v>
                </c:pt>
                <c:pt idx="35">
                  <c:v>38</c:v>
                </c:pt>
                <c:pt idx="36">
                  <c:v>35</c:v>
                </c:pt>
                <c:pt idx="37">
                  <c:v>36</c:v>
                </c:pt>
                <c:pt idx="38">
                  <c:v>34</c:v>
                </c:pt>
                <c:pt idx="39">
                  <c:v>31</c:v>
                </c:pt>
                <c:pt idx="40">
                  <c:v>31</c:v>
                </c:pt>
                <c:pt idx="41">
                  <c:v>29</c:v>
                </c:pt>
                <c:pt idx="42">
                  <c:v>27</c:v>
                </c:pt>
                <c:pt idx="43">
                  <c:v>31</c:v>
                </c:pt>
                <c:pt idx="44">
                  <c:v>28</c:v>
                </c:pt>
                <c:pt idx="45">
                  <c:v>30</c:v>
                </c:pt>
                <c:pt idx="46">
                  <c:v>31</c:v>
                </c:pt>
                <c:pt idx="47">
                  <c:v>29</c:v>
                </c:pt>
                <c:pt idx="48">
                  <c:v>28</c:v>
                </c:pt>
                <c:pt idx="49">
                  <c:v>26</c:v>
                </c:pt>
                <c:pt idx="50">
                  <c:v>26</c:v>
                </c:pt>
                <c:pt idx="51">
                  <c:v>27</c:v>
                </c:pt>
                <c:pt idx="52">
                  <c:v>23</c:v>
                </c:pt>
                <c:pt idx="53">
                  <c:v>25</c:v>
                </c:pt>
                <c:pt idx="54">
                  <c:v>29</c:v>
                </c:pt>
                <c:pt idx="55">
                  <c:v>24</c:v>
                </c:pt>
                <c:pt idx="56">
                  <c:v>30</c:v>
                </c:pt>
                <c:pt idx="57">
                  <c:v>29</c:v>
                </c:pt>
                <c:pt idx="58">
                  <c:v>26</c:v>
                </c:pt>
                <c:pt idx="59">
                  <c:v>27</c:v>
                </c:pt>
                <c:pt idx="60">
                  <c:v>27</c:v>
                </c:pt>
                <c:pt idx="61">
                  <c:v>26</c:v>
                </c:pt>
                <c:pt idx="62">
                  <c:v>29</c:v>
                </c:pt>
                <c:pt idx="63">
                  <c:v>31</c:v>
                </c:pt>
                <c:pt idx="64">
                  <c:v>30</c:v>
                </c:pt>
                <c:pt idx="65">
                  <c:v>32</c:v>
                </c:pt>
                <c:pt idx="66">
                  <c:v>28</c:v>
                </c:pt>
                <c:pt idx="67">
                  <c:v>30</c:v>
                </c:pt>
                <c:pt idx="68">
                  <c:v>33</c:v>
                </c:pt>
                <c:pt idx="69">
                  <c:v>27</c:v>
                </c:pt>
                <c:pt idx="70">
                  <c:v>32</c:v>
                </c:pt>
                <c:pt idx="71">
                  <c:v>30</c:v>
                </c:pt>
                <c:pt idx="72">
                  <c:v>35</c:v>
                </c:pt>
                <c:pt idx="73">
                  <c:v>35</c:v>
                </c:pt>
                <c:pt idx="74">
                  <c:v>32</c:v>
                </c:pt>
                <c:pt idx="75">
                  <c:v>35</c:v>
                </c:pt>
                <c:pt idx="76">
                  <c:v>37</c:v>
                </c:pt>
                <c:pt idx="77">
                  <c:v>37</c:v>
                </c:pt>
                <c:pt idx="78">
                  <c:v>36</c:v>
                </c:pt>
                <c:pt idx="79">
                  <c:v>39</c:v>
                </c:pt>
                <c:pt idx="80">
                  <c:v>43</c:v>
                </c:pt>
                <c:pt idx="81">
                  <c:v>40</c:v>
                </c:pt>
                <c:pt idx="82">
                  <c:v>38</c:v>
                </c:pt>
                <c:pt idx="83">
                  <c:v>42</c:v>
                </c:pt>
                <c:pt idx="84">
                  <c:v>41</c:v>
                </c:pt>
                <c:pt idx="85">
                  <c:v>39</c:v>
                </c:pt>
                <c:pt idx="86">
                  <c:v>43</c:v>
                </c:pt>
                <c:pt idx="87">
                  <c:v>40</c:v>
                </c:pt>
                <c:pt idx="88">
                  <c:v>41</c:v>
                </c:pt>
                <c:pt idx="89">
                  <c:v>43</c:v>
                </c:pt>
                <c:pt idx="90">
                  <c:v>45</c:v>
                </c:pt>
                <c:pt idx="91">
                  <c:v>47</c:v>
                </c:pt>
                <c:pt idx="92">
                  <c:v>45</c:v>
                </c:pt>
                <c:pt idx="93">
                  <c:v>43</c:v>
                </c:pt>
                <c:pt idx="94">
                  <c:v>46</c:v>
                </c:pt>
                <c:pt idx="95">
                  <c:v>53</c:v>
                </c:pt>
                <c:pt idx="96">
                  <c:v>49</c:v>
                </c:pt>
                <c:pt idx="97">
                  <c:v>46</c:v>
                </c:pt>
                <c:pt idx="98">
                  <c:v>52</c:v>
                </c:pt>
                <c:pt idx="99">
                  <c:v>53</c:v>
                </c:pt>
                <c:pt idx="100">
                  <c:v>51</c:v>
                </c:pt>
                <c:pt idx="101">
                  <c:v>51</c:v>
                </c:pt>
                <c:pt idx="102">
                  <c:v>49</c:v>
                </c:pt>
                <c:pt idx="103">
                  <c:v>51</c:v>
                </c:pt>
                <c:pt idx="104">
                  <c:v>46</c:v>
                </c:pt>
                <c:pt idx="105">
                  <c:v>53</c:v>
                </c:pt>
                <c:pt idx="106">
                  <c:v>50</c:v>
                </c:pt>
                <c:pt idx="107">
                  <c:v>55</c:v>
                </c:pt>
                <c:pt idx="108">
                  <c:v>53</c:v>
                </c:pt>
                <c:pt idx="109">
                  <c:v>50</c:v>
                </c:pt>
                <c:pt idx="110">
                  <c:v>55</c:v>
                </c:pt>
                <c:pt idx="111">
                  <c:v>50</c:v>
                </c:pt>
                <c:pt idx="112">
                  <c:v>50</c:v>
                </c:pt>
                <c:pt idx="113">
                  <c:v>51</c:v>
                </c:pt>
                <c:pt idx="114">
                  <c:v>49</c:v>
                </c:pt>
                <c:pt idx="115">
                  <c:v>50</c:v>
                </c:pt>
                <c:pt idx="116">
                  <c:v>53</c:v>
                </c:pt>
                <c:pt idx="117">
                  <c:v>53</c:v>
                </c:pt>
                <c:pt idx="118">
                  <c:v>47</c:v>
                </c:pt>
                <c:pt idx="119">
                  <c:v>51</c:v>
                </c:pt>
                <c:pt idx="120">
                  <c:v>51</c:v>
                </c:pt>
                <c:pt idx="121">
                  <c:v>49</c:v>
                </c:pt>
                <c:pt idx="122">
                  <c:v>51</c:v>
                </c:pt>
                <c:pt idx="123">
                  <c:v>49</c:v>
                </c:pt>
                <c:pt idx="124">
                  <c:v>50</c:v>
                </c:pt>
                <c:pt idx="125">
                  <c:v>54</c:v>
                </c:pt>
                <c:pt idx="126">
                  <c:v>52</c:v>
                </c:pt>
                <c:pt idx="127">
                  <c:v>54</c:v>
                </c:pt>
                <c:pt idx="128">
                  <c:v>55</c:v>
                </c:pt>
                <c:pt idx="129">
                  <c:v>55</c:v>
                </c:pt>
                <c:pt idx="130">
                  <c:v>54</c:v>
                </c:pt>
                <c:pt idx="131">
                  <c:v>52</c:v>
                </c:pt>
                <c:pt idx="132">
                  <c:v>55</c:v>
                </c:pt>
                <c:pt idx="133">
                  <c:v>52</c:v>
                </c:pt>
                <c:pt idx="134">
                  <c:v>56</c:v>
                </c:pt>
                <c:pt idx="135">
                  <c:v>55</c:v>
                </c:pt>
                <c:pt idx="136">
                  <c:v>56</c:v>
                </c:pt>
                <c:pt idx="137">
                  <c:v>60</c:v>
                </c:pt>
                <c:pt idx="138">
                  <c:v>57</c:v>
                </c:pt>
                <c:pt idx="139">
                  <c:v>54</c:v>
                </c:pt>
                <c:pt idx="140">
                  <c:v>56</c:v>
                </c:pt>
                <c:pt idx="141">
                  <c:v>57</c:v>
                </c:pt>
                <c:pt idx="142">
                  <c:v>58</c:v>
                </c:pt>
                <c:pt idx="143">
                  <c:v>57</c:v>
                </c:pt>
                <c:pt idx="144">
                  <c:v>60</c:v>
                </c:pt>
                <c:pt idx="145">
                  <c:v>63</c:v>
                </c:pt>
                <c:pt idx="146">
                  <c:v>61</c:v>
                </c:pt>
                <c:pt idx="147">
                  <c:v>58</c:v>
                </c:pt>
                <c:pt idx="148">
                  <c:v>63</c:v>
                </c:pt>
                <c:pt idx="149">
                  <c:v>60</c:v>
                </c:pt>
                <c:pt idx="150">
                  <c:v>68</c:v>
                </c:pt>
                <c:pt idx="151">
                  <c:v>66</c:v>
                </c:pt>
                <c:pt idx="152">
                  <c:v>66</c:v>
                </c:pt>
                <c:pt idx="153">
                  <c:v>64</c:v>
                </c:pt>
                <c:pt idx="154">
                  <c:v>67</c:v>
                </c:pt>
                <c:pt idx="155">
                  <c:v>64</c:v>
                </c:pt>
                <c:pt idx="156">
                  <c:v>66</c:v>
                </c:pt>
                <c:pt idx="157">
                  <c:v>69</c:v>
                </c:pt>
                <c:pt idx="158">
                  <c:v>69</c:v>
                </c:pt>
                <c:pt idx="159">
                  <c:v>69</c:v>
                </c:pt>
                <c:pt idx="160">
                  <c:v>71</c:v>
                </c:pt>
                <c:pt idx="161">
                  <c:v>65</c:v>
                </c:pt>
                <c:pt idx="162">
                  <c:v>77</c:v>
                </c:pt>
                <c:pt idx="163">
                  <c:v>71</c:v>
                </c:pt>
                <c:pt idx="164">
                  <c:v>72</c:v>
                </c:pt>
                <c:pt idx="165">
                  <c:v>76</c:v>
                </c:pt>
                <c:pt idx="166">
                  <c:v>77</c:v>
                </c:pt>
                <c:pt idx="167">
                  <c:v>73</c:v>
                </c:pt>
                <c:pt idx="168">
                  <c:v>77</c:v>
                </c:pt>
                <c:pt idx="169">
                  <c:v>72</c:v>
                </c:pt>
                <c:pt idx="170">
                  <c:v>73</c:v>
                </c:pt>
                <c:pt idx="171">
                  <c:v>72</c:v>
                </c:pt>
                <c:pt idx="172">
                  <c:v>75</c:v>
                </c:pt>
                <c:pt idx="173">
                  <c:v>75</c:v>
                </c:pt>
                <c:pt idx="174">
                  <c:v>69</c:v>
                </c:pt>
                <c:pt idx="175">
                  <c:v>69</c:v>
                </c:pt>
                <c:pt idx="176">
                  <c:v>67</c:v>
                </c:pt>
                <c:pt idx="177">
                  <c:v>68</c:v>
                </c:pt>
                <c:pt idx="178">
                  <c:v>71</c:v>
                </c:pt>
                <c:pt idx="179">
                  <c:v>63</c:v>
                </c:pt>
                <c:pt idx="180">
                  <c:v>71</c:v>
                </c:pt>
                <c:pt idx="181">
                  <c:v>70</c:v>
                </c:pt>
                <c:pt idx="182">
                  <c:v>61</c:v>
                </c:pt>
                <c:pt idx="183">
                  <c:v>63</c:v>
                </c:pt>
                <c:pt idx="184">
                  <c:v>59</c:v>
                </c:pt>
                <c:pt idx="185">
                  <c:v>61</c:v>
                </c:pt>
                <c:pt idx="186">
                  <c:v>57</c:v>
                </c:pt>
                <c:pt idx="187">
                  <c:v>58</c:v>
                </c:pt>
                <c:pt idx="188">
                  <c:v>57</c:v>
                </c:pt>
                <c:pt idx="189">
                  <c:v>56</c:v>
                </c:pt>
                <c:pt idx="190">
                  <c:v>54</c:v>
                </c:pt>
                <c:pt idx="191">
                  <c:v>51</c:v>
                </c:pt>
                <c:pt idx="192">
                  <c:v>52</c:v>
                </c:pt>
                <c:pt idx="193">
                  <c:v>46</c:v>
                </c:pt>
                <c:pt idx="194">
                  <c:v>46</c:v>
                </c:pt>
                <c:pt idx="195">
                  <c:v>49</c:v>
                </c:pt>
                <c:pt idx="196">
                  <c:v>44</c:v>
                </c:pt>
                <c:pt idx="197">
                  <c:v>42</c:v>
                </c:pt>
                <c:pt idx="198">
                  <c:v>47</c:v>
                </c:pt>
                <c:pt idx="199">
                  <c:v>41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FB2-4795-BDE7-4083D060EDC2}"/>
            </c:ext>
          </c:extLst>
        </c:ser>
        <c:ser>
          <c:idx val="6"/>
          <c:order val="6"/>
          <c:tx>
            <c:strRef>
              <c:f>'+1iter ry'!$G$1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ry'!$G$2:$G$202</c:f>
              <c:numCache>
                <c:formatCode>General</c:formatCode>
                <c:ptCount val="201"/>
                <c:pt idx="0">
                  <c:v>35</c:v>
                </c:pt>
                <c:pt idx="1">
                  <c:v>35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33</c:v>
                </c:pt>
                <c:pt idx="6">
                  <c:v>32</c:v>
                </c:pt>
                <c:pt idx="7">
                  <c:v>34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  <c:pt idx="11">
                  <c:v>36</c:v>
                </c:pt>
                <c:pt idx="12">
                  <c:v>35</c:v>
                </c:pt>
                <c:pt idx="13">
                  <c:v>38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36</c:v>
                </c:pt>
                <c:pt idx="18">
                  <c:v>36</c:v>
                </c:pt>
                <c:pt idx="19">
                  <c:v>35</c:v>
                </c:pt>
                <c:pt idx="20">
                  <c:v>37</c:v>
                </c:pt>
                <c:pt idx="21">
                  <c:v>35</c:v>
                </c:pt>
                <c:pt idx="22">
                  <c:v>39</c:v>
                </c:pt>
                <c:pt idx="23">
                  <c:v>39</c:v>
                </c:pt>
                <c:pt idx="24">
                  <c:v>35</c:v>
                </c:pt>
                <c:pt idx="25">
                  <c:v>38</c:v>
                </c:pt>
                <c:pt idx="26">
                  <c:v>41</c:v>
                </c:pt>
                <c:pt idx="27">
                  <c:v>44</c:v>
                </c:pt>
                <c:pt idx="28">
                  <c:v>42</c:v>
                </c:pt>
                <c:pt idx="29">
                  <c:v>38</c:v>
                </c:pt>
                <c:pt idx="30">
                  <c:v>43</c:v>
                </c:pt>
                <c:pt idx="31">
                  <c:v>44</c:v>
                </c:pt>
                <c:pt idx="32">
                  <c:v>37</c:v>
                </c:pt>
                <c:pt idx="33">
                  <c:v>37</c:v>
                </c:pt>
                <c:pt idx="34">
                  <c:v>42</c:v>
                </c:pt>
                <c:pt idx="35">
                  <c:v>44</c:v>
                </c:pt>
                <c:pt idx="36">
                  <c:v>44</c:v>
                </c:pt>
                <c:pt idx="37">
                  <c:v>41</c:v>
                </c:pt>
                <c:pt idx="38">
                  <c:v>42</c:v>
                </c:pt>
                <c:pt idx="39">
                  <c:v>40</c:v>
                </c:pt>
                <c:pt idx="40">
                  <c:v>39</c:v>
                </c:pt>
                <c:pt idx="41">
                  <c:v>41</c:v>
                </c:pt>
                <c:pt idx="42">
                  <c:v>38</c:v>
                </c:pt>
                <c:pt idx="43">
                  <c:v>40</c:v>
                </c:pt>
                <c:pt idx="44">
                  <c:v>41</c:v>
                </c:pt>
                <c:pt idx="45">
                  <c:v>38</c:v>
                </c:pt>
                <c:pt idx="46">
                  <c:v>43</c:v>
                </c:pt>
                <c:pt idx="47">
                  <c:v>45</c:v>
                </c:pt>
                <c:pt idx="48">
                  <c:v>41</c:v>
                </c:pt>
                <c:pt idx="49">
                  <c:v>37</c:v>
                </c:pt>
                <c:pt idx="50">
                  <c:v>38</c:v>
                </c:pt>
                <c:pt idx="51">
                  <c:v>41</c:v>
                </c:pt>
                <c:pt idx="52">
                  <c:v>41</c:v>
                </c:pt>
                <c:pt idx="53">
                  <c:v>40</c:v>
                </c:pt>
                <c:pt idx="54">
                  <c:v>41</c:v>
                </c:pt>
                <c:pt idx="55">
                  <c:v>41</c:v>
                </c:pt>
                <c:pt idx="56">
                  <c:v>40</c:v>
                </c:pt>
                <c:pt idx="57">
                  <c:v>40</c:v>
                </c:pt>
                <c:pt idx="58">
                  <c:v>37</c:v>
                </c:pt>
                <c:pt idx="59">
                  <c:v>40</c:v>
                </c:pt>
                <c:pt idx="60">
                  <c:v>42</c:v>
                </c:pt>
                <c:pt idx="61">
                  <c:v>38</c:v>
                </c:pt>
                <c:pt idx="62">
                  <c:v>41</c:v>
                </c:pt>
                <c:pt idx="63">
                  <c:v>42</c:v>
                </c:pt>
                <c:pt idx="64">
                  <c:v>42</c:v>
                </c:pt>
                <c:pt idx="65">
                  <c:v>36</c:v>
                </c:pt>
                <c:pt idx="66">
                  <c:v>37</c:v>
                </c:pt>
                <c:pt idx="67">
                  <c:v>39</c:v>
                </c:pt>
                <c:pt idx="68">
                  <c:v>40</c:v>
                </c:pt>
                <c:pt idx="69">
                  <c:v>37</c:v>
                </c:pt>
                <c:pt idx="70">
                  <c:v>38</c:v>
                </c:pt>
                <c:pt idx="71">
                  <c:v>37</c:v>
                </c:pt>
                <c:pt idx="72">
                  <c:v>40</c:v>
                </c:pt>
                <c:pt idx="73">
                  <c:v>46</c:v>
                </c:pt>
                <c:pt idx="74">
                  <c:v>41</c:v>
                </c:pt>
                <c:pt idx="75">
                  <c:v>43</c:v>
                </c:pt>
                <c:pt idx="76">
                  <c:v>44</c:v>
                </c:pt>
                <c:pt idx="77">
                  <c:v>41</c:v>
                </c:pt>
                <c:pt idx="78">
                  <c:v>42</c:v>
                </c:pt>
                <c:pt idx="79">
                  <c:v>47</c:v>
                </c:pt>
                <c:pt idx="80">
                  <c:v>41</c:v>
                </c:pt>
                <c:pt idx="81">
                  <c:v>43</c:v>
                </c:pt>
                <c:pt idx="82">
                  <c:v>43</c:v>
                </c:pt>
                <c:pt idx="83">
                  <c:v>44</c:v>
                </c:pt>
                <c:pt idx="84">
                  <c:v>37</c:v>
                </c:pt>
                <c:pt idx="85">
                  <c:v>48</c:v>
                </c:pt>
                <c:pt idx="86">
                  <c:v>48</c:v>
                </c:pt>
                <c:pt idx="87">
                  <c:v>48</c:v>
                </c:pt>
                <c:pt idx="88">
                  <c:v>47</c:v>
                </c:pt>
                <c:pt idx="89">
                  <c:v>47</c:v>
                </c:pt>
                <c:pt idx="90">
                  <c:v>48</c:v>
                </c:pt>
                <c:pt idx="91">
                  <c:v>50</c:v>
                </c:pt>
                <c:pt idx="92">
                  <c:v>49</c:v>
                </c:pt>
                <c:pt idx="93">
                  <c:v>50</c:v>
                </c:pt>
                <c:pt idx="94">
                  <c:v>48</c:v>
                </c:pt>
                <c:pt idx="95">
                  <c:v>56</c:v>
                </c:pt>
                <c:pt idx="96">
                  <c:v>54</c:v>
                </c:pt>
                <c:pt idx="97">
                  <c:v>53</c:v>
                </c:pt>
                <c:pt idx="98">
                  <c:v>52</c:v>
                </c:pt>
                <c:pt idx="99">
                  <c:v>60</c:v>
                </c:pt>
                <c:pt idx="100">
                  <c:v>58</c:v>
                </c:pt>
                <c:pt idx="101">
                  <c:v>59</c:v>
                </c:pt>
                <c:pt idx="102">
                  <c:v>62</c:v>
                </c:pt>
                <c:pt idx="103">
                  <c:v>61</c:v>
                </c:pt>
                <c:pt idx="104">
                  <c:v>57</c:v>
                </c:pt>
                <c:pt idx="105">
                  <c:v>59</c:v>
                </c:pt>
                <c:pt idx="106">
                  <c:v>61</c:v>
                </c:pt>
                <c:pt idx="107">
                  <c:v>56</c:v>
                </c:pt>
                <c:pt idx="108">
                  <c:v>54</c:v>
                </c:pt>
                <c:pt idx="109">
                  <c:v>61</c:v>
                </c:pt>
                <c:pt idx="110">
                  <c:v>65</c:v>
                </c:pt>
                <c:pt idx="111">
                  <c:v>64</c:v>
                </c:pt>
                <c:pt idx="112">
                  <c:v>60</c:v>
                </c:pt>
                <c:pt idx="113">
                  <c:v>59</c:v>
                </c:pt>
                <c:pt idx="114">
                  <c:v>59</c:v>
                </c:pt>
                <c:pt idx="115">
                  <c:v>62</c:v>
                </c:pt>
                <c:pt idx="116">
                  <c:v>63</c:v>
                </c:pt>
                <c:pt idx="117">
                  <c:v>59</c:v>
                </c:pt>
                <c:pt idx="118">
                  <c:v>64</c:v>
                </c:pt>
                <c:pt idx="119">
                  <c:v>66</c:v>
                </c:pt>
                <c:pt idx="120">
                  <c:v>64</c:v>
                </c:pt>
                <c:pt idx="121">
                  <c:v>62</c:v>
                </c:pt>
                <c:pt idx="122">
                  <c:v>55</c:v>
                </c:pt>
                <c:pt idx="123">
                  <c:v>59</c:v>
                </c:pt>
                <c:pt idx="124">
                  <c:v>60</c:v>
                </c:pt>
                <c:pt idx="125">
                  <c:v>62</c:v>
                </c:pt>
                <c:pt idx="126">
                  <c:v>56</c:v>
                </c:pt>
                <c:pt idx="127">
                  <c:v>62</c:v>
                </c:pt>
                <c:pt idx="128">
                  <c:v>59</c:v>
                </c:pt>
                <c:pt idx="129">
                  <c:v>61</c:v>
                </c:pt>
                <c:pt idx="130">
                  <c:v>56</c:v>
                </c:pt>
                <c:pt idx="131">
                  <c:v>55</c:v>
                </c:pt>
                <c:pt idx="132">
                  <c:v>61</c:v>
                </c:pt>
                <c:pt idx="133">
                  <c:v>55</c:v>
                </c:pt>
                <c:pt idx="134">
                  <c:v>59</c:v>
                </c:pt>
                <c:pt idx="135">
                  <c:v>55</c:v>
                </c:pt>
                <c:pt idx="136">
                  <c:v>54</c:v>
                </c:pt>
                <c:pt idx="137">
                  <c:v>54</c:v>
                </c:pt>
                <c:pt idx="138">
                  <c:v>57</c:v>
                </c:pt>
                <c:pt idx="139">
                  <c:v>47</c:v>
                </c:pt>
                <c:pt idx="140">
                  <c:v>57</c:v>
                </c:pt>
                <c:pt idx="141">
                  <c:v>49</c:v>
                </c:pt>
                <c:pt idx="142">
                  <c:v>48</c:v>
                </c:pt>
                <c:pt idx="143">
                  <c:v>49</c:v>
                </c:pt>
                <c:pt idx="144">
                  <c:v>45</c:v>
                </c:pt>
                <c:pt idx="145">
                  <c:v>47</c:v>
                </c:pt>
                <c:pt idx="146">
                  <c:v>44</c:v>
                </c:pt>
                <c:pt idx="147">
                  <c:v>46</c:v>
                </c:pt>
                <c:pt idx="148">
                  <c:v>43</c:v>
                </c:pt>
                <c:pt idx="149">
                  <c:v>47</c:v>
                </c:pt>
                <c:pt idx="150">
                  <c:v>43</c:v>
                </c:pt>
                <c:pt idx="151">
                  <c:v>41</c:v>
                </c:pt>
                <c:pt idx="152">
                  <c:v>45</c:v>
                </c:pt>
                <c:pt idx="153">
                  <c:v>41</c:v>
                </c:pt>
                <c:pt idx="154">
                  <c:v>37</c:v>
                </c:pt>
                <c:pt idx="155">
                  <c:v>40</c:v>
                </c:pt>
                <c:pt idx="156">
                  <c:v>42</c:v>
                </c:pt>
                <c:pt idx="157">
                  <c:v>42</c:v>
                </c:pt>
                <c:pt idx="158">
                  <c:v>38</c:v>
                </c:pt>
                <c:pt idx="159">
                  <c:v>43</c:v>
                </c:pt>
                <c:pt idx="160">
                  <c:v>41</c:v>
                </c:pt>
                <c:pt idx="161">
                  <c:v>39</c:v>
                </c:pt>
                <c:pt idx="162">
                  <c:v>35</c:v>
                </c:pt>
                <c:pt idx="163">
                  <c:v>40</c:v>
                </c:pt>
                <c:pt idx="164">
                  <c:v>37</c:v>
                </c:pt>
                <c:pt idx="165">
                  <c:v>36</c:v>
                </c:pt>
                <c:pt idx="166">
                  <c:v>41</c:v>
                </c:pt>
                <c:pt idx="167">
                  <c:v>41</c:v>
                </c:pt>
                <c:pt idx="168">
                  <c:v>34</c:v>
                </c:pt>
                <c:pt idx="169">
                  <c:v>33</c:v>
                </c:pt>
                <c:pt idx="170">
                  <c:v>36</c:v>
                </c:pt>
                <c:pt idx="171">
                  <c:v>40</c:v>
                </c:pt>
                <c:pt idx="172">
                  <c:v>38</c:v>
                </c:pt>
                <c:pt idx="173">
                  <c:v>36</c:v>
                </c:pt>
                <c:pt idx="174">
                  <c:v>34</c:v>
                </c:pt>
                <c:pt idx="175">
                  <c:v>39</c:v>
                </c:pt>
                <c:pt idx="176">
                  <c:v>39</c:v>
                </c:pt>
                <c:pt idx="177">
                  <c:v>38</c:v>
                </c:pt>
                <c:pt idx="178">
                  <c:v>39</c:v>
                </c:pt>
                <c:pt idx="179">
                  <c:v>41</c:v>
                </c:pt>
                <c:pt idx="180">
                  <c:v>38</c:v>
                </c:pt>
                <c:pt idx="181">
                  <c:v>39</c:v>
                </c:pt>
                <c:pt idx="182">
                  <c:v>41</c:v>
                </c:pt>
                <c:pt idx="183">
                  <c:v>45</c:v>
                </c:pt>
                <c:pt idx="184">
                  <c:v>44</c:v>
                </c:pt>
                <c:pt idx="185">
                  <c:v>41</c:v>
                </c:pt>
                <c:pt idx="186">
                  <c:v>41</c:v>
                </c:pt>
                <c:pt idx="187">
                  <c:v>39</c:v>
                </c:pt>
                <c:pt idx="188">
                  <c:v>43</c:v>
                </c:pt>
                <c:pt idx="189">
                  <c:v>44</c:v>
                </c:pt>
                <c:pt idx="190">
                  <c:v>48</c:v>
                </c:pt>
                <c:pt idx="191">
                  <c:v>46</c:v>
                </c:pt>
                <c:pt idx="192">
                  <c:v>45</c:v>
                </c:pt>
                <c:pt idx="193">
                  <c:v>45</c:v>
                </c:pt>
                <c:pt idx="194">
                  <c:v>43</c:v>
                </c:pt>
                <c:pt idx="195">
                  <c:v>41</c:v>
                </c:pt>
                <c:pt idx="196">
                  <c:v>42</c:v>
                </c:pt>
                <c:pt idx="197">
                  <c:v>42</c:v>
                </c:pt>
                <c:pt idx="198">
                  <c:v>44</c:v>
                </c:pt>
                <c:pt idx="199">
                  <c:v>43</c:v>
                </c:pt>
                <c:pt idx="200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FB2-4795-BDE7-4083D060EDC2}"/>
            </c:ext>
          </c:extLst>
        </c:ser>
        <c:ser>
          <c:idx val="7"/>
          <c:order val="7"/>
          <c:tx>
            <c:strRef>
              <c:f>'+1iter ry'!$H$1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ry'!$H$2:$H$202</c:f>
              <c:numCache>
                <c:formatCode>General</c:formatCode>
                <c:ptCount val="201"/>
                <c:pt idx="0">
                  <c:v>41</c:v>
                </c:pt>
                <c:pt idx="1">
                  <c:v>43</c:v>
                </c:pt>
                <c:pt idx="2">
                  <c:v>43</c:v>
                </c:pt>
                <c:pt idx="3">
                  <c:v>37</c:v>
                </c:pt>
                <c:pt idx="4">
                  <c:v>40</c:v>
                </c:pt>
                <c:pt idx="5">
                  <c:v>42</c:v>
                </c:pt>
                <c:pt idx="6">
                  <c:v>34</c:v>
                </c:pt>
                <c:pt idx="7">
                  <c:v>35</c:v>
                </c:pt>
                <c:pt idx="8">
                  <c:v>36</c:v>
                </c:pt>
                <c:pt idx="9">
                  <c:v>30</c:v>
                </c:pt>
                <c:pt idx="10">
                  <c:v>33</c:v>
                </c:pt>
                <c:pt idx="11">
                  <c:v>37</c:v>
                </c:pt>
                <c:pt idx="12">
                  <c:v>35</c:v>
                </c:pt>
                <c:pt idx="13">
                  <c:v>33</c:v>
                </c:pt>
                <c:pt idx="14">
                  <c:v>39</c:v>
                </c:pt>
                <c:pt idx="15">
                  <c:v>39</c:v>
                </c:pt>
                <c:pt idx="16">
                  <c:v>34</c:v>
                </c:pt>
                <c:pt idx="17">
                  <c:v>40</c:v>
                </c:pt>
                <c:pt idx="18">
                  <c:v>33</c:v>
                </c:pt>
                <c:pt idx="19">
                  <c:v>36</c:v>
                </c:pt>
                <c:pt idx="20">
                  <c:v>34</c:v>
                </c:pt>
                <c:pt idx="21">
                  <c:v>35</c:v>
                </c:pt>
                <c:pt idx="22">
                  <c:v>33</c:v>
                </c:pt>
                <c:pt idx="23">
                  <c:v>36</c:v>
                </c:pt>
                <c:pt idx="24">
                  <c:v>32</c:v>
                </c:pt>
                <c:pt idx="25">
                  <c:v>31</c:v>
                </c:pt>
                <c:pt idx="26">
                  <c:v>32</c:v>
                </c:pt>
                <c:pt idx="27">
                  <c:v>36</c:v>
                </c:pt>
                <c:pt idx="28">
                  <c:v>36</c:v>
                </c:pt>
                <c:pt idx="29">
                  <c:v>36</c:v>
                </c:pt>
                <c:pt idx="30">
                  <c:v>36</c:v>
                </c:pt>
                <c:pt idx="31">
                  <c:v>34</c:v>
                </c:pt>
                <c:pt idx="32">
                  <c:v>34</c:v>
                </c:pt>
                <c:pt idx="33">
                  <c:v>31</c:v>
                </c:pt>
                <c:pt idx="34">
                  <c:v>34</c:v>
                </c:pt>
                <c:pt idx="35">
                  <c:v>34</c:v>
                </c:pt>
                <c:pt idx="36">
                  <c:v>32</c:v>
                </c:pt>
                <c:pt idx="37">
                  <c:v>36</c:v>
                </c:pt>
                <c:pt idx="38">
                  <c:v>33</c:v>
                </c:pt>
                <c:pt idx="39">
                  <c:v>37</c:v>
                </c:pt>
                <c:pt idx="40">
                  <c:v>34</c:v>
                </c:pt>
                <c:pt idx="41">
                  <c:v>37</c:v>
                </c:pt>
                <c:pt idx="42">
                  <c:v>34</c:v>
                </c:pt>
                <c:pt idx="43">
                  <c:v>36</c:v>
                </c:pt>
                <c:pt idx="44">
                  <c:v>37</c:v>
                </c:pt>
                <c:pt idx="45">
                  <c:v>35</c:v>
                </c:pt>
                <c:pt idx="46">
                  <c:v>37</c:v>
                </c:pt>
                <c:pt idx="47">
                  <c:v>36</c:v>
                </c:pt>
                <c:pt idx="48">
                  <c:v>34</c:v>
                </c:pt>
                <c:pt idx="49">
                  <c:v>34</c:v>
                </c:pt>
                <c:pt idx="50">
                  <c:v>34</c:v>
                </c:pt>
                <c:pt idx="51">
                  <c:v>37</c:v>
                </c:pt>
                <c:pt idx="52">
                  <c:v>35</c:v>
                </c:pt>
                <c:pt idx="53">
                  <c:v>35</c:v>
                </c:pt>
                <c:pt idx="54">
                  <c:v>38</c:v>
                </c:pt>
                <c:pt idx="55">
                  <c:v>40</c:v>
                </c:pt>
                <c:pt idx="56">
                  <c:v>39</c:v>
                </c:pt>
                <c:pt idx="57">
                  <c:v>40</c:v>
                </c:pt>
                <c:pt idx="58">
                  <c:v>36</c:v>
                </c:pt>
                <c:pt idx="59">
                  <c:v>36</c:v>
                </c:pt>
                <c:pt idx="60">
                  <c:v>38</c:v>
                </c:pt>
                <c:pt idx="61">
                  <c:v>39</c:v>
                </c:pt>
                <c:pt idx="62">
                  <c:v>38</c:v>
                </c:pt>
                <c:pt idx="63">
                  <c:v>42</c:v>
                </c:pt>
                <c:pt idx="64">
                  <c:v>40</c:v>
                </c:pt>
                <c:pt idx="65">
                  <c:v>42</c:v>
                </c:pt>
                <c:pt idx="66">
                  <c:v>39</c:v>
                </c:pt>
                <c:pt idx="67">
                  <c:v>40</c:v>
                </c:pt>
                <c:pt idx="68">
                  <c:v>42</c:v>
                </c:pt>
                <c:pt idx="69">
                  <c:v>41</c:v>
                </c:pt>
                <c:pt idx="70">
                  <c:v>42</c:v>
                </c:pt>
                <c:pt idx="71">
                  <c:v>44</c:v>
                </c:pt>
                <c:pt idx="72">
                  <c:v>45</c:v>
                </c:pt>
                <c:pt idx="73">
                  <c:v>46</c:v>
                </c:pt>
                <c:pt idx="74">
                  <c:v>44</c:v>
                </c:pt>
                <c:pt idx="75">
                  <c:v>47</c:v>
                </c:pt>
                <c:pt idx="76">
                  <c:v>45</c:v>
                </c:pt>
                <c:pt idx="77">
                  <c:v>44</c:v>
                </c:pt>
                <c:pt idx="78">
                  <c:v>46</c:v>
                </c:pt>
                <c:pt idx="79">
                  <c:v>46</c:v>
                </c:pt>
                <c:pt idx="80">
                  <c:v>47</c:v>
                </c:pt>
                <c:pt idx="81">
                  <c:v>46</c:v>
                </c:pt>
                <c:pt idx="82">
                  <c:v>47</c:v>
                </c:pt>
                <c:pt idx="83">
                  <c:v>48</c:v>
                </c:pt>
                <c:pt idx="84">
                  <c:v>49</c:v>
                </c:pt>
                <c:pt idx="85">
                  <c:v>45</c:v>
                </c:pt>
                <c:pt idx="86">
                  <c:v>53</c:v>
                </c:pt>
                <c:pt idx="87">
                  <c:v>51</c:v>
                </c:pt>
                <c:pt idx="88">
                  <c:v>54</c:v>
                </c:pt>
                <c:pt idx="89">
                  <c:v>50</c:v>
                </c:pt>
                <c:pt idx="90">
                  <c:v>51</c:v>
                </c:pt>
                <c:pt idx="91">
                  <c:v>53</c:v>
                </c:pt>
                <c:pt idx="92">
                  <c:v>52</c:v>
                </c:pt>
                <c:pt idx="93">
                  <c:v>52</c:v>
                </c:pt>
                <c:pt idx="94">
                  <c:v>55</c:v>
                </c:pt>
                <c:pt idx="95">
                  <c:v>50</c:v>
                </c:pt>
                <c:pt idx="96">
                  <c:v>55</c:v>
                </c:pt>
                <c:pt idx="97">
                  <c:v>56</c:v>
                </c:pt>
                <c:pt idx="98">
                  <c:v>56</c:v>
                </c:pt>
                <c:pt idx="99">
                  <c:v>58</c:v>
                </c:pt>
                <c:pt idx="100">
                  <c:v>54</c:v>
                </c:pt>
                <c:pt idx="101">
                  <c:v>59</c:v>
                </c:pt>
                <c:pt idx="102">
                  <c:v>56</c:v>
                </c:pt>
                <c:pt idx="103">
                  <c:v>56</c:v>
                </c:pt>
                <c:pt idx="104">
                  <c:v>54</c:v>
                </c:pt>
                <c:pt idx="105">
                  <c:v>52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55</c:v>
                </c:pt>
                <c:pt idx="110">
                  <c:v>58</c:v>
                </c:pt>
                <c:pt idx="111">
                  <c:v>58</c:v>
                </c:pt>
                <c:pt idx="112">
                  <c:v>57</c:v>
                </c:pt>
                <c:pt idx="113">
                  <c:v>64</c:v>
                </c:pt>
                <c:pt idx="114">
                  <c:v>61</c:v>
                </c:pt>
                <c:pt idx="115">
                  <c:v>61</c:v>
                </c:pt>
                <c:pt idx="116">
                  <c:v>62</c:v>
                </c:pt>
                <c:pt idx="117">
                  <c:v>65</c:v>
                </c:pt>
                <c:pt idx="118">
                  <c:v>64</c:v>
                </c:pt>
                <c:pt idx="119">
                  <c:v>64</c:v>
                </c:pt>
                <c:pt idx="120">
                  <c:v>65</c:v>
                </c:pt>
                <c:pt idx="121">
                  <c:v>56</c:v>
                </c:pt>
                <c:pt idx="122">
                  <c:v>65</c:v>
                </c:pt>
                <c:pt idx="123">
                  <c:v>69</c:v>
                </c:pt>
                <c:pt idx="124">
                  <c:v>65</c:v>
                </c:pt>
                <c:pt idx="125">
                  <c:v>69</c:v>
                </c:pt>
                <c:pt idx="126">
                  <c:v>67</c:v>
                </c:pt>
                <c:pt idx="127">
                  <c:v>70</c:v>
                </c:pt>
                <c:pt idx="128">
                  <c:v>73</c:v>
                </c:pt>
                <c:pt idx="129">
                  <c:v>71</c:v>
                </c:pt>
                <c:pt idx="130">
                  <c:v>75</c:v>
                </c:pt>
                <c:pt idx="131">
                  <c:v>72</c:v>
                </c:pt>
                <c:pt idx="132">
                  <c:v>71</c:v>
                </c:pt>
                <c:pt idx="133">
                  <c:v>75</c:v>
                </c:pt>
                <c:pt idx="134">
                  <c:v>72</c:v>
                </c:pt>
                <c:pt idx="135">
                  <c:v>73</c:v>
                </c:pt>
                <c:pt idx="136">
                  <c:v>72</c:v>
                </c:pt>
                <c:pt idx="137">
                  <c:v>77</c:v>
                </c:pt>
                <c:pt idx="138">
                  <c:v>78</c:v>
                </c:pt>
                <c:pt idx="139">
                  <c:v>80</c:v>
                </c:pt>
                <c:pt idx="140">
                  <c:v>77</c:v>
                </c:pt>
                <c:pt idx="141">
                  <c:v>78</c:v>
                </c:pt>
                <c:pt idx="142">
                  <c:v>77</c:v>
                </c:pt>
                <c:pt idx="143">
                  <c:v>77</c:v>
                </c:pt>
                <c:pt idx="144">
                  <c:v>75</c:v>
                </c:pt>
                <c:pt idx="145">
                  <c:v>75</c:v>
                </c:pt>
                <c:pt idx="146">
                  <c:v>73</c:v>
                </c:pt>
                <c:pt idx="147">
                  <c:v>76</c:v>
                </c:pt>
                <c:pt idx="148">
                  <c:v>73</c:v>
                </c:pt>
                <c:pt idx="149">
                  <c:v>74</c:v>
                </c:pt>
                <c:pt idx="150">
                  <c:v>80</c:v>
                </c:pt>
                <c:pt idx="151">
                  <c:v>74</c:v>
                </c:pt>
                <c:pt idx="152">
                  <c:v>72</c:v>
                </c:pt>
                <c:pt idx="153">
                  <c:v>71</c:v>
                </c:pt>
                <c:pt idx="154">
                  <c:v>68</c:v>
                </c:pt>
                <c:pt idx="155">
                  <c:v>70</c:v>
                </c:pt>
                <c:pt idx="156">
                  <c:v>75</c:v>
                </c:pt>
                <c:pt idx="157">
                  <c:v>68</c:v>
                </c:pt>
                <c:pt idx="158">
                  <c:v>69</c:v>
                </c:pt>
                <c:pt idx="159">
                  <c:v>68</c:v>
                </c:pt>
                <c:pt idx="160">
                  <c:v>65</c:v>
                </c:pt>
                <c:pt idx="161">
                  <c:v>62</c:v>
                </c:pt>
                <c:pt idx="162">
                  <c:v>62</c:v>
                </c:pt>
                <c:pt idx="163">
                  <c:v>63</c:v>
                </c:pt>
                <c:pt idx="164">
                  <c:v>62</c:v>
                </c:pt>
                <c:pt idx="165">
                  <c:v>57</c:v>
                </c:pt>
                <c:pt idx="166">
                  <c:v>60</c:v>
                </c:pt>
                <c:pt idx="167">
                  <c:v>58</c:v>
                </c:pt>
                <c:pt idx="168">
                  <c:v>53</c:v>
                </c:pt>
                <c:pt idx="169">
                  <c:v>53</c:v>
                </c:pt>
                <c:pt idx="170">
                  <c:v>57</c:v>
                </c:pt>
                <c:pt idx="171">
                  <c:v>53</c:v>
                </c:pt>
                <c:pt idx="172">
                  <c:v>47</c:v>
                </c:pt>
                <c:pt idx="173">
                  <c:v>45</c:v>
                </c:pt>
                <c:pt idx="174">
                  <c:v>48</c:v>
                </c:pt>
                <c:pt idx="175">
                  <c:v>45</c:v>
                </c:pt>
                <c:pt idx="176">
                  <c:v>47</c:v>
                </c:pt>
                <c:pt idx="177">
                  <c:v>43</c:v>
                </c:pt>
                <c:pt idx="178">
                  <c:v>43</c:v>
                </c:pt>
                <c:pt idx="179">
                  <c:v>41</c:v>
                </c:pt>
                <c:pt idx="180">
                  <c:v>41</c:v>
                </c:pt>
                <c:pt idx="181">
                  <c:v>41</c:v>
                </c:pt>
                <c:pt idx="182">
                  <c:v>41</c:v>
                </c:pt>
                <c:pt idx="183">
                  <c:v>40</c:v>
                </c:pt>
                <c:pt idx="184">
                  <c:v>42</c:v>
                </c:pt>
                <c:pt idx="185">
                  <c:v>38</c:v>
                </c:pt>
                <c:pt idx="186">
                  <c:v>38</c:v>
                </c:pt>
                <c:pt idx="187">
                  <c:v>34</c:v>
                </c:pt>
                <c:pt idx="188">
                  <c:v>38</c:v>
                </c:pt>
                <c:pt idx="189">
                  <c:v>37</c:v>
                </c:pt>
                <c:pt idx="190">
                  <c:v>34</c:v>
                </c:pt>
                <c:pt idx="191">
                  <c:v>34</c:v>
                </c:pt>
                <c:pt idx="192">
                  <c:v>33</c:v>
                </c:pt>
                <c:pt idx="193">
                  <c:v>28</c:v>
                </c:pt>
                <c:pt idx="194">
                  <c:v>30</c:v>
                </c:pt>
                <c:pt idx="195">
                  <c:v>30</c:v>
                </c:pt>
                <c:pt idx="196">
                  <c:v>31</c:v>
                </c:pt>
                <c:pt idx="197">
                  <c:v>29</c:v>
                </c:pt>
                <c:pt idx="198">
                  <c:v>29</c:v>
                </c:pt>
                <c:pt idx="199">
                  <c:v>29</c:v>
                </c:pt>
                <c:pt idx="20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FB2-4795-BDE7-4083D060EDC2}"/>
            </c:ext>
          </c:extLst>
        </c:ser>
        <c:ser>
          <c:idx val="8"/>
          <c:order val="8"/>
          <c:tx>
            <c:strRef>
              <c:f>'+1iter ry'!$I$1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ry'!$I$2:$I$202</c:f>
              <c:numCache>
                <c:formatCode>General</c:formatCode>
                <c:ptCount val="201"/>
                <c:pt idx="0">
                  <c:v>29</c:v>
                </c:pt>
                <c:pt idx="1">
                  <c:v>31</c:v>
                </c:pt>
                <c:pt idx="2">
                  <c:v>29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32</c:v>
                </c:pt>
                <c:pt idx="7">
                  <c:v>33</c:v>
                </c:pt>
                <c:pt idx="8">
                  <c:v>30</c:v>
                </c:pt>
                <c:pt idx="9">
                  <c:v>32</c:v>
                </c:pt>
                <c:pt idx="10">
                  <c:v>33</c:v>
                </c:pt>
                <c:pt idx="11">
                  <c:v>36</c:v>
                </c:pt>
                <c:pt idx="12">
                  <c:v>37</c:v>
                </c:pt>
                <c:pt idx="13">
                  <c:v>36</c:v>
                </c:pt>
                <c:pt idx="14">
                  <c:v>40</c:v>
                </c:pt>
                <c:pt idx="15">
                  <c:v>39</c:v>
                </c:pt>
                <c:pt idx="16">
                  <c:v>38</c:v>
                </c:pt>
                <c:pt idx="17">
                  <c:v>37</c:v>
                </c:pt>
                <c:pt idx="18">
                  <c:v>36</c:v>
                </c:pt>
                <c:pt idx="19">
                  <c:v>40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41</c:v>
                </c:pt>
                <c:pt idx="24">
                  <c:v>36</c:v>
                </c:pt>
                <c:pt idx="25">
                  <c:v>35</c:v>
                </c:pt>
                <c:pt idx="26">
                  <c:v>35</c:v>
                </c:pt>
                <c:pt idx="27">
                  <c:v>34</c:v>
                </c:pt>
                <c:pt idx="28">
                  <c:v>38</c:v>
                </c:pt>
                <c:pt idx="29">
                  <c:v>42</c:v>
                </c:pt>
                <c:pt idx="30">
                  <c:v>36</c:v>
                </c:pt>
                <c:pt idx="31">
                  <c:v>38</c:v>
                </c:pt>
                <c:pt idx="32">
                  <c:v>38</c:v>
                </c:pt>
                <c:pt idx="33">
                  <c:v>42</c:v>
                </c:pt>
                <c:pt idx="34">
                  <c:v>43</c:v>
                </c:pt>
                <c:pt idx="35">
                  <c:v>42</c:v>
                </c:pt>
                <c:pt idx="36">
                  <c:v>46</c:v>
                </c:pt>
                <c:pt idx="37">
                  <c:v>49</c:v>
                </c:pt>
                <c:pt idx="38">
                  <c:v>46</c:v>
                </c:pt>
                <c:pt idx="39">
                  <c:v>48</c:v>
                </c:pt>
                <c:pt idx="40">
                  <c:v>52</c:v>
                </c:pt>
                <c:pt idx="41">
                  <c:v>56</c:v>
                </c:pt>
                <c:pt idx="42">
                  <c:v>58</c:v>
                </c:pt>
                <c:pt idx="43">
                  <c:v>59</c:v>
                </c:pt>
                <c:pt idx="44">
                  <c:v>65</c:v>
                </c:pt>
                <c:pt idx="45">
                  <c:v>68</c:v>
                </c:pt>
                <c:pt idx="46">
                  <c:v>66</c:v>
                </c:pt>
                <c:pt idx="47">
                  <c:v>70</c:v>
                </c:pt>
                <c:pt idx="48">
                  <c:v>82</c:v>
                </c:pt>
                <c:pt idx="49">
                  <c:v>77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96</c:v>
                </c:pt>
                <c:pt idx="54">
                  <c:v>98</c:v>
                </c:pt>
                <c:pt idx="55">
                  <c:v>105</c:v>
                </c:pt>
                <c:pt idx="56">
                  <c:v>110</c:v>
                </c:pt>
                <c:pt idx="57">
                  <c:v>108</c:v>
                </c:pt>
                <c:pt idx="58">
                  <c:v>119</c:v>
                </c:pt>
                <c:pt idx="59">
                  <c:v>120</c:v>
                </c:pt>
                <c:pt idx="60">
                  <c:v>123</c:v>
                </c:pt>
                <c:pt idx="61">
                  <c:v>127</c:v>
                </c:pt>
                <c:pt idx="62">
                  <c:v>134</c:v>
                </c:pt>
                <c:pt idx="63">
                  <c:v>125</c:v>
                </c:pt>
                <c:pt idx="64">
                  <c:v>142</c:v>
                </c:pt>
                <c:pt idx="65">
                  <c:v>144</c:v>
                </c:pt>
                <c:pt idx="66">
                  <c:v>142</c:v>
                </c:pt>
                <c:pt idx="67">
                  <c:v>150</c:v>
                </c:pt>
                <c:pt idx="68">
                  <c:v>141</c:v>
                </c:pt>
                <c:pt idx="69">
                  <c:v>154</c:v>
                </c:pt>
                <c:pt idx="70">
                  <c:v>160</c:v>
                </c:pt>
                <c:pt idx="71">
                  <c:v>161</c:v>
                </c:pt>
                <c:pt idx="72">
                  <c:v>151</c:v>
                </c:pt>
                <c:pt idx="73">
                  <c:v>151</c:v>
                </c:pt>
                <c:pt idx="74">
                  <c:v>164</c:v>
                </c:pt>
                <c:pt idx="75">
                  <c:v>155</c:v>
                </c:pt>
                <c:pt idx="76">
                  <c:v>160</c:v>
                </c:pt>
                <c:pt idx="77">
                  <c:v>158</c:v>
                </c:pt>
                <c:pt idx="78">
                  <c:v>152</c:v>
                </c:pt>
                <c:pt idx="79">
                  <c:v>153</c:v>
                </c:pt>
                <c:pt idx="80">
                  <c:v>153</c:v>
                </c:pt>
                <c:pt idx="81">
                  <c:v>161</c:v>
                </c:pt>
                <c:pt idx="82">
                  <c:v>153</c:v>
                </c:pt>
                <c:pt idx="83">
                  <c:v>157</c:v>
                </c:pt>
                <c:pt idx="84">
                  <c:v>160</c:v>
                </c:pt>
                <c:pt idx="85">
                  <c:v>157</c:v>
                </c:pt>
                <c:pt idx="86">
                  <c:v>146</c:v>
                </c:pt>
                <c:pt idx="87">
                  <c:v>157</c:v>
                </c:pt>
                <c:pt idx="88">
                  <c:v>149</c:v>
                </c:pt>
                <c:pt idx="89">
                  <c:v>143</c:v>
                </c:pt>
                <c:pt idx="90">
                  <c:v>139</c:v>
                </c:pt>
                <c:pt idx="91">
                  <c:v>139</c:v>
                </c:pt>
                <c:pt idx="92">
                  <c:v>145</c:v>
                </c:pt>
                <c:pt idx="93">
                  <c:v>142</c:v>
                </c:pt>
                <c:pt idx="94">
                  <c:v>133</c:v>
                </c:pt>
                <c:pt idx="95">
                  <c:v>132</c:v>
                </c:pt>
                <c:pt idx="96">
                  <c:v>124</c:v>
                </c:pt>
                <c:pt idx="97">
                  <c:v>129</c:v>
                </c:pt>
                <c:pt idx="98">
                  <c:v>123</c:v>
                </c:pt>
                <c:pt idx="99">
                  <c:v>120</c:v>
                </c:pt>
                <c:pt idx="100">
                  <c:v>121</c:v>
                </c:pt>
                <c:pt idx="101">
                  <c:v>112</c:v>
                </c:pt>
                <c:pt idx="102">
                  <c:v>114</c:v>
                </c:pt>
                <c:pt idx="103">
                  <c:v>115</c:v>
                </c:pt>
                <c:pt idx="104">
                  <c:v>110</c:v>
                </c:pt>
                <c:pt idx="105">
                  <c:v>108</c:v>
                </c:pt>
                <c:pt idx="106">
                  <c:v>104</c:v>
                </c:pt>
                <c:pt idx="107">
                  <c:v>103</c:v>
                </c:pt>
                <c:pt idx="108">
                  <c:v>93</c:v>
                </c:pt>
                <c:pt idx="109">
                  <c:v>90</c:v>
                </c:pt>
                <c:pt idx="110">
                  <c:v>88</c:v>
                </c:pt>
                <c:pt idx="111">
                  <c:v>91</c:v>
                </c:pt>
                <c:pt idx="112">
                  <c:v>86</c:v>
                </c:pt>
                <c:pt idx="113">
                  <c:v>84</c:v>
                </c:pt>
                <c:pt idx="114">
                  <c:v>86</c:v>
                </c:pt>
                <c:pt idx="115">
                  <c:v>81</c:v>
                </c:pt>
                <c:pt idx="116">
                  <c:v>74</c:v>
                </c:pt>
                <c:pt idx="117">
                  <c:v>72</c:v>
                </c:pt>
                <c:pt idx="118">
                  <c:v>80</c:v>
                </c:pt>
                <c:pt idx="119">
                  <c:v>74</c:v>
                </c:pt>
                <c:pt idx="120">
                  <c:v>68</c:v>
                </c:pt>
                <c:pt idx="121">
                  <c:v>66</c:v>
                </c:pt>
                <c:pt idx="122">
                  <c:v>64</c:v>
                </c:pt>
                <c:pt idx="123">
                  <c:v>62</c:v>
                </c:pt>
                <c:pt idx="124">
                  <c:v>62</c:v>
                </c:pt>
                <c:pt idx="125">
                  <c:v>60</c:v>
                </c:pt>
                <c:pt idx="126">
                  <c:v>61</c:v>
                </c:pt>
                <c:pt idx="127">
                  <c:v>53</c:v>
                </c:pt>
                <c:pt idx="128">
                  <c:v>59</c:v>
                </c:pt>
                <c:pt idx="129">
                  <c:v>52</c:v>
                </c:pt>
                <c:pt idx="130">
                  <c:v>52</c:v>
                </c:pt>
                <c:pt idx="131">
                  <c:v>54</c:v>
                </c:pt>
                <c:pt idx="132">
                  <c:v>49</c:v>
                </c:pt>
                <c:pt idx="133">
                  <c:v>52</c:v>
                </c:pt>
                <c:pt idx="134">
                  <c:v>51</c:v>
                </c:pt>
                <c:pt idx="135">
                  <c:v>49</c:v>
                </c:pt>
                <c:pt idx="136">
                  <c:v>46</c:v>
                </c:pt>
                <c:pt idx="137">
                  <c:v>47</c:v>
                </c:pt>
                <c:pt idx="138">
                  <c:v>46</c:v>
                </c:pt>
                <c:pt idx="139">
                  <c:v>50</c:v>
                </c:pt>
                <c:pt idx="140">
                  <c:v>41</c:v>
                </c:pt>
                <c:pt idx="141">
                  <c:v>41</c:v>
                </c:pt>
                <c:pt idx="142">
                  <c:v>45</c:v>
                </c:pt>
                <c:pt idx="143">
                  <c:v>42</c:v>
                </c:pt>
                <c:pt idx="144">
                  <c:v>43</c:v>
                </c:pt>
                <c:pt idx="145">
                  <c:v>37</c:v>
                </c:pt>
                <c:pt idx="146">
                  <c:v>39</c:v>
                </c:pt>
                <c:pt idx="147">
                  <c:v>43</c:v>
                </c:pt>
                <c:pt idx="148">
                  <c:v>41</c:v>
                </c:pt>
                <c:pt idx="149">
                  <c:v>43</c:v>
                </c:pt>
                <c:pt idx="150">
                  <c:v>39</c:v>
                </c:pt>
                <c:pt idx="151">
                  <c:v>39</c:v>
                </c:pt>
                <c:pt idx="152">
                  <c:v>37</c:v>
                </c:pt>
                <c:pt idx="153">
                  <c:v>37</c:v>
                </c:pt>
                <c:pt idx="154">
                  <c:v>36</c:v>
                </c:pt>
                <c:pt idx="155">
                  <c:v>35</c:v>
                </c:pt>
                <c:pt idx="156">
                  <c:v>38</c:v>
                </c:pt>
                <c:pt idx="157">
                  <c:v>40</c:v>
                </c:pt>
                <c:pt idx="158">
                  <c:v>35</c:v>
                </c:pt>
                <c:pt idx="159">
                  <c:v>39</c:v>
                </c:pt>
                <c:pt idx="160">
                  <c:v>39</c:v>
                </c:pt>
                <c:pt idx="161">
                  <c:v>39</c:v>
                </c:pt>
                <c:pt idx="162">
                  <c:v>42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41</c:v>
                </c:pt>
                <c:pt idx="167">
                  <c:v>45</c:v>
                </c:pt>
                <c:pt idx="168">
                  <c:v>48</c:v>
                </c:pt>
                <c:pt idx="169">
                  <c:v>43</c:v>
                </c:pt>
                <c:pt idx="170">
                  <c:v>44</c:v>
                </c:pt>
                <c:pt idx="171">
                  <c:v>48</c:v>
                </c:pt>
                <c:pt idx="172">
                  <c:v>48</c:v>
                </c:pt>
                <c:pt idx="173">
                  <c:v>53</c:v>
                </c:pt>
                <c:pt idx="174">
                  <c:v>53</c:v>
                </c:pt>
                <c:pt idx="175">
                  <c:v>58</c:v>
                </c:pt>
                <c:pt idx="176">
                  <c:v>59</c:v>
                </c:pt>
                <c:pt idx="177">
                  <c:v>64</c:v>
                </c:pt>
                <c:pt idx="178">
                  <c:v>64</c:v>
                </c:pt>
                <c:pt idx="179">
                  <c:v>69</c:v>
                </c:pt>
                <c:pt idx="180">
                  <c:v>71</c:v>
                </c:pt>
                <c:pt idx="181">
                  <c:v>74</c:v>
                </c:pt>
                <c:pt idx="182">
                  <c:v>79</c:v>
                </c:pt>
                <c:pt idx="183">
                  <c:v>84</c:v>
                </c:pt>
                <c:pt idx="184">
                  <c:v>82</c:v>
                </c:pt>
                <c:pt idx="185">
                  <c:v>92</c:v>
                </c:pt>
                <c:pt idx="186">
                  <c:v>93</c:v>
                </c:pt>
                <c:pt idx="187">
                  <c:v>103</c:v>
                </c:pt>
                <c:pt idx="188">
                  <c:v>112</c:v>
                </c:pt>
                <c:pt idx="189">
                  <c:v>114</c:v>
                </c:pt>
                <c:pt idx="190">
                  <c:v>114</c:v>
                </c:pt>
                <c:pt idx="191">
                  <c:v>130</c:v>
                </c:pt>
                <c:pt idx="192">
                  <c:v>129</c:v>
                </c:pt>
                <c:pt idx="193">
                  <c:v>143</c:v>
                </c:pt>
                <c:pt idx="194">
                  <c:v>143</c:v>
                </c:pt>
                <c:pt idx="195">
                  <c:v>146</c:v>
                </c:pt>
                <c:pt idx="196">
                  <c:v>157</c:v>
                </c:pt>
                <c:pt idx="197">
                  <c:v>163</c:v>
                </c:pt>
                <c:pt idx="198">
                  <c:v>170</c:v>
                </c:pt>
                <c:pt idx="199">
                  <c:v>174</c:v>
                </c:pt>
                <c:pt idx="200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FB2-4795-BDE7-4083D060EDC2}"/>
            </c:ext>
          </c:extLst>
        </c:ser>
        <c:ser>
          <c:idx val="9"/>
          <c:order val="9"/>
          <c:tx>
            <c:strRef>
              <c:f>'+1iter ry'!$J$1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ry'!$J$2:$J$202</c:f>
              <c:numCache>
                <c:formatCode>General</c:formatCode>
                <c:ptCount val="201"/>
                <c:pt idx="0">
                  <c:v>72</c:v>
                </c:pt>
                <c:pt idx="1">
                  <c:v>74</c:v>
                </c:pt>
                <c:pt idx="2">
                  <c:v>77</c:v>
                </c:pt>
                <c:pt idx="3">
                  <c:v>82</c:v>
                </c:pt>
                <c:pt idx="4">
                  <c:v>83</c:v>
                </c:pt>
                <c:pt idx="5">
                  <c:v>90</c:v>
                </c:pt>
                <c:pt idx="6">
                  <c:v>93</c:v>
                </c:pt>
                <c:pt idx="7">
                  <c:v>96</c:v>
                </c:pt>
                <c:pt idx="8">
                  <c:v>99</c:v>
                </c:pt>
                <c:pt idx="9">
                  <c:v>103</c:v>
                </c:pt>
                <c:pt idx="10">
                  <c:v>103</c:v>
                </c:pt>
                <c:pt idx="11">
                  <c:v>101</c:v>
                </c:pt>
                <c:pt idx="12">
                  <c:v>107</c:v>
                </c:pt>
                <c:pt idx="13">
                  <c:v>100</c:v>
                </c:pt>
                <c:pt idx="14">
                  <c:v>100</c:v>
                </c:pt>
                <c:pt idx="15">
                  <c:v>103</c:v>
                </c:pt>
                <c:pt idx="16">
                  <c:v>104</c:v>
                </c:pt>
                <c:pt idx="17">
                  <c:v>99</c:v>
                </c:pt>
                <c:pt idx="18">
                  <c:v>107</c:v>
                </c:pt>
                <c:pt idx="19">
                  <c:v>99</c:v>
                </c:pt>
                <c:pt idx="20">
                  <c:v>95</c:v>
                </c:pt>
                <c:pt idx="21">
                  <c:v>97</c:v>
                </c:pt>
                <c:pt idx="22">
                  <c:v>92</c:v>
                </c:pt>
                <c:pt idx="23">
                  <c:v>95</c:v>
                </c:pt>
                <c:pt idx="24">
                  <c:v>86</c:v>
                </c:pt>
                <c:pt idx="25">
                  <c:v>90</c:v>
                </c:pt>
                <c:pt idx="26">
                  <c:v>85</c:v>
                </c:pt>
                <c:pt idx="27">
                  <c:v>81</c:v>
                </c:pt>
                <c:pt idx="28">
                  <c:v>78</c:v>
                </c:pt>
                <c:pt idx="29">
                  <c:v>71</c:v>
                </c:pt>
                <c:pt idx="30">
                  <c:v>74</c:v>
                </c:pt>
                <c:pt idx="31">
                  <c:v>68</c:v>
                </c:pt>
                <c:pt idx="32">
                  <c:v>67</c:v>
                </c:pt>
                <c:pt idx="33">
                  <c:v>62</c:v>
                </c:pt>
                <c:pt idx="34">
                  <c:v>58</c:v>
                </c:pt>
                <c:pt idx="35">
                  <c:v>56</c:v>
                </c:pt>
                <c:pt idx="36">
                  <c:v>57</c:v>
                </c:pt>
                <c:pt idx="37">
                  <c:v>54</c:v>
                </c:pt>
                <c:pt idx="38">
                  <c:v>50</c:v>
                </c:pt>
                <c:pt idx="39">
                  <c:v>50</c:v>
                </c:pt>
                <c:pt idx="40">
                  <c:v>46</c:v>
                </c:pt>
                <c:pt idx="41">
                  <c:v>44</c:v>
                </c:pt>
                <c:pt idx="42">
                  <c:v>41</c:v>
                </c:pt>
                <c:pt idx="43">
                  <c:v>42</c:v>
                </c:pt>
                <c:pt idx="44">
                  <c:v>44</c:v>
                </c:pt>
                <c:pt idx="45">
                  <c:v>38</c:v>
                </c:pt>
                <c:pt idx="46">
                  <c:v>41</c:v>
                </c:pt>
                <c:pt idx="47">
                  <c:v>42</c:v>
                </c:pt>
                <c:pt idx="48">
                  <c:v>38</c:v>
                </c:pt>
                <c:pt idx="49">
                  <c:v>39</c:v>
                </c:pt>
                <c:pt idx="50">
                  <c:v>36</c:v>
                </c:pt>
                <c:pt idx="51">
                  <c:v>32</c:v>
                </c:pt>
                <c:pt idx="52">
                  <c:v>36</c:v>
                </c:pt>
                <c:pt idx="53">
                  <c:v>33</c:v>
                </c:pt>
                <c:pt idx="54">
                  <c:v>37</c:v>
                </c:pt>
                <c:pt idx="55">
                  <c:v>36</c:v>
                </c:pt>
                <c:pt idx="56">
                  <c:v>38</c:v>
                </c:pt>
                <c:pt idx="57">
                  <c:v>39</c:v>
                </c:pt>
                <c:pt idx="58">
                  <c:v>34</c:v>
                </c:pt>
                <c:pt idx="59">
                  <c:v>34</c:v>
                </c:pt>
                <c:pt idx="60">
                  <c:v>40</c:v>
                </c:pt>
                <c:pt idx="61">
                  <c:v>38</c:v>
                </c:pt>
                <c:pt idx="62">
                  <c:v>38</c:v>
                </c:pt>
                <c:pt idx="63">
                  <c:v>45</c:v>
                </c:pt>
                <c:pt idx="64">
                  <c:v>43</c:v>
                </c:pt>
                <c:pt idx="65">
                  <c:v>40</c:v>
                </c:pt>
                <c:pt idx="66">
                  <c:v>44</c:v>
                </c:pt>
                <c:pt idx="67">
                  <c:v>42</c:v>
                </c:pt>
                <c:pt idx="68">
                  <c:v>43</c:v>
                </c:pt>
                <c:pt idx="69">
                  <c:v>41</c:v>
                </c:pt>
                <c:pt idx="70">
                  <c:v>42</c:v>
                </c:pt>
                <c:pt idx="71">
                  <c:v>43</c:v>
                </c:pt>
                <c:pt idx="72">
                  <c:v>44</c:v>
                </c:pt>
                <c:pt idx="73">
                  <c:v>48</c:v>
                </c:pt>
                <c:pt idx="74">
                  <c:v>45</c:v>
                </c:pt>
                <c:pt idx="75">
                  <c:v>48</c:v>
                </c:pt>
                <c:pt idx="76">
                  <c:v>48</c:v>
                </c:pt>
                <c:pt idx="77">
                  <c:v>51</c:v>
                </c:pt>
                <c:pt idx="78">
                  <c:v>45</c:v>
                </c:pt>
                <c:pt idx="79">
                  <c:v>52</c:v>
                </c:pt>
                <c:pt idx="80">
                  <c:v>55</c:v>
                </c:pt>
                <c:pt idx="81">
                  <c:v>52</c:v>
                </c:pt>
                <c:pt idx="82">
                  <c:v>52</c:v>
                </c:pt>
                <c:pt idx="83">
                  <c:v>54</c:v>
                </c:pt>
                <c:pt idx="84">
                  <c:v>55</c:v>
                </c:pt>
                <c:pt idx="85">
                  <c:v>54</c:v>
                </c:pt>
                <c:pt idx="86">
                  <c:v>51</c:v>
                </c:pt>
                <c:pt idx="87">
                  <c:v>56</c:v>
                </c:pt>
                <c:pt idx="88">
                  <c:v>59</c:v>
                </c:pt>
                <c:pt idx="89">
                  <c:v>56</c:v>
                </c:pt>
                <c:pt idx="90">
                  <c:v>59</c:v>
                </c:pt>
                <c:pt idx="91">
                  <c:v>57</c:v>
                </c:pt>
                <c:pt idx="92">
                  <c:v>56</c:v>
                </c:pt>
                <c:pt idx="93">
                  <c:v>59</c:v>
                </c:pt>
                <c:pt idx="94">
                  <c:v>65</c:v>
                </c:pt>
                <c:pt idx="95">
                  <c:v>57</c:v>
                </c:pt>
                <c:pt idx="96">
                  <c:v>59</c:v>
                </c:pt>
                <c:pt idx="97">
                  <c:v>60</c:v>
                </c:pt>
                <c:pt idx="98">
                  <c:v>65</c:v>
                </c:pt>
                <c:pt idx="99">
                  <c:v>65</c:v>
                </c:pt>
                <c:pt idx="100">
                  <c:v>67</c:v>
                </c:pt>
                <c:pt idx="101">
                  <c:v>63</c:v>
                </c:pt>
                <c:pt idx="102">
                  <c:v>65</c:v>
                </c:pt>
                <c:pt idx="103">
                  <c:v>62</c:v>
                </c:pt>
                <c:pt idx="104">
                  <c:v>63</c:v>
                </c:pt>
                <c:pt idx="105">
                  <c:v>65</c:v>
                </c:pt>
                <c:pt idx="106">
                  <c:v>63</c:v>
                </c:pt>
                <c:pt idx="107">
                  <c:v>65</c:v>
                </c:pt>
                <c:pt idx="108">
                  <c:v>71</c:v>
                </c:pt>
                <c:pt idx="109">
                  <c:v>68</c:v>
                </c:pt>
                <c:pt idx="110">
                  <c:v>63</c:v>
                </c:pt>
                <c:pt idx="111">
                  <c:v>68</c:v>
                </c:pt>
                <c:pt idx="112">
                  <c:v>70</c:v>
                </c:pt>
                <c:pt idx="113">
                  <c:v>65</c:v>
                </c:pt>
                <c:pt idx="114">
                  <c:v>64</c:v>
                </c:pt>
                <c:pt idx="115">
                  <c:v>68</c:v>
                </c:pt>
                <c:pt idx="116">
                  <c:v>62</c:v>
                </c:pt>
                <c:pt idx="117">
                  <c:v>67</c:v>
                </c:pt>
                <c:pt idx="118">
                  <c:v>57</c:v>
                </c:pt>
                <c:pt idx="119">
                  <c:v>66</c:v>
                </c:pt>
                <c:pt idx="120">
                  <c:v>60</c:v>
                </c:pt>
                <c:pt idx="121">
                  <c:v>65</c:v>
                </c:pt>
                <c:pt idx="122">
                  <c:v>62</c:v>
                </c:pt>
                <c:pt idx="123">
                  <c:v>63</c:v>
                </c:pt>
                <c:pt idx="124">
                  <c:v>60</c:v>
                </c:pt>
                <c:pt idx="125">
                  <c:v>58</c:v>
                </c:pt>
                <c:pt idx="126">
                  <c:v>60</c:v>
                </c:pt>
                <c:pt idx="127">
                  <c:v>61</c:v>
                </c:pt>
                <c:pt idx="128">
                  <c:v>59</c:v>
                </c:pt>
                <c:pt idx="129">
                  <c:v>56</c:v>
                </c:pt>
                <c:pt idx="130">
                  <c:v>56</c:v>
                </c:pt>
                <c:pt idx="131">
                  <c:v>62</c:v>
                </c:pt>
                <c:pt idx="132">
                  <c:v>57</c:v>
                </c:pt>
                <c:pt idx="133">
                  <c:v>60</c:v>
                </c:pt>
                <c:pt idx="134">
                  <c:v>52</c:v>
                </c:pt>
                <c:pt idx="135">
                  <c:v>57</c:v>
                </c:pt>
                <c:pt idx="136">
                  <c:v>53</c:v>
                </c:pt>
                <c:pt idx="137">
                  <c:v>56</c:v>
                </c:pt>
                <c:pt idx="138">
                  <c:v>51</c:v>
                </c:pt>
                <c:pt idx="139">
                  <c:v>52</c:v>
                </c:pt>
                <c:pt idx="140">
                  <c:v>50</c:v>
                </c:pt>
                <c:pt idx="141">
                  <c:v>50</c:v>
                </c:pt>
                <c:pt idx="142">
                  <c:v>47</c:v>
                </c:pt>
                <c:pt idx="143">
                  <c:v>51</c:v>
                </c:pt>
                <c:pt idx="144">
                  <c:v>53</c:v>
                </c:pt>
                <c:pt idx="145">
                  <c:v>49</c:v>
                </c:pt>
                <c:pt idx="146">
                  <c:v>45</c:v>
                </c:pt>
                <c:pt idx="147">
                  <c:v>46</c:v>
                </c:pt>
                <c:pt idx="148">
                  <c:v>44</c:v>
                </c:pt>
                <c:pt idx="149">
                  <c:v>44</c:v>
                </c:pt>
                <c:pt idx="150">
                  <c:v>48</c:v>
                </c:pt>
                <c:pt idx="151">
                  <c:v>42</c:v>
                </c:pt>
                <c:pt idx="152">
                  <c:v>43</c:v>
                </c:pt>
                <c:pt idx="153">
                  <c:v>46</c:v>
                </c:pt>
                <c:pt idx="154">
                  <c:v>41</c:v>
                </c:pt>
                <c:pt idx="155">
                  <c:v>43</c:v>
                </c:pt>
                <c:pt idx="156">
                  <c:v>44</c:v>
                </c:pt>
                <c:pt idx="157">
                  <c:v>41</c:v>
                </c:pt>
                <c:pt idx="158">
                  <c:v>43</c:v>
                </c:pt>
                <c:pt idx="159">
                  <c:v>41</c:v>
                </c:pt>
                <c:pt idx="160">
                  <c:v>47</c:v>
                </c:pt>
                <c:pt idx="161">
                  <c:v>43</c:v>
                </c:pt>
                <c:pt idx="162">
                  <c:v>40</c:v>
                </c:pt>
                <c:pt idx="163">
                  <c:v>38</c:v>
                </c:pt>
                <c:pt idx="164">
                  <c:v>40</c:v>
                </c:pt>
                <c:pt idx="165">
                  <c:v>40</c:v>
                </c:pt>
                <c:pt idx="166">
                  <c:v>35</c:v>
                </c:pt>
                <c:pt idx="167">
                  <c:v>39</c:v>
                </c:pt>
                <c:pt idx="168">
                  <c:v>38</c:v>
                </c:pt>
                <c:pt idx="169">
                  <c:v>39</c:v>
                </c:pt>
                <c:pt idx="170">
                  <c:v>40</c:v>
                </c:pt>
                <c:pt idx="171">
                  <c:v>43</c:v>
                </c:pt>
                <c:pt idx="172">
                  <c:v>39</c:v>
                </c:pt>
                <c:pt idx="173">
                  <c:v>35</c:v>
                </c:pt>
                <c:pt idx="174">
                  <c:v>43</c:v>
                </c:pt>
                <c:pt idx="175">
                  <c:v>42</c:v>
                </c:pt>
                <c:pt idx="176">
                  <c:v>39</c:v>
                </c:pt>
                <c:pt idx="177">
                  <c:v>42</c:v>
                </c:pt>
                <c:pt idx="178">
                  <c:v>40</c:v>
                </c:pt>
                <c:pt idx="179">
                  <c:v>45</c:v>
                </c:pt>
                <c:pt idx="180">
                  <c:v>44</c:v>
                </c:pt>
                <c:pt idx="181">
                  <c:v>44</c:v>
                </c:pt>
                <c:pt idx="182">
                  <c:v>41</c:v>
                </c:pt>
                <c:pt idx="183">
                  <c:v>44</c:v>
                </c:pt>
                <c:pt idx="184">
                  <c:v>46</c:v>
                </c:pt>
                <c:pt idx="185">
                  <c:v>43</c:v>
                </c:pt>
                <c:pt idx="186">
                  <c:v>43</c:v>
                </c:pt>
                <c:pt idx="187">
                  <c:v>41</c:v>
                </c:pt>
                <c:pt idx="188">
                  <c:v>43</c:v>
                </c:pt>
                <c:pt idx="189">
                  <c:v>44</c:v>
                </c:pt>
                <c:pt idx="190">
                  <c:v>44</c:v>
                </c:pt>
                <c:pt idx="191">
                  <c:v>45</c:v>
                </c:pt>
                <c:pt idx="192">
                  <c:v>47</c:v>
                </c:pt>
                <c:pt idx="193">
                  <c:v>41</c:v>
                </c:pt>
                <c:pt idx="194">
                  <c:v>46</c:v>
                </c:pt>
                <c:pt idx="195">
                  <c:v>50</c:v>
                </c:pt>
                <c:pt idx="196">
                  <c:v>52</c:v>
                </c:pt>
                <c:pt idx="197">
                  <c:v>53</c:v>
                </c:pt>
                <c:pt idx="198">
                  <c:v>51</c:v>
                </c:pt>
                <c:pt idx="199">
                  <c:v>48</c:v>
                </c:pt>
                <c:pt idx="200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FB2-4795-BDE7-4083D060EDC2}"/>
            </c:ext>
          </c:extLst>
        </c:ser>
        <c:ser>
          <c:idx val="10"/>
          <c:order val="10"/>
          <c:tx>
            <c:strRef>
              <c:f>'+1iter ry'!$K$1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ry'!$K$2:$K$202</c:f>
              <c:numCache>
                <c:formatCode>General</c:formatCode>
                <c:ptCount val="201"/>
                <c:pt idx="0">
                  <c:v>41</c:v>
                </c:pt>
                <c:pt idx="1">
                  <c:v>44</c:v>
                </c:pt>
                <c:pt idx="2">
                  <c:v>44</c:v>
                </c:pt>
                <c:pt idx="3">
                  <c:v>48</c:v>
                </c:pt>
                <c:pt idx="4">
                  <c:v>41</c:v>
                </c:pt>
                <c:pt idx="5">
                  <c:v>47</c:v>
                </c:pt>
                <c:pt idx="6">
                  <c:v>45</c:v>
                </c:pt>
                <c:pt idx="7">
                  <c:v>43</c:v>
                </c:pt>
                <c:pt idx="8">
                  <c:v>49</c:v>
                </c:pt>
                <c:pt idx="9">
                  <c:v>41</c:v>
                </c:pt>
                <c:pt idx="10">
                  <c:v>44</c:v>
                </c:pt>
                <c:pt idx="11">
                  <c:v>46</c:v>
                </c:pt>
                <c:pt idx="12">
                  <c:v>46</c:v>
                </c:pt>
                <c:pt idx="13">
                  <c:v>49</c:v>
                </c:pt>
                <c:pt idx="14">
                  <c:v>48</c:v>
                </c:pt>
                <c:pt idx="15">
                  <c:v>51</c:v>
                </c:pt>
                <c:pt idx="16">
                  <c:v>52</c:v>
                </c:pt>
                <c:pt idx="17">
                  <c:v>56</c:v>
                </c:pt>
                <c:pt idx="18">
                  <c:v>48</c:v>
                </c:pt>
                <c:pt idx="19">
                  <c:v>58</c:v>
                </c:pt>
                <c:pt idx="20">
                  <c:v>51</c:v>
                </c:pt>
                <c:pt idx="21">
                  <c:v>54</c:v>
                </c:pt>
                <c:pt idx="22">
                  <c:v>59</c:v>
                </c:pt>
                <c:pt idx="23">
                  <c:v>64</c:v>
                </c:pt>
                <c:pt idx="24">
                  <c:v>61</c:v>
                </c:pt>
                <c:pt idx="25">
                  <c:v>66</c:v>
                </c:pt>
                <c:pt idx="26">
                  <c:v>66</c:v>
                </c:pt>
                <c:pt idx="27">
                  <c:v>68</c:v>
                </c:pt>
                <c:pt idx="28">
                  <c:v>71</c:v>
                </c:pt>
                <c:pt idx="29">
                  <c:v>72</c:v>
                </c:pt>
                <c:pt idx="30">
                  <c:v>71</c:v>
                </c:pt>
                <c:pt idx="31">
                  <c:v>71</c:v>
                </c:pt>
                <c:pt idx="32">
                  <c:v>79</c:v>
                </c:pt>
                <c:pt idx="33">
                  <c:v>82</c:v>
                </c:pt>
                <c:pt idx="34">
                  <c:v>82</c:v>
                </c:pt>
                <c:pt idx="35">
                  <c:v>86</c:v>
                </c:pt>
                <c:pt idx="36">
                  <c:v>81</c:v>
                </c:pt>
                <c:pt idx="37">
                  <c:v>84</c:v>
                </c:pt>
                <c:pt idx="38">
                  <c:v>85</c:v>
                </c:pt>
                <c:pt idx="39">
                  <c:v>86</c:v>
                </c:pt>
                <c:pt idx="40">
                  <c:v>88</c:v>
                </c:pt>
                <c:pt idx="41">
                  <c:v>87</c:v>
                </c:pt>
                <c:pt idx="42">
                  <c:v>88</c:v>
                </c:pt>
                <c:pt idx="43">
                  <c:v>82</c:v>
                </c:pt>
                <c:pt idx="44">
                  <c:v>90</c:v>
                </c:pt>
                <c:pt idx="45">
                  <c:v>89</c:v>
                </c:pt>
                <c:pt idx="46">
                  <c:v>83</c:v>
                </c:pt>
                <c:pt idx="47">
                  <c:v>89</c:v>
                </c:pt>
                <c:pt idx="48">
                  <c:v>84</c:v>
                </c:pt>
                <c:pt idx="49">
                  <c:v>84</c:v>
                </c:pt>
                <c:pt idx="50">
                  <c:v>84</c:v>
                </c:pt>
                <c:pt idx="51">
                  <c:v>86</c:v>
                </c:pt>
                <c:pt idx="52">
                  <c:v>89</c:v>
                </c:pt>
                <c:pt idx="53">
                  <c:v>79</c:v>
                </c:pt>
                <c:pt idx="54">
                  <c:v>77</c:v>
                </c:pt>
                <c:pt idx="55">
                  <c:v>78</c:v>
                </c:pt>
                <c:pt idx="56">
                  <c:v>77</c:v>
                </c:pt>
                <c:pt idx="57">
                  <c:v>75</c:v>
                </c:pt>
                <c:pt idx="58">
                  <c:v>78</c:v>
                </c:pt>
                <c:pt idx="59">
                  <c:v>71</c:v>
                </c:pt>
                <c:pt idx="60">
                  <c:v>75</c:v>
                </c:pt>
                <c:pt idx="61">
                  <c:v>73</c:v>
                </c:pt>
                <c:pt idx="62">
                  <c:v>64</c:v>
                </c:pt>
                <c:pt idx="63">
                  <c:v>70</c:v>
                </c:pt>
                <c:pt idx="64">
                  <c:v>64</c:v>
                </c:pt>
                <c:pt idx="65">
                  <c:v>71</c:v>
                </c:pt>
                <c:pt idx="66">
                  <c:v>66</c:v>
                </c:pt>
                <c:pt idx="67">
                  <c:v>62</c:v>
                </c:pt>
                <c:pt idx="68">
                  <c:v>65</c:v>
                </c:pt>
                <c:pt idx="69">
                  <c:v>58</c:v>
                </c:pt>
                <c:pt idx="70">
                  <c:v>61</c:v>
                </c:pt>
                <c:pt idx="71">
                  <c:v>59</c:v>
                </c:pt>
                <c:pt idx="72">
                  <c:v>57</c:v>
                </c:pt>
                <c:pt idx="73">
                  <c:v>59</c:v>
                </c:pt>
                <c:pt idx="74">
                  <c:v>57</c:v>
                </c:pt>
                <c:pt idx="75">
                  <c:v>50</c:v>
                </c:pt>
                <c:pt idx="76">
                  <c:v>52</c:v>
                </c:pt>
                <c:pt idx="77">
                  <c:v>55</c:v>
                </c:pt>
                <c:pt idx="78">
                  <c:v>56</c:v>
                </c:pt>
                <c:pt idx="79">
                  <c:v>53</c:v>
                </c:pt>
                <c:pt idx="80">
                  <c:v>52</c:v>
                </c:pt>
                <c:pt idx="81">
                  <c:v>53</c:v>
                </c:pt>
                <c:pt idx="82">
                  <c:v>50</c:v>
                </c:pt>
                <c:pt idx="83">
                  <c:v>55</c:v>
                </c:pt>
                <c:pt idx="84">
                  <c:v>56</c:v>
                </c:pt>
                <c:pt idx="85">
                  <c:v>55</c:v>
                </c:pt>
                <c:pt idx="86">
                  <c:v>55</c:v>
                </c:pt>
                <c:pt idx="87">
                  <c:v>55</c:v>
                </c:pt>
                <c:pt idx="88">
                  <c:v>55</c:v>
                </c:pt>
                <c:pt idx="89">
                  <c:v>61</c:v>
                </c:pt>
                <c:pt idx="90">
                  <c:v>59</c:v>
                </c:pt>
                <c:pt idx="91">
                  <c:v>57</c:v>
                </c:pt>
                <c:pt idx="92">
                  <c:v>59</c:v>
                </c:pt>
                <c:pt idx="93">
                  <c:v>57</c:v>
                </c:pt>
                <c:pt idx="94">
                  <c:v>58</c:v>
                </c:pt>
                <c:pt idx="95">
                  <c:v>60</c:v>
                </c:pt>
                <c:pt idx="96">
                  <c:v>63</c:v>
                </c:pt>
                <c:pt idx="97">
                  <c:v>60</c:v>
                </c:pt>
                <c:pt idx="98">
                  <c:v>60</c:v>
                </c:pt>
                <c:pt idx="99">
                  <c:v>59</c:v>
                </c:pt>
                <c:pt idx="100">
                  <c:v>58</c:v>
                </c:pt>
                <c:pt idx="101">
                  <c:v>62</c:v>
                </c:pt>
                <c:pt idx="102">
                  <c:v>61</c:v>
                </c:pt>
                <c:pt idx="103">
                  <c:v>64</c:v>
                </c:pt>
                <c:pt idx="104">
                  <c:v>64</c:v>
                </c:pt>
                <c:pt idx="105">
                  <c:v>60</c:v>
                </c:pt>
                <c:pt idx="106">
                  <c:v>58</c:v>
                </c:pt>
                <c:pt idx="107">
                  <c:v>62</c:v>
                </c:pt>
                <c:pt idx="108">
                  <c:v>62</c:v>
                </c:pt>
                <c:pt idx="109">
                  <c:v>62</c:v>
                </c:pt>
                <c:pt idx="110">
                  <c:v>64</c:v>
                </c:pt>
                <c:pt idx="111">
                  <c:v>67</c:v>
                </c:pt>
                <c:pt idx="112">
                  <c:v>62</c:v>
                </c:pt>
                <c:pt idx="113">
                  <c:v>64</c:v>
                </c:pt>
                <c:pt idx="114">
                  <c:v>64</c:v>
                </c:pt>
                <c:pt idx="115">
                  <c:v>61</c:v>
                </c:pt>
                <c:pt idx="116">
                  <c:v>58</c:v>
                </c:pt>
                <c:pt idx="117">
                  <c:v>63</c:v>
                </c:pt>
                <c:pt idx="118">
                  <c:v>64</c:v>
                </c:pt>
                <c:pt idx="119">
                  <c:v>64</c:v>
                </c:pt>
                <c:pt idx="120">
                  <c:v>63</c:v>
                </c:pt>
                <c:pt idx="121">
                  <c:v>62</c:v>
                </c:pt>
                <c:pt idx="122">
                  <c:v>57</c:v>
                </c:pt>
                <c:pt idx="123">
                  <c:v>59</c:v>
                </c:pt>
                <c:pt idx="124">
                  <c:v>59</c:v>
                </c:pt>
                <c:pt idx="125">
                  <c:v>52</c:v>
                </c:pt>
                <c:pt idx="126">
                  <c:v>56</c:v>
                </c:pt>
                <c:pt idx="127">
                  <c:v>54</c:v>
                </c:pt>
                <c:pt idx="128">
                  <c:v>53</c:v>
                </c:pt>
                <c:pt idx="129">
                  <c:v>53</c:v>
                </c:pt>
                <c:pt idx="130">
                  <c:v>50</c:v>
                </c:pt>
                <c:pt idx="131">
                  <c:v>51</c:v>
                </c:pt>
                <c:pt idx="132">
                  <c:v>51</c:v>
                </c:pt>
                <c:pt idx="133">
                  <c:v>47</c:v>
                </c:pt>
                <c:pt idx="134">
                  <c:v>47</c:v>
                </c:pt>
                <c:pt idx="135">
                  <c:v>44</c:v>
                </c:pt>
                <c:pt idx="136">
                  <c:v>43</c:v>
                </c:pt>
                <c:pt idx="137">
                  <c:v>41</c:v>
                </c:pt>
                <c:pt idx="138">
                  <c:v>42</c:v>
                </c:pt>
                <c:pt idx="139">
                  <c:v>44</c:v>
                </c:pt>
                <c:pt idx="140">
                  <c:v>38</c:v>
                </c:pt>
                <c:pt idx="141">
                  <c:v>38</c:v>
                </c:pt>
                <c:pt idx="142">
                  <c:v>39</c:v>
                </c:pt>
                <c:pt idx="143">
                  <c:v>38</c:v>
                </c:pt>
                <c:pt idx="144">
                  <c:v>38</c:v>
                </c:pt>
                <c:pt idx="145">
                  <c:v>39</c:v>
                </c:pt>
                <c:pt idx="146">
                  <c:v>34</c:v>
                </c:pt>
                <c:pt idx="147">
                  <c:v>34</c:v>
                </c:pt>
                <c:pt idx="148">
                  <c:v>34</c:v>
                </c:pt>
                <c:pt idx="149">
                  <c:v>32</c:v>
                </c:pt>
                <c:pt idx="150">
                  <c:v>33</c:v>
                </c:pt>
                <c:pt idx="151">
                  <c:v>32</c:v>
                </c:pt>
                <c:pt idx="152">
                  <c:v>34</c:v>
                </c:pt>
                <c:pt idx="153">
                  <c:v>30</c:v>
                </c:pt>
                <c:pt idx="154">
                  <c:v>32</c:v>
                </c:pt>
                <c:pt idx="155">
                  <c:v>29</c:v>
                </c:pt>
                <c:pt idx="156">
                  <c:v>34</c:v>
                </c:pt>
                <c:pt idx="157">
                  <c:v>31</c:v>
                </c:pt>
                <c:pt idx="158">
                  <c:v>34</c:v>
                </c:pt>
                <c:pt idx="159">
                  <c:v>31</c:v>
                </c:pt>
                <c:pt idx="160">
                  <c:v>30</c:v>
                </c:pt>
                <c:pt idx="161">
                  <c:v>33</c:v>
                </c:pt>
                <c:pt idx="162">
                  <c:v>37</c:v>
                </c:pt>
                <c:pt idx="163">
                  <c:v>34</c:v>
                </c:pt>
                <c:pt idx="164">
                  <c:v>33</c:v>
                </c:pt>
                <c:pt idx="165">
                  <c:v>35</c:v>
                </c:pt>
                <c:pt idx="166">
                  <c:v>32</c:v>
                </c:pt>
                <c:pt idx="167">
                  <c:v>31</c:v>
                </c:pt>
                <c:pt idx="168">
                  <c:v>35</c:v>
                </c:pt>
                <c:pt idx="169">
                  <c:v>33</c:v>
                </c:pt>
                <c:pt idx="170">
                  <c:v>31</c:v>
                </c:pt>
                <c:pt idx="171">
                  <c:v>30</c:v>
                </c:pt>
                <c:pt idx="172">
                  <c:v>32</c:v>
                </c:pt>
                <c:pt idx="173">
                  <c:v>28</c:v>
                </c:pt>
                <c:pt idx="174">
                  <c:v>36</c:v>
                </c:pt>
                <c:pt idx="175">
                  <c:v>32</c:v>
                </c:pt>
                <c:pt idx="176">
                  <c:v>34</c:v>
                </c:pt>
                <c:pt idx="177">
                  <c:v>34</c:v>
                </c:pt>
                <c:pt idx="178">
                  <c:v>33</c:v>
                </c:pt>
                <c:pt idx="179">
                  <c:v>37</c:v>
                </c:pt>
                <c:pt idx="180">
                  <c:v>34</c:v>
                </c:pt>
                <c:pt idx="181">
                  <c:v>32</c:v>
                </c:pt>
                <c:pt idx="182">
                  <c:v>38</c:v>
                </c:pt>
                <c:pt idx="183">
                  <c:v>39</c:v>
                </c:pt>
                <c:pt idx="184">
                  <c:v>38</c:v>
                </c:pt>
                <c:pt idx="185">
                  <c:v>38</c:v>
                </c:pt>
                <c:pt idx="186">
                  <c:v>39</c:v>
                </c:pt>
                <c:pt idx="187">
                  <c:v>40</c:v>
                </c:pt>
                <c:pt idx="188">
                  <c:v>40</c:v>
                </c:pt>
                <c:pt idx="189">
                  <c:v>43</c:v>
                </c:pt>
                <c:pt idx="190">
                  <c:v>47</c:v>
                </c:pt>
                <c:pt idx="191">
                  <c:v>45</c:v>
                </c:pt>
                <c:pt idx="192">
                  <c:v>48</c:v>
                </c:pt>
                <c:pt idx="193">
                  <c:v>45</c:v>
                </c:pt>
                <c:pt idx="194">
                  <c:v>47</c:v>
                </c:pt>
                <c:pt idx="195">
                  <c:v>54</c:v>
                </c:pt>
                <c:pt idx="196">
                  <c:v>55</c:v>
                </c:pt>
                <c:pt idx="197">
                  <c:v>53</c:v>
                </c:pt>
                <c:pt idx="198">
                  <c:v>62</c:v>
                </c:pt>
                <c:pt idx="199">
                  <c:v>65</c:v>
                </c:pt>
                <c:pt idx="20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FB2-4795-BDE7-4083D060EDC2}"/>
            </c:ext>
          </c:extLst>
        </c:ser>
        <c:ser>
          <c:idx val="11"/>
          <c:order val="11"/>
          <c:tx>
            <c:strRef>
              <c:f>'+1iter ry'!$L$1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ry'!$L$2:$L$202</c:f>
              <c:numCache>
                <c:formatCode>General</c:formatCode>
                <c:ptCount val="201"/>
                <c:pt idx="0">
                  <c:v>110</c:v>
                </c:pt>
                <c:pt idx="1">
                  <c:v>105</c:v>
                </c:pt>
                <c:pt idx="2">
                  <c:v>107</c:v>
                </c:pt>
                <c:pt idx="3">
                  <c:v>102</c:v>
                </c:pt>
                <c:pt idx="4">
                  <c:v>102</c:v>
                </c:pt>
                <c:pt idx="5">
                  <c:v>93</c:v>
                </c:pt>
                <c:pt idx="6">
                  <c:v>96</c:v>
                </c:pt>
                <c:pt idx="7">
                  <c:v>93</c:v>
                </c:pt>
                <c:pt idx="8">
                  <c:v>99</c:v>
                </c:pt>
                <c:pt idx="9">
                  <c:v>87</c:v>
                </c:pt>
                <c:pt idx="10">
                  <c:v>85</c:v>
                </c:pt>
                <c:pt idx="11">
                  <c:v>84</c:v>
                </c:pt>
                <c:pt idx="12">
                  <c:v>82</c:v>
                </c:pt>
                <c:pt idx="13">
                  <c:v>79</c:v>
                </c:pt>
                <c:pt idx="14">
                  <c:v>75</c:v>
                </c:pt>
                <c:pt idx="15">
                  <c:v>68</c:v>
                </c:pt>
                <c:pt idx="16">
                  <c:v>68</c:v>
                </c:pt>
                <c:pt idx="17">
                  <c:v>70</c:v>
                </c:pt>
                <c:pt idx="18">
                  <c:v>64</c:v>
                </c:pt>
                <c:pt idx="19">
                  <c:v>58</c:v>
                </c:pt>
                <c:pt idx="20">
                  <c:v>59</c:v>
                </c:pt>
                <c:pt idx="21">
                  <c:v>57</c:v>
                </c:pt>
                <c:pt idx="22">
                  <c:v>57</c:v>
                </c:pt>
                <c:pt idx="23">
                  <c:v>61</c:v>
                </c:pt>
                <c:pt idx="24">
                  <c:v>54</c:v>
                </c:pt>
                <c:pt idx="25">
                  <c:v>51</c:v>
                </c:pt>
                <c:pt idx="26">
                  <c:v>57</c:v>
                </c:pt>
                <c:pt idx="27">
                  <c:v>55</c:v>
                </c:pt>
                <c:pt idx="28">
                  <c:v>52</c:v>
                </c:pt>
                <c:pt idx="29">
                  <c:v>59</c:v>
                </c:pt>
                <c:pt idx="30">
                  <c:v>54</c:v>
                </c:pt>
                <c:pt idx="31">
                  <c:v>55</c:v>
                </c:pt>
                <c:pt idx="32">
                  <c:v>50</c:v>
                </c:pt>
                <c:pt idx="33">
                  <c:v>57</c:v>
                </c:pt>
                <c:pt idx="34">
                  <c:v>54</c:v>
                </c:pt>
                <c:pt idx="35">
                  <c:v>61</c:v>
                </c:pt>
                <c:pt idx="36">
                  <c:v>60</c:v>
                </c:pt>
                <c:pt idx="37">
                  <c:v>58</c:v>
                </c:pt>
                <c:pt idx="38">
                  <c:v>59</c:v>
                </c:pt>
                <c:pt idx="39">
                  <c:v>64</c:v>
                </c:pt>
                <c:pt idx="40">
                  <c:v>67</c:v>
                </c:pt>
                <c:pt idx="41">
                  <c:v>67</c:v>
                </c:pt>
                <c:pt idx="42">
                  <c:v>71</c:v>
                </c:pt>
                <c:pt idx="43">
                  <c:v>64</c:v>
                </c:pt>
                <c:pt idx="44">
                  <c:v>64</c:v>
                </c:pt>
                <c:pt idx="45">
                  <c:v>64</c:v>
                </c:pt>
                <c:pt idx="46">
                  <c:v>77</c:v>
                </c:pt>
                <c:pt idx="47">
                  <c:v>66</c:v>
                </c:pt>
                <c:pt idx="48">
                  <c:v>66</c:v>
                </c:pt>
                <c:pt idx="49">
                  <c:v>71</c:v>
                </c:pt>
                <c:pt idx="50">
                  <c:v>62</c:v>
                </c:pt>
                <c:pt idx="51">
                  <c:v>65</c:v>
                </c:pt>
                <c:pt idx="52">
                  <c:v>72</c:v>
                </c:pt>
                <c:pt idx="53">
                  <c:v>70</c:v>
                </c:pt>
                <c:pt idx="54">
                  <c:v>66</c:v>
                </c:pt>
                <c:pt idx="55">
                  <c:v>68</c:v>
                </c:pt>
                <c:pt idx="56">
                  <c:v>67</c:v>
                </c:pt>
                <c:pt idx="57">
                  <c:v>60</c:v>
                </c:pt>
                <c:pt idx="58">
                  <c:v>61</c:v>
                </c:pt>
                <c:pt idx="59">
                  <c:v>54</c:v>
                </c:pt>
                <c:pt idx="60">
                  <c:v>58</c:v>
                </c:pt>
                <c:pt idx="61">
                  <c:v>55</c:v>
                </c:pt>
                <c:pt idx="62">
                  <c:v>56</c:v>
                </c:pt>
                <c:pt idx="63">
                  <c:v>52</c:v>
                </c:pt>
                <c:pt idx="64">
                  <c:v>49</c:v>
                </c:pt>
                <c:pt idx="65">
                  <c:v>50</c:v>
                </c:pt>
                <c:pt idx="66">
                  <c:v>49</c:v>
                </c:pt>
                <c:pt idx="67">
                  <c:v>48</c:v>
                </c:pt>
                <c:pt idx="68">
                  <c:v>43</c:v>
                </c:pt>
                <c:pt idx="69">
                  <c:v>39</c:v>
                </c:pt>
                <c:pt idx="70">
                  <c:v>42</c:v>
                </c:pt>
                <c:pt idx="71">
                  <c:v>38</c:v>
                </c:pt>
                <c:pt idx="72">
                  <c:v>43</c:v>
                </c:pt>
                <c:pt idx="73">
                  <c:v>44</c:v>
                </c:pt>
                <c:pt idx="74">
                  <c:v>37</c:v>
                </c:pt>
                <c:pt idx="75">
                  <c:v>41</c:v>
                </c:pt>
                <c:pt idx="76">
                  <c:v>39</c:v>
                </c:pt>
                <c:pt idx="77">
                  <c:v>48</c:v>
                </c:pt>
                <c:pt idx="78">
                  <c:v>43</c:v>
                </c:pt>
                <c:pt idx="79">
                  <c:v>40</c:v>
                </c:pt>
                <c:pt idx="80">
                  <c:v>42</c:v>
                </c:pt>
                <c:pt idx="81">
                  <c:v>40</c:v>
                </c:pt>
                <c:pt idx="82">
                  <c:v>45</c:v>
                </c:pt>
                <c:pt idx="83">
                  <c:v>46</c:v>
                </c:pt>
                <c:pt idx="84">
                  <c:v>39</c:v>
                </c:pt>
                <c:pt idx="85">
                  <c:v>43</c:v>
                </c:pt>
                <c:pt idx="86">
                  <c:v>47</c:v>
                </c:pt>
                <c:pt idx="87">
                  <c:v>47</c:v>
                </c:pt>
                <c:pt idx="88">
                  <c:v>50</c:v>
                </c:pt>
                <c:pt idx="89">
                  <c:v>51</c:v>
                </c:pt>
                <c:pt idx="90">
                  <c:v>52</c:v>
                </c:pt>
                <c:pt idx="91">
                  <c:v>48</c:v>
                </c:pt>
                <c:pt idx="92">
                  <c:v>46</c:v>
                </c:pt>
                <c:pt idx="93">
                  <c:v>52</c:v>
                </c:pt>
                <c:pt idx="94">
                  <c:v>56</c:v>
                </c:pt>
                <c:pt idx="95">
                  <c:v>50</c:v>
                </c:pt>
                <c:pt idx="96">
                  <c:v>53</c:v>
                </c:pt>
                <c:pt idx="97">
                  <c:v>53</c:v>
                </c:pt>
                <c:pt idx="98">
                  <c:v>57</c:v>
                </c:pt>
                <c:pt idx="99">
                  <c:v>56</c:v>
                </c:pt>
                <c:pt idx="100">
                  <c:v>57</c:v>
                </c:pt>
                <c:pt idx="101">
                  <c:v>57</c:v>
                </c:pt>
                <c:pt idx="102">
                  <c:v>58</c:v>
                </c:pt>
                <c:pt idx="103">
                  <c:v>56</c:v>
                </c:pt>
                <c:pt idx="104">
                  <c:v>60</c:v>
                </c:pt>
                <c:pt idx="105">
                  <c:v>64</c:v>
                </c:pt>
                <c:pt idx="106">
                  <c:v>63</c:v>
                </c:pt>
                <c:pt idx="107">
                  <c:v>61</c:v>
                </c:pt>
                <c:pt idx="108">
                  <c:v>61</c:v>
                </c:pt>
                <c:pt idx="109">
                  <c:v>60</c:v>
                </c:pt>
                <c:pt idx="110">
                  <c:v>58</c:v>
                </c:pt>
                <c:pt idx="111">
                  <c:v>59</c:v>
                </c:pt>
                <c:pt idx="112">
                  <c:v>61</c:v>
                </c:pt>
                <c:pt idx="113">
                  <c:v>66</c:v>
                </c:pt>
                <c:pt idx="114">
                  <c:v>62</c:v>
                </c:pt>
                <c:pt idx="115">
                  <c:v>63</c:v>
                </c:pt>
                <c:pt idx="116">
                  <c:v>58</c:v>
                </c:pt>
                <c:pt idx="117">
                  <c:v>57</c:v>
                </c:pt>
                <c:pt idx="118">
                  <c:v>57</c:v>
                </c:pt>
                <c:pt idx="119">
                  <c:v>62</c:v>
                </c:pt>
                <c:pt idx="120">
                  <c:v>55</c:v>
                </c:pt>
                <c:pt idx="121">
                  <c:v>63</c:v>
                </c:pt>
                <c:pt idx="122">
                  <c:v>61</c:v>
                </c:pt>
                <c:pt idx="123">
                  <c:v>59</c:v>
                </c:pt>
                <c:pt idx="124">
                  <c:v>65</c:v>
                </c:pt>
                <c:pt idx="125">
                  <c:v>62</c:v>
                </c:pt>
                <c:pt idx="126">
                  <c:v>60</c:v>
                </c:pt>
                <c:pt idx="127">
                  <c:v>62</c:v>
                </c:pt>
                <c:pt idx="128">
                  <c:v>62</c:v>
                </c:pt>
                <c:pt idx="129">
                  <c:v>62</c:v>
                </c:pt>
                <c:pt idx="130">
                  <c:v>63</c:v>
                </c:pt>
                <c:pt idx="131">
                  <c:v>64</c:v>
                </c:pt>
                <c:pt idx="132">
                  <c:v>60</c:v>
                </c:pt>
                <c:pt idx="133">
                  <c:v>63</c:v>
                </c:pt>
                <c:pt idx="134">
                  <c:v>62</c:v>
                </c:pt>
                <c:pt idx="135">
                  <c:v>62</c:v>
                </c:pt>
                <c:pt idx="136">
                  <c:v>66</c:v>
                </c:pt>
                <c:pt idx="137">
                  <c:v>58</c:v>
                </c:pt>
                <c:pt idx="138">
                  <c:v>61</c:v>
                </c:pt>
                <c:pt idx="139">
                  <c:v>61</c:v>
                </c:pt>
                <c:pt idx="140">
                  <c:v>62</c:v>
                </c:pt>
                <c:pt idx="141">
                  <c:v>63</c:v>
                </c:pt>
                <c:pt idx="142">
                  <c:v>65</c:v>
                </c:pt>
                <c:pt idx="143">
                  <c:v>65</c:v>
                </c:pt>
                <c:pt idx="144">
                  <c:v>66</c:v>
                </c:pt>
                <c:pt idx="145">
                  <c:v>64</c:v>
                </c:pt>
                <c:pt idx="146">
                  <c:v>66</c:v>
                </c:pt>
                <c:pt idx="147">
                  <c:v>68</c:v>
                </c:pt>
                <c:pt idx="148">
                  <c:v>66</c:v>
                </c:pt>
                <c:pt idx="149">
                  <c:v>70</c:v>
                </c:pt>
                <c:pt idx="150">
                  <c:v>66</c:v>
                </c:pt>
                <c:pt idx="151">
                  <c:v>71</c:v>
                </c:pt>
                <c:pt idx="152">
                  <c:v>72</c:v>
                </c:pt>
                <c:pt idx="153">
                  <c:v>70</c:v>
                </c:pt>
                <c:pt idx="154">
                  <c:v>72</c:v>
                </c:pt>
                <c:pt idx="155">
                  <c:v>72</c:v>
                </c:pt>
                <c:pt idx="156">
                  <c:v>71</c:v>
                </c:pt>
                <c:pt idx="157">
                  <c:v>71</c:v>
                </c:pt>
                <c:pt idx="158">
                  <c:v>73</c:v>
                </c:pt>
                <c:pt idx="159">
                  <c:v>72</c:v>
                </c:pt>
                <c:pt idx="160">
                  <c:v>74</c:v>
                </c:pt>
                <c:pt idx="161">
                  <c:v>72</c:v>
                </c:pt>
                <c:pt idx="162">
                  <c:v>69</c:v>
                </c:pt>
                <c:pt idx="163">
                  <c:v>74</c:v>
                </c:pt>
                <c:pt idx="164">
                  <c:v>82</c:v>
                </c:pt>
                <c:pt idx="165">
                  <c:v>77</c:v>
                </c:pt>
                <c:pt idx="166">
                  <c:v>74</c:v>
                </c:pt>
                <c:pt idx="167">
                  <c:v>78</c:v>
                </c:pt>
                <c:pt idx="168">
                  <c:v>75</c:v>
                </c:pt>
                <c:pt idx="169">
                  <c:v>81</c:v>
                </c:pt>
                <c:pt idx="170">
                  <c:v>83</c:v>
                </c:pt>
                <c:pt idx="171">
                  <c:v>77</c:v>
                </c:pt>
                <c:pt idx="172">
                  <c:v>86</c:v>
                </c:pt>
                <c:pt idx="173">
                  <c:v>88</c:v>
                </c:pt>
                <c:pt idx="174">
                  <c:v>83</c:v>
                </c:pt>
                <c:pt idx="175">
                  <c:v>89</c:v>
                </c:pt>
                <c:pt idx="176">
                  <c:v>86</c:v>
                </c:pt>
                <c:pt idx="177">
                  <c:v>89</c:v>
                </c:pt>
                <c:pt idx="178">
                  <c:v>88</c:v>
                </c:pt>
                <c:pt idx="179">
                  <c:v>83</c:v>
                </c:pt>
                <c:pt idx="180">
                  <c:v>89</c:v>
                </c:pt>
                <c:pt idx="181">
                  <c:v>87</c:v>
                </c:pt>
                <c:pt idx="182">
                  <c:v>96</c:v>
                </c:pt>
                <c:pt idx="183">
                  <c:v>95</c:v>
                </c:pt>
                <c:pt idx="184">
                  <c:v>92</c:v>
                </c:pt>
                <c:pt idx="185">
                  <c:v>96</c:v>
                </c:pt>
                <c:pt idx="186">
                  <c:v>97</c:v>
                </c:pt>
                <c:pt idx="187">
                  <c:v>100</c:v>
                </c:pt>
                <c:pt idx="188">
                  <c:v>98</c:v>
                </c:pt>
                <c:pt idx="189">
                  <c:v>101</c:v>
                </c:pt>
                <c:pt idx="190">
                  <c:v>99</c:v>
                </c:pt>
                <c:pt idx="191">
                  <c:v>97</c:v>
                </c:pt>
                <c:pt idx="192">
                  <c:v>87</c:v>
                </c:pt>
                <c:pt idx="193">
                  <c:v>102</c:v>
                </c:pt>
                <c:pt idx="194">
                  <c:v>98</c:v>
                </c:pt>
                <c:pt idx="195">
                  <c:v>96</c:v>
                </c:pt>
                <c:pt idx="196">
                  <c:v>92</c:v>
                </c:pt>
                <c:pt idx="197">
                  <c:v>95</c:v>
                </c:pt>
                <c:pt idx="198">
                  <c:v>95</c:v>
                </c:pt>
                <c:pt idx="199">
                  <c:v>97</c:v>
                </c:pt>
                <c:pt idx="200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FB2-4795-BDE7-4083D060EDC2}"/>
            </c:ext>
          </c:extLst>
        </c:ser>
        <c:ser>
          <c:idx val="12"/>
          <c:order val="12"/>
          <c:tx>
            <c:strRef>
              <c:f>'+1iter ry'!$M$1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ry'!$M$2:$M$202</c:f>
              <c:numCache>
                <c:formatCode>General</c:formatCode>
                <c:ptCount val="201"/>
                <c:pt idx="0">
                  <c:v>76</c:v>
                </c:pt>
                <c:pt idx="1">
                  <c:v>80</c:v>
                </c:pt>
                <c:pt idx="2">
                  <c:v>83</c:v>
                </c:pt>
                <c:pt idx="3">
                  <c:v>84</c:v>
                </c:pt>
                <c:pt idx="4">
                  <c:v>90</c:v>
                </c:pt>
                <c:pt idx="5">
                  <c:v>93</c:v>
                </c:pt>
                <c:pt idx="6">
                  <c:v>97</c:v>
                </c:pt>
                <c:pt idx="7">
                  <c:v>98</c:v>
                </c:pt>
                <c:pt idx="8">
                  <c:v>102</c:v>
                </c:pt>
                <c:pt idx="9">
                  <c:v>106</c:v>
                </c:pt>
                <c:pt idx="10">
                  <c:v>105</c:v>
                </c:pt>
                <c:pt idx="11">
                  <c:v>103</c:v>
                </c:pt>
                <c:pt idx="12">
                  <c:v>103</c:v>
                </c:pt>
                <c:pt idx="13">
                  <c:v>106</c:v>
                </c:pt>
                <c:pt idx="14">
                  <c:v>107</c:v>
                </c:pt>
                <c:pt idx="15">
                  <c:v>104</c:v>
                </c:pt>
                <c:pt idx="16">
                  <c:v>99</c:v>
                </c:pt>
                <c:pt idx="17">
                  <c:v>100</c:v>
                </c:pt>
                <c:pt idx="18">
                  <c:v>102</c:v>
                </c:pt>
                <c:pt idx="19">
                  <c:v>99</c:v>
                </c:pt>
                <c:pt idx="20">
                  <c:v>99</c:v>
                </c:pt>
                <c:pt idx="21">
                  <c:v>94</c:v>
                </c:pt>
                <c:pt idx="22">
                  <c:v>91</c:v>
                </c:pt>
                <c:pt idx="23">
                  <c:v>87</c:v>
                </c:pt>
                <c:pt idx="24">
                  <c:v>89</c:v>
                </c:pt>
                <c:pt idx="25">
                  <c:v>82</c:v>
                </c:pt>
                <c:pt idx="26">
                  <c:v>79</c:v>
                </c:pt>
                <c:pt idx="27">
                  <c:v>82</c:v>
                </c:pt>
                <c:pt idx="28">
                  <c:v>76</c:v>
                </c:pt>
                <c:pt idx="29">
                  <c:v>76</c:v>
                </c:pt>
                <c:pt idx="30">
                  <c:v>72</c:v>
                </c:pt>
                <c:pt idx="31">
                  <c:v>69</c:v>
                </c:pt>
                <c:pt idx="32">
                  <c:v>62</c:v>
                </c:pt>
                <c:pt idx="33">
                  <c:v>60</c:v>
                </c:pt>
                <c:pt idx="34">
                  <c:v>61</c:v>
                </c:pt>
                <c:pt idx="35">
                  <c:v>58</c:v>
                </c:pt>
                <c:pt idx="36">
                  <c:v>59</c:v>
                </c:pt>
                <c:pt idx="37">
                  <c:v>55</c:v>
                </c:pt>
                <c:pt idx="38">
                  <c:v>53</c:v>
                </c:pt>
                <c:pt idx="39">
                  <c:v>50</c:v>
                </c:pt>
                <c:pt idx="40">
                  <c:v>46</c:v>
                </c:pt>
                <c:pt idx="41">
                  <c:v>47</c:v>
                </c:pt>
                <c:pt idx="42">
                  <c:v>46</c:v>
                </c:pt>
                <c:pt idx="43">
                  <c:v>49</c:v>
                </c:pt>
                <c:pt idx="44">
                  <c:v>40</c:v>
                </c:pt>
                <c:pt idx="45">
                  <c:v>44</c:v>
                </c:pt>
                <c:pt idx="46">
                  <c:v>40</c:v>
                </c:pt>
                <c:pt idx="47">
                  <c:v>47</c:v>
                </c:pt>
                <c:pt idx="48">
                  <c:v>38</c:v>
                </c:pt>
                <c:pt idx="49">
                  <c:v>40</c:v>
                </c:pt>
                <c:pt idx="50">
                  <c:v>40</c:v>
                </c:pt>
                <c:pt idx="51">
                  <c:v>37</c:v>
                </c:pt>
                <c:pt idx="52">
                  <c:v>41</c:v>
                </c:pt>
                <c:pt idx="53">
                  <c:v>38</c:v>
                </c:pt>
                <c:pt idx="54">
                  <c:v>39</c:v>
                </c:pt>
                <c:pt idx="55">
                  <c:v>46</c:v>
                </c:pt>
                <c:pt idx="56">
                  <c:v>40</c:v>
                </c:pt>
                <c:pt idx="57">
                  <c:v>41</c:v>
                </c:pt>
                <c:pt idx="58">
                  <c:v>38</c:v>
                </c:pt>
                <c:pt idx="59">
                  <c:v>42</c:v>
                </c:pt>
                <c:pt idx="60">
                  <c:v>42</c:v>
                </c:pt>
                <c:pt idx="61">
                  <c:v>44</c:v>
                </c:pt>
                <c:pt idx="62">
                  <c:v>45</c:v>
                </c:pt>
                <c:pt idx="63">
                  <c:v>41</c:v>
                </c:pt>
                <c:pt idx="64">
                  <c:v>41</c:v>
                </c:pt>
                <c:pt idx="65">
                  <c:v>38</c:v>
                </c:pt>
                <c:pt idx="66">
                  <c:v>46</c:v>
                </c:pt>
                <c:pt idx="67">
                  <c:v>45</c:v>
                </c:pt>
                <c:pt idx="68">
                  <c:v>44</c:v>
                </c:pt>
                <c:pt idx="69">
                  <c:v>42</c:v>
                </c:pt>
                <c:pt idx="70">
                  <c:v>45</c:v>
                </c:pt>
                <c:pt idx="71">
                  <c:v>45</c:v>
                </c:pt>
                <c:pt idx="72">
                  <c:v>48</c:v>
                </c:pt>
                <c:pt idx="73">
                  <c:v>47</c:v>
                </c:pt>
                <c:pt idx="74">
                  <c:v>47</c:v>
                </c:pt>
                <c:pt idx="75">
                  <c:v>47</c:v>
                </c:pt>
                <c:pt idx="76">
                  <c:v>47</c:v>
                </c:pt>
                <c:pt idx="77">
                  <c:v>49</c:v>
                </c:pt>
                <c:pt idx="78">
                  <c:v>56</c:v>
                </c:pt>
                <c:pt idx="79">
                  <c:v>50</c:v>
                </c:pt>
                <c:pt idx="80">
                  <c:v>52</c:v>
                </c:pt>
                <c:pt idx="81">
                  <c:v>49</c:v>
                </c:pt>
                <c:pt idx="82">
                  <c:v>50</c:v>
                </c:pt>
                <c:pt idx="83">
                  <c:v>55</c:v>
                </c:pt>
                <c:pt idx="84">
                  <c:v>53</c:v>
                </c:pt>
                <c:pt idx="85">
                  <c:v>50</c:v>
                </c:pt>
                <c:pt idx="86">
                  <c:v>53</c:v>
                </c:pt>
                <c:pt idx="87">
                  <c:v>52</c:v>
                </c:pt>
                <c:pt idx="88">
                  <c:v>52</c:v>
                </c:pt>
                <c:pt idx="89">
                  <c:v>53</c:v>
                </c:pt>
                <c:pt idx="90">
                  <c:v>52</c:v>
                </c:pt>
                <c:pt idx="91">
                  <c:v>59</c:v>
                </c:pt>
                <c:pt idx="92">
                  <c:v>57</c:v>
                </c:pt>
                <c:pt idx="93">
                  <c:v>54</c:v>
                </c:pt>
                <c:pt idx="94">
                  <c:v>53</c:v>
                </c:pt>
                <c:pt idx="95">
                  <c:v>55</c:v>
                </c:pt>
                <c:pt idx="96">
                  <c:v>56</c:v>
                </c:pt>
                <c:pt idx="97">
                  <c:v>53</c:v>
                </c:pt>
                <c:pt idx="98">
                  <c:v>51</c:v>
                </c:pt>
                <c:pt idx="99">
                  <c:v>56</c:v>
                </c:pt>
                <c:pt idx="100">
                  <c:v>53</c:v>
                </c:pt>
                <c:pt idx="101">
                  <c:v>58</c:v>
                </c:pt>
                <c:pt idx="102">
                  <c:v>52</c:v>
                </c:pt>
                <c:pt idx="103">
                  <c:v>54</c:v>
                </c:pt>
                <c:pt idx="104">
                  <c:v>54</c:v>
                </c:pt>
                <c:pt idx="105">
                  <c:v>56</c:v>
                </c:pt>
                <c:pt idx="106">
                  <c:v>61</c:v>
                </c:pt>
                <c:pt idx="107">
                  <c:v>56</c:v>
                </c:pt>
                <c:pt idx="108">
                  <c:v>55</c:v>
                </c:pt>
                <c:pt idx="109">
                  <c:v>60</c:v>
                </c:pt>
                <c:pt idx="110">
                  <c:v>60</c:v>
                </c:pt>
                <c:pt idx="111">
                  <c:v>57</c:v>
                </c:pt>
                <c:pt idx="112">
                  <c:v>56</c:v>
                </c:pt>
                <c:pt idx="113">
                  <c:v>57</c:v>
                </c:pt>
                <c:pt idx="114">
                  <c:v>60</c:v>
                </c:pt>
                <c:pt idx="115">
                  <c:v>63</c:v>
                </c:pt>
                <c:pt idx="116">
                  <c:v>54</c:v>
                </c:pt>
                <c:pt idx="117">
                  <c:v>55</c:v>
                </c:pt>
                <c:pt idx="118">
                  <c:v>52</c:v>
                </c:pt>
                <c:pt idx="119">
                  <c:v>56</c:v>
                </c:pt>
                <c:pt idx="120">
                  <c:v>53</c:v>
                </c:pt>
                <c:pt idx="121">
                  <c:v>55</c:v>
                </c:pt>
                <c:pt idx="122">
                  <c:v>55</c:v>
                </c:pt>
                <c:pt idx="123">
                  <c:v>50</c:v>
                </c:pt>
                <c:pt idx="124">
                  <c:v>48</c:v>
                </c:pt>
                <c:pt idx="125">
                  <c:v>53</c:v>
                </c:pt>
                <c:pt idx="126">
                  <c:v>53</c:v>
                </c:pt>
                <c:pt idx="127">
                  <c:v>54</c:v>
                </c:pt>
                <c:pt idx="128">
                  <c:v>48</c:v>
                </c:pt>
                <c:pt idx="129">
                  <c:v>50</c:v>
                </c:pt>
                <c:pt idx="130">
                  <c:v>51</c:v>
                </c:pt>
                <c:pt idx="131">
                  <c:v>48</c:v>
                </c:pt>
                <c:pt idx="132">
                  <c:v>42</c:v>
                </c:pt>
                <c:pt idx="133">
                  <c:v>48</c:v>
                </c:pt>
                <c:pt idx="134">
                  <c:v>47</c:v>
                </c:pt>
                <c:pt idx="135">
                  <c:v>46</c:v>
                </c:pt>
                <c:pt idx="136">
                  <c:v>43</c:v>
                </c:pt>
                <c:pt idx="137">
                  <c:v>39</c:v>
                </c:pt>
                <c:pt idx="138">
                  <c:v>46</c:v>
                </c:pt>
                <c:pt idx="139">
                  <c:v>43</c:v>
                </c:pt>
                <c:pt idx="140">
                  <c:v>45</c:v>
                </c:pt>
                <c:pt idx="141">
                  <c:v>46</c:v>
                </c:pt>
                <c:pt idx="142">
                  <c:v>39</c:v>
                </c:pt>
                <c:pt idx="143">
                  <c:v>41</c:v>
                </c:pt>
                <c:pt idx="144">
                  <c:v>43</c:v>
                </c:pt>
                <c:pt idx="145">
                  <c:v>39</c:v>
                </c:pt>
                <c:pt idx="146">
                  <c:v>37</c:v>
                </c:pt>
                <c:pt idx="147">
                  <c:v>41</c:v>
                </c:pt>
                <c:pt idx="148">
                  <c:v>38</c:v>
                </c:pt>
                <c:pt idx="149">
                  <c:v>38</c:v>
                </c:pt>
                <c:pt idx="150">
                  <c:v>44</c:v>
                </c:pt>
                <c:pt idx="151">
                  <c:v>39</c:v>
                </c:pt>
                <c:pt idx="152">
                  <c:v>40</c:v>
                </c:pt>
                <c:pt idx="153">
                  <c:v>35</c:v>
                </c:pt>
                <c:pt idx="154">
                  <c:v>36</c:v>
                </c:pt>
                <c:pt idx="155">
                  <c:v>36</c:v>
                </c:pt>
                <c:pt idx="156">
                  <c:v>37</c:v>
                </c:pt>
                <c:pt idx="157">
                  <c:v>37</c:v>
                </c:pt>
                <c:pt idx="158">
                  <c:v>38</c:v>
                </c:pt>
                <c:pt idx="159">
                  <c:v>39</c:v>
                </c:pt>
                <c:pt idx="160">
                  <c:v>36</c:v>
                </c:pt>
                <c:pt idx="161">
                  <c:v>40</c:v>
                </c:pt>
                <c:pt idx="162">
                  <c:v>41</c:v>
                </c:pt>
                <c:pt idx="163">
                  <c:v>39</c:v>
                </c:pt>
                <c:pt idx="164">
                  <c:v>37</c:v>
                </c:pt>
                <c:pt idx="165">
                  <c:v>39</c:v>
                </c:pt>
                <c:pt idx="166">
                  <c:v>40</c:v>
                </c:pt>
                <c:pt idx="167">
                  <c:v>36</c:v>
                </c:pt>
                <c:pt idx="168">
                  <c:v>41</c:v>
                </c:pt>
                <c:pt idx="169">
                  <c:v>43</c:v>
                </c:pt>
                <c:pt idx="170">
                  <c:v>40</c:v>
                </c:pt>
                <c:pt idx="171">
                  <c:v>42</c:v>
                </c:pt>
                <c:pt idx="172">
                  <c:v>40</c:v>
                </c:pt>
                <c:pt idx="173">
                  <c:v>39</c:v>
                </c:pt>
                <c:pt idx="174">
                  <c:v>42</c:v>
                </c:pt>
                <c:pt idx="175">
                  <c:v>43</c:v>
                </c:pt>
                <c:pt idx="176">
                  <c:v>39</c:v>
                </c:pt>
                <c:pt idx="177">
                  <c:v>42</c:v>
                </c:pt>
                <c:pt idx="178">
                  <c:v>44</c:v>
                </c:pt>
                <c:pt idx="179">
                  <c:v>43</c:v>
                </c:pt>
                <c:pt idx="180">
                  <c:v>45</c:v>
                </c:pt>
                <c:pt idx="181">
                  <c:v>45</c:v>
                </c:pt>
                <c:pt idx="182">
                  <c:v>41</c:v>
                </c:pt>
                <c:pt idx="183">
                  <c:v>46</c:v>
                </c:pt>
                <c:pt idx="184">
                  <c:v>48</c:v>
                </c:pt>
                <c:pt idx="185">
                  <c:v>48</c:v>
                </c:pt>
                <c:pt idx="186">
                  <c:v>47</c:v>
                </c:pt>
                <c:pt idx="187">
                  <c:v>42</c:v>
                </c:pt>
                <c:pt idx="188">
                  <c:v>48</c:v>
                </c:pt>
                <c:pt idx="189">
                  <c:v>46</c:v>
                </c:pt>
                <c:pt idx="190">
                  <c:v>43</c:v>
                </c:pt>
                <c:pt idx="191">
                  <c:v>45</c:v>
                </c:pt>
                <c:pt idx="192">
                  <c:v>54</c:v>
                </c:pt>
                <c:pt idx="193">
                  <c:v>43</c:v>
                </c:pt>
                <c:pt idx="194">
                  <c:v>48</c:v>
                </c:pt>
                <c:pt idx="195">
                  <c:v>48</c:v>
                </c:pt>
                <c:pt idx="196">
                  <c:v>50</c:v>
                </c:pt>
                <c:pt idx="197">
                  <c:v>51</c:v>
                </c:pt>
                <c:pt idx="198">
                  <c:v>48</c:v>
                </c:pt>
                <c:pt idx="199">
                  <c:v>50</c:v>
                </c:pt>
                <c:pt idx="20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FB2-4795-BDE7-4083D060EDC2}"/>
            </c:ext>
          </c:extLst>
        </c:ser>
        <c:ser>
          <c:idx val="13"/>
          <c:order val="13"/>
          <c:tx>
            <c:strRef>
              <c:f>'+1iter ry'!$N$1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ry'!$N$2:$N$202</c:f>
              <c:numCache>
                <c:formatCode>General</c:formatCode>
                <c:ptCount val="201"/>
                <c:pt idx="0">
                  <c:v>62</c:v>
                </c:pt>
                <c:pt idx="1">
                  <c:v>64</c:v>
                </c:pt>
                <c:pt idx="2">
                  <c:v>63</c:v>
                </c:pt>
                <c:pt idx="3">
                  <c:v>61</c:v>
                </c:pt>
                <c:pt idx="4">
                  <c:v>54</c:v>
                </c:pt>
                <c:pt idx="5">
                  <c:v>59</c:v>
                </c:pt>
                <c:pt idx="6">
                  <c:v>57</c:v>
                </c:pt>
                <c:pt idx="7">
                  <c:v>56</c:v>
                </c:pt>
                <c:pt idx="8">
                  <c:v>45</c:v>
                </c:pt>
                <c:pt idx="9">
                  <c:v>46</c:v>
                </c:pt>
                <c:pt idx="10">
                  <c:v>47</c:v>
                </c:pt>
                <c:pt idx="11">
                  <c:v>47</c:v>
                </c:pt>
                <c:pt idx="12">
                  <c:v>49</c:v>
                </c:pt>
                <c:pt idx="13">
                  <c:v>48</c:v>
                </c:pt>
                <c:pt idx="14">
                  <c:v>46</c:v>
                </c:pt>
                <c:pt idx="15">
                  <c:v>42</c:v>
                </c:pt>
                <c:pt idx="16">
                  <c:v>47</c:v>
                </c:pt>
                <c:pt idx="17">
                  <c:v>42</c:v>
                </c:pt>
                <c:pt idx="18">
                  <c:v>40</c:v>
                </c:pt>
                <c:pt idx="19">
                  <c:v>39</c:v>
                </c:pt>
                <c:pt idx="20">
                  <c:v>43</c:v>
                </c:pt>
                <c:pt idx="21">
                  <c:v>40</c:v>
                </c:pt>
                <c:pt idx="22">
                  <c:v>42</c:v>
                </c:pt>
                <c:pt idx="23">
                  <c:v>42</c:v>
                </c:pt>
                <c:pt idx="24">
                  <c:v>37</c:v>
                </c:pt>
                <c:pt idx="25">
                  <c:v>34</c:v>
                </c:pt>
                <c:pt idx="26">
                  <c:v>36</c:v>
                </c:pt>
                <c:pt idx="27">
                  <c:v>35</c:v>
                </c:pt>
                <c:pt idx="28">
                  <c:v>41</c:v>
                </c:pt>
                <c:pt idx="29">
                  <c:v>41</c:v>
                </c:pt>
                <c:pt idx="30">
                  <c:v>38</c:v>
                </c:pt>
                <c:pt idx="31">
                  <c:v>38</c:v>
                </c:pt>
                <c:pt idx="32">
                  <c:v>34</c:v>
                </c:pt>
                <c:pt idx="33">
                  <c:v>39</c:v>
                </c:pt>
                <c:pt idx="34">
                  <c:v>33</c:v>
                </c:pt>
                <c:pt idx="35">
                  <c:v>36</c:v>
                </c:pt>
                <c:pt idx="36">
                  <c:v>37</c:v>
                </c:pt>
                <c:pt idx="37">
                  <c:v>40</c:v>
                </c:pt>
                <c:pt idx="38">
                  <c:v>39</c:v>
                </c:pt>
                <c:pt idx="39">
                  <c:v>38</c:v>
                </c:pt>
                <c:pt idx="40">
                  <c:v>37</c:v>
                </c:pt>
                <c:pt idx="41">
                  <c:v>41</c:v>
                </c:pt>
                <c:pt idx="42">
                  <c:v>44</c:v>
                </c:pt>
                <c:pt idx="43">
                  <c:v>39</c:v>
                </c:pt>
                <c:pt idx="44">
                  <c:v>39</c:v>
                </c:pt>
                <c:pt idx="45">
                  <c:v>39</c:v>
                </c:pt>
                <c:pt idx="46">
                  <c:v>42</c:v>
                </c:pt>
                <c:pt idx="47">
                  <c:v>47</c:v>
                </c:pt>
                <c:pt idx="48">
                  <c:v>39</c:v>
                </c:pt>
                <c:pt idx="49">
                  <c:v>42</c:v>
                </c:pt>
                <c:pt idx="50">
                  <c:v>37</c:v>
                </c:pt>
                <c:pt idx="51">
                  <c:v>41</c:v>
                </c:pt>
                <c:pt idx="52">
                  <c:v>44</c:v>
                </c:pt>
                <c:pt idx="53">
                  <c:v>38</c:v>
                </c:pt>
                <c:pt idx="54">
                  <c:v>44</c:v>
                </c:pt>
                <c:pt idx="55">
                  <c:v>41</c:v>
                </c:pt>
                <c:pt idx="56">
                  <c:v>44</c:v>
                </c:pt>
                <c:pt idx="57">
                  <c:v>45</c:v>
                </c:pt>
                <c:pt idx="58">
                  <c:v>44</c:v>
                </c:pt>
                <c:pt idx="59">
                  <c:v>47</c:v>
                </c:pt>
                <c:pt idx="60">
                  <c:v>46</c:v>
                </c:pt>
                <c:pt idx="61">
                  <c:v>45</c:v>
                </c:pt>
                <c:pt idx="62">
                  <c:v>44</c:v>
                </c:pt>
                <c:pt idx="63">
                  <c:v>42</c:v>
                </c:pt>
                <c:pt idx="64">
                  <c:v>43</c:v>
                </c:pt>
                <c:pt idx="65">
                  <c:v>47</c:v>
                </c:pt>
                <c:pt idx="66">
                  <c:v>47</c:v>
                </c:pt>
                <c:pt idx="67">
                  <c:v>51</c:v>
                </c:pt>
                <c:pt idx="68">
                  <c:v>48</c:v>
                </c:pt>
                <c:pt idx="69">
                  <c:v>46</c:v>
                </c:pt>
                <c:pt idx="70">
                  <c:v>50</c:v>
                </c:pt>
                <c:pt idx="71">
                  <c:v>49</c:v>
                </c:pt>
                <c:pt idx="72">
                  <c:v>52</c:v>
                </c:pt>
                <c:pt idx="73">
                  <c:v>52</c:v>
                </c:pt>
                <c:pt idx="74">
                  <c:v>50</c:v>
                </c:pt>
                <c:pt idx="75">
                  <c:v>53</c:v>
                </c:pt>
                <c:pt idx="76">
                  <c:v>48</c:v>
                </c:pt>
                <c:pt idx="77">
                  <c:v>56</c:v>
                </c:pt>
                <c:pt idx="78">
                  <c:v>53</c:v>
                </c:pt>
                <c:pt idx="79">
                  <c:v>57</c:v>
                </c:pt>
                <c:pt idx="80">
                  <c:v>53</c:v>
                </c:pt>
                <c:pt idx="81">
                  <c:v>55</c:v>
                </c:pt>
                <c:pt idx="82">
                  <c:v>53</c:v>
                </c:pt>
                <c:pt idx="83">
                  <c:v>52</c:v>
                </c:pt>
                <c:pt idx="84">
                  <c:v>51</c:v>
                </c:pt>
                <c:pt idx="85">
                  <c:v>53</c:v>
                </c:pt>
                <c:pt idx="86">
                  <c:v>53</c:v>
                </c:pt>
                <c:pt idx="87">
                  <c:v>53</c:v>
                </c:pt>
                <c:pt idx="88">
                  <c:v>53</c:v>
                </c:pt>
                <c:pt idx="89">
                  <c:v>56</c:v>
                </c:pt>
                <c:pt idx="90">
                  <c:v>55</c:v>
                </c:pt>
                <c:pt idx="91">
                  <c:v>54</c:v>
                </c:pt>
                <c:pt idx="92">
                  <c:v>53</c:v>
                </c:pt>
                <c:pt idx="93">
                  <c:v>55</c:v>
                </c:pt>
                <c:pt idx="94">
                  <c:v>51</c:v>
                </c:pt>
                <c:pt idx="95">
                  <c:v>51</c:v>
                </c:pt>
                <c:pt idx="96">
                  <c:v>54</c:v>
                </c:pt>
                <c:pt idx="97">
                  <c:v>53</c:v>
                </c:pt>
                <c:pt idx="98">
                  <c:v>53</c:v>
                </c:pt>
                <c:pt idx="99">
                  <c:v>56</c:v>
                </c:pt>
                <c:pt idx="100">
                  <c:v>53</c:v>
                </c:pt>
                <c:pt idx="101">
                  <c:v>53</c:v>
                </c:pt>
                <c:pt idx="102">
                  <c:v>55</c:v>
                </c:pt>
                <c:pt idx="103">
                  <c:v>54</c:v>
                </c:pt>
                <c:pt idx="104">
                  <c:v>48</c:v>
                </c:pt>
                <c:pt idx="105">
                  <c:v>53</c:v>
                </c:pt>
                <c:pt idx="106">
                  <c:v>56</c:v>
                </c:pt>
                <c:pt idx="107">
                  <c:v>48</c:v>
                </c:pt>
                <c:pt idx="108">
                  <c:v>52</c:v>
                </c:pt>
                <c:pt idx="109">
                  <c:v>54</c:v>
                </c:pt>
                <c:pt idx="110">
                  <c:v>54</c:v>
                </c:pt>
                <c:pt idx="111">
                  <c:v>53</c:v>
                </c:pt>
                <c:pt idx="112">
                  <c:v>54</c:v>
                </c:pt>
                <c:pt idx="113">
                  <c:v>55</c:v>
                </c:pt>
                <c:pt idx="114">
                  <c:v>57</c:v>
                </c:pt>
                <c:pt idx="115">
                  <c:v>54</c:v>
                </c:pt>
                <c:pt idx="116">
                  <c:v>52</c:v>
                </c:pt>
                <c:pt idx="117">
                  <c:v>57</c:v>
                </c:pt>
                <c:pt idx="118">
                  <c:v>58</c:v>
                </c:pt>
                <c:pt idx="119">
                  <c:v>53</c:v>
                </c:pt>
                <c:pt idx="120">
                  <c:v>57</c:v>
                </c:pt>
                <c:pt idx="121">
                  <c:v>58</c:v>
                </c:pt>
                <c:pt idx="122">
                  <c:v>60</c:v>
                </c:pt>
                <c:pt idx="123">
                  <c:v>59</c:v>
                </c:pt>
                <c:pt idx="124">
                  <c:v>57</c:v>
                </c:pt>
                <c:pt idx="125">
                  <c:v>60</c:v>
                </c:pt>
                <c:pt idx="126">
                  <c:v>57</c:v>
                </c:pt>
                <c:pt idx="127">
                  <c:v>62</c:v>
                </c:pt>
                <c:pt idx="128">
                  <c:v>59</c:v>
                </c:pt>
                <c:pt idx="129">
                  <c:v>63</c:v>
                </c:pt>
                <c:pt idx="130">
                  <c:v>64</c:v>
                </c:pt>
                <c:pt idx="131">
                  <c:v>60</c:v>
                </c:pt>
                <c:pt idx="132">
                  <c:v>69</c:v>
                </c:pt>
                <c:pt idx="133">
                  <c:v>67</c:v>
                </c:pt>
                <c:pt idx="134">
                  <c:v>72</c:v>
                </c:pt>
                <c:pt idx="135">
                  <c:v>73</c:v>
                </c:pt>
                <c:pt idx="136">
                  <c:v>70</c:v>
                </c:pt>
                <c:pt idx="137">
                  <c:v>69</c:v>
                </c:pt>
                <c:pt idx="138">
                  <c:v>72</c:v>
                </c:pt>
                <c:pt idx="139">
                  <c:v>72</c:v>
                </c:pt>
                <c:pt idx="140">
                  <c:v>69</c:v>
                </c:pt>
                <c:pt idx="141">
                  <c:v>69</c:v>
                </c:pt>
                <c:pt idx="142">
                  <c:v>76</c:v>
                </c:pt>
                <c:pt idx="143">
                  <c:v>76</c:v>
                </c:pt>
                <c:pt idx="144">
                  <c:v>71</c:v>
                </c:pt>
                <c:pt idx="145">
                  <c:v>76</c:v>
                </c:pt>
                <c:pt idx="146">
                  <c:v>79</c:v>
                </c:pt>
                <c:pt idx="147">
                  <c:v>78</c:v>
                </c:pt>
                <c:pt idx="148">
                  <c:v>79</c:v>
                </c:pt>
                <c:pt idx="149">
                  <c:v>77</c:v>
                </c:pt>
                <c:pt idx="150">
                  <c:v>74</c:v>
                </c:pt>
                <c:pt idx="151">
                  <c:v>76</c:v>
                </c:pt>
                <c:pt idx="152">
                  <c:v>83</c:v>
                </c:pt>
                <c:pt idx="153">
                  <c:v>73</c:v>
                </c:pt>
                <c:pt idx="154">
                  <c:v>77</c:v>
                </c:pt>
                <c:pt idx="155">
                  <c:v>75</c:v>
                </c:pt>
                <c:pt idx="156">
                  <c:v>75</c:v>
                </c:pt>
                <c:pt idx="157">
                  <c:v>74</c:v>
                </c:pt>
                <c:pt idx="158">
                  <c:v>75</c:v>
                </c:pt>
                <c:pt idx="159">
                  <c:v>73</c:v>
                </c:pt>
                <c:pt idx="160">
                  <c:v>75</c:v>
                </c:pt>
                <c:pt idx="161">
                  <c:v>72</c:v>
                </c:pt>
                <c:pt idx="162">
                  <c:v>69</c:v>
                </c:pt>
                <c:pt idx="163">
                  <c:v>70</c:v>
                </c:pt>
                <c:pt idx="164">
                  <c:v>66</c:v>
                </c:pt>
                <c:pt idx="165">
                  <c:v>64</c:v>
                </c:pt>
                <c:pt idx="166">
                  <c:v>67</c:v>
                </c:pt>
                <c:pt idx="167">
                  <c:v>62</c:v>
                </c:pt>
                <c:pt idx="168">
                  <c:v>63</c:v>
                </c:pt>
                <c:pt idx="169">
                  <c:v>60</c:v>
                </c:pt>
                <c:pt idx="170">
                  <c:v>58</c:v>
                </c:pt>
                <c:pt idx="171">
                  <c:v>63</c:v>
                </c:pt>
                <c:pt idx="172">
                  <c:v>58</c:v>
                </c:pt>
                <c:pt idx="173">
                  <c:v>57</c:v>
                </c:pt>
                <c:pt idx="174">
                  <c:v>56</c:v>
                </c:pt>
                <c:pt idx="175">
                  <c:v>55</c:v>
                </c:pt>
                <c:pt idx="176">
                  <c:v>51</c:v>
                </c:pt>
                <c:pt idx="177">
                  <c:v>53</c:v>
                </c:pt>
                <c:pt idx="178">
                  <c:v>46</c:v>
                </c:pt>
                <c:pt idx="179">
                  <c:v>51</c:v>
                </c:pt>
                <c:pt idx="180">
                  <c:v>49</c:v>
                </c:pt>
                <c:pt idx="181">
                  <c:v>47</c:v>
                </c:pt>
                <c:pt idx="182">
                  <c:v>45</c:v>
                </c:pt>
                <c:pt idx="183">
                  <c:v>44</c:v>
                </c:pt>
                <c:pt idx="184">
                  <c:v>43</c:v>
                </c:pt>
                <c:pt idx="185">
                  <c:v>42</c:v>
                </c:pt>
                <c:pt idx="186">
                  <c:v>43</c:v>
                </c:pt>
                <c:pt idx="187">
                  <c:v>41</c:v>
                </c:pt>
                <c:pt idx="188">
                  <c:v>41</c:v>
                </c:pt>
                <c:pt idx="189">
                  <c:v>37</c:v>
                </c:pt>
                <c:pt idx="190">
                  <c:v>39</c:v>
                </c:pt>
                <c:pt idx="191">
                  <c:v>38</c:v>
                </c:pt>
                <c:pt idx="192">
                  <c:v>43</c:v>
                </c:pt>
                <c:pt idx="193">
                  <c:v>35</c:v>
                </c:pt>
                <c:pt idx="194">
                  <c:v>39</c:v>
                </c:pt>
                <c:pt idx="195">
                  <c:v>40</c:v>
                </c:pt>
                <c:pt idx="196">
                  <c:v>34</c:v>
                </c:pt>
                <c:pt idx="197">
                  <c:v>40</c:v>
                </c:pt>
                <c:pt idx="198">
                  <c:v>34</c:v>
                </c:pt>
                <c:pt idx="199">
                  <c:v>38</c:v>
                </c:pt>
                <c:pt idx="20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FB2-4795-BDE7-4083D060EDC2}"/>
            </c:ext>
          </c:extLst>
        </c:ser>
        <c:ser>
          <c:idx val="14"/>
          <c:order val="14"/>
          <c:tx>
            <c:strRef>
              <c:f>'+1iter ry'!$O$1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ry'!$O$2:$O$202</c:f>
              <c:numCache>
                <c:formatCode>General</c:formatCode>
                <c:ptCount val="201"/>
                <c:pt idx="0">
                  <c:v>101</c:v>
                </c:pt>
                <c:pt idx="1">
                  <c:v>98</c:v>
                </c:pt>
                <c:pt idx="2">
                  <c:v>104</c:v>
                </c:pt>
                <c:pt idx="3">
                  <c:v>100</c:v>
                </c:pt>
                <c:pt idx="4">
                  <c:v>92</c:v>
                </c:pt>
                <c:pt idx="5">
                  <c:v>86</c:v>
                </c:pt>
                <c:pt idx="6">
                  <c:v>90</c:v>
                </c:pt>
                <c:pt idx="7">
                  <c:v>85</c:v>
                </c:pt>
                <c:pt idx="8">
                  <c:v>78</c:v>
                </c:pt>
                <c:pt idx="9">
                  <c:v>79</c:v>
                </c:pt>
                <c:pt idx="10">
                  <c:v>75</c:v>
                </c:pt>
                <c:pt idx="11">
                  <c:v>74</c:v>
                </c:pt>
                <c:pt idx="12">
                  <c:v>70</c:v>
                </c:pt>
                <c:pt idx="13">
                  <c:v>73</c:v>
                </c:pt>
                <c:pt idx="14">
                  <c:v>65</c:v>
                </c:pt>
                <c:pt idx="15">
                  <c:v>64</c:v>
                </c:pt>
                <c:pt idx="16">
                  <c:v>62</c:v>
                </c:pt>
                <c:pt idx="17">
                  <c:v>63</c:v>
                </c:pt>
                <c:pt idx="18">
                  <c:v>52</c:v>
                </c:pt>
                <c:pt idx="19">
                  <c:v>52</c:v>
                </c:pt>
                <c:pt idx="20">
                  <c:v>50</c:v>
                </c:pt>
                <c:pt idx="21">
                  <c:v>47</c:v>
                </c:pt>
                <c:pt idx="22">
                  <c:v>47</c:v>
                </c:pt>
                <c:pt idx="23">
                  <c:v>49</c:v>
                </c:pt>
                <c:pt idx="24">
                  <c:v>45</c:v>
                </c:pt>
                <c:pt idx="25">
                  <c:v>44</c:v>
                </c:pt>
                <c:pt idx="26">
                  <c:v>44</c:v>
                </c:pt>
                <c:pt idx="27">
                  <c:v>44</c:v>
                </c:pt>
                <c:pt idx="28">
                  <c:v>46</c:v>
                </c:pt>
                <c:pt idx="29">
                  <c:v>47</c:v>
                </c:pt>
                <c:pt idx="30">
                  <c:v>45</c:v>
                </c:pt>
                <c:pt idx="31">
                  <c:v>43</c:v>
                </c:pt>
                <c:pt idx="32">
                  <c:v>42</c:v>
                </c:pt>
                <c:pt idx="33">
                  <c:v>50</c:v>
                </c:pt>
                <c:pt idx="34">
                  <c:v>51</c:v>
                </c:pt>
                <c:pt idx="35">
                  <c:v>54</c:v>
                </c:pt>
                <c:pt idx="36">
                  <c:v>49</c:v>
                </c:pt>
                <c:pt idx="37">
                  <c:v>52</c:v>
                </c:pt>
                <c:pt idx="38">
                  <c:v>55</c:v>
                </c:pt>
                <c:pt idx="39">
                  <c:v>56</c:v>
                </c:pt>
                <c:pt idx="40">
                  <c:v>58</c:v>
                </c:pt>
                <c:pt idx="41">
                  <c:v>61</c:v>
                </c:pt>
                <c:pt idx="42">
                  <c:v>60</c:v>
                </c:pt>
                <c:pt idx="43">
                  <c:v>67</c:v>
                </c:pt>
                <c:pt idx="44">
                  <c:v>60</c:v>
                </c:pt>
                <c:pt idx="45">
                  <c:v>62</c:v>
                </c:pt>
                <c:pt idx="46">
                  <c:v>59</c:v>
                </c:pt>
                <c:pt idx="47">
                  <c:v>62</c:v>
                </c:pt>
                <c:pt idx="48">
                  <c:v>66</c:v>
                </c:pt>
                <c:pt idx="49">
                  <c:v>65</c:v>
                </c:pt>
                <c:pt idx="50">
                  <c:v>66</c:v>
                </c:pt>
                <c:pt idx="51">
                  <c:v>61</c:v>
                </c:pt>
                <c:pt idx="52">
                  <c:v>65</c:v>
                </c:pt>
                <c:pt idx="53">
                  <c:v>61</c:v>
                </c:pt>
                <c:pt idx="54">
                  <c:v>65</c:v>
                </c:pt>
                <c:pt idx="55">
                  <c:v>59</c:v>
                </c:pt>
                <c:pt idx="56">
                  <c:v>59</c:v>
                </c:pt>
                <c:pt idx="57">
                  <c:v>65</c:v>
                </c:pt>
                <c:pt idx="58">
                  <c:v>59</c:v>
                </c:pt>
                <c:pt idx="59">
                  <c:v>54</c:v>
                </c:pt>
                <c:pt idx="60">
                  <c:v>55</c:v>
                </c:pt>
                <c:pt idx="61">
                  <c:v>49</c:v>
                </c:pt>
                <c:pt idx="62">
                  <c:v>51</c:v>
                </c:pt>
                <c:pt idx="63">
                  <c:v>52</c:v>
                </c:pt>
                <c:pt idx="64">
                  <c:v>47</c:v>
                </c:pt>
                <c:pt idx="65">
                  <c:v>45</c:v>
                </c:pt>
                <c:pt idx="66">
                  <c:v>44</c:v>
                </c:pt>
                <c:pt idx="67">
                  <c:v>50</c:v>
                </c:pt>
                <c:pt idx="68">
                  <c:v>45</c:v>
                </c:pt>
                <c:pt idx="69">
                  <c:v>44</c:v>
                </c:pt>
                <c:pt idx="70">
                  <c:v>39</c:v>
                </c:pt>
                <c:pt idx="71">
                  <c:v>39</c:v>
                </c:pt>
                <c:pt idx="72">
                  <c:v>45</c:v>
                </c:pt>
                <c:pt idx="73">
                  <c:v>39</c:v>
                </c:pt>
                <c:pt idx="74">
                  <c:v>40</c:v>
                </c:pt>
                <c:pt idx="75">
                  <c:v>39</c:v>
                </c:pt>
                <c:pt idx="76">
                  <c:v>39</c:v>
                </c:pt>
                <c:pt idx="77">
                  <c:v>41</c:v>
                </c:pt>
                <c:pt idx="78">
                  <c:v>35</c:v>
                </c:pt>
                <c:pt idx="79">
                  <c:v>37</c:v>
                </c:pt>
                <c:pt idx="80">
                  <c:v>38</c:v>
                </c:pt>
                <c:pt idx="81">
                  <c:v>42</c:v>
                </c:pt>
                <c:pt idx="82">
                  <c:v>41</c:v>
                </c:pt>
                <c:pt idx="83">
                  <c:v>39</c:v>
                </c:pt>
                <c:pt idx="84">
                  <c:v>37</c:v>
                </c:pt>
                <c:pt idx="85">
                  <c:v>44</c:v>
                </c:pt>
                <c:pt idx="86">
                  <c:v>41</c:v>
                </c:pt>
                <c:pt idx="87">
                  <c:v>38</c:v>
                </c:pt>
                <c:pt idx="88">
                  <c:v>41</c:v>
                </c:pt>
                <c:pt idx="89">
                  <c:v>39</c:v>
                </c:pt>
                <c:pt idx="90">
                  <c:v>42</c:v>
                </c:pt>
                <c:pt idx="91">
                  <c:v>42</c:v>
                </c:pt>
                <c:pt idx="92">
                  <c:v>47</c:v>
                </c:pt>
                <c:pt idx="93">
                  <c:v>48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48</c:v>
                </c:pt>
                <c:pt idx="98">
                  <c:v>43</c:v>
                </c:pt>
                <c:pt idx="99">
                  <c:v>45</c:v>
                </c:pt>
                <c:pt idx="100">
                  <c:v>48</c:v>
                </c:pt>
                <c:pt idx="101">
                  <c:v>49</c:v>
                </c:pt>
                <c:pt idx="102">
                  <c:v>50</c:v>
                </c:pt>
                <c:pt idx="103">
                  <c:v>47</c:v>
                </c:pt>
                <c:pt idx="104">
                  <c:v>49</c:v>
                </c:pt>
                <c:pt idx="105">
                  <c:v>43</c:v>
                </c:pt>
                <c:pt idx="106">
                  <c:v>48</c:v>
                </c:pt>
                <c:pt idx="107">
                  <c:v>48</c:v>
                </c:pt>
                <c:pt idx="108">
                  <c:v>47</c:v>
                </c:pt>
                <c:pt idx="109">
                  <c:v>48</c:v>
                </c:pt>
                <c:pt idx="110">
                  <c:v>50</c:v>
                </c:pt>
                <c:pt idx="111">
                  <c:v>48</c:v>
                </c:pt>
                <c:pt idx="112">
                  <c:v>51</c:v>
                </c:pt>
                <c:pt idx="113">
                  <c:v>50</c:v>
                </c:pt>
                <c:pt idx="114">
                  <c:v>50</c:v>
                </c:pt>
                <c:pt idx="115">
                  <c:v>46</c:v>
                </c:pt>
                <c:pt idx="116">
                  <c:v>51</c:v>
                </c:pt>
                <c:pt idx="117">
                  <c:v>49</c:v>
                </c:pt>
                <c:pt idx="118">
                  <c:v>52</c:v>
                </c:pt>
                <c:pt idx="119">
                  <c:v>50</c:v>
                </c:pt>
                <c:pt idx="120">
                  <c:v>48</c:v>
                </c:pt>
                <c:pt idx="121">
                  <c:v>52</c:v>
                </c:pt>
                <c:pt idx="122">
                  <c:v>51</c:v>
                </c:pt>
                <c:pt idx="123">
                  <c:v>50</c:v>
                </c:pt>
                <c:pt idx="124">
                  <c:v>53</c:v>
                </c:pt>
                <c:pt idx="125">
                  <c:v>49</c:v>
                </c:pt>
                <c:pt idx="126">
                  <c:v>53</c:v>
                </c:pt>
                <c:pt idx="127">
                  <c:v>56</c:v>
                </c:pt>
                <c:pt idx="128">
                  <c:v>52</c:v>
                </c:pt>
                <c:pt idx="129">
                  <c:v>53</c:v>
                </c:pt>
                <c:pt idx="130">
                  <c:v>54</c:v>
                </c:pt>
                <c:pt idx="131">
                  <c:v>55</c:v>
                </c:pt>
                <c:pt idx="132">
                  <c:v>55</c:v>
                </c:pt>
                <c:pt idx="133">
                  <c:v>61</c:v>
                </c:pt>
                <c:pt idx="134">
                  <c:v>53</c:v>
                </c:pt>
                <c:pt idx="135">
                  <c:v>58</c:v>
                </c:pt>
                <c:pt idx="136">
                  <c:v>60</c:v>
                </c:pt>
                <c:pt idx="137">
                  <c:v>59</c:v>
                </c:pt>
                <c:pt idx="138">
                  <c:v>59</c:v>
                </c:pt>
                <c:pt idx="139">
                  <c:v>58</c:v>
                </c:pt>
                <c:pt idx="140">
                  <c:v>61</c:v>
                </c:pt>
                <c:pt idx="141">
                  <c:v>60</c:v>
                </c:pt>
                <c:pt idx="142">
                  <c:v>61</c:v>
                </c:pt>
                <c:pt idx="143">
                  <c:v>62</c:v>
                </c:pt>
                <c:pt idx="144">
                  <c:v>55</c:v>
                </c:pt>
                <c:pt idx="145">
                  <c:v>62</c:v>
                </c:pt>
                <c:pt idx="146">
                  <c:v>64</c:v>
                </c:pt>
                <c:pt idx="147">
                  <c:v>61</c:v>
                </c:pt>
                <c:pt idx="148">
                  <c:v>62</c:v>
                </c:pt>
                <c:pt idx="149">
                  <c:v>60</c:v>
                </c:pt>
                <c:pt idx="150">
                  <c:v>67</c:v>
                </c:pt>
                <c:pt idx="151">
                  <c:v>69</c:v>
                </c:pt>
                <c:pt idx="152">
                  <c:v>67</c:v>
                </c:pt>
                <c:pt idx="153">
                  <c:v>66</c:v>
                </c:pt>
                <c:pt idx="154">
                  <c:v>70</c:v>
                </c:pt>
                <c:pt idx="155">
                  <c:v>68</c:v>
                </c:pt>
                <c:pt idx="156">
                  <c:v>65</c:v>
                </c:pt>
                <c:pt idx="157">
                  <c:v>72</c:v>
                </c:pt>
                <c:pt idx="158">
                  <c:v>72</c:v>
                </c:pt>
                <c:pt idx="159">
                  <c:v>71</c:v>
                </c:pt>
                <c:pt idx="160">
                  <c:v>70</c:v>
                </c:pt>
                <c:pt idx="161">
                  <c:v>72</c:v>
                </c:pt>
                <c:pt idx="162">
                  <c:v>73</c:v>
                </c:pt>
                <c:pt idx="163">
                  <c:v>77</c:v>
                </c:pt>
                <c:pt idx="164">
                  <c:v>71</c:v>
                </c:pt>
                <c:pt idx="165">
                  <c:v>80</c:v>
                </c:pt>
                <c:pt idx="166">
                  <c:v>77</c:v>
                </c:pt>
                <c:pt idx="167">
                  <c:v>84</c:v>
                </c:pt>
                <c:pt idx="168">
                  <c:v>82</c:v>
                </c:pt>
                <c:pt idx="169">
                  <c:v>88</c:v>
                </c:pt>
                <c:pt idx="170">
                  <c:v>86</c:v>
                </c:pt>
                <c:pt idx="171">
                  <c:v>83</c:v>
                </c:pt>
                <c:pt idx="172">
                  <c:v>79</c:v>
                </c:pt>
                <c:pt idx="173">
                  <c:v>85</c:v>
                </c:pt>
                <c:pt idx="174">
                  <c:v>86</c:v>
                </c:pt>
                <c:pt idx="175">
                  <c:v>91</c:v>
                </c:pt>
                <c:pt idx="176">
                  <c:v>84</c:v>
                </c:pt>
                <c:pt idx="177">
                  <c:v>90</c:v>
                </c:pt>
                <c:pt idx="178">
                  <c:v>90</c:v>
                </c:pt>
                <c:pt idx="179">
                  <c:v>90</c:v>
                </c:pt>
                <c:pt idx="180">
                  <c:v>95</c:v>
                </c:pt>
                <c:pt idx="181">
                  <c:v>91</c:v>
                </c:pt>
                <c:pt idx="182">
                  <c:v>95</c:v>
                </c:pt>
                <c:pt idx="183">
                  <c:v>89</c:v>
                </c:pt>
                <c:pt idx="184">
                  <c:v>100</c:v>
                </c:pt>
                <c:pt idx="185">
                  <c:v>89</c:v>
                </c:pt>
                <c:pt idx="186">
                  <c:v>91</c:v>
                </c:pt>
                <c:pt idx="187">
                  <c:v>96</c:v>
                </c:pt>
                <c:pt idx="188">
                  <c:v>88</c:v>
                </c:pt>
                <c:pt idx="189">
                  <c:v>90</c:v>
                </c:pt>
                <c:pt idx="190">
                  <c:v>94</c:v>
                </c:pt>
                <c:pt idx="191">
                  <c:v>96</c:v>
                </c:pt>
                <c:pt idx="192">
                  <c:v>97</c:v>
                </c:pt>
                <c:pt idx="193">
                  <c:v>97</c:v>
                </c:pt>
                <c:pt idx="194">
                  <c:v>100</c:v>
                </c:pt>
                <c:pt idx="195">
                  <c:v>94</c:v>
                </c:pt>
                <c:pt idx="196">
                  <c:v>91</c:v>
                </c:pt>
                <c:pt idx="197">
                  <c:v>91</c:v>
                </c:pt>
                <c:pt idx="198">
                  <c:v>87</c:v>
                </c:pt>
                <c:pt idx="199">
                  <c:v>88</c:v>
                </c:pt>
                <c:pt idx="200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FB2-4795-BDE7-4083D060EDC2}"/>
            </c:ext>
          </c:extLst>
        </c:ser>
        <c:ser>
          <c:idx val="15"/>
          <c:order val="15"/>
          <c:tx>
            <c:strRef>
              <c:f>'+1iter ry'!$P$1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'+1iter ry'!$R$2:$R$202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'+1iter ry'!$P$2:$P$202</c:f>
              <c:numCache>
                <c:formatCode>General</c:formatCode>
                <c:ptCount val="201"/>
                <c:pt idx="0">
                  <c:v>39</c:v>
                </c:pt>
                <c:pt idx="1">
                  <c:v>40</c:v>
                </c:pt>
                <c:pt idx="2">
                  <c:v>37</c:v>
                </c:pt>
                <c:pt idx="3">
                  <c:v>38</c:v>
                </c:pt>
                <c:pt idx="4">
                  <c:v>39</c:v>
                </c:pt>
                <c:pt idx="5">
                  <c:v>42</c:v>
                </c:pt>
                <c:pt idx="6">
                  <c:v>38</c:v>
                </c:pt>
                <c:pt idx="7">
                  <c:v>36</c:v>
                </c:pt>
                <c:pt idx="8">
                  <c:v>39</c:v>
                </c:pt>
                <c:pt idx="9">
                  <c:v>37</c:v>
                </c:pt>
                <c:pt idx="10">
                  <c:v>39</c:v>
                </c:pt>
                <c:pt idx="11">
                  <c:v>40</c:v>
                </c:pt>
                <c:pt idx="12">
                  <c:v>40</c:v>
                </c:pt>
                <c:pt idx="13">
                  <c:v>39</c:v>
                </c:pt>
                <c:pt idx="14">
                  <c:v>41</c:v>
                </c:pt>
                <c:pt idx="15">
                  <c:v>41</c:v>
                </c:pt>
                <c:pt idx="16">
                  <c:v>45</c:v>
                </c:pt>
                <c:pt idx="17">
                  <c:v>44</c:v>
                </c:pt>
                <c:pt idx="18">
                  <c:v>46</c:v>
                </c:pt>
                <c:pt idx="19">
                  <c:v>44</c:v>
                </c:pt>
                <c:pt idx="20">
                  <c:v>44</c:v>
                </c:pt>
                <c:pt idx="21">
                  <c:v>45</c:v>
                </c:pt>
                <c:pt idx="22">
                  <c:v>47</c:v>
                </c:pt>
                <c:pt idx="23">
                  <c:v>50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45</c:v>
                </c:pt>
                <c:pt idx="28">
                  <c:v>50</c:v>
                </c:pt>
                <c:pt idx="29">
                  <c:v>47</c:v>
                </c:pt>
                <c:pt idx="30">
                  <c:v>50</c:v>
                </c:pt>
                <c:pt idx="31">
                  <c:v>47</c:v>
                </c:pt>
                <c:pt idx="32">
                  <c:v>48</c:v>
                </c:pt>
                <c:pt idx="33">
                  <c:v>43</c:v>
                </c:pt>
                <c:pt idx="34">
                  <c:v>47</c:v>
                </c:pt>
                <c:pt idx="35">
                  <c:v>48</c:v>
                </c:pt>
                <c:pt idx="36">
                  <c:v>42</c:v>
                </c:pt>
                <c:pt idx="37">
                  <c:v>45</c:v>
                </c:pt>
                <c:pt idx="38">
                  <c:v>46</c:v>
                </c:pt>
                <c:pt idx="39">
                  <c:v>41</c:v>
                </c:pt>
                <c:pt idx="40">
                  <c:v>43</c:v>
                </c:pt>
                <c:pt idx="41">
                  <c:v>41</c:v>
                </c:pt>
                <c:pt idx="42">
                  <c:v>39</c:v>
                </c:pt>
                <c:pt idx="43">
                  <c:v>41</c:v>
                </c:pt>
                <c:pt idx="44">
                  <c:v>40</c:v>
                </c:pt>
                <c:pt idx="45">
                  <c:v>36</c:v>
                </c:pt>
                <c:pt idx="46">
                  <c:v>42</c:v>
                </c:pt>
                <c:pt idx="47">
                  <c:v>41</c:v>
                </c:pt>
                <c:pt idx="48">
                  <c:v>35</c:v>
                </c:pt>
                <c:pt idx="49">
                  <c:v>39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40</c:v>
                </c:pt>
                <c:pt idx="54">
                  <c:v>47</c:v>
                </c:pt>
                <c:pt idx="55">
                  <c:v>42</c:v>
                </c:pt>
                <c:pt idx="56">
                  <c:v>45</c:v>
                </c:pt>
                <c:pt idx="57">
                  <c:v>48</c:v>
                </c:pt>
                <c:pt idx="58">
                  <c:v>46</c:v>
                </c:pt>
                <c:pt idx="59">
                  <c:v>51</c:v>
                </c:pt>
                <c:pt idx="60">
                  <c:v>49</c:v>
                </c:pt>
                <c:pt idx="61">
                  <c:v>49</c:v>
                </c:pt>
                <c:pt idx="62">
                  <c:v>53</c:v>
                </c:pt>
                <c:pt idx="63">
                  <c:v>59</c:v>
                </c:pt>
                <c:pt idx="64">
                  <c:v>58</c:v>
                </c:pt>
                <c:pt idx="65">
                  <c:v>60</c:v>
                </c:pt>
                <c:pt idx="66">
                  <c:v>60</c:v>
                </c:pt>
                <c:pt idx="67">
                  <c:v>62</c:v>
                </c:pt>
                <c:pt idx="68">
                  <c:v>59</c:v>
                </c:pt>
                <c:pt idx="69">
                  <c:v>63</c:v>
                </c:pt>
                <c:pt idx="70">
                  <c:v>67</c:v>
                </c:pt>
                <c:pt idx="71">
                  <c:v>65</c:v>
                </c:pt>
                <c:pt idx="72">
                  <c:v>66</c:v>
                </c:pt>
                <c:pt idx="73">
                  <c:v>71</c:v>
                </c:pt>
                <c:pt idx="74">
                  <c:v>69</c:v>
                </c:pt>
                <c:pt idx="75">
                  <c:v>70</c:v>
                </c:pt>
                <c:pt idx="76">
                  <c:v>70</c:v>
                </c:pt>
                <c:pt idx="77">
                  <c:v>65</c:v>
                </c:pt>
                <c:pt idx="78">
                  <c:v>67</c:v>
                </c:pt>
                <c:pt idx="79">
                  <c:v>66</c:v>
                </c:pt>
                <c:pt idx="80">
                  <c:v>68</c:v>
                </c:pt>
                <c:pt idx="81">
                  <c:v>62</c:v>
                </c:pt>
                <c:pt idx="82">
                  <c:v>63</c:v>
                </c:pt>
                <c:pt idx="83">
                  <c:v>59</c:v>
                </c:pt>
                <c:pt idx="84">
                  <c:v>65</c:v>
                </c:pt>
                <c:pt idx="85">
                  <c:v>63</c:v>
                </c:pt>
                <c:pt idx="86">
                  <c:v>63</c:v>
                </c:pt>
                <c:pt idx="87">
                  <c:v>58</c:v>
                </c:pt>
                <c:pt idx="88">
                  <c:v>56</c:v>
                </c:pt>
                <c:pt idx="89">
                  <c:v>57</c:v>
                </c:pt>
                <c:pt idx="90">
                  <c:v>58</c:v>
                </c:pt>
                <c:pt idx="91">
                  <c:v>56</c:v>
                </c:pt>
                <c:pt idx="92">
                  <c:v>53</c:v>
                </c:pt>
                <c:pt idx="93">
                  <c:v>54</c:v>
                </c:pt>
                <c:pt idx="94">
                  <c:v>54</c:v>
                </c:pt>
                <c:pt idx="95">
                  <c:v>50</c:v>
                </c:pt>
                <c:pt idx="96">
                  <c:v>56</c:v>
                </c:pt>
                <c:pt idx="97">
                  <c:v>52</c:v>
                </c:pt>
                <c:pt idx="98">
                  <c:v>55</c:v>
                </c:pt>
                <c:pt idx="99">
                  <c:v>50</c:v>
                </c:pt>
                <c:pt idx="100">
                  <c:v>52</c:v>
                </c:pt>
                <c:pt idx="101">
                  <c:v>50</c:v>
                </c:pt>
                <c:pt idx="102">
                  <c:v>49</c:v>
                </c:pt>
                <c:pt idx="103">
                  <c:v>48</c:v>
                </c:pt>
                <c:pt idx="104">
                  <c:v>48</c:v>
                </c:pt>
                <c:pt idx="105">
                  <c:v>54</c:v>
                </c:pt>
                <c:pt idx="106">
                  <c:v>49</c:v>
                </c:pt>
                <c:pt idx="107">
                  <c:v>52</c:v>
                </c:pt>
                <c:pt idx="108">
                  <c:v>52</c:v>
                </c:pt>
                <c:pt idx="109">
                  <c:v>52</c:v>
                </c:pt>
                <c:pt idx="110">
                  <c:v>56</c:v>
                </c:pt>
                <c:pt idx="111">
                  <c:v>55</c:v>
                </c:pt>
                <c:pt idx="112">
                  <c:v>55</c:v>
                </c:pt>
                <c:pt idx="113">
                  <c:v>54</c:v>
                </c:pt>
                <c:pt idx="114">
                  <c:v>65</c:v>
                </c:pt>
                <c:pt idx="115">
                  <c:v>64</c:v>
                </c:pt>
                <c:pt idx="116">
                  <c:v>68</c:v>
                </c:pt>
                <c:pt idx="117">
                  <c:v>67</c:v>
                </c:pt>
                <c:pt idx="118">
                  <c:v>70</c:v>
                </c:pt>
                <c:pt idx="119">
                  <c:v>68</c:v>
                </c:pt>
                <c:pt idx="120">
                  <c:v>80</c:v>
                </c:pt>
                <c:pt idx="121">
                  <c:v>82</c:v>
                </c:pt>
                <c:pt idx="122">
                  <c:v>82</c:v>
                </c:pt>
                <c:pt idx="123">
                  <c:v>92</c:v>
                </c:pt>
                <c:pt idx="124">
                  <c:v>89</c:v>
                </c:pt>
                <c:pt idx="125">
                  <c:v>97</c:v>
                </c:pt>
                <c:pt idx="126">
                  <c:v>96</c:v>
                </c:pt>
                <c:pt idx="127">
                  <c:v>103</c:v>
                </c:pt>
                <c:pt idx="128">
                  <c:v>108</c:v>
                </c:pt>
                <c:pt idx="129">
                  <c:v>113</c:v>
                </c:pt>
                <c:pt idx="130">
                  <c:v>120</c:v>
                </c:pt>
                <c:pt idx="131">
                  <c:v>122</c:v>
                </c:pt>
                <c:pt idx="132">
                  <c:v>129</c:v>
                </c:pt>
                <c:pt idx="133">
                  <c:v>131</c:v>
                </c:pt>
                <c:pt idx="134">
                  <c:v>141</c:v>
                </c:pt>
                <c:pt idx="135">
                  <c:v>145</c:v>
                </c:pt>
                <c:pt idx="136">
                  <c:v>154</c:v>
                </c:pt>
                <c:pt idx="137">
                  <c:v>162</c:v>
                </c:pt>
                <c:pt idx="138">
                  <c:v>159</c:v>
                </c:pt>
                <c:pt idx="139">
                  <c:v>176</c:v>
                </c:pt>
                <c:pt idx="140">
                  <c:v>183</c:v>
                </c:pt>
                <c:pt idx="141">
                  <c:v>182</c:v>
                </c:pt>
                <c:pt idx="142">
                  <c:v>183</c:v>
                </c:pt>
                <c:pt idx="143">
                  <c:v>185</c:v>
                </c:pt>
                <c:pt idx="144">
                  <c:v>194</c:v>
                </c:pt>
                <c:pt idx="145">
                  <c:v>203</c:v>
                </c:pt>
                <c:pt idx="146">
                  <c:v>210</c:v>
                </c:pt>
                <c:pt idx="147">
                  <c:v>210</c:v>
                </c:pt>
                <c:pt idx="148">
                  <c:v>217</c:v>
                </c:pt>
                <c:pt idx="149">
                  <c:v>215</c:v>
                </c:pt>
                <c:pt idx="150">
                  <c:v>199</c:v>
                </c:pt>
                <c:pt idx="151">
                  <c:v>217</c:v>
                </c:pt>
                <c:pt idx="152">
                  <c:v>218</c:v>
                </c:pt>
                <c:pt idx="153">
                  <c:v>236</c:v>
                </c:pt>
                <c:pt idx="154">
                  <c:v>239</c:v>
                </c:pt>
                <c:pt idx="155">
                  <c:v>239</c:v>
                </c:pt>
                <c:pt idx="156">
                  <c:v>225</c:v>
                </c:pt>
                <c:pt idx="157">
                  <c:v>227</c:v>
                </c:pt>
                <c:pt idx="158">
                  <c:v>229</c:v>
                </c:pt>
                <c:pt idx="159">
                  <c:v>231</c:v>
                </c:pt>
                <c:pt idx="160">
                  <c:v>231</c:v>
                </c:pt>
                <c:pt idx="161">
                  <c:v>227</c:v>
                </c:pt>
                <c:pt idx="162">
                  <c:v>223</c:v>
                </c:pt>
                <c:pt idx="163">
                  <c:v>234</c:v>
                </c:pt>
                <c:pt idx="164">
                  <c:v>231</c:v>
                </c:pt>
                <c:pt idx="165">
                  <c:v>226</c:v>
                </c:pt>
                <c:pt idx="166">
                  <c:v>221</c:v>
                </c:pt>
                <c:pt idx="167">
                  <c:v>222</c:v>
                </c:pt>
                <c:pt idx="168">
                  <c:v>218</c:v>
                </c:pt>
                <c:pt idx="169">
                  <c:v>223</c:v>
                </c:pt>
                <c:pt idx="170">
                  <c:v>210</c:v>
                </c:pt>
                <c:pt idx="171">
                  <c:v>202</c:v>
                </c:pt>
                <c:pt idx="172">
                  <c:v>215</c:v>
                </c:pt>
                <c:pt idx="173">
                  <c:v>214</c:v>
                </c:pt>
                <c:pt idx="174">
                  <c:v>193</c:v>
                </c:pt>
                <c:pt idx="175">
                  <c:v>197</c:v>
                </c:pt>
                <c:pt idx="176">
                  <c:v>197</c:v>
                </c:pt>
                <c:pt idx="177">
                  <c:v>190</c:v>
                </c:pt>
                <c:pt idx="178">
                  <c:v>186</c:v>
                </c:pt>
                <c:pt idx="179">
                  <c:v>178</c:v>
                </c:pt>
                <c:pt idx="180">
                  <c:v>165</c:v>
                </c:pt>
                <c:pt idx="181">
                  <c:v>163</c:v>
                </c:pt>
                <c:pt idx="182">
                  <c:v>161</c:v>
                </c:pt>
                <c:pt idx="183">
                  <c:v>146</c:v>
                </c:pt>
                <c:pt idx="184">
                  <c:v>143</c:v>
                </c:pt>
                <c:pt idx="185">
                  <c:v>144</c:v>
                </c:pt>
                <c:pt idx="186">
                  <c:v>144</c:v>
                </c:pt>
                <c:pt idx="187">
                  <c:v>143</c:v>
                </c:pt>
                <c:pt idx="188">
                  <c:v>132</c:v>
                </c:pt>
                <c:pt idx="189">
                  <c:v>130</c:v>
                </c:pt>
                <c:pt idx="190">
                  <c:v>121</c:v>
                </c:pt>
                <c:pt idx="191">
                  <c:v>111</c:v>
                </c:pt>
                <c:pt idx="192">
                  <c:v>104</c:v>
                </c:pt>
                <c:pt idx="193">
                  <c:v>105</c:v>
                </c:pt>
                <c:pt idx="194">
                  <c:v>102</c:v>
                </c:pt>
                <c:pt idx="195">
                  <c:v>94</c:v>
                </c:pt>
                <c:pt idx="196">
                  <c:v>100</c:v>
                </c:pt>
                <c:pt idx="197">
                  <c:v>91</c:v>
                </c:pt>
                <c:pt idx="198">
                  <c:v>79</c:v>
                </c:pt>
                <c:pt idx="199">
                  <c:v>79</c:v>
                </c:pt>
                <c:pt idx="200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FB2-4795-BDE7-4083D060E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1932384"/>
        <c:axId val="1511937664"/>
      </c:lineChart>
      <c:catAx>
        <c:axId val="151193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11937664"/>
        <c:crosses val="autoZero"/>
        <c:auto val="1"/>
        <c:lblAlgn val="ctr"/>
        <c:lblOffset val="100"/>
        <c:noMultiLvlLbl val="0"/>
      </c:catAx>
      <c:valAx>
        <c:axId val="151193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1193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0iter ry diffM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'0iter ry diffM'!$A$1</c:f>
              <c:strCache>
                <c:ptCount val="1"/>
                <c:pt idx="0">
                  <c:v>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diffM'!$A$2:$A$202</c:f>
              <c:numCache>
                <c:formatCode>General</c:formatCode>
                <c:ptCount val="201"/>
                <c:pt idx="0">
                  <c:v>65</c:v>
                </c:pt>
                <c:pt idx="1">
                  <c:v>70</c:v>
                </c:pt>
                <c:pt idx="2">
                  <c:v>73</c:v>
                </c:pt>
                <c:pt idx="3">
                  <c:v>70</c:v>
                </c:pt>
                <c:pt idx="4">
                  <c:v>71</c:v>
                </c:pt>
                <c:pt idx="5">
                  <c:v>71</c:v>
                </c:pt>
                <c:pt idx="6">
                  <c:v>76</c:v>
                </c:pt>
                <c:pt idx="7">
                  <c:v>74</c:v>
                </c:pt>
                <c:pt idx="8">
                  <c:v>77</c:v>
                </c:pt>
                <c:pt idx="9">
                  <c:v>77</c:v>
                </c:pt>
                <c:pt idx="10">
                  <c:v>80</c:v>
                </c:pt>
                <c:pt idx="11">
                  <c:v>76</c:v>
                </c:pt>
                <c:pt idx="12">
                  <c:v>82</c:v>
                </c:pt>
                <c:pt idx="13">
                  <c:v>82</c:v>
                </c:pt>
                <c:pt idx="14">
                  <c:v>77</c:v>
                </c:pt>
                <c:pt idx="15">
                  <c:v>78</c:v>
                </c:pt>
                <c:pt idx="16">
                  <c:v>79</c:v>
                </c:pt>
                <c:pt idx="17">
                  <c:v>80</c:v>
                </c:pt>
                <c:pt idx="18">
                  <c:v>84</c:v>
                </c:pt>
                <c:pt idx="19">
                  <c:v>81</c:v>
                </c:pt>
                <c:pt idx="20">
                  <c:v>82</c:v>
                </c:pt>
                <c:pt idx="21">
                  <c:v>78</c:v>
                </c:pt>
                <c:pt idx="22">
                  <c:v>80</c:v>
                </c:pt>
                <c:pt idx="23">
                  <c:v>76</c:v>
                </c:pt>
                <c:pt idx="24">
                  <c:v>79</c:v>
                </c:pt>
                <c:pt idx="25">
                  <c:v>78</c:v>
                </c:pt>
                <c:pt idx="26">
                  <c:v>78</c:v>
                </c:pt>
                <c:pt idx="27">
                  <c:v>81</c:v>
                </c:pt>
                <c:pt idx="28">
                  <c:v>71</c:v>
                </c:pt>
                <c:pt idx="29">
                  <c:v>69</c:v>
                </c:pt>
                <c:pt idx="30">
                  <c:v>68</c:v>
                </c:pt>
                <c:pt idx="31">
                  <c:v>73</c:v>
                </c:pt>
                <c:pt idx="32">
                  <c:v>71</c:v>
                </c:pt>
                <c:pt idx="33">
                  <c:v>65</c:v>
                </c:pt>
                <c:pt idx="34">
                  <c:v>63</c:v>
                </c:pt>
                <c:pt idx="35">
                  <c:v>67</c:v>
                </c:pt>
                <c:pt idx="36">
                  <c:v>66</c:v>
                </c:pt>
                <c:pt idx="37">
                  <c:v>56</c:v>
                </c:pt>
                <c:pt idx="38">
                  <c:v>59</c:v>
                </c:pt>
                <c:pt idx="39">
                  <c:v>61</c:v>
                </c:pt>
                <c:pt idx="40">
                  <c:v>57</c:v>
                </c:pt>
                <c:pt idx="41">
                  <c:v>53</c:v>
                </c:pt>
                <c:pt idx="42">
                  <c:v>50</c:v>
                </c:pt>
                <c:pt idx="43">
                  <c:v>51</c:v>
                </c:pt>
                <c:pt idx="44">
                  <c:v>51</c:v>
                </c:pt>
                <c:pt idx="45">
                  <c:v>45</c:v>
                </c:pt>
                <c:pt idx="46">
                  <c:v>47</c:v>
                </c:pt>
                <c:pt idx="47">
                  <c:v>44</c:v>
                </c:pt>
                <c:pt idx="48">
                  <c:v>44</c:v>
                </c:pt>
                <c:pt idx="49">
                  <c:v>41</c:v>
                </c:pt>
                <c:pt idx="50">
                  <c:v>37</c:v>
                </c:pt>
                <c:pt idx="51">
                  <c:v>36</c:v>
                </c:pt>
                <c:pt idx="52">
                  <c:v>35</c:v>
                </c:pt>
                <c:pt idx="53">
                  <c:v>35</c:v>
                </c:pt>
                <c:pt idx="54">
                  <c:v>31</c:v>
                </c:pt>
                <c:pt idx="55">
                  <c:v>35</c:v>
                </c:pt>
                <c:pt idx="56">
                  <c:v>29</c:v>
                </c:pt>
                <c:pt idx="57">
                  <c:v>30</c:v>
                </c:pt>
                <c:pt idx="58">
                  <c:v>30</c:v>
                </c:pt>
                <c:pt idx="59">
                  <c:v>25</c:v>
                </c:pt>
                <c:pt idx="60">
                  <c:v>27</c:v>
                </c:pt>
                <c:pt idx="61">
                  <c:v>27</c:v>
                </c:pt>
                <c:pt idx="62">
                  <c:v>26</c:v>
                </c:pt>
                <c:pt idx="63">
                  <c:v>27</c:v>
                </c:pt>
                <c:pt idx="64">
                  <c:v>22</c:v>
                </c:pt>
                <c:pt idx="65">
                  <c:v>20</c:v>
                </c:pt>
                <c:pt idx="66">
                  <c:v>26</c:v>
                </c:pt>
                <c:pt idx="67">
                  <c:v>24</c:v>
                </c:pt>
                <c:pt idx="68">
                  <c:v>21</c:v>
                </c:pt>
                <c:pt idx="69">
                  <c:v>20</c:v>
                </c:pt>
                <c:pt idx="70">
                  <c:v>21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22</c:v>
                </c:pt>
                <c:pt idx="75">
                  <c:v>20</c:v>
                </c:pt>
                <c:pt idx="76">
                  <c:v>19</c:v>
                </c:pt>
                <c:pt idx="77">
                  <c:v>22</c:v>
                </c:pt>
                <c:pt idx="78">
                  <c:v>23</c:v>
                </c:pt>
                <c:pt idx="79">
                  <c:v>21</c:v>
                </c:pt>
                <c:pt idx="80">
                  <c:v>18</c:v>
                </c:pt>
                <c:pt idx="81">
                  <c:v>20</c:v>
                </c:pt>
                <c:pt idx="82">
                  <c:v>23</c:v>
                </c:pt>
                <c:pt idx="83">
                  <c:v>21</c:v>
                </c:pt>
                <c:pt idx="84">
                  <c:v>25</c:v>
                </c:pt>
                <c:pt idx="85">
                  <c:v>23</c:v>
                </c:pt>
                <c:pt idx="86">
                  <c:v>23</c:v>
                </c:pt>
                <c:pt idx="87">
                  <c:v>25</c:v>
                </c:pt>
                <c:pt idx="88">
                  <c:v>27</c:v>
                </c:pt>
                <c:pt idx="89">
                  <c:v>23</c:v>
                </c:pt>
                <c:pt idx="90">
                  <c:v>24</c:v>
                </c:pt>
                <c:pt idx="91">
                  <c:v>26</c:v>
                </c:pt>
                <c:pt idx="92">
                  <c:v>25</c:v>
                </c:pt>
                <c:pt idx="93">
                  <c:v>26</c:v>
                </c:pt>
                <c:pt idx="94">
                  <c:v>25</c:v>
                </c:pt>
                <c:pt idx="95">
                  <c:v>26</c:v>
                </c:pt>
                <c:pt idx="96">
                  <c:v>28</c:v>
                </c:pt>
                <c:pt idx="97">
                  <c:v>30</c:v>
                </c:pt>
                <c:pt idx="98">
                  <c:v>26</c:v>
                </c:pt>
                <c:pt idx="99">
                  <c:v>25</c:v>
                </c:pt>
                <c:pt idx="100">
                  <c:v>27</c:v>
                </c:pt>
                <c:pt idx="101">
                  <c:v>28</c:v>
                </c:pt>
                <c:pt idx="102">
                  <c:v>32</c:v>
                </c:pt>
                <c:pt idx="103">
                  <c:v>28</c:v>
                </c:pt>
                <c:pt idx="104">
                  <c:v>31</c:v>
                </c:pt>
                <c:pt idx="105">
                  <c:v>31</c:v>
                </c:pt>
                <c:pt idx="106">
                  <c:v>30</c:v>
                </c:pt>
                <c:pt idx="107">
                  <c:v>29</c:v>
                </c:pt>
                <c:pt idx="108">
                  <c:v>28</c:v>
                </c:pt>
                <c:pt idx="109">
                  <c:v>29</c:v>
                </c:pt>
                <c:pt idx="110">
                  <c:v>27</c:v>
                </c:pt>
                <c:pt idx="111">
                  <c:v>28</c:v>
                </c:pt>
                <c:pt idx="112">
                  <c:v>31</c:v>
                </c:pt>
                <c:pt idx="113">
                  <c:v>32</c:v>
                </c:pt>
                <c:pt idx="114">
                  <c:v>34</c:v>
                </c:pt>
                <c:pt idx="115">
                  <c:v>31</c:v>
                </c:pt>
                <c:pt idx="116">
                  <c:v>30</c:v>
                </c:pt>
                <c:pt idx="117">
                  <c:v>30</c:v>
                </c:pt>
                <c:pt idx="118">
                  <c:v>29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30</c:v>
                </c:pt>
                <c:pt idx="123">
                  <c:v>31</c:v>
                </c:pt>
                <c:pt idx="124">
                  <c:v>30</c:v>
                </c:pt>
                <c:pt idx="125">
                  <c:v>33</c:v>
                </c:pt>
                <c:pt idx="126">
                  <c:v>33</c:v>
                </c:pt>
                <c:pt idx="127">
                  <c:v>30</c:v>
                </c:pt>
                <c:pt idx="128">
                  <c:v>31</c:v>
                </c:pt>
                <c:pt idx="129">
                  <c:v>29</c:v>
                </c:pt>
                <c:pt idx="130">
                  <c:v>34</c:v>
                </c:pt>
                <c:pt idx="131">
                  <c:v>33</c:v>
                </c:pt>
                <c:pt idx="132">
                  <c:v>36</c:v>
                </c:pt>
                <c:pt idx="133">
                  <c:v>31</c:v>
                </c:pt>
                <c:pt idx="134">
                  <c:v>36</c:v>
                </c:pt>
                <c:pt idx="135">
                  <c:v>32</c:v>
                </c:pt>
                <c:pt idx="136">
                  <c:v>33</c:v>
                </c:pt>
                <c:pt idx="137">
                  <c:v>30</c:v>
                </c:pt>
                <c:pt idx="138">
                  <c:v>33</c:v>
                </c:pt>
                <c:pt idx="139">
                  <c:v>34</c:v>
                </c:pt>
                <c:pt idx="140">
                  <c:v>31</c:v>
                </c:pt>
                <c:pt idx="141">
                  <c:v>36</c:v>
                </c:pt>
                <c:pt idx="142">
                  <c:v>32</c:v>
                </c:pt>
                <c:pt idx="143">
                  <c:v>32</c:v>
                </c:pt>
                <c:pt idx="144">
                  <c:v>33</c:v>
                </c:pt>
                <c:pt idx="145">
                  <c:v>35</c:v>
                </c:pt>
                <c:pt idx="146">
                  <c:v>34</c:v>
                </c:pt>
                <c:pt idx="147">
                  <c:v>35</c:v>
                </c:pt>
                <c:pt idx="148">
                  <c:v>33</c:v>
                </c:pt>
                <c:pt idx="149">
                  <c:v>31</c:v>
                </c:pt>
                <c:pt idx="150">
                  <c:v>32</c:v>
                </c:pt>
                <c:pt idx="151">
                  <c:v>36</c:v>
                </c:pt>
                <c:pt idx="152">
                  <c:v>33</c:v>
                </c:pt>
                <c:pt idx="153">
                  <c:v>32</c:v>
                </c:pt>
                <c:pt idx="154">
                  <c:v>35</c:v>
                </c:pt>
                <c:pt idx="155">
                  <c:v>33</c:v>
                </c:pt>
                <c:pt idx="156">
                  <c:v>35</c:v>
                </c:pt>
                <c:pt idx="157">
                  <c:v>37</c:v>
                </c:pt>
                <c:pt idx="158">
                  <c:v>34</c:v>
                </c:pt>
                <c:pt idx="159">
                  <c:v>34</c:v>
                </c:pt>
                <c:pt idx="160">
                  <c:v>31</c:v>
                </c:pt>
                <c:pt idx="161">
                  <c:v>32</c:v>
                </c:pt>
                <c:pt idx="162">
                  <c:v>31</c:v>
                </c:pt>
                <c:pt idx="163">
                  <c:v>31</c:v>
                </c:pt>
                <c:pt idx="164">
                  <c:v>33</c:v>
                </c:pt>
                <c:pt idx="165">
                  <c:v>34</c:v>
                </c:pt>
                <c:pt idx="166">
                  <c:v>33</c:v>
                </c:pt>
                <c:pt idx="167">
                  <c:v>27</c:v>
                </c:pt>
                <c:pt idx="168">
                  <c:v>33</c:v>
                </c:pt>
                <c:pt idx="169">
                  <c:v>32</c:v>
                </c:pt>
                <c:pt idx="170">
                  <c:v>32</c:v>
                </c:pt>
                <c:pt idx="171">
                  <c:v>31</c:v>
                </c:pt>
                <c:pt idx="172">
                  <c:v>34</c:v>
                </c:pt>
                <c:pt idx="173">
                  <c:v>26</c:v>
                </c:pt>
                <c:pt idx="174">
                  <c:v>28</c:v>
                </c:pt>
                <c:pt idx="175">
                  <c:v>26</c:v>
                </c:pt>
                <c:pt idx="176">
                  <c:v>28</c:v>
                </c:pt>
                <c:pt idx="177">
                  <c:v>27</c:v>
                </c:pt>
                <c:pt idx="178">
                  <c:v>25</c:v>
                </c:pt>
                <c:pt idx="179">
                  <c:v>27</c:v>
                </c:pt>
                <c:pt idx="180">
                  <c:v>28</c:v>
                </c:pt>
                <c:pt idx="181">
                  <c:v>23</c:v>
                </c:pt>
                <c:pt idx="182">
                  <c:v>27</c:v>
                </c:pt>
                <c:pt idx="183">
                  <c:v>28</c:v>
                </c:pt>
                <c:pt idx="184">
                  <c:v>26</c:v>
                </c:pt>
                <c:pt idx="185">
                  <c:v>27</c:v>
                </c:pt>
                <c:pt idx="186">
                  <c:v>25</c:v>
                </c:pt>
                <c:pt idx="187">
                  <c:v>27</c:v>
                </c:pt>
                <c:pt idx="188">
                  <c:v>24</c:v>
                </c:pt>
                <c:pt idx="189">
                  <c:v>23</c:v>
                </c:pt>
                <c:pt idx="190">
                  <c:v>24</c:v>
                </c:pt>
                <c:pt idx="191">
                  <c:v>24</c:v>
                </c:pt>
                <c:pt idx="192">
                  <c:v>25</c:v>
                </c:pt>
                <c:pt idx="193">
                  <c:v>23</c:v>
                </c:pt>
                <c:pt idx="194">
                  <c:v>26</c:v>
                </c:pt>
                <c:pt idx="195">
                  <c:v>19</c:v>
                </c:pt>
                <c:pt idx="196">
                  <c:v>21</c:v>
                </c:pt>
                <c:pt idx="197">
                  <c:v>25</c:v>
                </c:pt>
                <c:pt idx="198">
                  <c:v>24</c:v>
                </c:pt>
                <c:pt idx="199">
                  <c:v>21</c:v>
                </c:pt>
                <c:pt idx="200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43-4A36-96AF-8A7CECAC9731}"/>
            </c:ext>
          </c:extLst>
        </c:ser>
        <c:ser>
          <c:idx val="1"/>
          <c:order val="1"/>
          <c:tx>
            <c:strRef>
              <c:f>'0iter ry diffM'!$B$1</c:f>
              <c:strCache>
                <c:ptCount val="1"/>
                <c:pt idx="0">
                  <c:v>0001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diffM'!$B$2:$B$202</c:f>
              <c:numCache>
                <c:formatCode>General</c:formatCode>
                <c:ptCount val="201"/>
                <c:pt idx="0">
                  <c:v>153</c:v>
                </c:pt>
                <c:pt idx="1">
                  <c:v>145</c:v>
                </c:pt>
                <c:pt idx="2">
                  <c:v>150</c:v>
                </c:pt>
                <c:pt idx="3">
                  <c:v>143</c:v>
                </c:pt>
                <c:pt idx="4">
                  <c:v>143</c:v>
                </c:pt>
                <c:pt idx="5">
                  <c:v>138</c:v>
                </c:pt>
                <c:pt idx="6">
                  <c:v>136</c:v>
                </c:pt>
                <c:pt idx="7">
                  <c:v>127</c:v>
                </c:pt>
                <c:pt idx="8">
                  <c:v>122</c:v>
                </c:pt>
                <c:pt idx="9">
                  <c:v>125</c:v>
                </c:pt>
                <c:pt idx="10">
                  <c:v>116</c:v>
                </c:pt>
                <c:pt idx="11">
                  <c:v>120</c:v>
                </c:pt>
                <c:pt idx="12">
                  <c:v>117</c:v>
                </c:pt>
                <c:pt idx="13">
                  <c:v>106</c:v>
                </c:pt>
                <c:pt idx="14">
                  <c:v>105</c:v>
                </c:pt>
                <c:pt idx="15">
                  <c:v>113</c:v>
                </c:pt>
                <c:pt idx="16">
                  <c:v>105</c:v>
                </c:pt>
                <c:pt idx="17">
                  <c:v>101</c:v>
                </c:pt>
                <c:pt idx="18">
                  <c:v>96</c:v>
                </c:pt>
                <c:pt idx="19">
                  <c:v>97</c:v>
                </c:pt>
                <c:pt idx="20">
                  <c:v>88</c:v>
                </c:pt>
                <c:pt idx="21">
                  <c:v>91</c:v>
                </c:pt>
                <c:pt idx="22">
                  <c:v>83</c:v>
                </c:pt>
                <c:pt idx="23">
                  <c:v>86</c:v>
                </c:pt>
                <c:pt idx="24">
                  <c:v>79</c:v>
                </c:pt>
                <c:pt idx="25">
                  <c:v>74</c:v>
                </c:pt>
                <c:pt idx="26">
                  <c:v>71</c:v>
                </c:pt>
                <c:pt idx="27">
                  <c:v>67</c:v>
                </c:pt>
                <c:pt idx="28">
                  <c:v>74</c:v>
                </c:pt>
                <c:pt idx="29">
                  <c:v>73</c:v>
                </c:pt>
                <c:pt idx="30">
                  <c:v>63</c:v>
                </c:pt>
                <c:pt idx="31">
                  <c:v>64</c:v>
                </c:pt>
                <c:pt idx="32">
                  <c:v>60</c:v>
                </c:pt>
                <c:pt idx="33">
                  <c:v>62</c:v>
                </c:pt>
                <c:pt idx="34">
                  <c:v>52</c:v>
                </c:pt>
                <c:pt idx="35">
                  <c:v>55</c:v>
                </c:pt>
                <c:pt idx="36">
                  <c:v>49</c:v>
                </c:pt>
                <c:pt idx="37">
                  <c:v>49</c:v>
                </c:pt>
                <c:pt idx="38">
                  <c:v>48</c:v>
                </c:pt>
                <c:pt idx="39">
                  <c:v>48</c:v>
                </c:pt>
                <c:pt idx="40">
                  <c:v>46</c:v>
                </c:pt>
                <c:pt idx="41">
                  <c:v>41</c:v>
                </c:pt>
                <c:pt idx="42">
                  <c:v>40</c:v>
                </c:pt>
                <c:pt idx="43">
                  <c:v>39</c:v>
                </c:pt>
                <c:pt idx="44">
                  <c:v>39</c:v>
                </c:pt>
                <c:pt idx="45">
                  <c:v>39</c:v>
                </c:pt>
                <c:pt idx="46">
                  <c:v>36</c:v>
                </c:pt>
                <c:pt idx="47">
                  <c:v>32</c:v>
                </c:pt>
                <c:pt idx="48">
                  <c:v>33</c:v>
                </c:pt>
                <c:pt idx="49">
                  <c:v>32</c:v>
                </c:pt>
                <c:pt idx="50">
                  <c:v>33</c:v>
                </c:pt>
                <c:pt idx="51">
                  <c:v>31</c:v>
                </c:pt>
                <c:pt idx="52">
                  <c:v>31</c:v>
                </c:pt>
                <c:pt idx="53">
                  <c:v>28</c:v>
                </c:pt>
                <c:pt idx="54">
                  <c:v>27</c:v>
                </c:pt>
                <c:pt idx="55">
                  <c:v>26</c:v>
                </c:pt>
                <c:pt idx="56">
                  <c:v>28</c:v>
                </c:pt>
                <c:pt idx="57">
                  <c:v>25</c:v>
                </c:pt>
                <c:pt idx="58">
                  <c:v>28</c:v>
                </c:pt>
                <c:pt idx="59">
                  <c:v>26</c:v>
                </c:pt>
                <c:pt idx="60">
                  <c:v>28</c:v>
                </c:pt>
                <c:pt idx="61">
                  <c:v>24</c:v>
                </c:pt>
                <c:pt idx="62">
                  <c:v>24</c:v>
                </c:pt>
                <c:pt idx="63">
                  <c:v>27</c:v>
                </c:pt>
                <c:pt idx="64">
                  <c:v>25</c:v>
                </c:pt>
                <c:pt idx="65">
                  <c:v>23</c:v>
                </c:pt>
                <c:pt idx="66">
                  <c:v>25</c:v>
                </c:pt>
                <c:pt idx="67">
                  <c:v>27</c:v>
                </c:pt>
                <c:pt idx="68">
                  <c:v>25</c:v>
                </c:pt>
                <c:pt idx="69">
                  <c:v>26</c:v>
                </c:pt>
                <c:pt idx="70">
                  <c:v>22</c:v>
                </c:pt>
                <c:pt idx="71">
                  <c:v>23</c:v>
                </c:pt>
                <c:pt idx="72">
                  <c:v>26</c:v>
                </c:pt>
                <c:pt idx="73">
                  <c:v>25</c:v>
                </c:pt>
                <c:pt idx="74">
                  <c:v>26</c:v>
                </c:pt>
                <c:pt idx="75">
                  <c:v>25</c:v>
                </c:pt>
                <c:pt idx="76">
                  <c:v>25</c:v>
                </c:pt>
                <c:pt idx="77">
                  <c:v>28</c:v>
                </c:pt>
                <c:pt idx="78">
                  <c:v>30</c:v>
                </c:pt>
                <c:pt idx="79">
                  <c:v>25</c:v>
                </c:pt>
                <c:pt idx="80">
                  <c:v>25</c:v>
                </c:pt>
                <c:pt idx="81">
                  <c:v>28</c:v>
                </c:pt>
                <c:pt idx="82">
                  <c:v>30</c:v>
                </c:pt>
                <c:pt idx="83">
                  <c:v>24</c:v>
                </c:pt>
                <c:pt idx="84">
                  <c:v>30</c:v>
                </c:pt>
                <c:pt idx="85">
                  <c:v>27</c:v>
                </c:pt>
                <c:pt idx="86">
                  <c:v>29</c:v>
                </c:pt>
                <c:pt idx="87">
                  <c:v>27</c:v>
                </c:pt>
                <c:pt idx="88">
                  <c:v>28</c:v>
                </c:pt>
                <c:pt idx="89">
                  <c:v>27</c:v>
                </c:pt>
                <c:pt idx="90">
                  <c:v>29</c:v>
                </c:pt>
                <c:pt idx="91">
                  <c:v>31</c:v>
                </c:pt>
                <c:pt idx="92">
                  <c:v>34</c:v>
                </c:pt>
                <c:pt idx="93">
                  <c:v>34</c:v>
                </c:pt>
                <c:pt idx="94">
                  <c:v>29</c:v>
                </c:pt>
                <c:pt idx="95">
                  <c:v>32</c:v>
                </c:pt>
                <c:pt idx="96">
                  <c:v>35</c:v>
                </c:pt>
                <c:pt idx="97">
                  <c:v>33</c:v>
                </c:pt>
                <c:pt idx="98">
                  <c:v>30</c:v>
                </c:pt>
                <c:pt idx="99">
                  <c:v>31</c:v>
                </c:pt>
                <c:pt idx="100">
                  <c:v>33</c:v>
                </c:pt>
                <c:pt idx="101">
                  <c:v>35</c:v>
                </c:pt>
                <c:pt idx="102">
                  <c:v>33</c:v>
                </c:pt>
                <c:pt idx="103">
                  <c:v>33</c:v>
                </c:pt>
                <c:pt idx="104">
                  <c:v>33</c:v>
                </c:pt>
                <c:pt idx="105">
                  <c:v>37</c:v>
                </c:pt>
                <c:pt idx="106">
                  <c:v>35</c:v>
                </c:pt>
                <c:pt idx="107">
                  <c:v>34</c:v>
                </c:pt>
                <c:pt idx="108">
                  <c:v>31</c:v>
                </c:pt>
                <c:pt idx="109">
                  <c:v>32</c:v>
                </c:pt>
                <c:pt idx="110">
                  <c:v>32</c:v>
                </c:pt>
                <c:pt idx="111">
                  <c:v>32</c:v>
                </c:pt>
                <c:pt idx="112">
                  <c:v>36</c:v>
                </c:pt>
                <c:pt idx="113">
                  <c:v>41</c:v>
                </c:pt>
                <c:pt idx="114">
                  <c:v>37</c:v>
                </c:pt>
                <c:pt idx="115">
                  <c:v>35</c:v>
                </c:pt>
                <c:pt idx="116">
                  <c:v>37</c:v>
                </c:pt>
                <c:pt idx="117">
                  <c:v>38</c:v>
                </c:pt>
                <c:pt idx="118">
                  <c:v>37</c:v>
                </c:pt>
                <c:pt idx="119">
                  <c:v>38</c:v>
                </c:pt>
                <c:pt idx="120">
                  <c:v>36</c:v>
                </c:pt>
                <c:pt idx="121">
                  <c:v>44</c:v>
                </c:pt>
                <c:pt idx="122">
                  <c:v>40</c:v>
                </c:pt>
                <c:pt idx="123">
                  <c:v>32</c:v>
                </c:pt>
                <c:pt idx="124">
                  <c:v>35</c:v>
                </c:pt>
                <c:pt idx="125">
                  <c:v>36</c:v>
                </c:pt>
                <c:pt idx="126">
                  <c:v>40</c:v>
                </c:pt>
                <c:pt idx="127">
                  <c:v>39</c:v>
                </c:pt>
                <c:pt idx="128">
                  <c:v>40</c:v>
                </c:pt>
                <c:pt idx="129">
                  <c:v>38</c:v>
                </c:pt>
                <c:pt idx="130">
                  <c:v>44</c:v>
                </c:pt>
                <c:pt idx="131">
                  <c:v>43</c:v>
                </c:pt>
                <c:pt idx="132">
                  <c:v>43</c:v>
                </c:pt>
                <c:pt idx="133">
                  <c:v>40</c:v>
                </c:pt>
                <c:pt idx="134">
                  <c:v>38</c:v>
                </c:pt>
                <c:pt idx="135">
                  <c:v>38</c:v>
                </c:pt>
                <c:pt idx="136">
                  <c:v>42</c:v>
                </c:pt>
                <c:pt idx="137">
                  <c:v>39</c:v>
                </c:pt>
                <c:pt idx="138">
                  <c:v>39</c:v>
                </c:pt>
                <c:pt idx="139">
                  <c:v>42</c:v>
                </c:pt>
                <c:pt idx="140">
                  <c:v>43</c:v>
                </c:pt>
                <c:pt idx="141">
                  <c:v>43</c:v>
                </c:pt>
                <c:pt idx="142">
                  <c:v>41</c:v>
                </c:pt>
                <c:pt idx="143">
                  <c:v>44</c:v>
                </c:pt>
                <c:pt idx="144">
                  <c:v>47</c:v>
                </c:pt>
                <c:pt idx="145">
                  <c:v>48</c:v>
                </c:pt>
                <c:pt idx="146">
                  <c:v>44</c:v>
                </c:pt>
                <c:pt idx="147">
                  <c:v>44</c:v>
                </c:pt>
                <c:pt idx="148">
                  <c:v>43</c:v>
                </c:pt>
                <c:pt idx="149">
                  <c:v>44</c:v>
                </c:pt>
                <c:pt idx="150">
                  <c:v>42</c:v>
                </c:pt>
                <c:pt idx="151">
                  <c:v>45</c:v>
                </c:pt>
                <c:pt idx="152">
                  <c:v>43</c:v>
                </c:pt>
                <c:pt idx="153">
                  <c:v>48</c:v>
                </c:pt>
                <c:pt idx="154">
                  <c:v>47</c:v>
                </c:pt>
                <c:pt idx="155">
                  <c:v>45</c:v>
                </c:pt>
                <c:pt idx="156">
                  <c:v>46</c:v>
                </c:pt>
                <c:pt idx="157">
                  <c:v>47</c:v>
                </c:pt>
                <c:pt idx="158">
                  <c:v>44</c:v>
                </c:pt>
                <c:pt idx="159">
                  <c:v>51</c:v>
                </c:pt>
                <c:pt idx="160">
                  <c:v>47</c:v>
                </c:pt>
                <c:pt idx="161">
                  <c:v>50</c:v>
                </c:pt>
                <c:pt idx="162">
                  <c:v>47</c:v>
                </c:pt>
                <c:pt idx="163">
                  <c:v>45</c:v>
                </c:pt>
                <c:pt idx="164">
                  <c:v>54</c:v>
                </c:pt>
                <c:pt idx="165">
                  <c:v>50</c:v>
                </c:pt>
                <c:pt idx="166">
                  <c:v>45</c:v>
                </c:pt>
                <c:pt idx="167">
                  <c:v>49</c:v>
                </c:pt>
                <c:pt idx="168">
                  <c:v>46</c:v>
                </c:pt>
                <c:pt idx="169">
                  <c:v>48</c:v>
                </c:pt>
                <c:pt idx="170">
                  <c:v>50</c:v>
                </c:pt>
                <c:pt idx="171">
                  <c:v>52</c:v>
                </c:pt>
                <c:pt idx="172">
                  <c:v>46</c:v>
                </c:pt>
                <c:pt idx="173">
                  <c:v>47</c:v>
                </c:pt>
                <c:pt idx="174">
                  <c:v>47</c:v>
                </c:pt>
                <c:pt idx="175">
                  <c:v>48</c:v>
                </c:pt>
                <c:pt idx="176">
                  <c:v>48</c:v>
                </c:pt>
                <c:pt idx="177">
                  <c:v>51</c:v>
                </c:pt>
                <c:pt idx="178">
                  <c:v>45</c:v>
                </c:pt>
                <c:pt idx="179">
                  <c:v>45</c:v>
                </c:pt>
                <c:pt idx="180">
                  <c:v>49</c:v>
                </c:pt>
                <c:pt idx="181">
                  <c:v>49</c:v>
                </c:pt>
                <c:pt idx="182">
                  <c:v>48</c:v>
                </c:pt>
                <c:pt idx="183">
                  <c:v>43</c:v>
                </c:pt>
                <c:pt idx="184">
                  <c:v>48</c:v>
                </c:pt>
                <c:pt idx="185">
                  <c:v>47</c:v>
                </c:pt>
                <c:pt idx="186">
                  <c:v>47</c:v>
                </c:pt>
                <c:pt idx="187">
                  <c:v>51</c:v>
                </c:pt>
                <c:pt idx="188">
                  <c:v>41</c:v>
                </c:pt>
                <c:pt idx="189">
                  <c:v>43</c:v>
                </c:pt>
                <c:pt idx="190">
                  <c:v>42</c:v>
                </c:pt>
                <c:pt idx="191">
                  <c:v>46</c:v>
                </c:pt>
                <c:pt idx="192">
                  <c:v>41</c:v>
                </c:pt>
                <c:pt idx="193">
                  <c:v>41</c:v>
                </c:pt>
                <c:pt idx="194">
                  <c:v>41</c:v>
                </c:pt>
                <c:pt idx="195">
                  <c:v>37</c:v>
                </c:pt>
                <c:pt idx="196">
                  <c:v>38</c:v>
                </c:pt>
                <c:pt idx="197">
                  <c:v>39</c:v>
                </c:pt>
                <c:pt idx="198">
                  <c:v>37</c:v>
                </c:pt>
                <c:pt idx="199">
                  <c:v>37</c:v>
                </c:pt>
                <c:pt idx="20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43-4A36-96AF-8A7CECAC9731}"/>
            </c:ext>
          </c:extLst>
        </c:ser>
        <c:ser>
          <c:idx val="2"/>
          <c:order val="2"/>
          <c:tx>
            <c:strRef>
              <c:f>'0iter ry diffM'!$C$1</c:f>
              <c:strCache>
                <c:ptCount val="1"/>
                <c:pt idx="0">
                  <c:v>0010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diffM'!$C$2:$C$202</c:f>
              <c:numCache>
                <c:formatCode>General</c:formatCode>
                <c:ptCount val="201"/>
                <c:pt idx="0">
                  <c:v>158</c:v>
                </c:pt>
                <c:pt idx="1">
                  <c:v>159</c:v>
                </c:pt>
                <c:pt idx="2">
                  <c:v>144</c:v>
                </c:pt>
                <c:pt idx="3">
                  <c:v>141</c:v>
                </c:pt>
                <c:pt idx="4">
                  <c:v>140</c:v>
                </c:pt>
                <c:pt idx="5">
                  <c:v>145</c:v>
                </c:pt>
                <c:pt idx="6">
                  <c:v>140</c:v>
                </c:pt>
                <c:pt idx="7">
                  <c:v>140</c:v>
                </c:pt>
                <c:pt idx="8">
                  <c:v>130</c:v>
                </c:pt>
                <c:pt idx="9">
                  <c:v>119</c:v>
                </c:pt>
                <c:pt idx="10">
                  <c:v>126</c:v>
                </c:pt>
                <c:pt idx="11">
                  <c:v>119</c:v>
                </c:pt>
                <c:pt idx="12">
                  <c:v>121</c:v>
                </c:pt>
                <c:pt idx="13">
                  <c:v>112</c:v>
                </c:pt>
                <c:pt idx="14">
                  <c:v>113</c:v>
                </c:pt>
                <c:pt idx="15">
                  <c:v>109</c:v>
                </c:pt>
                <c:pt idx="16">
                  <c:v>107</c:v>
                </c:pt>
                <c:pt idx="17">
                  <c:v>106</c:v>
                </c:pt>
                <c:pt idx="18">
                  <c:v>95</c:v>
                </c:pt>
                <c:pt idx="19">
                  <c:v>95</c:v>
                </c:pt>
                <c:pt idx="20">
                  <c:v>95</c:v>
                </c:pt>
                <c:pt idx="21">
                  <c:v>97</c:v>
                </c:pt>
                <c:pt idx="22">
                  <c:v>93</c:v>
                </c:pt>
                <c:pt idx="23">
                  <c:v>89</c:v>
                </c:pt>
                <c:pt idx="24">
                  <c:v>86</c:v>
                </c:pt>
                <c:pt idx="25">
                  <c:v>79</c:v>
                </c:pt>
                <c:pt idx="26">
                  <c:v>76</c:v>
                </c:pt>
                <c:pt idx="27">
                  <c:v>73</c:v>
                </c:pt>
                <c:pt idx="28">
                  <c:v>71</c:v>
                </c:pt>
                <c:pt idx="29">
                  <c:v>70</c:v>
                </c:pt>
                <c:pt idx="30">
                  <c:v>62</c:v>
                </c:pt>
                <c:pt idx="31">
                  <c:v>69</c:v>
                </c:pt>
                <c:pt idx="32">
                  <c:v>62</c:v>
                </c:pt>
                <c:pt idx="33">
                  <c:v>60</c:v>
                </c:pt>
                <c:pt idx="34">
                  <c:v>59</c:v>
                </c:pt>
                <c:pt idx="35">
                  <c:v>57</c:v>
                </c:pt>
                <c:pt idx="36">
                  <c:v>54</c:v>
                </c:pt>
                <c:pt idx="37">
                  <c:v>52</c:v>
                </c:pt>
                <c:pt idx="38">
                  <c:v>50</c:v>
                </c:pt>
                <c:pt idx="39">
                  <c:v>45</c:v>
                </c:pt>
                <c:pt idx="40">
                  <c:v>50</c:v>
                </c:pt>
                <c:pt idx="41">
                  <c:v>40</c:v>
                </c:pt>
                <c:pt idx="42">
                  <c:v>45</c:v>
                </c:pt>
                <c:pt idx="43">
                  <c:v>41</c:v>
                </c:pt>
                <c:pt idx="44">
                  <c:v>42</c:v>
                </c:pt>
                <c:pt idx="45">
                  <c:v>41</c:v>
                </c:pt>
                <c:pt idx="46">
                  <c:v>37</c:v>
                </c:pt>
                <c:pt idx="47">
                  <c:v>35</c:v>
                </c:pt>
                <c:pt idx="48">
                  <c:v>36</c:v>
                </c:pt>
                <c:pt idx="49">
                  <c:v>34</c:v>
                </c:pt>
                <c:pt idx="50">
                  <c:v>34</c:v>
                </c:pt>
                <c:pt idx="51">
                  <c:v>32</c:v>
                </c:pt>
                <c:pt idx="52">
                  <c:v>29</c:v>
                </c:pt>
                <c:pt idx="53">
                  <c:v>33</c:v>
                </c:pt>
                <c:pt idx="54">
                  <c:v>35</c:v>
                </c:pt>
                <c:pt idx="55">
                  <c:v>32</c:v>
                </c:pt>
                <c:pt idx="56">
                  <c:v>28</c:v>
                </c:pt>
                <c:pt idx="57">
                  <c:v>26</c:v>
                </c:pt>
                <c:pt idx="58">
                  <c:v>29</c:v>
                </c:pt>
                <c:pt idx="59">
                  <c:v>29</c:v>
                </c:pt>
                <c:pt idx="60">
                  <c:v>26</c:v>
                </c:pt>
                <c:pt idx="61">
                  <c:v>29</c:v>
                </c:pt>
                <c:pt idx="62">
                  <c:v>26</c:v>
                </c:pt>
                <c:pt idx="63">
                  <c:v>26</c:v>
                </c:pt>
                <c:pt idx="64">
                  <c:v>27</c:v>
                </c:pt>
                <c:pt idx="65">
                  <c:v>27</c:v>
                </c:pt>
                <c:pt idx="66">
                  <c:v>31</c:v>
                </c:pt>
                <c:pt idx="67">
                  <c:v>27</c:v>
                </c:pt>
                <c:pt idx="68">
                  <c:v>27</c:v>
                </c:pt>
                <c:pt idx="69">
                  <c:v>26</c:v>
                </c:pt>
                <c:pt idx="70">
                  <c:v>28</c:v>
                </c:pt>
                <c:pt idx="71">
                  <c:v>28</c:v>
                </c:pt>
                <c:pt idx="72">
                  <c:v>28</c:v>
                </c:pt>
                <c:pt idx="73">
                  <c:v>27</c:v>
                </c:pt>
                <c:pt idx="74">
                  <c:v>28</c:v>
                </c:pt>
                <c:pt idx="75">
                  <c:v>28</c:v>
                </c:pt>
                <c:pt idx="76">
                  <c:v>30</c:v>
                </c:pt>
                <c:pt idx="77">
                  <c:v>29</c:v>
                </c:pt>
                <c:pt idx="78">
                  <c:v>31</c:v>
                </c:pt>
                <c:pt idx="79">
                  <c:v>26</c:v>
                </c:pt>
                <c:pt idx="80">
                  <c:v>29</c:v>
                </c:pt>
                <c:pt idx="81">
                  <c:v>29</c:v>
                </c:pt>
                <c:pt idx="82">
                  <c:v>29</c:v>
                </c:pt>
                <c:pt idx="83">
                  <c:v>28</c:v>
                </c:pt>
                <c:pt idx="84">
                  <c:v>29</c:v>
                </c:pt>
                <c:pt idx="85">
                  <c:v>31</c:v>
                </c:pt>
                <c:pt idx="86">
                  <c:v>35</c:v>
                </c:pt>
                <c:pt idx="87">
                  <c:v>28</c:v>
                </c:pt>
                <c:pt idx="88">
                  <c:v>31</c:v>
                </c:pt>
                <c:pt idx="89">
                  <c:v>35</c:v>
                </c:pt>
                <c:pt idx="90">
                  <c:v>32</c:v>
                </c:pt>
                <c:pt idx="91">
                  <c:v>33</c:v>
                </c:pt>
                <c:pt idx="92">
                  <c:v>32</c:v>
                </c:pt>
                <c:pt idx="93">
                  <c:v>35</c:v>
                </c:pt>
                <c:pt idx="94">
                  <c:v>31</c:v>
                </c:pt>
                <c:pt idx="95">
                  <c:v>35</c:v>
                </c:pt>
                <c:pt idx="96">
                  <c:v>31</c:v>
                </c:pt>
                <c:pt idx="97">
                  <c:v>34</c:v>
                </c:pt>
                <c:pt idx="98">
                  <c:v>32</c:v>
                </c:pt>
                <c:pt idx="99">
                  <c:v>37</c:v>
                </c:pt>
                <c:pt idx="100">
                  <c:v>36</c:v>
                </c:pt>
                <c:pt idx="101">
                  <c:v>39</c:v>
                </c:pt>
                <c:pt idx="102">
                  <c:v>44</c:v>
                </c:pt>
                <c:pt idx="103">
                  <c:v>37</c:v>
                </c:pt>
                <c:pt idx="104">
                  <c:v>38</c:v>
                </c:pt>
                <c:pt idx="105">
                  <c:v>34</c:v>
                </c:pt>
                <c:pt idx="106">
                  <c:v>36</c:v>
                </c:pt>
                <c:pt idx="107">
                  <c:v>38</c:v>
                </c:pt>
                <c:pt idx="108">
                  <c:v>35</c:v>
                </c:pt>
                <c:pt idx="109">
                  <c:v>41</c:v>
                </c:pt>
                <c:pt idx="110">
                  <c:v>38</c:v>
                </c:pt>
                <c:pt idx="111">
                  <c:v>37</c:v>
                </c:pt>
                <c:pt idx="112">
                  <c:v>41</c:v>
                </c:pt>
                <c:pt idx="113">
                  <c:v>42</c:v>
                </c:pt>
                <c:pt idx="114">
                  <c:v>41</c:v>
                </c:pt>
                <c:pt idx="115">
                  <c:v>36</c:v>
                </c:pt>
                <c:pt idx="116">
                  <c:v>41</c:v>
                </c:pt>
                <c:pt idx="117">
                  <c:v>39</c:v>
                </c:pt>
                <c:pt idx="118">
                  <c:v>41</c:v>
                </c:pt>
                <c:pt idx="119">
                  <c:v>38</c:v>
                </c:pt>
                <c:pt idx="120">
                  <c:v>38</c:v>
                </c:pt>
                <c:pt idx="121">
                  <c:v>46</c:v>
                </c:pt>
                <c:pt idx="122">
                  <c:v>43</c:v>
                </c:pt>
                <c:pt idx="123">
                  <c:v>44</c:v>
                </c:pt>
                <c:pt idx="124">
                  <c:v>38</c:v>
                </c:pt>
                <c:pt idx="125">
                  <c:v>41</c:v>
                </c:pt>
                <c:pt idx="126">
                  <c:v>42</c:v>
                </c:pt>
                <c:pt idx="127">
                  <c:v>45</c:v>
                </c:pt>
                <c:pt idx="128">
                  <c:v>41</c:v>
                </c:pt>
                <c:pt idx="129">
                  <c:v>46</c:v>
                </c:pt>
                <c:pt idx="130">
                  <c:v>41</c:v>
                </c:pt>
                <c:pt idx="131">
                  <c:v>47</c:v>
                </c:pt>
                <c:pt idx="132">
                  <c:v>49</c:v>
                </c:pt>
                <c:pt idx="133">
                  <c:v>45</c:v>
                </c:pt>
                <c:pt idx="134">
                  <c:v>46</c:v>
                </c:pt>
                <c:pt idx="135">
                  <c:v>46</c:v>
                </c:pt>
                <c:pt idx="136">
                  <c:v>44</c:v>
                </c:pt>
                <c:pt idx="137">
                  <c:v>47</c:v>
                </c:pt>
                <c:pt idx="138">
                  <c:v>47</c:v>
                </c:pt>
                <c:pt idx="139">
                  <c:v>51</c:v>
                </c:pt>
                <c:pt idx="140">
                  <c:v>43</c:v>
                </c:pt>
                <c:pt idx="141">
                  <c:v>48</c:v>
                </c:pt>
                <c:pt idx="142">
                  <c:v>48</c:v>
                </c:pt>
                <c:pt idx="143">
                  <c:v>45</c:v>
                </c:pt>
                <c:pt idx="144">
                  <c:v>50</c:v>
                </c:pt>
                <c:pt idx="145">
                  <c:v>55</c:v>
                </c:pt>
                <c:pt idx="146">
                  <c:v>51</c:v>
                </c:pt>
                <c:pt idx="147">
                  <c:v>49</c:v>
                </c:pt>
                <c:pt idx="148">
                  <c:v>51</c:v>
                </c:pt>
                <c:pt idx="149">
                  <c:v>52</c:v>
                </c:pt>
                <c:pt idx="150">
                  <c:v>49</c:v>
                </c:pt>
                <c:pt idx="151">
                  <c:v>53</c:v>
                </c:pt>
                <c:pt idx="152">
                  <c:v>52</c:v>
                </c:pt>
                <c:pt idx="153">
                  <c:v>54</c:v>
                </c:pt>
                <c:pt idx="154">
                  <c:v>54</c:v>
                </c:pt>
                <c:pt idx="155">
                  <c:v>51</c:v>
                </c:pt>
                <c:pt idx="156">
                  <c:v>56</c:v>
                </c:pt>
                <c:pt idx="157">
                  <c:v>52</c:v>
                </c:pt>
                <c:pt idx="158">
                  <c:v>57</c:v>
                </c:pt>
                <c:pt idx="159">
                  <c:v>54</c:v>
                </c:pt>
                <c:pt idx="160">
                  <c:v>55</c:v>
                </c:pt>
                <c:pt idx="161">
                  <c:v>51</c:v>
                </c:pt>
                <c:pt idx="162">
                  <c:v>50</c:v>
                </c:pt>
                <c:pt idx="163">
                  <c:v>64</c:v>
                </c:pt>
                <c:pt idx="164">
                  <c:v>57</c:v>
                </c:pt>
                <c:pt idx="165">
                  <c:v>56</c:v>
                </c:pt>
                <c:pt idx="166">
                  <c:v>53</c:v>
                </c:pt>
                <c:pt idx="167">
                  <c:v>56</c:v>
                </c:pt>
                <c:pt idx="168">
                  <c:v>56</c:v>
                </c:pt>
                <c:pt idx="169">
                  <c:v>52</c:v>
                </c:pt>
                <c:pt idx="170">
                  <c:v>60</c:v>
                </c:pt>
                <c:pt idx="171">
                  <c:v>54</c:v>
                </c:pt>
                <c:pt idx="172">
                  <c:v>59</c:v>
                </c:pt>
                <c:pt idx="173">
                  <c:v>57</c:v>
                </c:pt>
                <c:pt idx="174">
                  <c:v>57</c:v>
                </c:pt>
                <c:pt idx="175">
                  <c:v>54</c:v>
                </c:pt>
                <c:pt idx="176">
                  <c:v>58</c:v>
                </c:pt>
                <c:pt idx="177">
                  <c:v>52</c:v>
                </c:pt>
                <c:pt idx="178">
                  <c:v>52</c:v>
                </c:pt>
                <c:pt idx="179">
                  <c:v>50</c:v>
                </c:pt>
                <c:pt idx="180">
                  <c:v>58</c:v>
                </c:pt>
                <c:pt idx="181">
                  <c:v>56</c:v>
                </c:pt>
                <c:pt idx="182">
                  <c:v>54</c:v>
                </c:pt>
                <c:pt idx="183">
                  <c:v>53</c:v>
                </c:pt>
                <c:pt idx="184">
                  <c:v>48</c:v>
                </c:pt>
                <c:pt idx="185">
                  <c:v>53</c:v>
                </c:pt>
                <c:pt idx="186">
                  <c:v>58</c:v>
                </c:pt>
                <c:pt idx="187">
                  <c:v>50</c:v>
                </c:pt>
                <c:pt idx="188">
                  <c:v>47</c:v>
                </c:pt>
                <c:pt idx="189">
                  <c:v>49</c:v>
                </c:pt>
                <c:pt idx="190">
                  <c:v>47</c:v>
                </c:pt>
                <c:pt idx="191">
                  <c:v>48</c:v>
                </c:pt>
                <c:pt idx="192">
                  <c:v>47</c:v>
                </c:pt>
                <c:pt idx="193">
                  <c:v>45</c:v>
                </c:pt>
                <c:pt idx="194">
                  <c:v>47</c:v>
                </c:pt>
                <c:pt idx="195">
                  <c:v>40</c:v>
                </c:pt>
                <c:pt idx="196">
                  <c:v>44</c:v>
                </c:pt>
                <c:pt idx="197">
                  <c:v>42</c:v>
                </c:pt>
                <c:pt idx="198">
                  <c:v>42</c:v>
                </c:pt>
                <c:pt idx="199">
                  <c:v>41</c:v>
                </c:pt>
                <c:pt idx="200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43-4A36-96AF-8A7CECAC9731}"/>
            </c:ext>
          </c:extLst>
        </c:ser>
        <c:ser>
          <c:idx val="3"/>
          <c:order val="3"/>
          <c:tx>
            <c:strRef>
              <c:f>'0iter ry diffM'!$D$1</c:f>
              <c:strCache>
                <c:ptCount val="1"/>
                <c:pt idx="0">
                  <c:v>0011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diffM'!$D$2:$D$202</c:f>
              <c:numCache>
                <c:formatCode>General</c:formatCode>
                <c:ptCount val="201"/>
                <c:pt idx="0">
                  <c:v>71</c:v>
                </c:pt>
                <c:pt idx="1">
                  <c:v>76</c:v>
                </c:pt>
                <c:pt idx="2">
                  <c:v>71</c:v>
                </c:pt>
                <c:pt idx="3">
                  <c:v>70</c:v>
                </c:pt>
                <c:pt idx="4">
                  <c:v>72</c:v>
                </c:pt>
                <c:pt idx="5">
                  <c:v>73</c:v>
                </c:pt>
                <c:pt idx="6">
                  <c:v>73</c:v>
                </c:pt>
                <c:pt idx="7">
                  <c:v>70</c:v>
                </c:pt>
                <c:pt idx="8">
                  <c:v>70</c:v>
                </c:pt>
                <c:pt idx="9">
                  <c:v>66</c:v>
                </c:pt>
                <c:pt idx="10">
                  <c:v>67</c:v>
                </c:pt>
                <c:pt idx="11">
                  <c:v>68</c:v>
                </c:pt>
                <c:pt idx="12">
                  <c:v>66</c:v>
                </c:pt>
                <c:pt idx="13">
                  <c:v>63</c:v>
                </c:pt>
                <c:pt idx="14">
                  <c:v>64</c:v>
                </c:pt>
                <c:pt idx="15">
                  <c:v>62</c:v>
                </c:pt>
                <c:pt idx="16">
                  <c:v>59</c:v>
                </c:pt>
                <c:pt idx="17">
                  <c:v>63</c:v>
                </c:pt>
                <c:pt idx="18">
                  <c:v>59</c:v>
                </c:pt>
                <c:pt idx="19">
                  <c:v>62</c:v>
                </c:pt>
                <c:pt idx="20">
                  <c:v>62</c:v>
                </c:pt>
                <c:pt idx="21">
                  <c:v>60</c:v>
                </c:pt>
                <c:pt idx="22">
                  <c:v>59</c:v>
                </c:pt>
                <c:pt idx="23">
                  <c:v>52</c:v>
                </c:pt>
                <c:pt idx="24">
                  <c:v>53</c:v>
                </c:pt>
                <c:pt idx="25">
                  <c:v>52</c:v>
                </c:pt>
                <c:pt idx="26">
                  <c:v>53</c:v>
                </c:pt>
                <c:pt idx="27">
                  <c:v>50</c:v>
                </c:pt>
                <c:pt idx="28">
                  <c:v>53</c:v>
                </c:pt>
                <c:pt idx="29">
                  <c:v>49</c:v>
                </c:pt>
                <c:pt idx="30">
                  <c:v>48</c:v>
                </c:pt>
                <c:pt idx="31">
                  <c:v>43</c:v>
                </c:pt>
                <c:pt idx="32">
                  <c:v>46</c:v>
                </c:pt>
                <c:pt idx="33">
                  <c:v>43</c:v>
                </c:pt>
                <c:pt idx="34">
                  <c:v>46</c:v>
                </c:pt>
                <c:pt idx="35">
                  <c:v>40</c:v>
                </c:pt>
                <c:pt idx="36">
                  <c:v>42</c:v>
                </c:pt>
                <c:pt idx="37">
                  <c:v>44</c:v>
                </c:pt>
                <c:pt idx="38">
                  <c:v>42</c:v>
                </c:pt>
                <c:pt idx="39">
                  <c:v>43</c:v>
                </c:pt>
                <c:pt idx="40">
                  <c:v>42</c:v>
                </c:pt>
                <c:pt idx="41">
                  <c:v>36</c:v>
                </c:pt>
                <c:pt idx="42">
                  <c:v>42</c:v>
                </c:pt>
                <c:pt idx="43">
                  <c:v>38</c:v>
                </c:pt>
                <c:pt idx="44">
                  <c:v>41</c:v>
                </c:pt>
                <c:pt idx="45">
                  <c:v>34</c:v>
                </c:pt>
                <c:pt idx="46">
                  <c:v>37</c:v>
                </c:pt>
                <c:pt idx="47">
                  <c:v>33</c:v>
                </c:pt>
                <c:pt idx="48">
                  <c:v>35</c:v>
                </c:pt>
                <c:pt idx="49">
                  <c:v>36</c:v>
                </c:pt>
                <c:pt idx="50">
                  <c:v>33</c:v>
                </c:pt>
                <c:pt idx="51">
                  <c:v>31</c:v>
                </c:pt>
                <c:pt idx="52">
                  <c:v>33</c:v>
                </c:pt>
                <c:pt idx="53">
                  <c:v>30</c:v>
                </c:pt>
                <c:pt idx="54">
                  <c:v>31</c:v>
                </c:pt>
                <c:pt idx="55">
                  <c:v>28</c:v>
                </c:pt>
                <c:pt idx="56">
                  <c:v>31</c:v>
                </c:pt>
                <c:pt idx="57">
                  <c:v>26</c:v>
                </c:pt>
                <c:pt idx="58">
                  <c:v>30</c:v>
                </c:pt>
                <c:pt idx="59">
                  <c:v>31</c:v>
                </c:pt>
                <c:pt idx="60">
                  <c:v>30</c:v>
                </c:pt>
                <c:pt idx="61">
                  <c:v>27</c:v>
                </c:pt>
                <c:pt idx="62">
                  <c:v>27</c:v>
                </c:pt>
                <c:pt idx="63">
                  <c:v>29</c:v>
                </c:pt>
                <c:pt idx="64">
                  <c:v>25</c:v>
                </c:pt>
                <c:pt idx="65">
                  <c:v>26</c:v>
                </c:pt>
                <c:pt idx="66">
                  <c:v>29</c:v>
                </c:pt>
                <c:pt idx="67">
                  <c:v>28</c:v>
                </c:pt>
                <c:pt idx="68">
                  <c:v>27</c:v>
                </c:pt>
                <c:pt idx="69">
                  <c:v>26</c:v>
                </c:pt>
                <c:pt idx="70">
                  <c:v>24</c:v>
                </c:pt>
                <c:pt idx="71">
                  <c:v>27</c:v>
                </c:pt>
                <c:pt idx="72">
                  <c:v>26</c:v>
                </c:pt>
                <c:pt idx="73">
                  <c:v>24</c:v>
                </c:pt>
                <c:pt idx="74">
                  <c:v>25</c:v>
                </c:pt>
                <c:pt idx="75">
                  <c:v>23</c:v>
                </c:pt>
                <c:pt idx="76">
                  <c:v>26</c:v>
                </c:pt>
                <c:pt idx="77">
                  <c:v>23</c:v>
                </c:pt>
                <c:pt idx="78">
                  <c:v>25</c:v>
                </c:pt>
                <c:pt idx="79">
                  <c:v>26</c:v>
                </c:pt>
                <c:pt idx="80">
                  <c:v>22</c:v>
                </c:pt>
                <c:pt idx="81">
                  <c:v>27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25</c:v>
                </c:pt>
                <c:pt idx="86">
                  <c:v>28</c:v>
                </c:pt>
                <c:pt idx="87">
                  <c:v>27</c:v>
                </c:pt>
                <c:pt idx="88">
                  <c:v>27</c:v>
                </c:pt>
                <c:pt idx="89">
                  <c:v>28</c:v>
                </c:pt>
                <c:pt idx="90">
                  <c:v>29</c:v>
                </c:pt>
                <c:pt idx="91">
                  <c:v>24</c:v>
                </c:pt>
                <c:pt idx="92">
                  <c:v>25</c:v>
                </c:pt>
                <c:pt idx="93">
                  <c:v>28</c:v>
                </c:pt>
                <c:pt idx="94">
                  <c:v>23</c:v>
                </c:pt>
                <c:pt idx="95">
                  <c:v>29</c:v>
                </c:pt>
                <c:pt idx="96">
                  <c:v>30</c:v>
                </c:pt>
                <c:pt idx="97">
                  <c:v>25</c:v>
                </c:pt>
                <c:pt idx="98">
                  <c:v>28</c:v>
                </c:pt>
                <c:pt idx="99">
                  <c:v>25</c:v>
                </c:pt>
                <c:pt idx="100">
                  <c:v>27</c:v>
                </c:pt>
                <c:pt idx="101">
                  <c:v>29</c:v>
                </c:pt>
                <c:pt idx="102">
                  <c:v>32</c:v>
                </c:pt>
                <c:pt idx="103">
                  <c:v>29</c:v>
                </c:pt>
                <c:pt idx="104">
                  <c:v>27</c:v>
                </c:pt>
                <c:pt idx="105">
                  <c:v>28</c:v>
                </c:pt>
                <c:pt idx="106">
                  <c:v>30</c:v>
                </c:pt>
                <c:pt idx="107">
                  <c:v>31</c:v>
                </c:pt>
                <c:pt idx="108">
                  <c:v>31</c:v>
                </c:pt>
                <c:pt idx="109">
                  <c:v>30</c:v>
                </c:pt>
                <c:pt idx="110">
                  <c:v>33</c:v>
                </c:pt>
                <c:pt idx="111">
                  <c:v>31</c:v>
                </c:pt>
                <c:pt idx="112">
                  <c:v>32</c:v>
                </c:pt>
                <c:pt idx="113">
                  <c:v>35</c:v>
                </c:pt>
                <c:pt idx="114">
                  <c:v>31</c:v>
                </c:pt>
                <c:pt idx="115">
                  <c:v>29</c:v>
                </c:pt>
                <c:pt idx="116">
                  <c:v>36</c:v>
                </c:pt>
                <c:pt idx="117">
                  <c:v>32</c:v>
                </c:pt>
                <c:pt idx="118">
                  <c:v>37</c:v>
                </c:pt>
                <c:pt idx="119">
                  <c:v>36</c:v>
                </c:pt>
                <c:pt idx="120">
                  <c:v>33</c:v>
                </c:pt>
                <c:pt idx="121">
                  <c:v>35</c:v>
                </c:pt>
                <c:pt idx="122">
                  <c:v>37</c:v>
                </c:pt>
                <c:pt idx="123">
                  <c:v>37</c:v>
                </c:pt>
                <c:pt idx="124">
                  <c:v>34</c:v>
                </c:pt>
                <c:pt idx="125">
                  <c:v>38</c:v>
                </c:pt>
                <c:pt idx="126">
                  <c:v>39</c:v>
                </c:pt>
                <c:pt idx="127">
                  <c:v>38</c:v>
                </c:pt>
                <c:pt idx="128">
                  <c:v>38</c:v>
                </c:pt>
                <c:pt idx="129">
                  <c:v>38</c:v>
                </c:pt>
                <c:pt idx="130">
                  <c:v>42</c:v>
                </c:pt>
                <c:pt idx="131">
                  <c:v>41</c:v>
                </c:pt>
                <c:pt idx="132">
                  <c:v>40</c:v>
                </c:pt>
                <c:pt idx="133">
                  <c:v>41</c:v>
                </c:pt>
                <c:pt idx="134">
                  <c:v>40</c:v>
                </c:pt>
                <c:pt idx="135">
                  <c:v>39</c:v>
                </c:pt>
                <c:pt idx="136">
                  <c:v>40</c:v>
                </c:pt>
                <c:pt idx="137">
                  <c:v>36</c:v>
                </c:pt>
                <c:pt idx="138">
                  <c:v>39</c:v>
                </c:pt>
                <c:pt idx="139">
                  <c:v>45</c:v>
                </c:pt>
                <c:pt idx="140">
                  <c:v>41</c:v>
                </c:pt>
                <c:pt idx="141">
                  <c:v>43</c:v>
                </c:pt>
                <c:pt idx="142">
                  <c:v>40</c:v>
                </c:pt>
                <c:pt idx="143">
                  <c:v>44</c:v>
                </c:pt>
                <c:pt idx="144">
                  <c:v>41</c:v>
                </c:pt>
                <c:pt idx="145">
                  <c:v>43</c:v>
                </c:pt>
                <c:pt idx="146">
                  <c:v>40</c:v>
                </c:pt>
                <c:pt idx="147">
                  <c:v>39</c:v>
                </c:pt>
                <c:pt idx="148">
                  <c:v>39</c:v>
                </c:pt>
                <c:pt idx="149">
                  <c:v>40</c:v>
                </c:pt>
                <c:pt idx="150">
                  <c:v>40</c:v>
                </c:pt>
                <c:pt idx="151">
                  <c:v>39</c:v>
                </c:pt>
                <c:pt idx="152">
                  <c:v>40</c:v>
                </c:pt>
                <c:pt idx="153">
                  <c:v>37</c:v>
                </c:pt>
                <c:pt idx="154">
                  <c:v>38</c:v>
                </c:pt>
                <c:pt idx="155">
                  <c:v>39</c:v>
                </c:pt>
                <c:pt idx="156">
                  <c:v>41</c:v>
                </c:pt>
                <c:pt idx="157">
                  <c:v>38</c:v>
                </c:pt>
                <c:pt idx="158">
                  <c:v>41</c:v>
                </c:pt>
                <c:pt idx="159">
                  <c:v>37</c:v>
                </c:pt>
                <c:pt idx="160">
                  <c:v>40</c:v>
                </c:pt>
                <c:pt idx="161">
                  <c:v>38</c:v>
                </c:pt>
                <c:pt idx="162">
                  <c:v>36</c:v>
                </c:pt>
                <c:pt idx="163">
                  <c:v>36</c:v>
                </c:pt>
                <c:pt idx="164">
                  <c:v>40</c:v>
                </c:pt>
                <c:pt idx="165">
                  <c:v>36</c:v>
                </c:pt>
                <c:pt idx="166">
                  <c:v>35</c:v>
                </c:pt>
                <c:pt idx="167">
                  <c:v>34</c:v>
                </c:pt>
                <c:pt idx="168">
                  <c:v>32</c:v>
                </c:pt>
                <c:pt idx="169">
                  <c:v>31</c:v>
                </c:pt>
                <c:pt idx="170">
                  <c:v>33</c:v>
                </c:pt>
                <c:pt idx="171">
                  <c:v>30</c:v>
                </c:pt>
                <c:pt idx="172">
                  <c:v>31</c:v>
                </c:pt>
                <c:pt idx="173">
                  <c:v>33</c:v>
                </c:pt>
                <c:pt idx="174">
                  <c:v>30</c:v>
                </c:pt>
                <c:pt idx="175">
                  <c:v>28</c:v>
                </c:pt>
                <c:pt idx="176">
                  <c:v>26</c:v>
                </c:pt>
                <c:pt idx="177">
                  <c:v>29</c:v>
                </c:pt>
                <c:pt idx="178">
                  <c:v>25</c:v>
                </c:pt>
                <c:pt idx="179">
                  <c:v>27</c:v>
                </c:pt>
                <c:pt idx="180">
                  <c:v>27</c:v>
                </c:pt>
                <c:pt idx="181">
                  <c:v>29</c:v>
                </c:pt>
                <c:pt idx="182">
                  <c:v>25</c:v>
                </c:pt>
                <c:pt idx="183">
                  <c:v>21</c:v>
                </c:pt>
                <c:pt idx="184">
                  <c:v>27</c:v>
                </c:pt>
                <c:pt idx="185">
                  <c:v>24</c:v>
                </c:pt>
                <c:pt idx="186">
                  <c:v>24</c:v>
                </c:pt>
                <c:pt idx="187">
                  <c:v>26</c:v>
                </c:pt>
                <c:pt idx="188">
                  <c:v>25</c:v>
                </c:pt>
                <c:pt idx="189">
                  <c:v>22</c:v>
                </c:pt>
                <c:pt idx="190">
                  <c:v>25</c:v>
                </c:pt>
                <c:pt idx="191">
                  <c:v>19</c:v>
                </c:pt>
                <c:pt idx="192">
                  <c:v>21</c:v>
                </c:pt>
                <c:pt idx="193">
                  <c:v>21</c:v>
                </c:pt>
                <c:pt idx="194">
                  <c:v>21</c:v>
                </c:pt>
                <c:pt idx="195">
                  <c:v>18</c:v>
                </c:pt>
                <c:pt idx="196">
                  <c:v>20</c:v>
                </c:pt>
                <c:pt idx="197">
                  <c:v>19</c:v>
                </c:pt>
                <c:pt idx="198">
                  <c:v>20</c:v>
                </c:pt>
                <c:pt idx="199">
                  <c:v>18</c:v>
                </c:pt>
                <c:pt idx="200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43-4A36-96AF-8A7CECAC9731}"/>
            </c:ext>
          </c:extLst>
        </c:ser>
        <c:ser>
          <c:idx val="4"/>
          <c:order val="4"/>
          <c:tx>
            <c:strRef>
              <c:f>'0iter ry diffM'!$E$1</c:f>
              <c:strCache>
                <c:ptCount val="1"/>
                <c:pt idx="0">
                  <c:v>0100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diffM'!$E$2:$E$202</c:f>
              <c:numCache>
                <c:formatCode>General</c:formatCode>
                <c:ptCount val="201"/>
                <c:pt idx="0">
                  <c:v>52</c:v>
                </c:pt>
                <c:pt idx="1">
                  <c:v>46</c:v>
                </c:pt>
                <c:pt idx="2">
                  <c:v>56</c:v>
                </c:pt>
                <c:pt idx="3">
                  <c:v>51</c:v>
                </c:pt>
                <c:pt idx="4">
                  <c:v>52</c:v>
                </c:pt>
                <c:pt idx="5">
                  <c:v>53</c:v>
                </c:pt>
                <c:pt idx="6">
                  <c:v>50</c:v>
                </c:pt>
                <c:pt idx="7">
                  <c:v>52</c:v>
                </c:pt>
                <c:pt idx="8">
                  <c:v>47</c:v>
                </c:pt>
                <c:pt idx="9">
                  <c:v>50</c:v>
                </c:pt>
                <c:pt idx="10">
                  <c:v>51</c:v>
                </c:pt>
                <c:pt idx="11">
                  <c:v>48</c:v>
                </c:pt>
                <c:pt idx="12">
                  <c:v>50</c:v>
                </c:pt>
                <c:pt idx="13">
                  <c:v>52</c:v>
                </c:pt>
                <c:pt idx="14">
                  <c:v>45</c:v>
                </c:pt>
                <c:pt idx="15">
                  <c:v>48</c:v>
                </c:pt>
                <c:pt idx="16">
                  <c:v>46</c:v>
                </c:pt>
                <c:pt idx="17">
                  <c:v>47</c:v>
                </c:pt>
                <c:pt idx="18">
                  <c:v>46</c:v>
                </c:pt>
                <c:pt idx="19">
                  <c:v>41</c:v>
                </c:pt>
                <c:pt idx="20">
                  <c:v>46</c:v>
                </c:pt>
                <c:pt idx="21">
                  <c:v>42</c:v>
                </c:pt>
                <c:pt idx="22">
                  <c:v>42</c:v>
                </c:pt>
                <c:pt idx="23">
                  <c:v>42</c:v>
                </c:pt>
                <c:pt idx="24">
                  <c:v>40</c:v>
                </c:pt>
                <c:pt idx="25">
                  <c:v>39</c:v>
                </c:pt>
                <c:pt idx="26">
                  <c:v>39</c:v>
                </c:pt>
                <c:pt idx="27">
                  <c:v>36</c:v>
                </c:pt>
                <c:pt idx="28">
                  <c:v>39</c:v>
                </c:pt>
                <c:pt idx="29">
                  <c:v>39</c:v>
                </c:pt>
                <c:pt idx="30">
                  <c:v>36</c:v>
                </c:pt>
                <c:pt idx="31">
                  <c:v>37</c:v>
                </c:pt>
                <c:pt idx="32">
                  <c:v>35</c:v>
                </c:pt>
                <c:pt idx="33">
                  <c:v>34</c:v>
                </c:pt>
                <c:pt idx="34">
                  <c:v>37</c:v>
                </c:pt>
                <c:pt idx="35">
                  <c:v>35</c:v>
                </c:pt>
                <c:pt idx="36">
                  <c:v>32</c:v>
                </c:pt>
                <c:pt idx="37">
                  <c:v>32</c:v>
                </c:pt>
                <c:pt idx="38">
                  <c:v>34</c:v>
                </c:pt>
                <c:pt idx="39">
                  <c:v>31</c:v>
                </c:pt>
                <c:pt idx="40">
                  <c:v>29</c:v>
                </c:pt>
                <c:pt idx="41">
                  <c:v>27</c:v>
                </c:pt>
                <c:pt idx="42">
                  <c:v>31</c:v>
                </c:pt>
                <c:pt idx="43">
                  <c:v>29</c:v>
                </c:pt>
                <c:pt idx="44">
                  <c:v>32</c:v>
                </c:pt>
                <c:pt idx="45">
                  <c:v>28</c:v>
                </c:pt>
                <c:pt idx="46">
                  <c:v>27</c:v>
                </c:pt>
                <c:pt idx="47">
                  <c:v>24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26</c:v>
                </c:pt>
                <c:pt idx="53">
                  <c:v>29</c:v>
                </c:pt>
                <c:pt idx="54">
                  <c:v>25</c:v>
                </c:pt>
                <c:pt idx="55">
                  <c:v>26</c:v>
                </c:pt>
                <c:pt idx="56">
                  <c:v>28</c:v>
                </c:pt>
                <c:pt idx="57">
                  <c:v>26</c:v>
                </c:pt>
                <c:pt idx="58">
                  <c:v>25</c:v>
                </c:pt>
                <c:pt idx="59">
                  <c:v>24</c:v>
                </c:pt>
                <c:pt idx="60">
                  <c:v>28</c:v>
                </c:pt>
                <c:pt idx="61">
                  <c:v>27</c:v>
                </c:pt>
                <c:pt idx="62">
                  <c:v>26</c:v>
                </c:pt>
                <c:pt idx="63">
                  <c:v>24</c:v>
                </c:pt>
                <c:pt idx="64">
                  <c:v>20</c:v>
                </c:pt>
                <c:pt idx="65">
                  <c:v>25</c:v>
                </c:pt>
                <c:pt idx="66">
                  <c:v>24</c:v>
                </c:pt>
                <c:pt idx="67">
                  <c:v>27</c:v>
                </c:pt>
                <c:pt idx="68">
                  <c:v>21</c:v>
                </c:pt>
                <c:pt idx="69">
                  <c:v>28</c:v>
                </c:pt>
                <c:pt idx="70">
                  <c:v>24</c:v>
                </c:pt>
                <c:pt idx="71">
                  <c:v>24</c:v>
                </c:pt>
                <c:pt idx="72">
                  <c:v>26</c:v>
                </c:pt>
                <c:pt idx="73">
                  <c:v>24</c:v>
                </c:pt>
                <c:pt idx="74">
                  <c:v>24</c:v>
                </c:pt>
                <c:pt idx="75">
                  <c:v>26</c:v>
                </c:pt>
                <c:pt idx="76">
                  <c:v>25</c:v>
                </c:pt>
                <c:pt idx="77">
                  <c:v>24</c:v>
                </c:pt>
                <c:pt idx="78">
                  <c:v>25</c:v>
                </c:pt>
                <c:pt idx="79">
                  <c:v>25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23</c:v>
                </c:pt>
                <c:pt idx="84">
                  <c:v>25</c:v>
                </c:pt>
                <c:pt idx="85">
                  <c:v>22</c:v>
                </c:pt>
                <c:pt idx="86">
                  <c:v>26</c:v>
                </c:pt>
                <c:pt idx="87">
                  <c:v>24</c:v>
                </c:pt>
                <c:pt idx="88">
                  <c:v>24</c:v>
                </c:pt>
                <c:pt idx="89">
                  <c:v>24</c:v>
                </c:pt>
                <c:pt idx="90">
                  <c:v>22</c:v>
                </c:pt>
                <c:pt idx="91">
                  <c:v>24</c:v>
                </c:pt>
                <c:pt idx="92">
                  <c:v>25</c:v>
                </c:pt>
                <c:pt idx="93">
                  <c:v>26</c:v>
                </c:pt>
                <c:pt idx="94">
                  <c:v>21</c:v>
                </c:pt>
                <c:pt idx="95">
                  <c:v>23</c:v>
                </c:pt>
                <c:pt idx="96">
                  <c:v>26</c:v>
                </c:pt>
                <c:pt idx="97">
                  <c:v>23</c:v>
                </c:pt>
                <c:pt idx="98">
                  <c:v>23</c:v>
                </c:pt>
                <c:pt idx="99">
                  <c:v>25</c:v>
                </c:pt>
                <c:pt idx="100">
                  <c:v>24</c:v>
                </c:pt>
                <c:pt idx="101">
                  <c:v>25</c:v>
                </c:pt>
                <c:pt idx="102">
                  <c:v>27</c:v>
                </c:pt>
                <c:pt idx="103">
                  <c:v>22</c:v>
                </c:pt>
                <c:pt idx="104">
                  <c:v>27</c:v>
                </c:pt>
                <c:pt idx="105">
                  <c:v>26</c:v>
                </c:pt>
                <c:pt idx="106">
                  <c:v>26</c:v>
                </c:pt>
                <c:pt idx="107">
                  <c:v>28</c:v>
                </c:pt>
                <c:pt idx="108">
                  <c:v>24</c:v>
                </c:pt>
                <c:pt idx="109">
                  <c:v>27</c:v>
                </c:pt>
                <c:pt idx="110">
                  <c:v>25</c:v>
                </c:pt>
                <c:pt idx="111">
                  <c:v>30</c:v>
                </c:pt>
                <c:pt idx="112">
                  <c:v>31</c:v>
                </c:pt>
                <c:pt idx="113">
                  <c:v>28</c:v>
                </c:pt>
                <c:pt idx="114">
                  <c:v>30</c:v>
                </c:pt>
                <c:pt idx="115">
                  <c:v>31</c:v>
                </c:pt>
                <c:pt idx="116">
                  <c:v>29</c:v>
                </c:pt>
                <c:pt idx="117">
                  <c:v>27</c:v>
                </c:pt>
                <c:pt idx="118">
                  <c:v>34</c:v>
                </c:pt>
                <c:pt idx="119">
                  <c:v>28</c:v>
                </c:pt>
                <c:pt idx="120">
                  <c:v>30</c:v>
                </c:pt>
                <c:pt idx="121">
                  <c:v>34</c:v>
                </c:pt>
                <c:pt idx="122">
                  <c:v>35</c:v>
                </c:pt>
                <c:pt idx="123">
                  <c:v>30</c:v>
                </c:pt>
                <c:pt idx="124">
                  <c:v>31</c:v>
                </c:pt>
                <c:pt idx="125">
                  <c:v>36</c:v>
                </c:pt>
                <c:pt idx="126">
                  <c:v>36</c:v>
                </c:pt>
                <c:pt idx="127">
                  <c:v>35</c:v>
                </c:pt>
                <c:pt idx="128">
                  <c:v>39</c:v>
                </c:pt>
                <c:pt idx="129">
                  <c:v>39</c:v>
                </c:pt>
                <c:pt idx="130">
                  <c:v>37</c:v>
                </c:pt>
                <c:pt idx="131">
                  <c:v>43</c:v>
                </c:pt>
                <c:pt idx="132">
                  <c:v>43</c:v>
                </c:pt>
                <c:pt idx="133">
                  <c:v>45</c:v>
                </c:pt>
                <c:pt idx="134">
                  <c:v>43</c:v>
                </c:pt>
                <c:pt idx="135">
                  <c:v>46</c:v>
                </c:pt>
                <c:pt idx="136">
                  <c:v>48</c:v>
                </c:pt>
                <c:pt idx="137">
                  <c:v>49</c:v>
                </c:pt>
                <c:pt idx="138">
                  <c:v>55</c:v>
                </c:pt>
                <c:pt idx="139">
                  <c:v>53</c:v>
                </c:pt>
                <c:pt idx="140">
                  <c:v>51</c:v>
                </c:pt>
                <c:pt idx="141">
                  <c:v>59</c:v>
                </c:pt>
                <c:pt idx="142">
                  <c:v>58</c:v>
                </c:pt>
                <c:pt idx="143">
                  <c:v>58</c:v>
                </c:pt>
                <c:pt idx="144">
                  <c:v>63</c:v>
                </c:pt>
                <c:pt idx="145">
                  <c:v>65</c:v>
                </c:pt>
                <c:pt idx="146">
                  <c:v>65</c:v>
                </c:pt>
                <c:pt idx="147">
                  <c:v>74</c:v>
                </c:pt>
                <c:pt idx="148">
                  <c:v>76</c:v>
                </c:pt>
                <c:pt idx="149">
                  <c:v>79</c:v>
                </c:pt>
                <c:pt idx="150">
                  <c:v>86</c:v>
                </c:pt>
                <c:pt idx="151">
                  <c:v>81</c:v>
                </c:pt>
                <c:pt idx="152">
                  <c:v>82</c:v>
                </c:pt>
                <c:pt idx="153">
                  <c:v>89</c:v>
                </c:pt>
                <c:pt idx="154">
                  <c:v>89</c:v>
                </c:pt>
                <c:pt idx="155">
                  <c:v>94</c:v>
                </c:pt>
                <c:pt idx="156">
                  <c:v>96</c:v>
                </c:pt>
                <c:pt idx="157">
                  <c:v>98</c:v>
                </c:pt>
                <c:pt idx="158">
                  <c:v>104</c:v>
                </c:pt>
                <c:pt idx="159">
                  <c:v>108</c:v>
                </c:pt>
                <c:pt idx="160">
                  <c:v>112</c:v>
                </c:pt>
                <c:pt idx="161">
                  <c:v>119</c:v>
                </c:pt>
                <c:pt idx="162">
                  <c:v>120</c:v>
                </c:pt>
                <c:pt idx="163">
                  <c:v>123</c:v>
                </c:pt>
                <c:pt idx="164">
                  <c:v>120</c:v>
                </c:pt>
                <c:pt idx="165">
                  <c:v>126</c:v>
                </c:pt>
                <c:pt idx="166">
                  <c:v>137</c:v>
                </c:pt>
                <c:pt idx="167">
                  <c:v>134</c:v>
                </c:pt>
                <c:pt idx="168">
                  <c:v>139</c:v>
                </c:pt>
                <c:pt idx="169">
                  <c:v>142</c:v>
                </c:pt>
                <c:pt idx="170">
                  <c:v>144</c:v>
                </c:pt>
                <c:pt idx="171">
                  <c:v>153</c:v>
                </c:pt>
                <c:pt idx="172">
                  <c:v>151</c:v>
                </c:pt>
                <c:pt idx="173">
                  <c:v>168</c:v>
                </c:pt>
                <c:pt idx="174">
                  <c:v>169</c:v>
                </c:pt>
                <c:pt idx="175">
                  <c:v>173</c:v>
                </c:pt>
                <c:pt idx="176">
                  <c:v>177</c:v>
                </c:pt>
                <c:pt idx="177">
                  <c:v>181</c:v>
                </c:pt>
                <c:pt idx="178">
                  <c:v>190</c:v>
                </c:pt>
                <c:pt idx="179">
                  <c:v>191</c:v>
                </c:pt>
                <c:pt idx="180">
                  <c:v>188</c:v>
                </c:pt>
                <c:pt idx="181">
                  <c:v>191</c:v>
                </c:pt>
                <c:pt idx="182">
                  <c:v>189</c:v>
                </c:pt>
                <c:pt idx="183">
                  <c:v>200</c:v>
                </c:pt>
                <c:pt idx="184">
                  <c:v>204</c:v>
                </c:pt>
                <c:pt idx="185">
                  <c:v>204</c:v>
                </c:pt>
                <c:pt idx="186">
                  <c:v>213</c:v>
                </c:pt>
                <c:pt idx="187">
                  <c:v>213</c:v>
                </c:pt>
                <c:pt idx="188">
                  <c:v>218</c:v>
                </c:pt>
                <c:pt idx="189">
                  <c:v>226</c:v>
                </c:pt>
                <c:pt idx="190">
                  <c:v>219</c:v>
                </c:pt>
                <c:pt idx="191">
                  <c:v>219</c:v>
                </c:pt>
                <c:pt idx="192">
                  <c:v>235</c:v>
                </c:pt>
                <c:pt idx="193">
                  <c:v>234</c:v>
                </c:pt>
                <c:pt idx="194">
                  <c:v>232</c:v>
                </c:pt>
                <c:pt idx="195">
                  <c:v>246</c:v>
                </c:pt>
                <c:pt idx="196">
                  <c:v>229</c:v>
                </c:pt>
                <c:pt idx="197">
                  <c:v>239</c:v>
                </c:pt>
                <c:pt idx="198">
                  <c:v>237</c:v>
                </c:pt>
                <c:pt idx="199">
                  <c:v>242</c:v>
                </c:pt>
                <c:pt idx="200">
                  <c:v>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D43-4A36-96AF-8A7CECAC9731}"/>
            </c:ext>
          </c:extLst>
        </c:ser>
        <c:ser>
          <c:idx val="5"/>
          <c:order val="5"/>
          <c:tx>
            <c:strRef>
              <c:f>'0iter ry diffM'!$F$1</c:f>
              <c:strCache>
                <c:ptCount val="1"/>
                <c:pt idx="0">
                  <c:v>0101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diffM'!$F$2:$F$202</c:f>
              <c:numCache>
                <c:formatCode>General</c:formatCode>
                <c:ptCount val="201"/>
                <c:pt idx="0">
                  <c:v>23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27</c:v>
                </c:pt>
                <c:pt idx="5">
                  <c:v>23</c:v>
                </c:pt>
                <c:pt idx="6">
                  <c:v>25</c:v>
                </c:pt>
                <c:pt idx="7">
                  <c:v>24</c:v>
                </c:pt>
                <c:pt idx="8">
                  <c:v>27</c:v>
                </c:pt>
                <c:pt idx="9">
                  <c:v>27</c:v>
                </c:pt>
                <c:pt idx="10">
                  <c:v>24</c:v>
                </c:pt>
                <c:pt idx="11">
                  <c:v>23</c:v>
                </c:pt>
                <c:pt idx="12">
                  <c:v>27</c:v>
                </c:pt>
                <c:pt idx="13">
                  <c:v>26</c:v>
                </c:pt>
                <c:pt idx="14">
                  <c:v>27</c:v>
                </c:pt>
                <c:pt idx="15">
                  <c:v>23</c:v>
                </c:pt>
                <c:pt idx="16">
                  <c:v>27</c:v>
                </c:pt>
                <c:pt idx="17">
                  <c:v>23</c:v>
                </c:pt>
                <c:pt idx="18">
                  <c:v>25</c:v>
                </c:pt>
                <c:pt idx="19">
                  <c:v>26</c:v>
                </c:pt>
                <c:pt idx="20">
                  <c:v>27</c:v>
                </c:pt>
                <c:pt idx="21">
                  <c:v>28</c:v>
                </c:pt>
                <c:pt idx="22">
                  <c:v>25</c:v>
                </c:pt>
                <c:pt idx="23">
                  <c:v>22</c:v>
                </c:pt>
                <c:pt idx="24">
                  <c:v>25</c:v>
                </c:pt>
                <c:pt idx="25">
                  <c:v>27</c:v>
                </c:pt>
                <c:pt idx="26">
                  <c:v>26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27</c:v>
                </c:pt>
                <c:pt idx="31">
                  <c:v>29</c:v>
                </c:pt>
                <c:pt idx="32">
                  <c:v>29</c:v>
                </c:pt>
                <c:pt idx="33">
                  <c:v>27</c:v>
                </c:pt>
                <c:pt idx="34">
                  <c:v>29</c:v>
                </c:pt>
                <c:pt idx="35">
                  <c:v>26</c:v>
                </c:pt>
                <c:pt idx="36">
                  <c:v>22</c:v>
                </c:pt>
                <c:pt idx="37">
                  <c:v>31</c:v>
                </c:pt>
                <c:pt idx="38">
                  <c:v>27</c:v>
                </c:pt>
                <c:pt idx="39">
                  <c:v>29</c:v>
                </c:pt>
                <c:pt idx="40">
                  <c:v>28</c:v>
                </c:pt>
                <c:pt idx="41">
                  <c:v>29</c:v>
                </c:pt>
                <c:pt idx="42">
                  <c:v>28</c:v>
                </c:pt>
                <c:pt idx="43">
                  <c:v>25</c:v>
                </c:pt>
                <c:pt idx="44">
                  <c:v>29</c:v>
                </c:pt>
                <c:pt idx="45">
                  <c:v>29</c:v>
                </c:pt>
                <c:pt idx="46">
                  <c:v>27</c:v>
                </c:pt>
                <c:pt idx="47">
                  <c:v>30</c:v>
                </c:pt>
                <c:pt idx="48">
                  <c:v>33</c:v>
                </c:pt>
                <c:pt idx="49">
                  <c:v>29</c:v>
                </c:pt>
                <c:pt idx="50">
                  <c:v>30</c:v>
                </c:pt>
                <c:pt idx="51">
                  <c:v>27</c:v>
                </c:pt>
                <c:pt idx="52">
                  <c:v>30</c:v>
                </c:pt>
                <c:pt idx="53">
                  <c:v>33</c:v>
                </c:pt>
                <c:pt idx="54">
                  <c:v>32</c:v>
                </c:pt>
                <c:pt idx="55">
                  <c:v>25</c:v>
                </c:pt>
                <c:pt idx="56">
                  <c:v>34</c:v>
                </c:pt>
                <c:pt idx="57">
                  <c:v>30</c:v>
                </c:pt>
                <c:pt idx="58">
                  <c:v>29</c:v>
                </c:pt>
                <c:pt idx="59">
                  <c:v>30</c:v>
                </c:pt>
                <c:pt idx="60">
                  <c:v>30</c:v>
                </c:pt>
                <c:pt idx="61">
                  <c:v>29</c:v>
                </c:pt>
                <c:pt idx="62">
                  <c:v>27</c:v>
                </c:pt>
                <c:pt idx="63">
                  <c:v>32</c:v>
                </c:pt>
                <c:pt idx="64">
                  <c:v>29</c:v>
                </c:pt>
                <c:pt idx="65">
                  <c:v>26</c:v>
                </c:pt>
                <c:pt idx="66">
                  <c:v>31</c:v>
                </c:pt>
                <c:pt idx="67">
                  <c:v>33</c:v>
                </c:pt>
                <c:pt idx="68">
                  <c:v>30</c:v>
                </c:pt>
                <c:pt idx="69">
                  <c:v>29</c:v>
                </c:pt>
                <c:pt idx="70">
                  <c:v>28</c:v>
                </c:pt>
                <c:pt idx="71">
                  <c:v>29</c:v>
                </c:pt>
                <c:pt idx="72">
                  <c:v>25</c:v>
                </c:pt>
                <c:pt idx="73">
                  <c:v>27</c:v>
                </c:pt>
                <c:pt idx="74">
                  <c:v>31</c:v>
                </c:pt>
                <c:pt idx="75">
                  <c:v>29</c:v>
                </c:pt>
                <c:pt idx="76">
                  <c:v>26</c:v>
                </c:pt>
                <c:pt idx="77">
                  <c:v>26</c:v>
                </c:pt>
                <c:pt idx="78">
                  <c:v>31</c:v>
                </c:pt>
                <c:pt idx="79">
                  <c:v>29</c:v>
                </c:pt>
                <c:pt idx="80">
                  <c:v>27</c:v>
                </c:pt>
                <c:pt idx="81">
                  <c:v>26</c:v>
                </c:pt>
                <c:pt idx="82">
                  <c:v>27</c:v>
                </c:pt>
                <c:pt idx="83">
                  <c:v>24</c:v>
                </c:pt>
                <c:pt idx="84">
                  <c:v>27</c:v>
                </c:pt>
                <c:pt idx="85">
                  <c:v>26</c:v>
                </c:pt>
                <c:pt idx="86">
                  <c:v>25</c:v>
                </c:pt>
                <c:pt idx="87">
                  <c:v>25</c:v>
                </c:pt>
                <c:pt idx="88">
                  <c:v>25</c:v>
                </c:pt>
                <c:pt idx="89">
                  <c:v>27</c:v>
                </c:pt>
                <c:pt idx="90">
                  <c:v>28</c:v>
                </c:pt>
                <c:pt idx="91">
                  <c:v>27</c:v>
                </c:pt>
                <c:pt idx="92">
                  <c:v>23</c:v>
                </c:pt>
                <c:pt idx="93">
                  <c:v>25</c:v>
                </c:pt>
                <c:pt idx="94">
                  <c:v>24</c:v>
                </c:pt>
                <c:pt idx="95">
                  <c:v>27</c:v>
                </c:pt>
                <c:pt idx="96">
                  <c:v>24</c:v>
                </c:pt>
                <c:pt idx="97">
                  <c:v>22</c:v>
                </c:pt>
                <c:pt idx="98">
                  <c:v>26</c:v>
                </c:pt>
                <c:pt idx="99">
                  <c:v>25</c:v>
                </c:pt>
                <c:pt idx="100">
                  <c:v>25</c:v>
                </c:pt>
                <c:pt idx="101">
                  <c:v>32</c:v>
                </c:pt>
                <c:pt idx="102">
                  <c:v>28</c:v>
                </c:pt>
                <c:pt idx="103">
                  <c:v>25</c:v>
                </c:pt>
                <c:pt idx="104">
                  <c:v>27</c:v>
                </c:pt>
                <c:pt idx="105">
                  <c:v>29</c:v>
                </c:pt>
                <c:pt idx="106">
                  <c:v>27</c:v>
                </c:pt>
                <c:pt idx="107">
                  <c:v>28</c:v>
                </c:pt>
                <c:pt idx="108">
                  <c:v>26</c:v>
                </c:pt>
                <c:pt idx="109">
                  <c:v>28</c:v>
                </c:pt>
                <c:pt idx="110">
                  <c:v>26</c:v>
                </c:pt>
                <c:pt idx="111">
                  <c:v>27</c:v>
                </c:pt>
                <c:pt idx="112">
                  <c:v>29</c:v>
                </c:pt>
                <c:pt idx="113">
                  <c:v>27</c:v>
                </c:pt>
                <c:pt idx="114">
                  <c:v>31</c:v>
                </c:pt>
                <c:pt idx="115">
                  <c:v>28</c:v>
                </c:pt>
                <c:pt idx="116">
                  <c:v>33</c:v>
                </c:pt>
                <c:pt idx="117">
                  <c:v>30</c:v>
                </c:pt>
                <c:pt idx="118">
                  <c:v>29</c:v>
                </c:pt>
                <c:pt idx="119">
                  <c:v>32</c:v>
                </c:pt>
                <c:pt idx="120">
                  <c:v>29</c:v>
                </c:pt>
                <c:pt idx="121">
                  <c:v>34</c:v>
                </c:pt>
                <c:pt idx="122">
                  <c:v>31</c:v>
                </c:pt>
                <c:pt idx="123">
                  <c:v>35</c:v>
                </c:pt>
                <c:pt idx="124">
                  <c:v>30</c:v>
                </c:pt>
                <c:pt idx="125">
                  <c:v>34</c:v>
                </c:pt>
                <c:pt idx="126">
                  <c:v>34</c:v>
                </c:pt>
                <c:pt idx="127">
                  <c:v>35</c:v>
                </c:pt>
                <c:pt idx="128">
                  <c:v>34</c:v>
                </c:pt>
                <c:pt idx="129">
                  <c:v>35</c:v>
                </c:pt>
                <c:pt idx="130">
                  <c:v>35</c:v>
                </c:pt>
                <c:pt idx="131">
                  <c:v>34</c:v>
                </c:pt>
                <c:pt idx="132">
                  <c:v>33</c:v>
                </c:pt>
                <c:pt idx="133">
                  <c:v>37</c:v>
                </c:pt>
                <c:pt idx="134">
                  <c:v>38</c:v>
                </c:pt>
                <c:pt idx="135">
                  <c:v>35</c:v>
                </c:pt>
                <c:pt idx="136">
                  <c:v>28</c:v>
                </c:pt>
                <c:pt idx="137">
                  <c:v>36</c:v>
                </c:pt>
                <c:pt idx="138">
                  <c:v>36</c:v>
                </c:pt>
                <c:pt idx="139">
                  <c:v>37</c:v>
                </c:pt>
                <c:pt idx="140">
                  <c:v>38</c:v>
                </c:pt>
                <c:pt idx="141">
                  <c:v>36</c:v>
                </c:pt>
                <c:pt idx="142">
                  <c:v>38</c:v>
                </c:pt>
                <c:pt idx="143">
                  <c:v>36</c:v>
                </c:pt>
                <c:pt idx="144">
                  <c:v>40</c:v>
                </c:pt>
                <c:pt idx="145">
                  <c:v>39</c:v>
                </c:pt>
                <c:pt idx="146">
                  <c:v>38</c:v>
                </c:pt>
                <c:pt idx="147">
                  <c:v>40</c:v>
                </c:pt>
                <c:pt idx="148">
                  <c:v>37</c:v>
                </c:pt>
                <c:pt idx="149">
                  <c:v>38</c:v>
                </c:pt>
                <c:pt idx="150">
                  <c:v>36</c:v>
                </c:pt>
                <c:pt idx="151">
                  <c:v>36</c:v>
                </c:pt>
                <c:pt idx="152">
                  <c:v>37</c:v>
                </c:pt>
                <c:pt idx="153">
                  <c:v>34</c:v>
                </c:pt>
                <c:pt idx="154">
                  <c:v>37</c:v>
                </c:pt>
                <c:pt idx="155">
                  <c:v>37</c:v>
                </c:pt>
                <c:pt idx="156">
                  <c:v>38</c:v>
                </c:pt>
                <c:pt idx="157">
                  <c:v>37</c:v>
                </c:pt>
                <c:pt idx="158">
                  <c:v>34</c:v>
                </c:pt>
                <c:pt idx="159">
                  <c:v>38</c:v>
                </c:pt>
                <c:pt idx="160">
                  <c:v>40</c:v>
                </c:pt>
                <c:pt idx="161">
                  <c:v>34</c:v>
                </c:pt>
                <c:pt idx="162">
                  <c:v>34</c:v>
                </c:pt>
                <c:pt idx="163">
                  <c:v>38</c:v>
                </c:pt>
                <c:pt idx="164">
                  <c:v>35</c:v>
                </c:pt>
                <c:pt idx="165">
                  <c:v>36</c:v>
                </c:pt>
                <c:pt idx="166">
                  <c:v>35</c:v>
                </c:pt>
                <c:pt idx="167">
                  <c:v>41</c:v>
                </c:pt>
                <c:pt idx="168">
                  <c:v>31</c:v>
                </c:pt>
                <c:pt idx="169">
                  <c:v>38</c:v>
                </c:pt>
                <c:pt idx="170">
                  <c:v>34</c:v>
                </c:pt>
                <c:pt idx="171">
                  <c:v>38</c:v>
                </c:pt>
                <c:pt idx="172">
                  <c:v>35</c:v>
                </c:pt>
                <c:pt idx="173">
                  <c:v>34</c:v>
                </c:pt>
                <c:pt idx="174">
                  <c:v>35</c:v>
                </c:pt>
                <c:pt idx="175">
                  <c:v>35</c:v>
                </c:pt>
                <c:pt idx="176">
                  <c:v>32</c:v>
                </c:pt>
                <c:pt idx="177">
                  <c:v>37</c:v>
                </c:pt>
                <c:pt idx="178">
                  <c:v>34</c:v>
                </c:pt>
                <c:pt idx="179">
                  <c:v>29</c:v>
                </c:pt>
                <c:pt idx="180">
                  <c:v>32</c:v>
                </c:pt>
                <c:pt idx="181">
                  <c:v>39</c:v>
                </c:pt>
                <c:pt idx="182">
                  <c:v>34</c:v>
                </c:pt>
                <c:pt idx="183">
                  <c:v>29</c:v>
                </c:pt>
                <c:pt idx="184">
                  <c:v>34</c:v>
                </c:pt>
                <c:pt idx="185">
                  <c:v>38</c:v>
                </c:pt>
                <c:pt idx="186">
                  <c:v>33</c:v>
                </c:pt>
                <c:pt idx="187">
                  <c:v>41</c:v>
                </c:pt>
                <c:pt idx="188">
                  <c:v>36</c:v>
                </c:pt>
                <c:pt idx="189">
                  <c:v>34</c:v>
                </c:pt>
                <c:pt idx="190">
                  <c:v>41</c:v>
                </c:pt>
                <c:pt idx="191">
                  <c:v>40</c:v>
                </c:pt>
                <c:pt idx="192">
                  <c:v>42</c:v>
                </c:pt>
                <c:pt idx="193">
                  <c:v>39</c:v>
                </c:pt>
                <c:pt idx="194">
                  <c:v>42</c:v>
                </c:pt>
                <c:pt idx="195">
                  <c:v>40</c:v>
                </c:pt>
                <c:pt idx="196">
                  <c:v>42</c:v>
                </c:pt>
                <c:pt idx="197">
                  <c:v>47</c:v>
                </c:pt>
                <c:pt idx="198">
                  <c:v>45</c:v>
                </c:pt>
                <c:pt idx="199">
                  <c:v>48</c:v>
                </c:pt>
                <c:pt idx="20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D43-4A36-96AF-8A7CECAC9731}"/>
            </c:ext>
          </c:extLst>
        </c:ser>
        <c:ser>
          <c:idx val="6"/>
          <c:order val="6"/>
          <c:tx>
            <c:strRef>
              <c:f>'0iter ry diffM'!$G$1</c:f>
              <c:strCache>
                <c:ptCount val="1"/>
                <c:pt idx="0">
                  <c:v>0110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diffM'!$G$2:$G$202</c:f>
              <c:numCache>
                <c:formatCode>General</c:formatCode>
                <c:ptCount val="201"/>
                <c:pt idx="0">
                  <c:v>27</c:v>
                </c:pt>
                <c:pt idx="1">
                  <c:v>29</c:v>
                </c:pt>
                <c:pt idx="2">
                  <c:v>29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26</c:v>
                </c:pt>
                <c:pt idx="7">
                  <c:v>30</c:v>
                </c:pt>
                <c:pt idx="8">
                  <c:v>32</c:v>
                </c:pt>
                <c:pt idx="9">
                  <c:v>28</c:v>
                </c:pt>
                <c:pt idx="10">
                  <c:v>28</c:v>
                </c:pt>
                <c:pt idx="11">
                  <c:v>31</c:v>
                </c:pt>
                <c:pt idx="12">
                  <c:v>27</c:v>
                </c:pt>
                <c:pt idx="13">
                  <c:v>28</c:v>
                </c:pt>
                <c:pt idx="14">
                  <c:v>26</c:v>
                </c:pt>
                <c:pt idx="15">
                  <c:v>29</c:v>
                </c:pt>
                <c:pt idx="16">
                  <c:v>32</c:v>
                </c:pt>
                <c:pt idx="17">
                  <c:v>25</c:v>
                </c:pt>
                <c:pt idx="18">
                  <c:v>31</c:v>
                </c:pt>
                <c:pt idx="19">
                  <c:v>30</c:v>
                </c:pt>
                <c:pt idx="20">
                  <c:v>30</c:v>
                </c:pt>
                <c:pt idx="21">
                  <c:v>28</c:v>
                </c:pt>
                <c:pt idx="22">
                  <c:v>32</c:v>
                </c:pt>
                <c:pt idx="23">
                  <c:v>27</c:v>
                </c:pt>
                <c:pt idx="24">
                  <c:v>28</c:v>
                </c:pt>
                <c:pt idx="25">
                  <c:v>30</c:v>
                </c:pt>
                <c:pt idx="26">
                  <c:v>31</c:v>
                </c:pt>
                <c:pt idx="27">
                  <c:v>31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34</c:v>
                </c:pt>
                <c:pt idx="32">
                  <c:v>28</c:v>
                </c:pt>
                <c:pt idx="33">
                  <c:v>31</c:v>
                </c:pt>
                <c:pt idx="34">
                  <c:v>35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33</c:v>
                </c:pt>
                <c:pt idx="39">
                  <c:v>31</c:v>
                </c:pt>
                <c:pt idx="40">
                  <c:v>32</c:v>
                </c:pt>
                <c:pt idx="41">
                  <c:v>32</c:v>
                </c:pt>
                <c:pt idx="42">
                  <c:v>33</c:v>
                </c:pt>
                <c:pt idx="43">
                  <c:v>30</c:v>
                </c:pt>
                <c:pt idx="44">
                  <c:v>30</c:v>
                </c:pt>
                <c:pt idx="45">
                  <c:v>29</c:v>
                </c:pt>
                <c:pt idx="46">
                  <c:v>30</c:v>
                </c:pt>
                <c:pt idx="47">
                  <c:v>30</c:v>
                </c:pt>
                <c:pt idx="48">
                  <c:v>34</c:v>
                </c:pt>
                <c:pt idx="49">
                  <c:v>30</c:v>
                </c:pt>
                <c:pt idx="50">
                  <c:v>35</c:v>
                </c:pt>
                <c:pt idx="51">
                  <c:v>29</c:v>
                </c:pt>
                <c:pt idx="52">
                  <c:v>34</c:v>
                </c:pt>
                <c:pt idx="53">
                  <c:v>37</c:v>
                </c:pt>
                <c:pt idx="54">
                  <c:v>34</c:v>
                </c:pt>
                <c:pt idx="55">
                  <c:v>30</c:v>
                </c:pt>
                <c:pt idx="56">
                  <c:v>34</c:v>
                </c:pt>
                <c:pt idx="57">
                  <c:v>32</c:v>
                </c:pt>
                <c:pt idx="58">
                  <c:v>32</c:v>
                </c:pt>
                <c:pt idx="59">
                  <c:v>36</c:v>
                </c:pt>
                <c:pt idx="60">
                  <c:v>32</c:v>
                </c:pt>
                <c:pt idx="61">
                  <c:v>30</c:v>
                </c:pt>
                <c:pt idx="62">
                  <c:v>36</c:v>
                </c:pt>
                <c:pt idx="63">
                  <c:v>31</c:v>
                </c:pt>
                <c:pt idx="64">
                  <c:v>32</c:v>
                </c:pt>
                <c:pt idx="65">
                  <c:v>25</c:v>
                </c:pt>
                <c:pt idx="66">
                  <c:v>34</c:v>
                </c:pt>
                <c:pt idx="67">
                  <c:v>35</c:v>
                </c:pt>
                <c:pt idx="68">
                  <c:v>29</c:v>
                </c:pt>
                <c:pt idx="69">
                  <c:v>29</c:v>
                </c:pt>
                <c:pt idx="70">
                  <c:v>33</c:v>
                </c:pt>
                <c:pt idx="71">
                  <c:v>33</c:v>
                </c:pt>
                <c:pt idx="72">
                  <c:v>31</c:v>
                </c:pt>
                <c:pt idx="73">
                  <c:v>32</c:v>
                </c:pt>
                <c:pt idx="74">
                  <c:v>31</c:v>
                </c:pt>
                <c:pt idx="75">
                  <c:v>32</c:v>
                </c:pt>
                <c:pt idx="76">
                  <c:v>29</c:v>
                </c:pt>
                <c:pt idx="77">
                  <c:v>27</c:v>
                </c:pt>
                <c:pt idx="78">
                  <c:v>31</c:v>
                </c:pt>
                <c:pt idx="79">
                  <c:v>29</c:v>
                </c:pt>
                <c:pt idx="80">
                  <c:v>29</c:v>
                </c:pt>
                <c:pt idx="81">
                  <c:v>29</c:v>
                </c:pt>
                <c:pt idx="82">
                  <c:v>26</c:v>
                </c:pt>
                <c:pt idx="83">
                  <c:v>26</c:v>
                </c:pt>
                <c:pt idx="84">
                  <c:v>31</c:v>
                </c:pt>
                <c:pt idx="85">
                  <c:v>27</c:v>
                </c:pt>
                <c:pt idx="86">
                  <c:v>29</c:v>
                </c:pt>
                <c:pt idx="87">
                  <c:v>29</c:v>
                </c:pt>
                <c:pt idx="88">
                  <c:v>28</c:v>
                </c:pt>
                <c:pt idx="89">
                  <c:v>27</c:v>
                </c:pt>
                <c:pt idx="90">
                  <c:v>29</c:v>
                </c:pt>
                <c:pt idx="91">
                  <c:v>28</c:v>
                </c:pt>
                <c:pt idx="92">
                  <c:v>25</c:v>
                </c:pt>
                <c:pt idx="93">
                  <c:v>28</c:v>
                </c:pt>
                <c:pt idx="94">
                  <c:v>27</c:v>
                </c:pt>
                <c:pt idx="95">
                  <c:v>27</c:v>
                </c:pt>
                <c:pt idx="96">
                  <c:v>30</c:v>
                </c:pt>
                <c:pt idx="97">
                  <c:v>27</c:v>
                </c:pt>
                <c:pt idx="98">
                  <c:v>27</c:v>
                </c:pt>
                <c:pt idx="99">
                  <c:v>30</c:v>
                </c:pt>
                <c:pt idx="100">
                  <c:v>29</c:v>
                </c:pt>
                <c:pt idx="101">
                  <c:v>28</c:v>
                </c:pt>
                <c:pt idx="102">
                  <c:v>27</c:v>
                </c:pt>
                <c:pt idx="103">
                  <c:v>30</c:v>
                </c:pt>
                <c:pt idx="104">
                  <c:v>29</c:v>
                </c:pt>
                <c:pt idx="105">
                  <c:v>29</c:v>
                </c:pt>
                <c:pt idx="106">
                  <c:v>29</c:v>
                </c:pt>
                <c:pt idx="107">
                  <c:v>31</c:v>
                </c:pt>
                <c:pt idx="108">
                  <c:v>28</c:v>
                </c:pt>
                <c:pt idx="109">
                  <c:v>27</c:v>
                </c:pt>
                <c:pt idx="110">
                  <c:v>28</c:v>
                </c:pt>
                <c:pt idx="111">
                  <c:v>31</c:v>
                </c:pt>
                <c:pt idx="112">
                  <c:v>37</c:v>
                </c:pt>
                <c:pt idx="113">
                  <c:v>29</c:v>
                </c:pt>
                <c:pt idx="114">
                  <c:v>34</c:v>
                </c:pt>
                <c:pt idx="115">
                  <c:v>32</c:v>
                </c:pt>
                <c:pt idx="116">
                  <c:v>31</c:v>
                </c:pt>
                <c:pt idx="117">
                  <c:v>30</c:v>
                </c:pt>
                <c:pt idx="118">
                  <c:v>30</c:v>
                </c:pt>
                <c:pt idx="119">
                  <c:v>34</c:v>
                </c:pt>
                <c:pt idx="120">
                  <c:v>34</c:v>
                </c:pt>
                <c:pt idx="121">
                  <c:v>34</c:v>
                </c:pt>
                <c:pt idx="122">
                  <c:v>32</c:v>
                </c:pt>
                <c:pt idx="123">
                  <c:v>33</c:v>
                </c:pt>
                <c:pt idx="124">
                  <c:v>37</c:v>
                </c:pt>
                <c:pt idx="125">
                  <c:v>34</c:v>
                </c:pt>
                <c:pt idx="126">
                  <c:v>36</c:v>
                </c:pt>
                <c:pt idx="127">
                  <c:v>36</c:v>
                </c:pt>
                <c:pt idx="128">
                  <c:v>37</c:v>
                </c:pt>
                <c:pt idx="129">
                  <c:v>38</c:v>
                </c:pt>
                <c:pt idx="130">
                  <c:v>39</c:v>
                </c:pt>
                <c:pt idx="131">
                  <c:v>37</c:v>
                </c:pt>
                <c:pt idx="132">
                  <c:v>40</c:v>
                </c:pt>
                <c:pt idx="133">
                  <c:v>38</c:v>
                </c:pt>
                <c:pt idx="134">
                  <c:v>34</c:v>
                </c:pt>
                <c:pt idx="135">
                  <c:v>40</c:v>
                </c:pt>
                <c:pt idx="136">
                  <c:v>37</c:v>
                </c:pt>
                <c:pt idx="137">
                  <c:v>43</c:v>
                </c:pt>
                <c:pt idx="138">
                  <c:v>37</c:v>
                </c:pt>
                <c:pt idx="139">
                  <c:v>44</c:v>
                </c:pt>
                <c:pt idx="140">
                  <c:v>42</c:v>
                </c:pt>
                <c:pt idx="141">
                  <c:v>41</c:v>
                </c:pt>
                <c:pt idx="142">
                  <c:v>39</c:v>
                </c:pt>
                <c:pt idx="143">
                  <c:v>42</c:v>
                </c:pt>
                <c:pt idx="144">
                  <c:v>40</c:v>
                </c:pt>
                <c:pt idx="145">
                  <c:v>41</c:v>
                </c:pt>
                <c:pt idx="146">
                  <c:v>42</c:v>
                </c:pt>
                <c:pt idx="147">
                  <c:v>39</c:v>
                </c:pt>
                <c:pt idx="148">
                  <c:v>43</c:v>
                </c:pt>
                <c:pt idx="149">
                  <c:v>39</c:v>
                </c:pt>
                <c:pt idx="150">
                  <c:v>42</c:v>
                </c:pt>
                <c:pt idx="151">
                  <c:v>39</c:v>
                </c:pt>
                <c:pt idx="152">
                  <c:v>45</c:v>
                </c:pt>
                <c:pt idx="153">
                  <c:v>41</c:v>
                </c:pt>
                <c:pt idx="154">
                  <c:v>43</c:v>
                </c:pt>
                <c:pt idx="155">
                  <c:v>44</c:v>
                </c:pt>
                <c:pt idx="156">
                  <c:v>41</c:v>
                </c:pt>
                <c:pt idx="157">
                  <c:v>42</c:v>
                </c:pt>
                <c:pt idx="158">
                  <c:v>42</c:v>
                </c:pt>
                <c:pt idx="159">
                  <c:v>41</c:v>
                </c:pt>
                <c:pt idx="160">
                  <c:v>38</c:v>
                </c:pt>
                <c:pt idx="161">
                  <c:v>43</c:v>
                </c:pt>
                <c:pt idx="162">
                  <c:v>41</c:v>
                </c:pt>
                <c:pt idx="163">
                  <c:v>46</c:v>
                </c:pt>
                <c:pt idx="164">
                  <c:v>42</c:v>
                </c:pt>
                <c:pt idx="165">
                  <c:v>41</c:v>
                </c:pt>
                <c:pt idx="166">
                  <c:v>37</c:v>
                </c:pt>
                <c:pt idx="167">
                  <c:v>37</c:v>
                </c:pt>
                <c:pt idx="168">
                  <c:v>42</c:v>
                </c:pt>
                <c:pt idx="169">
                  <c:v>43</c:v>
                </c:pt>
                <c:pt idx="170">
                  <c:v>42</c:v>
                </c:pt>
                <c:pt idx="171">
                  <c:v>40</c:v>
                </c:pt>
                <c:pt idx="172">
                  <c:v>43</c:v>
                </c:pt>
                <c:pt idx="173">
                  <c:v>39</c:v>
                </c:pt>
                <c:pt idx="174">
                  <c:v>35</c:v>
                </c:pt>
                <c:pt idx="175">
                  <c:v>40</c:v>
                </c:pt>
                <c:pt idx="176">
                  <c:v>43</c:v>
                </c:pt>
                <c:pt idx="177">
                  <c:v>39</c:v>
                </c:pt>
                <c:pt idx="178">
                  <c:v>37</c:v>
                </c:pt>
                <c:pt idx="179">
                  <c:v>38</c:v>
                </c:pt>
                <c:pt idx="180">
                  <c:v>43</c:v>
                </c:pt>
                <c:pt idx="181">
                  <c:v>42</c:v>
                </c:pt>
                <c:pt idx="182">
                  <c:v>50</c:v>
                </c:pt>
                <c:pt idx="183">
                  <c:v>47</c:v>
                </c:pt>
                <c:pt idx="184">
                  <c:v>47</c:v>
                </c:pt>
                <c:pt idx="185">
                  <c:v>45</c:v>
                </c:pt>
                <c:pt idx="186">
                  <c:v>44</c:v>
                </c:pt>
                <c:pt idx="187">
                  <c:v>46</c:v>
                </c:pt>
                <c:pt idx="188">
                  <c:v>48</c:v>
                </c:pt>
                <c:pt idx="189">
                  <c:v>44</c:v>
                </c:pt>
                <c:pt idx="190">
                  <c:v>44</c:v>
                </c:pt>
                <c:pt idx="191">
                  <c:v>49</c:v>
                </c:pt>
                <c:pt idx="192">
                  <c:v>46</c:v>
                </c:pt>
                <c:pt idx="193">
                  <c:v>47</c:v>
                </c:pt>
                <c:pt idx="194">
                  <c:v>49</c:v>
                </c:pt>
                <c:pt idx="195">
                  <c:v>50</c:v>
                </c:pt>
                <c:pt idx="196">
                  <c:v>54</c:v>
                </c:pt>
                <c:pt idx="197">
                  <c:v>51</c:v>
                </c:pt>
                <c:pt idx="198">
                  <c:v>59</c:v>
                </c:pt>
                <c:pt idx="199">
                  <c:v>55</c:v>
                </c:pt>
                <c:pt idx="20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D43-4A36-96AF-8A7CECAC9731}"/>
            </c:ext>
          </c:extLst>
        </c:ser>
        <c:ser>
          <c:idx val="7"/>
          <c:order val="7"/>
          <c:tx>
            <c:strRef>
              <c:f>'0iter ry diffM'!$H$1</c:f>
              <c:strCache>
                <c:ptCount val="1"/>
                <c:pt idx="0">
                  <c:v>0111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diffM'!$H$2:$H$202</c:f>
              <c:numCache>
                <c:formatCode>General</c:formatCode>
                <c:ptCount val="201"/>
                <c:pt idx="0">
                  <c:v>25</c:v>
                </c:pt>
                <c:pt idx="1">
                  <c:v>23</c:v>
                </c:pt>
                <c:pt idx="2">
                  <c:v>26</c:v>
                </c:pt>
                <c:pt idx="3">
                  <c:v>28</c:v>
                </c:pt>
                <c:pt idx="4">
                  <c:v>26</c:v>
                </c:pt>
                <c:pt idx="5">
                  <c:v>23</c:v>
                </c:pt>
                <c:pt idx="6">
                  <c:v>25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>
                  <c:v>28</c:v>
                </c:pt>
                <c:pt idx="11">
                  <c:v>29</c:v>
                </c:pt>
                <c:pt idx="12">
                  <c:v>28</c:v>
                </c:pt>
                <c:pt idx="13">
                  <c:v>31</c:v>
                </c:pt>
                <c:pt idx="14">
                  <c:v>35</c:v>
                </c:pt>
                <c:pt idx="15">
                  <c:v>31</c:v>
                </c:pt>
                <c:pt idx="16">
                  <c:v>32</c:v>
                </c:pt>
                <c:pt idx="17">
                  <c:v>31</c:v>
                </c:pt>
                <c:pt idx="18">
                  <c:v>35</c:v>
                </c:pt>
                <c:pt idx="19">
                  <c:v>33</c:v>
                </c:pt>
                <c:pt idx="20">
                  <c:v>35</c:v>
                </c:pt>
                <c:pt idx="21">
                  <c:v>34</c:v>
                </c:pt>
                <c:pt idx="22">
                  <c:v>34</c:v>
                </c:pt>
                <c:pt idx="23">
                  <c:v>37</c:v>
                </c:pt>
                <c:pt idx="24">
                  <c:v>39</c:v>
                </c:pt>
                <c:pt idx="25">
                  <c:v>43</c:v>
                </c:pt>
                <c:pt idx="26">
                  <c:v>39</c:v>
                </c:pt>
                <c:pt idx="27">
                  <c:v>45</c:v>
                </c:pt>
                <c:pt idx="28">
                  <c:v>41</c:v>
                </c:pt>
                <c:pt idx="29">
                  <c:v>43</c:v>
                </c:pt>
                <c:pt idx="30">
                  <c:v>42</c:v>
                </c:pt>
                <c:pt idx="31">
                  <c:v>42</c:v>
                </c:pt>
                <c:pt idx="32">
                  <c:v>43</c:v>
                </c:pt>
                <c:pt idx="33">
                  <c:v>50</c:v>
                </c:pt>
                <c:pt idx="34">
                  <c:v>51</c:v>
                </c:pt>
                <c:pt idx="35">
                  <c:v>50</c:v>
                </c:pt>
                <c:pt idx="36">
                  <c:v>46</c:v>
                </c:pt>
                <c:pt idx="37">
                  <c:v>51</c:v>
                </c:pt>
                <c:pt idx="38">
                  <c:v>51</c:v>
                </c:pt>
                <c:pt idx="39">
                  <c:v>51</c:v>
                </c:pt>
                <c:pt idx="40">
                  <c:v>53</c:v>
                </c:pt>
                <c:pt idx="41">
                  <c:v>51</c:v>
                </c:pt>
                <c:pt idx="42">
                  <c:v>56</c:v>
                </c:pt>
                <c:pt idx="43">
                  <c:v>51</c:v>
                </c:pt>
                <c:pt idx="44">
                  <c:v>52</c:v>
                </c:pt>
                <c:pt idx="45">
                  <c:v>52</c:v>
                </c:pt>
                <c:pt idx="46">
                  <c:v>53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51</c:v>
                </c:pt>
                <c:pt idx="51">
                  <c:v>53</c:v>
                </c:pt>
                <c:pt idx="52">
                  <c:v>53</c:v>
                </c:pt>
                <c:pt idx="53">
                  <c:v>52</c:v>
                </c:pt>
                <c:pt idx="54">
                  <c:v>49</c:v>
                </c:pt>
                <c:pt idx="55">
                  <c:v>46</c:v>
                </c:pt>
                <c:pt idx="56">
                  <c:v>50</c:v>
                </c:pt>
                <c:pt idx="57">
                  <c:v>46</c:v>
                </c:pt>
                <c:pt idx="58">
                  <c:v>48</c:v>
                </c:pt>
                <c:pt idx="59">
                  <c:v>45</c:v>
                </c:pt>
                <c:pt idx="60">
                  <c:v>46</c:v>
                </c:pt>
                <c:pt idx="61">
                  <c:v>46</c:v>
                </c:pt>
                <c:pt idx="62">
                  <c:v>48</c:v>
                </c:pt>
                <c:pt idx="63">
                  <c:v>40</c:v>
                </c:pt>
                <c:pt idx="64">
                  <c:v>41</c:v>
                </c:pt>
                <c:pt idx="65">
                  <c:v>40</c:v>
                </c:pt>
                <c:pt idx="66">
                  <c:v>44</c:v>
                </c:pt>
                <c:pt idx="67">
                  <c:v>40</c:v>
                </c:pt>
                <c:pt idx="68">
                  <c:v>45</c:v>
                </c:pt>
                <c:pt idx="69">
                  <c:v>37</c:v>
                </c:pt>
                <c:pt idx="70">
                  <c:v>39</c:v>
                </c:pt>
                <c:pt idx="71">
                  <c:v>36</c:v>
                </c:pt>
                <c:pt idx="72">
                  <c:v>37</c:v>
                </c:pt>
                <c:pt idx="73">
                  <c:v>34</c:v>
                </c:pt>
                <c:pt idx="74">
                  <c:v>34</c:v>
                </c:pt>
                <c:pt idx="75">
                  <c:v>34</c:v>
                </c:pt>
                <c:pt idx="76">
                  <c:v>29</c:v>
                </c:pt>
                <c:pt idx="77">
                  <c:v>31</c:v>
                </c:pt>
                <c:pt idx="78">
                  <c:v>35</c:v>
                </c:pt>
                <c:pt idx="79">
                  <c:v>31</c:v>
                </c:pt>
                <c:pt idx="80">
                  <c:v>32</c:v>
                </c:pt>
                <c:pt idx="81">
                  <c:v>28</c:v>
                </c:pt>
                <c:pt idx="82">
                  <c:v>27</c:v>
                </c:pt>
                <c:pt idx="83">
                  <c:v>29</c:v>
                </c:pt>
                <c:pt idx="84">
                  <c:v>28</c:v>
                </c:pt>
                <c:pt idx="85">
                  <c:v>27</c:v>
                </c:pt>
                <c:pt idx="86">
                  <c:v>27</c:v>
                </c:pt>
                <c:pt idx="87">
                  <c:v>30</c:v>
                </c:pt>
                <c:pt idx="88">
                  <c:v>27</c:v>
                </c:pt>
                <c:pt idx="89">
                  <c:v>27</c:v>
                </c:pt>
                <c:pt idx="90">
                  <c:v>27</c:v>
                </c:pt>
                <c:pt idx="91">
                  <c:v>26</c:v>
                </c:pt>
                <c:pt idx="92">
                  <c:v>26</c:v>
                </c:pt>
                <c:pt idx="93">
                  <c:v>23</c:v>
                </c:pt>
                <c:pt idx="94">
                  <c:v>24</c:v>
                </c:pt>
                <c:pt idx="95">
                  <c:v>25</c:v>
                </c:pt>
                <c:pt idx="96">
                  <c:v>25</c:v>
                </c:pt>
                <c:pt idx="97">
                  <c:v>25</c:v>
                </c:pt>
                <c:pt idx="98">
                  <c:v>25</c:v>
                </c:pt>
                <c:pt idx="99">
                  <c:v>24</c:v>
                </c:pt>
                <c:pt idx="100">
                  <c:v>22</c:v>
                </c:pt>
                <c:pt idx="101">
                  <c:v>28</c:v>
                </c:pt>
                <c:pt idx="102">
                  <c:v>28</c:v>
                </c:pt>
                <c:pt idx="103">
                  <c:v>25</c:v>
                </c:pt>
                <c:pt idx="104">
                  <c:v>23</c:v>
                </c:pt>
                <c:pt idx="105">
                  <c:v>25</c:v>
                </c:pt>
                <c:pt idx="106">
                  <c:v>27</c:v>
                </c:pt>
                <c:pt idx="107">
                  <c:v>26</c:v>
                </c:pt>
                <c:pt idx="108">
                  <c:v>27</c:v>
                </c:pt>
                <c:pt idx="109">
                  <c:v>23</c:v>
                </c:pt>
                <c:pt idx="110">
                  <c:v>24</c:v>
                </c:pt>
                <c:pt idx="111">
                  <c:v>26</c:v>
                </c:pt>
                <c:pt idx="112">
                  <c:v>26</c:v>
                </c:pt>
                <c:pt idx="113">
                  <c:v>25</c:v>
                </c:pt>
                <c:pt idx="114">
                  <c:v>25</c:v>
                </c:pt>
                <c:pt idx="115">
                  <c:v>25</c:v>
                </c:pt>
                <c:pt idx="116">
                  <c:v>25</c:v>
                </c:pt>
                <c:pt idx="117">
                  <c:v>27</c:v>
                </c:pt>
                <c:pt idx="118">
                  <c:v>27</c:v>
                </c:pt>
                <c:pt idx="119">
                  <c:v>27</c:v>
                </c:pt>
                <c:pt idx="120">
                  <c:v>29</c:v>
                </c:pt>
                <c:pt idx="121">
                  <c:v>27</c:v>
                </c:pt>
                <c:pt idx="122">
                  <c:v>27</c:v>
                </c:pt>
                <c:pt idx="123">
                  <c:v>26</c:v>
                </c:pt>
                <c:pt idx="124">
                  <c:v>27</c:v>
                </c:pt>
                <c:pt idx="125">
                  <c:v>27</c:v>
                </c:pt>
                <c:pt idx="126">
                  <c:v>28</c:v>
                </c:pt>
                <c:pt idx="127">
                  <c:v>25</c:v>
                </c:pt>
                <c:pt idx="128">
                  <c:v>30</c:v>
                </c:pt>
                <c:pt idx="129">
                  <c:v>28</c:v>
                </c:pt>
                <c:pt idx="130">
                  <c:v>27</c:v>
                </c:pt>
                <c:pt idx="131">
                  <c:v>28</c:v>
                </c:pt>
                <c:pt idx="132">
                  <c:v>28</c:v>
                </c:pt>
                <c:pt idx="133">
                  <c:v>25</c:v>
                </c:pt>
                <c:pt idx="134">
                  <c:v>31</c:v>
                </c:pt>
                <c:pt idx="135">
                  <c:v>22</c:v>
                </c:pt>
                <c:pt idx="136">
                  <c:v>27</c:v>
                </c:pt>
                <c:pt idx="137">
                  <c:v>27</c:v>
                </c:pt>
                <c:pt idx="138">
                  <c:v>25</c:v>
                </c:pt>
                <c:pt idx="139">
                  <c:v>28</c:v>
                </c:pt>
                <c:pt idx="140">
                  <c:v>25</c:v>
                </c:pt>
                <c:pt idx="141">
                  <c:v>24</c:v>
                </c:pt>
                <c:pt idx="142">
                  <c:v>25</c:v>
                </c:pt>
                <c:pt idx="143">
                  <c:v>24</c:v>
                </c:pt>
                <c:pt idx="144">
                  <c:v>25</c:v>
                </c:pt>
                <c:pt idx="145">
                  <c:v>26</c:v>
                </c:pt>
                <c:pt idx="146">
                  <c:v>26</c:v>
                </c:pt>
                <c:pt idx="147">
                  <c:v>26</c:v>
                </c:pt>
                <c:pt idx="148">
                  <c:v>25</c:v>
                </c:pt>
                <c:pt idx="149">
                  <c:v>24</c:v>
                </c:pt>
                <c:pt idx="150">
                  <c:v>26</c:v>
                </c:pt>
                <c:pt idx="151">
                  <c:v>24</c:v>
                </c:pt>
                <c:pt idx="152">
                  <c:v>23</c:v>
                </c:pt>
                <c:pt idx="153">
                  <c:v>23</c:v>
                </c:pt>
                <c:pt idx="154">
                  <c:v>25</c:v>
                </c:pt>
                <c:pt idx="155">
                  <c:v>29</c:v>
                </c:pt>
                <c:pt idx="156">
                  <c:v>28</c:v>
                </c:pt>
                <c:pt idx="157">
                  <c:v>23</c:v>
                </c:pt>
                <c:pt idx="158">
                  <c:v>26</c:v>
                </c:pt>
                <c:pt idx="159">
                  <c:v>26</c:v>
                </c:pt>
                <c:pt idx="160">
                  <c:v>24</c:v>
                </c:pt>
                <c:pt idx="161">
                  <c:v>23</c:v>
                </c:pt>
                <c:pt idx="162">
                  <c:v>25</c:v>
                </c:pt>
                <c:pt idx="163">
                  <c:v>24</c:v>
                </c:pt>
                <c:pt idx="164">
                  <c:v>24</c:v>
                </c:pt>
                <c:pt idx="165">
                  <c:v>24</c:v>
                </c:pt>
                <c:pt idx="166">
                  <c:v>24</c:v>
                </c:pt>
                <c:pt idx="167">
                  <c:v>25</c:v>
                </c:pt>
                <c:pt idx="168">
                  <c:v>24</c:v>
                </c:pt>
                <c:pt idx="169">
                  <c:v>28</c:v>
                </c:pt>
                <c:pt idx="170">
                  <c:v>25</c:v>
                </c:pt>
                <c:pt idx="171">
                  <c:v>23</c:v>
                </c:pt>
                <c:pt idx="172">
                  <c:v>27</c:v>
                </c:pt>
                <c:pt idx="173">
                  <c:v>23</c:v>
                </c:pt>
                <c:pt idx="174">
                  <c:v>27</c:v>
                </c:pt>
                <c:pt idx="175">
                  <c:v>28</c:v>
                </c:pt>
                <c:pt idx="176">
                  <c:v>28</c:v>
                </c:pt>
                <c:pt idx="177">
                  <c:v>26</c:v>
                </c:pt>
                <c:pt idx="178">
                  <c:v>27</c:v>
                </c:pt>
                <c:pt idx="179">
                  <c:v>27</c:v>
                </c:pt>
                <c:pt idx="180">
                  <c:v>29</c:v>
                </c:pt>
                <c:pt idx="181">
                  <c:v>30</c:v>
                </c:pt>
                <c:pt idx="182">
                  <c:v>31</c:v>
                </c:pt>
                <c:pt idx="183">
                  <c:v>28</c:v>
                </c:pt>
                <c:pt idx="184">
                  <c:v>28</c:v>
                </c:pt>
                <c:pt idx="185">
                  <c:v>30</c:v>
                </c:pt>
                <c:pt idx="186">
                  <c:v>31</c:v>
                </c:pt>
                <c:pt idx="187">
                  <c:v>32</c:v>
                </c:pt>
                <c:pt idx="188">
                  <c:v>33</c:v>
                </c:pt>
                <c:pt idx="189">
                  <c:v>33</c:v>
                </c:pt>
                <c:pt idx="190">
                  <c:v>32</c:v>
                </c:pt>
                <c:pt idx="191">
                  <c:v>34</c:v>
                </c:pt>
                <c:pt idx="192">
                  <c:v>30</c:v>
                </c:pt>
                <c:pt idx="193">
                  <c:v>34</c:v>
                </c:pt>
                <c:pt idx="194">
                  <c:v>34</c:v>
                </c:pt>
                <c:pt idx="195">
                  <c:v>36</c:v>
                </c:pt>
                <c:pt idx="196">
                  <c:v>35</c:v>
                </c:pt>
                <c:pt idx="197">
                  <c:v>32</c:v>
                </c:pt>
                <c:pt idx="198">
                  <c:v>38</c:v>
                </c:pt>
                <c:pt idx="199">
                  <c:v>35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D43-4A36-96AF-8A7CECAC9731}"/>
            </c:ext>
          </c:extLst>
        </c:ser>
        <c:ser>
          <c:idx val="8"/>
          <c:order val="8"/>
          <c:tx>
            <c:strRef>
              <c:f>'0iter ry diffM'!$I$1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diffM'!$I$2:$I$202</c:f>
              <c:numCache>
                <c:formatCode>General</c:formatCode>
                <c:ptCount val="201"/>
                <c:pt idx="0">
                  <c:v>65</c:v>
                </c:pt>
                <c:pt idx="1">
                  <c:v>61</c:v>
                </c:pt>
                <c:pt idx="2">
                  <c:v>58</c:v>
                </c:pt>
                <c:pt idx="3">
                  <c:v>62</c:v>
                </c:pt>
                <c:pt idx="4">
                  <c:v>62</c:v>
                </c:pt>
                <c:pt idx="5">
                  <c:v>66</c:v>
                </c:pt>
                <c:pt idx="6">
                  <c:v>65</c:v>
                </c:pt>
                <c:pt idx="7">
                  <c:v>59</c:v>
                </c:pt>
                <c:pt idx="8">
                  <c:v>63</c:v>
                </c:pt>
                <c:pt idx="9">
                  <c:v>61</c:v>
                </c:pt>
                <c:pt idx="10">
                  <c:v>57</c:v>
                </c:pt>
                <c:pt idx="11">
                  <c:v>61</c:v>
                </c:pt>
                <c:pt idx="12">
                  <c:v>61</c:v>
                </c:pt>
                <c:pt idx="13">
                  <c:v>61</c:v>
                </c:pt>
                <c:pt idx="14">
                  <c:v>55</c:v>
                </c:pt>
                <c:pt idx="15">
                  <c:v>59</c:v>
                </c:pt>
                <c:pt idx="16">
                  <c:v>60</c:v>
                </c:pt>
                <c:pt idx="17">
                  <c:v>60</c:v>
                </c:pt>
                <c:pt idx="18">
                  <c:v>53</c:v>
                </c:pt>
                <c:pt idx="19">
                  <c:v>56</c:v>
                </c:pt>
                <c:pt idx="20">
                  <c:v>58</c:v>
                </c:pt>
                <c:pt idx="21">
                  <c:v>52</c:v>
                </c:pt>
                <c:pt idx="22">
                  <c:v>59</c:v>
                </c:pt>
                <c:pt idx="23">
                  <c:v>58</c:v>
                </c:pt>
                <c:pt idx="24">
                  <c:v>54</c:v>
                </c:pt>
                <c:pt idx="25">
                  <c:v>51</c:v>
                </c:pt>
                <c:pt idx="26">
                  <c:v>52</c:v>
                </c:pt>
                <c:pt idx="27">
                  <c:v>51</c:v>
                </c:pt>
                <c:pt idx="28">
                  <c:v>48</c:v>
                </c:pt>
                <c:pt idx="29">
                  <c:v>49</c:v>
                </c:pt>
                <c:pt idx="30">
                  <c:v>51</c:v>
                </c:pt>
                <c:pt idx="31">
                  <c:v>47</c:v>
                </c:pt>
                <c:pt idx="32">
                  <c:v>48</c:v>
                </c:pt>
                <c:pt idx="33">
                  <c:v>50</c:v>
                </c:pt>
                <c:pt idx="34">
                  <c:v>48</c:v>
                </c:pt>
                <c:pt idx="35">
                  <c:v>43</c:v>
                </c:pt>
                <c:pt idx="36">
                  <c:v>44</c:v>
                </c:pt>
                <c:pt idx="37">
                  <c:v>47</c:v>
                </c:pt>
                <c:pt idx="38">
                  <c:v>44</c:v>
                </c:pt>
                <c:pt idx="39">
                  <c:v>42</c:v>
                </c:pt>
                <c:pt idx="40">
                  <c:v>41</c:v>
                </c:pt>
                <c:pt idx="41">
                  <c:v>40</c:v>
                </c:pt>
                <c:pt idx="42">
                  <c:v>37</c:v>
                </c:pt>
                <c:pt idx="43">
                  <c:v>38</c:v>
                </c:pt>
                <c:pt idx="44">
                  <c:v>36</c:v>
                </c:pt>
                <c:pt idx="45">
                  <c:v>36</c:v>
                </c:pt>
                <c:pt idx="46">
                  <c:v>37</c:v>
                </c:pt>
                <c:pt idx="47">
                  <c:v>35</c:v>
                </c:pt>
                <c:pt idx="48">
                  <c:v>38</c:v>
                </c:pt>
                <c:pt idx="49">
                  <c:v>33</c:v>
                </c:pt>
                <c:pt idx="50">
                  <c:v>34</c:v>
                </c:pt>
                <c:pt idx="51">
                  <c:v>32</c:v>
                </c:pt>
                <c:pt idx="52">
                  <c:v>34</c:v>
                </c:pt>
                <c:pt idx="53">
                  <c:v>35</c:v>
                </c:pt>
                <c:pt idx="54">
                  <c:v>33</c:v>
                </c:pt>
                <c:pt idx="55">
                  <c:v>31</c:v>
                </c:pt>
                <c:pt idx="56">
                  <c:v>36</c:v>
                </c:pt>
                <c:pt idx="57">
                  <c:v>30</c:v>
                </c:pt>
                <c:pt idx="58">
                  <c:v>32</c:v>
                </c:pt>
                <c:pt idx="59">
                  <c:v>28</c:v>
                </c:pt>
                <c:pt idx="60">
                  <c:v>27</c:v>
                </c:pt>
                <c:pt idx="61">
                  <c:v>30</c:v>
                </c:pt>
                <c:pt idx="62">
                  <c:v>25</c:v>
                </c:pt>
                <c:pt idx="63">
                  <c:v>30</c:v>
                </c:pt>
                <c:pt idx="64">
                  <c:v>31</c:v>
                </c:pt>
                <c:pt idx="65">
                  <c:v>30</c:v>
                </c:pt>
                <c:pt idx="66">
                  <c:v>32</c:v>
                </c:pt>
                <c:pt idx="67">
                  <c:v>31</c:v>
                </c:pt>
                <c:pt idx="68">
                  <c:v>29</c:v>
                </c:pt>
                <c:pt idx="69">
                  <c:v>29</c:v>
                </c:pt>
                <c:pt idx="70">
                  <c:v>30</c:v>
                </c:pt>
                <c:pt idx="71">
                  <c:v>27</c:v>
                </c:pt>
                <c:pt idx="72">
                  <c:v>27</c:v>
                </c:pt>
                <c:pt idx="73">
                  <c:v>31</c:v>
                </c:pt>
                <c:pt idx="74">
                  <c:v>30</c:v>
                </c:pt>
                <c:pt idx="75">
                  <c:v>33</c:v>
                </c:pt>
                <c:pt idx="76">
                  <c:v>32</c:v>
                </c:pt>
                <c:pt idx="77">
                  <c:v>31</c:v>
                </c:pt>
                <c:pt idx="78">
                  <c:v>29</c:v>
                </c:pt>
                <c:pt idx="79">
                  <c:v>30</c:v>
                </c:pt>
                <c:pt idx="80">
                  <c:v>33</c:v>
                </c:pt>
                <c:pt idx="81">
                  <c:v>32</c:v>
                </c:pt>
                <c:pt idx="82">
                  <c:v>30</c:v>
                </c:pt>
                <c:pt idx="83">
                  <c:v>32</c:v>
                </c:pt>
                <c:pt idx="84">
                  <c:v>32</c:v>
                </c:pt>
                <c:pt idx="85">
                  <c:v>34</c:v>
                </c:pt>
                <c:pt idx="86">
                  <c:v>33</c:v>
                </c:pt>
                <c:pt idx="87">
                  <c:v>36</c:v>
                </c:pt>
                <c:pt idx="88">
                  <c:v>33</c:v>
                </c:pt>
                <c:pt idx="89">
                  <c:v>32</c:v>
                </c:pt>
                <c:pt idx="90">
                  <c:v>34</c:v>
                </c:pt>
                <c:pt idx="91">
                  <c:v>31</c:v>
                </c:pt>
                <c:pt idx="92">
                  <c:v>35</c:v>
                </c:pt>
                <c:pt idx="93">
                  <c:v>32</c:v>
                </c:pt>
                <c:pt idx="94">
                  <c:v>35</c:v>
                </c:pt>
                <c:pt idx="95">
                  <c:v>36</c:v>
                </c:pt>
                <c:pt idx="96">
                  <c:v>36</c:v>
                </c:pt>
                <c:pt idx="97">
                  <c:v>39</c:v>
                </c:pt>
                <c:pt idx="98">
                  <c:v>40</c:v>
                </c:pt>
                <c:pt idx="99">
                  <c:v>37</c:v>
                </c:pt>
                <c:pt idx="100">
                  <c:v>37</c:v>
                </c:pt>
                <c:pt idx="101">
                  <c:v>40</c:v>
                </c:pt>
                <c:pt idx="102">
                  <c:v>38</c:v>
                </c:pt>
                <c:pt idx="103">
                  <c:v>38</c:v>
                </c:pt>
                <c:pt idx="104">
                  <c:v>36</c:v>
                </c:pt>
                <c:pt idx="105">
                  <c:v>42</c:v>
                </c:pt>
                <c:pt idx="106">
                  <c:v>40</c:v>
                </c:pt>
                <c:pt idx="107">
                  <c:v>39</c:v>
                </c:pt>
                <c:pt idx="108">
                  <c:v>42</c:v>
                </c:pt>
                <c:pt idx="109">
                  <c:v>39</c:v>
                </c:pt>
                <c:pt idx="110">
                  <c:v>39</c:v>
                </c:pt>
                <c:pt idx="111">
                  <c:v>41</c:v>
                </c:pt>
                <c:pt idx="112">
                  <c:v>37</c:v>
                </c:pt>
                <c:pt idx="113">
                  <c:v>41</c:v>
                </c:pt>
                <c:pt idx="114">
                  <c:v>45</c:v>
                </c:pt>
                <c:pt idx="115">
                  <c:v>42</c:v>
                </c:pt>
                <c:pt idx="116">
                  <c:v>42</c:v>
                </c:pt>
                <c:pt idx="117">
                  <c:v>43</c:v>
                </c:pt>
                <c:pt idx="118">
                  <c:v>41</c:v>
                </c:pt>
                <c:pt idx="119">
                  <c:v>41</c:v>
                </c:pt>
                <c:pt idx="120">
                  <c:v>40</c:v>
                </c:pt>
                <c:pt idx="121">
                  <c:v>42</c:v>
                </c:pt>
                <c:pt idx="122">
                  <c:v>41</c:v>
                </c:pt>
                <c:pt idx="123">
                  <c:v>44</c:v>
                </c:pt>
                <c:pt idx="124">
                  <c:v>39</c:v>
                </c:pt>
                <c:pt idx="125">
                  <c:v>41</c:v>
                </c:pt>
                <c:pt idx="126">
                  <c:v>41</c:v>
                </c:pt>
                <c:pt idx="127">
                  <c:v>45</c:v>
                </c:pt>
                <c:pt idx="128">
                  <c:v>41</c:v>
                </c:pt>
                <c:pt idx="129">
                  <c:v>41</c:v>
                </c:pt>
                <c:pt idx="130">
                  <c:v>43</c:v>
                </c:pt>
                <c:pt idx="131">
                  <c:v>41</c:v>
                </c:pt>
                <c:pt idx="132">
                  <c:v>40</c:v>
                </c:pt>
                <c:pt idx="133">
                  <c:v>41</c:v>
                </c:pt>
                <c:pt idx="134">
                  <c:v>43</c:v>
                </c:pt>
                <c:pt idx="135">
                  <c:v>40</c:v>
                </c:pt>
                <c:pt idx="136">
                  <c:v>40</c:v>
                </c:pt>
                <c:pt idx="137">
                  <c:v>39</c:v>
                </c:pt>
                <c:pt idx="138">
                  <c:v>39</c:v>
                </c:pt>
                <c:pt idx="139">
                  <c:v>39</c:v>
                </c:pt>
                <c:pt idx="140">
                  <c:v>38</c:v>
                </c:pt>
                <c:pt idx="141">
                  <c:v>40</c:v>
                </c:pt>
                <c:pt idx="142">
                  <c:v>42</c:v>
                </c:pt>
                <c:pt idx="143">
                  <c:v>38</c:v>
                </c:pt>
                <c:pt idx="144">
                  <c:v>42</c:v>
                </c:pt>
                <c:pt idx="145">
                  <c:v>41</c:v>
                </c:pt>
                <c:pt idx="146">
                  <c:v>41</c:v>
                </c:pt>
                <c:pt idx="147">
                  <c:v>41</c:v>
                </c:pt>
                <c:pt idx="148">
                  <c:v>38</c:v>
                </c:pt>
                <c:pt idx="149">
                  <c:v>39</c:v>
                </c:pt>
                <c:pt idx="150">
                  <c:v>39</c:v>
                </c:pt>
                <c:pt idx="151">
                  <c:v>36</c:v>
                </c:pt>
                <c:pt idx="152">
                  <c:v>37</c:v>
                </c:pt>
                <c:pt idx="153">
                  <c:v>35</c:v>
                </c:pt>
                <c:pt idx="154">
                  <c:v>39</c:v>
                </c:pt>
                <c:pt idx="155">
                  <c:v>31</c:v>
                </c:pt>
                <c:pt idx="156">
                  <c:v>38</c:v>
                </c:pt>
                <c:pt idx="157">
                  <c:v>37</c:v>
                </c:pt>
                <c:pt idx="158">
                  <c:v>38</c:v>
                </c:pt>
                <c:pt idx="159">
                  <c:v>37</c:v>
                </c:pt>
                <c:pt idx="160">
                  <c:v>31</c:v>
                </c:pt>
                <c:pt idx="161">
                  <c:v>33</c:v>
                </c:pt>
                <c:pt idx="162">
                  <c:v>35</c:v>
                </c:pt>
                <c:pt idx="163">
                  <c:v>31</c:v>
                </c:pt>
                <c:pt idx="164">
                  <c:v>37</c:v>
                </c:pt>
                <c:pt idx="165">
                  <c:v>34</c:v>
                </c:pt>
                <c:pt idx="166">
                  <c:v>34</c:v>
                </c:pt>
                <c:pt idx="167">
                  <c:v>34</c:v>
                </c:pt>
                <c:pt idx="168">
                  <c:v>34</c:v>
                </c:pt>
                <c:pt idx="169">
                  <c:v>38</c:v>
                </c:pt>
                <c:pt idx="170">
                  <c:v>35</c:v>
                </c:pt>
                <c:pt idx="171">
                  <c:v>33</c:v>
                </c:pt>
                <c:pt idx="172">
                  <c:v>34</c:v>
                </c:pt>
                <c:pt idx="173">
                  <c:v>33</c:v>
                </c:pt>
                <c:pt idx="174">
                  <c:v>31</c:v>
                </c:pt>
                <c:pt idx="175">
                  <c:v>36</c:v>
                </c:pt>
                <c:pt idx="176">
                  <c:v>30</c:v>
                </c:pt>
                <c:pt idx="177">
                  <c:v>32</c:v>
                </c:pt>
                <c:pt idx="178">
                  <c:v>32</c:v>
                </c:pt>
                <c:pt idx="179">
                  <c:v>34</c:v>
                </c:pt>
                <c:pt idx="180">
                  <c:v>30</c:v>
                </c:pt>
                <c:pt idx="181">
                  <c:v>31</c:v>
                </c:pt>
                <c:pt idx="182">
                  <c:v>33</c:v>
                </c:pt>
                <c:pt idx="183">
                  <c:v>36</c:v>
                </c:pt>
                <c:pt idx="184">
                  <c:v>33</c:v>
                </c:pt>
                <c:pt idx="185">
                  <c:v>35</c:v>
                </c:pt>
                <c:pt idx="186">
                  <c:v>33</c:v>
                </c:pt>
                <c:pt idx="187">
                  <c:v>35</c:v>
                </c:pt>
                <c:pt idx="188">
                  <c:v>34</c:v>
                </c:pt>
                <c:pt idx="189">
                  <c:v>31</c:v>
                </c:pt>
                <c:pt idx="190">
                  <c:v>34</c:v>
                </c:pt>
                <c:pt idx="191">
                  <c:v>34</c:v>
                </c:pt>
                <c:pt idx="192">
                  <c:v>31</c:v>
                </c:pt>
                <c:pt idx="193">
                  <c:v>31</c:v>
                </c:pt>
                <c:pt idx="194">
                  <c:v>35</c:v>
                </c:pt>
                <c:pt idx="195">
                  <c:v>31</c:v>
                </c:pt>
                <c:pt idx="196">
                  <c:v>31</c:v>
                </c:pt>
                <c:pt idx="197">
                  <c:v>34</c:v>
                </c:pt>
                <c:pt idx="198">
                  <c:v>34</c:v>
                </c:pt>
                <c:pt idx="199">
                  <c:v>33</c:v>
                </c:pt>
                <c:pt idx="200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D43-4A36-96AF-8A7CECAC9731}"/>
            </c:ext>
          </c:extLst>
        </c:ser>
        <c:ser>
          <c:idx val="9"/>
          <c:order val="9"/>
          <c:tx>
            <c:strRef>
              <c:f>'0iter ry diffM'!$J$1</c:f>
              <c:strCache>
                <c:ptCount val="1"/>
                <c:pt idx="0">
                  <c:v>1001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diffM'!$J$2:$J$202</c:f>
              <c:numCache>
                <c:formatCode>General</c:formatCode>
                <c:ptCount val="201"/>
                <c:pt idx="0">
                  <c:v>38</c:v>
                </c:pt>
                <c:pt idx="1">
                  <c:v>40</c:v>
                </c:pt>
                <c:pt idx="2">
                  <c:v>39</c:v>
                </c:pt>
                <c:pt idx="3">
                  <c:v>44</c:v>
                </c:pt>
                <c:pt idx="4">
                  <c:v>43</c:v>
                </c:pt>
                <c:pt idx="5">
                  <c:v>46</c:v>
                </c:pt>
                <c:pt idx="6">
                  <c:v>46</c:v>
                </c:pt>
                <c:pt idx="7">
                  <c:v>49</c:v>
                </c:pt>
                <c:pt idx="8">
                  <c:v>52</c:v>
                </c:pt>
                <c:pt idx="9">
                  <c:v>54</c:v>
                </c:pt>
                <c:pt idx="10">
                  <c:v>58</c:v>
                </c:pt>
                <c:pt idx="11">
                  <c:v>56</c:v>
                </c:pt>
                <c:pt idx="12">
                  <c:v>61</c:v>
                </c:pt>
                <c:pt idx="13">
                  <c:v>63</c:v>
                </c:pt>
                <c:pt idx="14">
                  <c:v>74</c:v>
                </c:pt>
                <c:pt idx="15">
                  <c:v>71</c:v>
                </c:pt>
                <c:pt idx="16">
                  <c:v>72</c:v>
                </c:pt>
                <c:pt idx="17">
                  <c:v>73</c:v>
                </c:pt>
                <c:pt idx="18">
                  <c:v>77</c:v>
                </c:pt>
                <c:pt idx="19">
                  <c:v>87</c:v>
                </c:pt>
                <c:pt idx="20">
                  <c:v>80</c:v>
                </c:pt>
                <c:pt idx="21">
                  <c:v>95</c:v>
                </c:pt>
                <c:pt idx="22">
                  <c:v>93</c:v>
                </c:pt>
                <c:pt idx="23">
                  <c:v>94</c:v>
                </c:pt>
                <c:pt idx="24">
                  <c:v>101</c:v>
                </c:pt>
                <c:pt idx="25">
                  <c:v>104</c:v>
                </c:pt>
                <c:pt idx="26">
                  <c:v>112</c:v>
                </c:pt>
                <c:pt idx="27">
                  <c:v>115</c:v>
                </c:pt>
                <c:pt idx="28">
                  <c:v>119</c:v>
                </c:pt>
                <c:pt idx="29">
                  <c:v>123</c:v>
                </c:pt>
                <c:pt idx="30">
                  <c:v>128</c:v>
                </c:pt>
                <c:pt idx="31">
                  <c:v>127</c:v>
                </c:pt>
                <c:pt idx="32">
                  <c:v>128</c:v>
                </c:pt>
                <c:pt idx="33">
                  <c:v>137</c:v>
                </c:pt>
                <c:pt idx="34">
                  <c:v>136</c:v>
                </c:pt>
                <c:pt idx="35">
                  <c:v>145</c:v>
                </c:pt>
                <c:pt idx="36">
                  <c:v>158</c:v>
                </c:pt>
                <c:pt idx="37">
                  <c:v>158</c:v>
                </c:pt>
                <c:pt idx="38">
                  <c:v>163</c:v>
                </c:pt>
                <c:pt idx="39">
                  <c:v>165</c:v>
                </c:pt>
                <c:pt idx="40">
                  <c:v>165</c:v>
                </c:pt>
                <c:pt idx="41">
                  <c:v>183</c:v>
                </c:pt>
                <c:pt idx="42">
                  <c:v>177</c:v>
                </c:pt>
                <c:pt idx="43">
                  <c:v>194</c:v>
                </c:pt>
                <c:pt idx="44">
                  <c:v>189</c:v>
                </c:pt>
                <c:pt idx="45">
                  <c:v>198</c:v>
                </c:pt>
                <c:pt idx="46">
                  <c:v>199</c:v>
                </c:pt>
                <c:pt idx="47">
                  <c:v>209</c:v>
                </c:pt>
                <c:pt idx="48">
                  <c:v>206</c:v>
                </c:pt>
                <c:pt idx="49">
                  <c:v>217</c:v>
                </c:pt>
                <c:pt idx="50">
                  <c:v>215</c:v>
                </c:pt>
                <c:pt idx="51">
                  <c:v>224</c:v>
                </c:pt>
                <c:pt idx="52">
                  <c:v>224</c:v>
                </c:pt>
                <c:pt idx="53">
                  <c:v>225</c:v>
                </c:pt>
                <c:pt idx="54">
                  <c:v>232</c:v>
                </c:pt>
                <c:pt idx="55">
                  <c:v>247</c:v>
                </c:pt>
                <c:pt idx="56">
                  <c:v>237</c:v>
                </c:pt>
                <c:pt idx="57">
                  <c:v>251</c:v>
                </c:pt>
                <c:pt idx="58">
                  <c:v>247</c:v>
                </c:pt>
                <c:pt idx="59">
                  <c:v>251</c:v>
                </c:pt>
                <c:pt idx="60">
                  <c:v>258</c:v>
                </c:pt>
                <c:pt idx="61">
                  <c:v>258</c:v>
                </c:pt>
                <c:pt idx="62">
                  <c:v>261</c:v>
                </c:pt>
                <c:pt idx="63">
                  <c:v>261</c:v>
                </c:pt>
                <c:pt idx="64">
                  <c:v>271</c:v>
                </c:pt>
                <c:pt idx="65">
                  <c:v>283</c:v>
                </c:pt>
                <c:pt idx="66">
                  <c:v>258</c:v>
                </c:pt>
                <c:pt idx="67">
                  <c:v>271</c:v>
                </c:pt>
                <c:pt idx="68">
                  <c:v>276</c:v>
                </c:pt>
                <c:pt idx="69">
                  <c:v>281</c:v>
                </c:pt>
                <c:pt idx="70">
                  <c:v>284</c:v>
                </c:pt>
                <c:pt idx="71">
                  <c:v>291</c:v>
                </c:pt>
                <c:pt idx="72">
                  <c:v>289</c:v>
                </c:pt>
                <c:pt idx="73">
                  <c:v>292</c:v>
                </c:pt>
                <c:pt idx="74">
                  <c:v>291</c:v>
                </c:pt>
                <c:pt idx="75">
                  <c:v>295</c:v>
                </c:pt>
                <c:pt idx="76">
                  <c:v>297</c:v>
                </c:pt>
                <c:pt idx="77">
                  <c:v>297</c:v>
                </c:pt>
                <c:pt idx="78">
                  <c:v>290</c:v>
                </c:pt>
                <c:pt idx="79">
                  <c:v>310</c:v>
                </c:pt>
                <c:pt idx="80">
                  <c:v>308</c:v>
                </c:pt>
                <c:pt idx="81">
                  <c:v>311</c:v>
                </c:pt>
                <c:pt idx="82">
                  <c:v>319</c:v>
                </c:pt>
                <c:pt idx="83">
                  <c:v>317</c:v>
                </c:pt>
                <c:pt idx="84">
                  <c:v>304</c:v>
                </c:pt>
                <c:pt idx="85">
                  <c:v>315</c:v>
                </c:pt>
                <c:pt idx="86">
                  <c:v>299</c:v>
                </c:pt>
                <c:pt idx="87">
                  <c:v>304</c:v>
                </c:pt>
                <c:pt idx="88">
                  <c:v>300</c:v>
                </c:pt>
                <c:pt idx="89">
                  <c:v>315</c:v>
                </c:pt>
                <c:pt idx="90">
                  <c:v>299</c:v>
                </c:pt>
                <c:pt idx="91">
                  <c:v>308</c:v>
                </c:pt>
                <c:pt idx="92">
                  <c:v>302</c:v>
                </c:pt>
                <c:pt idx="93">
                  <c:v>305</c:v>
                </c:pt>
                <c:pt idx="94">
                  <c:v>314</c:v>
                </c:pt>
                <c:pt idx="95">
                  <c:v>308</c:v>
                </c:pt>
                <c:pt idx="96">
                  <c:v>298</c:v>
                </c:pt>
                <c:pt idx="97">
                  <c:v>308</c:v>
                </c:pt>
                <c:pt idx="98">
                  <c:v>300</c:v>
                </c:pt>
                <c:pt idx="99">
                  <c:v>301</c:v>
                </c:pt>
                <c:pt idx="100">
                  <c:v>300</c:v>
                </c:pt>
                <c:pt idx="101">
                  <c:v>293</c:v>
                </c:pt>
                <c:pt idx="102">
                  <c:v>286</c:v>
                </c:pt>
                <c:pt idx="103">
                  <c:v>300</c:v>
                </c:pt>
                <c:pt idx="104">
                  <c:v>303</c:v>
                </c:pt>
                <c:pt idx="105">
                  <c:v>288</c:v>
                </c:pt>
                <c:pt idx="106">
                  <c:v>298</c:v>
                </c:pt>
                <c:pt idx="107">
                  <c:v>296</c:v>
                </c:pt>
                <c:pt idx="108">
                  <c:v>309</c:v>
                </c:pt>
                <c:pt idx="109">
                  <c:v>292</c:v>
                </c:pt>
                <c:pt idx="110">
                  <c:v>297</c:v>
                </c:pt>
                <c:pt idx="111">
                  <c:v>283</c:v>
                </c:pt>
                <c:pt idx="112">
                  <c:v>268</c:v>
                </c:pt>
                <c:pt idx="113">
                  <c:v>278</c:v>
                </c:pt>
                <c:pt idx="114">
                  <c:v>264</c:v>
                </c:pt>
                <c:pt idx="115">
                  <c:v>277</c:v>
                </c:pt>
                <c:pt idx="116">
                  <c:v>271</c:v>
                </c:pt>
                <c:pt idx="117">
                  <c:v>272</c:v>
                </c:pt>
                <c:pt idx="118">
                  <c:v>270</c:v>
                </c:pt>
                <c:pt idx="119">
                  <c:v>259</c:v>
                </c:pt>
                <c:pt idx="120">
                  <c:v>263</c:v>
                </c:pt>
                <c:pt idx="121">
                  <c:v>250</c:v>
                </c:pt>
                <c:pt idx="122">
                  <c:v>261</c:v>
                </c:pt>
                <c:pt idx="123">
                  <c:v>249</c:v>
                </c:pt>
                <c:pt idx="124">
                  <c:v>256</c:v>
                </c:pt>
                <c:pt idx="125">
                  <c:v>249</c:v>
                </c:pt>
                <c:pt idx="126">
                  <c:v>246</c:v>
                </c:pt>
                <c:pt idx="127">
                  <c:v>238</c:v>
                </c:pt>
                <c:pt idx="128">
                  <c:v>244</c:v>
                </c:pt>
                <c:pt idx="129">
                  <c:v>248</c:v>
                </c:pt>
                <c:pt idx="130">
                  <c:v>246</c:v>
                </c:pt>
                <c:pt idx="131">
                  <c:v>227</c:v>
                </c:pt>
                <c:pt idx="132">
                  <c:v>236</c:v>
                </c:pt>
                <c:pt idx="133">
                  <c:v>225</c:v>
                </c:pt>
                <c:pt idx="134">
                  <c:v>221</c:v>
                </c:pt>
                <c:pt idx="135">
                  <c:v>230</c:v>
                </c:pt>
                <c:pt idx="136">
                  <c:v>231</c:v>
                </c:pt>
                <c:pt idx="137">
                  <c:v>218</c:v>
                </c:pt>
                <c:pt idx="138">
                  <c:v>215</c:v>
                </c:pt>
                <c:pt idx="139">
                  <c:v>197</c:v>
                </c:pt>
                <c:pt idx="140">
                  <c:v>210</c:v>
                </c:pt>
                <c:pt idx="141">
                  <c:v>196</c:v>
                </c:pt>
                <c:pt idx="142">
                  <c:v>208</c:v>
                </c:pt>
                <c:pt idx="143">
                  <c:v>201</c:v>
                </c:pt>
                <c:pt idx="144">
                  <c:v>187</c:v>
                </c:pt>
                <c:pt idx="145">
                  <c:v>183</c:v>
                </c:pt>
                <c:pt idx="146">
                  <c:v>184</c:v>
                </c:pt>
                <c:pt idx="147">
                  <c:v>184</c:v>
                </c:pt>
                <c:pt idx="148">
                  <c:v>185</c:v>
                </c:pt>
                <c:pt idx="149">
                  <c:v>180</c:v>
                </c:pt>
                <c:pt idx="150">
                  <c:v>179</c:v>
                </c:pt>
                <c:pt idx="151">
                  <c:v>176</c:v>
                </c:pt>
                <c:pt idx="152">
                  <c:v>175</c:v>
                </c:pt>
                <c:pt idx="153">
                  <c:v>169</c:v>
                </c:pt>
                <c:pt idx="154">
                  <c:v>159</c:v>
                </c:pt>
                <c:pt idx="155">
                  <c:v>157</c:v>
                </c:pt>
                <c:pt idx="156">
                  <c:v>157</c:v>
                </c:pt>
                <c:pt idx="157">
                  <c:v>155</c:v>
                </c:pt>
                <c:pt idx="158">
                  <c:v>145</c:v>
                </c:pt>
                <c:pt idx="159">
                  <c:v>143</c:v>
                </c:pt>
                <c:pt idx="160">
                  <c:v>144</c:v>
                </c:pt>
                <c:pt idx="161">
                  <c:v>142</c:v>
                </c:pt>
                <c:pt idx="162">
                  <c:v>134</c:v>
                </c:pt>
                <c:pt idx="163">
                  <c:v>129</c:v>
                </c:pt>
                <c:pt idx="164">
                  <c:v>131</c:v>
                </c:pt>
                <c:pt idx="165">
                  <c:v>120</c:v>
                </c:pt>
                <c:pt idx="166">
                  <c:v>127</c:v>
                </c:pt>
                <c:pt idx="167">
                  <c:v>128</c:v>
                </c:pt>
                <c:pt idx="168">
                  <c:v>116</c:v>
                </c:pt>
                <c:pt idx="169">
                  <c:v>116</c:v>
                </c:pt>
                <c:pt idx="170">
                  <c:v>108</c:v>
                </c:pt>
                <c:pt idx="171">
                  <c:v>110</c:v>
                </c:pt>
                <c:pt idx="172">
                  <c:v>106</c:v>
                </c:pt>
                <c:pt idx="173">
                  <c:v>104</c:v>
                </c:pt>
                <c:pt idx="174">
                  <c:v>104</c:v>
                </c:pt>
                <c:pt idx="175">
                  <c:v>97</c:v>
                </c:pt>
                <c:pt idx="176">
                  <c:v>90</c:v>
                </c:pt>
                <c:pt idx="177">
                  <c:v>93</c:v>
                </c:pt>
                <c:pt idx="178">
                  <c:v>96</c:v>
                </c:pt>
                <c:pt idx="179">
                  <c:v>87</c:v>
                </c:pt>
                <c:pt idx="180">
                  <c:v>79</c:v>
                </c:pt>
                <c:pt idx="181">
                  <c:v>77</c:v>
                </c:pt>
                <c:pt idx="182">
                  <c:v>76</c:v>
                </c:pt>
                <c:pt idx="183">
                  <c:v>74</c:v>
                </c:pt>
                <c:pt idx="184">
                  <c:v>73</c:v>
                </c:pt>
                <c:pt idx="185">
                  <c:v>70</c:v>
                </c:pt>
                <c:pt idx="186">
                  <c:v>68</c:v>
                </c:pt>
                <c:pt idx="187">
                  <c:v>69</c:v>
                </c:pt>
                <c:pt idx="188">
                  <c:v>60</c:v>
                </c:pt>
                <c:pt idx="189">
                  <c:v>61</c:v>
                </c:pt>
                <c:pt idx="190">
                  <c:v>57</c:v>
                </c:pt>
                <c:pt idx="191">
                  <c:v>60</c:v>
                </c:pt>
                <c:pt idx="192">
                  <c:v>53</c:v>
                </c:pt>
                <c:pt idx="193">
                  <c:v>55</c:v>
                </c:pt>
                <c:pt idx="194">
                  <c:v>53</c:v>
                </c:pt>
                <c:pt idx="195">
                  <c:v>52</c:v>
                </c:pt>
                <c:pt idx="196">
                  <c:v>50</c:v>
                </c:pt>
                <c:pt idx="197">
                  <c:v>50</c:v>
                </c:pt>
                <c:pt idx="198">
                  <c:v>45</c:v>
                </c:pt>
                <c:pt idx="199">
                  <c:v>42</c:v>
                </c:pt>
                <c:pt idx="200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D43-4A36-96AF-8A7CECAC9731}"/>
            </c:ext>
          </c:extLst>
        </c:ser>
        <c:ser>
          <c:idx val="10"/>
          <c:order val="10"/>
          <c:tx>
            <c:strRef>
              <c:f>'0iter ry diffM'!$K$1</c:f>
              <c:strCache>
                <c:ptCount val="1"/>
                <c:pt idx="0">
                  <c:v>1010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diffM'!$K$2:$K$202</c:f>
              <c:numCache>
                <c:formatCode>General</c:formatCode>
                <c:ptCount val="201"/>
                <c:pt idx="0">
                  <c:v>119</c:v>
                </c:pt>
                <c:pt idx="1">
                  <c:v>120</c:v>
                </c:pt>
                <c:pt idx="2">
                  <c:v>122</c:v>
                </c:pt>
                <c:pt idx="3">
                  <c:v>131</c:v>
                </c:pt>
                <c:pt idx="4">
                  <c:v>132</c:v>
                </c:pt>
                <c:pt idx="5">
                  <c:v>141</c:v>
                </c:pt>
                <c:pt idx="6">
                  <c:v>137</c:v>
                </c:pt>
                <c:pt idx="7">
                  <c:v>144</c:v>
                </c:pt>
                <c:pt idx="8">
                  <c:v>146</c:v>
                </c:pt>
                <c:pt idx="9">
                  <c:v>151</c:v>
                </c:pt>
                <c:pt idx="10">
                  <c:v>167</c:v>
                </c:pt>
                <c:pt idx="11">
                  <c:v>160</c:v>
                </c:pt>
                <c:pt idx="12">
                  <c:v>168</c:v>
                </c:pt>
                <c:pt idx="13">
                  <c:v>180</c:v>
                </c:pt>
                <c:pt idx="14">
                  <c:v>180</c:v>
                </c:pt>
                <c:pt idx="15">
                  <c:v>178</c:v>
                </c:pt>
                <c:pt idx="16">
                  <c:v>182</c:v>
                </c:pt>
                <c:pt idx="17">
                  <c:v>194</c:v>
                </c:pt>
                <c:pt idx="18">
                  <c:v>188</c:v>
                </c:pt>
                <c:pt idx="19">
                  <c:v>194</c:v>
                </c:pt>
                <c:pt idx="20">
                  <c:v>198</c:v>
                </c:pt>
                <c:pt idx="21">
                  <c:v>209</c:v>
                </c:pt>
                <c:pt idx="22">
                  <c:v>213</c:v>
                </c:pt>
                <c:pt idx="23">
                  <c:v>231</c:v>
                </c:pt>
                <c:pt idx="24">
                  <c:v>227</c:v>
                </c:pt>
                <c:pt idx="25">
                  <c:v>230</c:v>
                </c:pt>
                <c:pt idx="26">
                  <c:v>229</c:v>
                </c:pt>
                <c:pt idx="27">
                  <c:v>238</c:v>
                </c:pt>
                <c:pt idx="28">
                  <c:v>236</c:v>
                </c:pt>
                <c:pt idx="29">
                  <c:v>236</c:v>
                </c:pt>
                <c:pt idx="30">
                  <c:v>258</c:v>
                </c:pt>
                <c:pt idx="31">
                  <c:v>246</c:v>
                </c:pt>
                <c:pt idx="32">
                  <c:v>262</c:v>
                </c:pt>
                <c:pt idx="33">
                  <c:v>245</c:v>
                </c:pt>
                <c:pt idx="34">
                  <c:v>253</c:v>
                </c:pt>
                <c:pt idx="35">
                  <c:v>268</c:v>
                </c:pt>
                <c:pt idx="36">
                  <c:v>269</c:v>
                </c:pt>
                <c:pt idx="37">
                  <c:v>261</c:v>
                </c:pt>
                <c:pt idx="38">
                  <c:v>264</c:v>
                </c:pt>
                <c:pt idx="39">
                  <c:v>282</c:v>
                </c:pt>
                <c:pt idx="40">
                  <c:v>271</c:v>
                </c:pt>
                <c:pt idx="41">
                  <c:v>284</c:v>
                </c:pt>
                <c:pt idx="42">
                  <c:v>279</c:v>
                </c:pt>
                <c:pt idx="43">
                  <c:v>286</c:v>
                </c:pt>
                <c:pt idx="44">
                  <c:v>279</c:v>
                </c:pt>
                <c:pt idx="45">
                  <c:v>294</c:v>
                </c:pt>
                <c:pt idx="46">
                  <c:v>286</c:v>
                </c:pt>
                <c:pt idx="47">
                  <c:v>306</c:v>
                </c:pt>
                <c:pt idx="48">
                  <c:v>281</c:v>
                </c:pt>
                <c:pt idx="49">
                  <c:v>291</c:v>
                </c:pt>
                <c:pt idx="50">
                  <c:v>294</c:v>
                </c:pt>
                <c:pt idx="51">
                  <c:v>307</c:v>
                </c:pt>
                <c:pt idx="52">
                  <c:v>299</c:v>
                </c:pt>
                <c:pt idx="53">
                  <c:v>281</c:v>
                </c:pt>
                <c:pt idx="54">
                  <c:v>295</c:v>
                </c:pt>
                <c:pt idx="55">
                  <c:v>305</c:v>
                </c:pt>
                <c:pt idx="56">
                  <c:v>288</c:v>
                </c:pt>
                <c:pt idx="57">
                  <c:v>322</c:v>
                </c:pt>
                <c:pt idx="58">
                  <c:v>298</c:v>
                </c:pt>
                <c:pt idx="59">
                  <c:v>304</c:v>
                </c:pt>
                <c:pt idx="60">
                  <c:v>306</c:v>
                </c:pt>
                <c:pt idx="61">
                  <c:v>313</c:v>
                </c:pt>
                <c:pt idx="62">
                  <c:v>314</c:v>
                </c:pt>
                <c:pt idx="63">
                  <c:v>309</c:v>
                </c:pt>
                <c:pt idx="64">
                  <c:v>320</c:v>
                </c:pt>
                <c:pt idx="65">
                  <c:v>314</c:v>
                </c:pt>
                <c:pt idx="66">
                  <c:v>295</c:v>
                </c:pt>
                <c:pt idx="67">
                  <c:v>292</c:v>
                </c:pt>
                <c:pt idx="68">
                  <c:v>303</c:v>
                </c:pt>
                <c:pt idx="69">
                  <c:v>312</c:v>
                </c:pt>
                <c:pt idx="70">
                  <c:v>306</c:v>
                </c:pt>
                <c:pt idx="71">
                  <c:v>306</c:v>
                </c:pt>
                <c:pt idx="72">
                  <c:v>300</c:v>
                </c:pt>
                <c:pt idx="73">
                  <c:v>304</c:v>
                </c:pt>
                <c:pt idx="74">
                  <c:v>303</c:v>
                </c:pt>
                <c:pt idx="75">
                  <c:v>301</c:v>
                </c:pt>
                <c:pt idx="76">
                  <c:v>315</c:v>
                </c:pt>
                <c:pt idx="77">
                  <c:v>314</c:v>
                </c:pt>
                <c:pt idx="78">
                  <c:v>301</c:v>
                </c:pt>
                <c:pt idx="79">
                  <c:v>304</c:v>
                </c:pt>
                <c:pt idx="80">
                  <c:v>303</c:v>
                </c:pt>
                <c:pt idx="81">
                  <c:v>306</c:v>
                </c:pt>
                <c:pt idx="82">
                  <c:v>303</c:v>
                </c:pt>
                <c:pt idx="83">
                  <c:v>313</c:v>
                </c:pt>
                <c:pt idx="84">
                  <c:v>294</c:v>
                </c:pt>
                <c:pt idx="85">
                  <c:v>297</c:v>
                </c:pt>
                <c:pt idx="86">
                  <c:v>296</c:v>
                </c:pt>
                <c:pt idx="87">
                  <c:v>298</c:v>
                </c:pt>
                <c:pt idx="88">
                  <c:v>294</c:v>
                </c:pt>
                <c:pt idx="89">
                  <c:v>291</c:v>
                </c:pt>
                <c:pt idx="90">
                  <c:v>295</c:v>
                </c:pt>
                <c:pt idx="91">
                  <c:v>295</c:v>
                </c:pt>
                <c:pt idx="92">
                  <c:v>308</c:v>
                </c:pt>
                <c:pt idx="93">
                  <c:v>296</c:v>
                </c:pt>
                <c:pt idx="94">
                  <c:v>308</c:v>
                </c:pt>
                <c:pt idx="95">
                  <c:v>284</c:v>
                </c:pt>
                <c:pt idx="96">
                  <c:v>293</c:v>
                </c:pt>
                <c:pt idx="97">
                  <c:v>292</c:v>
                </c:pt>
                <c:pt idx="98">
                  <c:v>299</c:v>
                </c:pt>
                <c:pt idx="99">
                  <c:v>289</c:v>
                </c:pt>
                <c:pt idx="100">
                  <c:v>299</c:v>
                </c:pt>
                <c:pt idx="101">
                  <c:v>279</c:v>
                </c:pt>
                <c:pt idx="102">
                  <c:v>270</c:v>
                </c:pt>
                <c:pt idx="103">
                  <c:v>288</c:v>
                </c:pt>
                <c:pt idx="104">
                  <c:v>280</c:v>
                </c:pt>
                <c:pt idx="105">
                  <c:v>279</c:v>
                </c:pt>
                <c:pt idx="106">
                  <c:v>280</c:v>
                </c:pt>
                <c:pt idx="107">
                  <c:v>273</c:v>
                </c:pt>
                <c:pt idx="108">
                  <c:v>284</c:v>
                </c:pt>
                <c:pt idx="109">
                  <c:v>287</c:v>
                </c:pt>
                <c:pt idx="110">
                  <c:v>285</c:v>
                </c:pt>
                <c:pt idx="111">
                  <c:v>278</c:v>
                </c:pt>
                <c:pt idx="112">
                  <c:v>275</c:v>
                </c:pt>
                <c:pt idx="113">
                  <c:v>275</c:v>
                </c:pt>
                <c:pt idx="114">
                  <c:v>265</c:v>
                </c:pt>
                <c:pt idx="115">
                  <c:v>273</c:v>
                </c:pt>
                <c:pt idx="116">
                  <c:v>271</c:v>
                </c:pt>
                <c:pt idx="117">
                  <c:v>289</c:v>
                </c:pt>
                <c:pt idx="118">
                  <c:v>271</c:v>
                </c:pt>
                <c:pt idx="119">
                  <c:v>275</c:v>
                </c:pt>
                <c:pt idx="120">
                  <c:v>283</c:v>
                </c:pt>
                <c:pt idx="121">
                  <c:v>257</c:v>
                </c:pt>
                <c:pt idx="122">
                  <c:v>268</c:v>
                </c:pt>
                <c:pt idx="123">
                  <c:v>275</c:v>
                </c:pt>
                <c:pt idx="124">
                  <c:v>279</c:v>
                </c:pt>
                <c:pt idx="125">
                  <c:v>263</c:v>
                </c:pt>
                <c:pt idx="126">
                  <c:v>264</c:v>
                </c:pt>
                <c:pt idx="127">
                  <c:v>273</c:v>
                </c:pt>
                <c:pt idx="128">
                  <c:v>262</c:v>
                </c:pt>
                <c:pt idx="129">
                  <c:v>266</c:v>
                </c:pt>
                <c:pt idx="130">
                  <c:v>264</c:v>
                </c:pt>
                <c:pt idx="131">
                  <c:v>255</c:v>
                </c:pt>
                <c:pt idx="132">
                  <c:v>253</c:v>
                </c:pt>
                <c:pt idx="133">
                  <c:v>263</c:v>
                </c:pt>
                <c:pt idx="134">
                  <c:v>257</c:v>
                </c:pt>
                <c:pt idx="135">
                  <c:v>265</c:v>
                </c:pt>
                <c:pt idx="136">
                  <c:v>266</c:v>
                </c:pt>
                <c:pt idx="137">
                  <c:v>265</c:v>
                </c:pt>
                <c:pt idx="138">
                  <c:v>260</c:v>
                </c:pt>
                <c:pt idx="139">
                  <c:v>249</c:v>
                </c:pt>
                <c:pt idx="140">
                  <c:v>265</c:v>
                </c:pt>
                <c:pt idx="141">
                  <c:v>253</c:v>
                </c:pt>
                <c:pt idx="142">
                  <c:v>255</c:v>
                </c:pt>
                <c:pt idx="143">
                  <c:v>262</c:v>
                </c:pt>
                <c:pt idx="144">
                  <c:v>249</c:v>
                </c:pt>
                <c:pt idx="145">
                  <c:v>239</c:v>
                </c:pt>
                <c:pt idx="146">
                  <c:v>253</c:v>
                </c:pt>
                <c:pt idx="147">
                  <c:v>251</c:v>
                </c:pt>
                <c:pt idx="148">
                  <c:v>248</c:v>
                </c:pt>
                <c:pt idx="149">
                  <c:v>250</c:v>
                </c:pt>
                <c:pt idx="150">
                  <c:v>243</c:v>
                </c:pt>
                <c:pt idx="151">
                  <c:v>248</c:v>
                </c:pt>
                <c:pt idx="152">
                  <c:v>248</c:v>
                </c:pt>
                <c:pt idx="153">
                  <c:v>246</c:v>
                </c:pt>
                <c:pt idx="154">
                  <c:v>243</c:v>
                </c:pt>
                <c:pt idx="155">
                  <c:v>237</c:v>
                </c:pt>
                <c:pt idx="156">
                  <c:v>230</c:v>
                </c:pt>
                <c:pt idx="157">
                  <c:v>232</c:v>
                </c:pt>
                <c:pt idx="158">
                  <c:v>241</c:v>
                </c:pt>
                <c:pt idx="159">
                  <c:v>237</c:v>
                </c:pt>
                <c:pt idx="160">
                  <c:v>229</c:v>
                </c:pt>
                <c:pt idx="161">
                  <c:v>241</c:v>
                </c:pt>
                <c:pt idx="162">
                  <c:v>241</c:v>
                </c:pt>
                <c:pt idx="163">
                  <c:v>228</c:v>
                </c:pt>
                <c:pt idx="164">
                  <c:v>231</c:v>
                </c:pt>
                <c:pt idx="165">
                  <c:v>232</c:v>
                </c:pt>
                <c:pt idx="166">
                  <c:v>238</c:v>
                </c:pt>
                <c:pt idx="167">
                  <c:v>231</c:v>
                </c:pt>
                <c:pt idx="168">
                  <c:v>231</c:v>
                </c:pt>
                <c:pt idx="169">
                  <c:v>216</c:v>
                </c:pt>
                <c:pt idx="170">
                  <c:v>213</c:v>
                </c:pt>
                <c:pt idx="171">
                  <c:v>217</c:v>
                </c:pt>
                <c:pt idx="172">
                  <c:v>215</c:v>
                </c:pt>
                <c:pt idx="173">
                  <c:v>211</c:v>
                </c:pt>
                <c:pt idx="174">
                  <c:v>216</c:v>
                </c:pt>
                <c:pt idx="175">
                  <c:v>215</c:v>
                </c:pt>
                <c:pt idx="176">
                  <c:v>209</c:v>
                </c:pt>
                <c:pt idx="177">
                  <c:v>205</c:v>
                </c:pt>
                <c:pt idx="178">
                  <c:v>208</c:v>
                </c:pt>
                <c:pt idx="179">
                  <c:v>215</c:v>
                </c:pt>
                <c:pt idx="180">
                  <c:v>198</c:v>
                </c:pt>
                <c:pt idx="181">
                  <c:v>200</c:v>
                </c:pt>
                <c:pt idx="182">
                  <c:v>191</c:v>
                </c:pt>
                <c:pt idx="183">
                  <c:v>207</c:v>
                </c:pt>
                <c:pt idx="184">
                  <c:v>195</c:v>
                </c:pt>
                <c:pt idx="185">
                  <c:v>186</c:v>
                </c:pt>
                <c:pt idx="186">
                  <c:v>181</c:v>
                </c:pt>
                <c:pt idx="187">
                  <c:v>180</c:v>
                </c:pt>
                <c:pt idx="188">
                  <c:v>186</c:v>
                </c:pt>
                <c:pt idx="189">
                  <c:v>185</c:v>
                </c:pt>
                <c:pt idx="190">
                  <c:v>180</c:v>
                </c:pt>
                <c:pt idx="191">
                  <c:v>178</c:v>
                </c:pt>
                <c:pt idx="192">
                  <c:v>180</c:v>
                </c:pt>
                <c:pt idx="193">
                  <c:v>179</c:v>
                </c:pt>
                <c:pt idx="194">
                  <c:v>166</c:v>
                </c:pt>
                <c:pt idx="195">
                  <c:v>183</c:v>
                </c:pt>
                <c:pt idx="196">
                  <c:v>165</c:v>
                </c:pt>
                <c:pt idx="197">
                  <c:v>167</c:v>
                </c:pt>
                <c:pt idx="198">
                  <c:v>159</c:v>
                </c:pt>
                <c:pt idx="199">
                  <c:v>163</c:v>
                </c:pt>
                <c:pt idx="200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D43-4A36-96AF-8A7CECAC9731}"/>
            </c:ext>
          </c:extLst>
        </c:ser>
        <c:ser>
          <c:idx val="11"/>
          <c:order val="11"/>
          <c:tx>
            <c:strRef>
              <c:f>'0iter ry diffM'!$L$1</c:f>
              <c:strCache>
                <c:ptCount val="1"/>
                <c:pt idx="0">
                  <c:v>1011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diffM'!$L$2:$L$202</c:f>
              <c:numCache>
                <c:formatCode>General</c:formatCode>
                <c:ptCount val="201"/>
                <c:pt idx="0">
                  <c:v>60</c:v>
                </c:pt>
                <c:pt idx="1">
                  <c:v>65</c:v>
                </c:pt>
                <c:pt idx="2">
                  <c:v>63</c:v>
                </c:pt>
                <c:pt idx="3">
                  <c:v>65</c:v>
                </c:pt>
                <c:pt idx="4">
                  <c:v>64</c:v>
                </c:pt>
                <c:pt idx="5">
                  <c:v>65</c:v>
                </c:pt>
                <c:pt idx="6">
                  <c:v>60</c:v>
                </c:pt>
                <c:pt idx="7">
                  <c:v>68</c:v>
                </c:pt>
                <c:pt idx="8">
                  <c:v>60</c:v>
                </c:pt>
                <c:pt idx="9">
                  <c:v>69</c:v>
                </c:pt>
                <c:pt idx="10">
                  <c:v>60</c:v>
                </c:pt>
                <c:pt idx="11">
                  <c:v>67</c:v>
                </c:pt>
                <c:pt idx="12">
                  <c:v>62</c:v>
                </c:pt>
                <c:pt idx="13">
                  <c:v>62</c:v>
                </c:pt>
                <c:pt idx="14">
                  <c:v>63</c:v>
                </c:pt>
                <c:pt idx="15">
                  <c:v>62</c:v>
                </c:pt>
                <c:pt idx="16">
                  <c:v>60</c:v>
                </c:pt>
                <c:pt idx="17">
                  <c:v>63</c:v>
                </c:pt>
                <c:pt idx="18">
                  <c:v>61</c:v>
                </c:pt>
                <c:pt idx="19">
                  <c:v>59</c:v>
                </c:pt>
                <c:pt idx="20">
                  <c:v>61</c:v>
                </c:pt>
                <c:pt idx="21">
                  <c:v>58</c:v>
                </c:pt>
                <c:pt idx="22">
                  <c:v>58</c:v>
                </c:pt>
                <c:pt idx="23">
                  <c:v>54</c:v>
                </c:pt>
                <c:pt idx="24">
                  <c:v>56</c:v>
                </c:pt>
                <c:pt idx="25">
                  <c:v>60</c:v>
                </c:pt>
                <c:pt idx="26">
                  <c:v>58</c:v>
                </c:pt>
                <c:pt idx="27">
                  <c:v>58</c:v>
                </c:pt>
                <c:pt idx="28">
                  <c:v>61</c:v>
                </c:pt>
                <c:pt idx="29">
                  <c:v>60</c:v>
                </c:pt>
                <c:pt idx="30">
                  <c:v>56</c:v>
                </c:pt>
                <c:pt idx="31">
                  <c:v>56</c:v>
                </c:pt>
                <c:pt idx="32">
                  <c:v>52</c:v>
                </c:pt>
                <c:pt idx="33">
                  <c:v>58</c:v>
                </c:pt>
                <c:pt idx="34">
                  <c:v>55</c:v>
                </c:pt>
                <c:pt idx="35">
                  <c:v>53</c:v>
                </c:pt>
                <c:pt idx="36">
                  <c:v>54</c:v>
                </c:pt>
                <c:pt idx="37">
                  <c:v>52</c:v>
                </c:pt>
                <c:pt idx="38">
                  <c:v>53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56</c:v>
                </c:pt>
                <c:pt idx="43">
                  <c:v>46</c:v>
                </c:pt>
                <c:pt idx="44">
                  <c:v>55</c:v>
                </c:pt>
                <c:pt idx="45">
                  <c:v>45</c:v>
                </c:pt>
                <c:pt idx="46">
                  <c:v>53</c:v>
                </c:pt>
                <c:pt idx="47">
                  <c:v>49</c:v>
                </c:pt>
                <c:pt idx="48">
                  <c:v>49</c:v>
                </c:pt>
                <c:pt idx="49">
                  <c:v>48</c:v>
                </c:pt>
                <c:pt idx="50">
                  <c:v>47</c:v>
                </c:pt>
                <c:pt idx="51">
                  <c:v>47</c:v>
                </c:pt>
                <c:pt idx="52">
                  <c:v>46</c:v>
                </c:pt>
                <c:pt idx="53">
                  <c:v>48</c:v>
                </c:pt>
                <c:pt idx="54">
                  <c:v>50</c:v>
                </c:pt>
                <c:pt idx="55">
                  <c:v>50</c:v>
                </c:pt>
                <c:pt idx="56">
                  <c:v>48</c:v>
                </c:pt>
                <c:pt idx="57">
                  <c:v>42</c:v>
                </c:pt>
                <c:pt idx="58">
                  <c:v>46</c:v>
                </c:pt>
                <c:pt idx="59">
                  <c:v>47</c:v>
                </c:pt>
                <c:pt idx="60">
                  <c:v>45</c:v>
                </c:pt>
                <c:pt idx="61">
                  <c:v>44</c:v>
                </c:pt>
                <c:pt idx="62">
                  <c:v>44</c:v>
                </c:pt>
                <c:pt idx="63">
                  <c:v>44</c:v>
                </c:pt>
                <c:pt idx="64">
                  <c:v>44</c:v>
                </c:pt>
                <c:pt idx="65">
                  <c:v>44</c:v>
                </c:pt>
                <c:pt idx="66">
                  <c:v>44</c:v>
                </c:pt>
                <c:pt idx="67">
                  <c:v>43</c:v>
                </c:pt>
                <c:pt idx="68">
                  <c:v>48</c:v>
                </c:pt>
                <c:pt idx="69">
                  <c:v>43</c:v>
                </c:pt>
                <c:pt idx="70">
                  <c:v>44</c:v>
                </c:pt>
                <c:pt idx="71">
                  <c:v>44</c:v>
                </c:pt>
                <c:pt idx="72">
                  <c:v>46</c:v>
                </c:pt>
                <c:pt idx="73">
                  <c:v>43</c:v>
                </c:pt>
                <c:pt idx="74">
                  <c:v>41</c:v>
                </c:pt>
                <c:pt idx="75">
                  <c:v>43</c:v>
                </c:pt>
                <c:pt idx="76">
                  <c:v>42</c:v>
                </c:pt>
                <c:pt idx="77">
                  <c:v>44</c:v>
                </c:pt>
                <c:pt idx="78">
                  <c:v>39</c:v>
                </c:pt>
                <c:pt idx="79">
                  <c:v>42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37</c:v>
                </c:pt>
                <c:pt idx="84">
                  <c:v>39</c:v>
                </c:pt>
                <c:pt idx="85">
                  <c:v>42</c:v>
                </c:pt>
                <c:pt idx="86">
                  <c:v>37</c:v>
                </c:pt>
                <c:pt idx="87">
                  <c:v>39</c:v>
                </c:pt>
                <c:pt idx="88">
                  <c:v>39</c:v>
                </c:pt>
                <c:pt idx="89">
                  <c:v>36</c:v>
                </c:pt>
                <c:pt idx="90">
                  <c:v>40</c:v>
                </c:pt>
                <c:pt idx="91">
                  <c:v>36</c:v>
                </c:pt>
                <c:pt idx="92">
                  <c:v>39</c:v>
                </c:pt>
                <c:pt idx="93">
                  <c:v>39</c:v>
                </c:pt>
                <c:pt idx="94">
                  <c:v>39</c:v>
                </c:pt>
                <c:pt idx="95">
                  <c:v>40</c:v>
                </c:pt>
                <c:pt idx="96">
                  <c:v>36</c:v>
                </c:pt>
                <c:pt idx="97">
                  <c:v>39</c:v>
                </c:pt>
                <c:pt idx="98">
                  <c:v>38</c:v>
                </c:pt>
                <c:pt idx="99">
                  <c:v>38</c:v>
                </c:pt>
                <c:pt idx="100">
                  <c:v>34</c:v>
                </c:pt>
                <c:pt idx="101">
                  <c:v>39</c:v>
                </c:pt>
                <c:pt idx="102">
                  <c:v>41</c:v>
                </c:pt>
                <c:pt idx="103">
                  <c:v>38</c:v>
                </c:pt>
                <c:pt idx="104">
                  <c:v>38</c:v>
                </c:pt>
                <c:pt idx="105">
                  <c:v>40</c:v>
                </c:pt>
                <c:pt idx="106">
                  <c:v>33</c:v>
                </c:pt>
                <c:pt idx="107">
                  <c:v>39</c:v>
                </c:pt>
                <c:pt idx="108">
                  <c:v>36</c:v>
                </c:pt>
                <c:pt idx="109">
                  <c:v>36</c:v>
                </c:pt>
                <c:pt idx="110">
                  <c:v>34</c:v>
                </c:pt>
                <c:pt idx="111">
                  <c:v>40</c:v>
                </c:pt>
                <c:pt idx="112">
                  <c:v>38</c:v>
                </c:pt>
                <c:pt idx="113">
                  <c:v>40</c:v>
                </c:pt>
                <c:pt idx="114">
                  <c:v>37</c:v>
                </c:pt>
                <c:pt idx="115">
                  <c:v>37</c:v>
                </c:pt>
                <c:pt idx="116">
                  <c:v>36</c:v>
                </c:pt>
                <c:pt idx="117">
                  <c:v>33</c:v>
                </c:pt>
                <c:pt idx="118">
                  <c:v>35</c:v>
                </c:pt>
                <c:pt idx="119">
                  <c:v>35</c:v>
                </c:pt>
                <c:pt idx="120">
                  <c:v>33</c:v>
                </c:pt>
                <c:pt idx="121">
                  <c:v>38</c:v>
                </c:pt>
                <c:pt idx="122">
                  <c:v>37</c:v>
                </c:pt>
                <c:pt idx="123">
                  <c:v>37</c:v>
                </c:pt>
                <c:pt idx="124">
                  <c:v>37</c:v>
                </c:pt>
                <c:pt idx="125">
                  <c:v>40</c:v>
                </c:pt>
                <c:pt idx="126">
                  <c:v>36</c:v>
                </c:pt>
                <c:pt idx="127">
                  <c:v>35</c:v>
                </c:pt>
                <c:pt idx="128">
                  <c:v>38</c:v>
                </c:pt>
                <c:pt idx="129">
                  <c:v>33</c:v>
                </c:pt>
                <c:pt idx="130">
                  <c:v>33</c:v>
                </c:pt>
                <c:pt idx="131">
                  <c:v>35</c:v>
                </c:pt>
                <c:pt idx="132">
                  <c:v>35</c:v>
                </c:pt>
                <c:pt idx="133">
                  <c:v>37</c:v>
                </c:pt>
                <c:pt idx="134">
                  <c:v>41</c:v>
                </c:pt>
                <c:pt idx="135">
                  <c:v>32</c:v>
                </c:pt>
                <c:pt idx="136">
                  <c:v>38</c:v>
                </c:pt>
                <c:pt idx="137">
                  <c:v>34</c:v>
                </c:pt>
                <c:pt idx="138">
                  <c:v>34</c:v>
                </c:pt>
                <c:pt idx="139">
                  <c:v>36</c:v>
                </c:pt>
                <c:pt idx="140">
                  <c:v>37</c:v>
                </c:pt>
                <c:pt idx="141">
                  <c:v>37</c:v>
                </c:pt>
                <c:pt idx="142">
                  <c:v>36</c:v>
                </c:pt>
                <c:pt idx="143">
                  <c:v>35</c:v>
                </c:pt>
                <c:pt idx="144">
                  <c:v>34</c:v>
                </c:pt>
                <c:pt idx="145">
                  <c:v>36</c:v>
                </c:pt>
                <c:pt idx="146">
                  <c:v>37</c:v>
                </c:pt>
                <c:pt idx="147">
                  <c:v>37</c:v>
                </c:pt>
                <c:pt idx="148">
                  <c:v>32</c:v>
                </c:pt>
                <c:pt idx="149">
                  <c:v>36</c:v>
                </c:pt>
                <c:pt idx="150">
                  <c:v>34</c:v>
                </c:pt>
                <c:pt idx="151">
                  <c:v>35</c:v>
                </c:pt>
                <c:pt idx="152">
                  <c:v>37</c:v>
                </c:pt>
                <c:pt idx="153">
                  <c:v>34</c:v>
                </c:pt>
                <c:pt idx="154">
                  <c:v>35</c:v>
                </c:pt>
                <c:pt idx="155">
                  <c:v>33</c:v>
                </c:pt>
                <c:pt idx="156">
                  <c:v>36</c:v>
                </c:pt>
                <c:pt idx="157">
                  <c:v>37</c:v>
                </c:pt>
                <c:pt idx="158">
                  <c:v>37</c:v>
                </c:pt>
                <c:pt idx="159">
                  <c:v>35</c:v>
                </c:pt>
                <c:pt idx="160">
                  <c:v>36</c:v>
                </c:pt>
                <c:pt idx="161">
                  <c:v>35</c:v>
                </c:pt>
                <c:pt idx="162">
                  <c:v>34</c:v>
                </c:pt>
                <c:pt idx="163">
                  <c:v>36</c:v>
                </c:pt>
                <c:pt idx="164">
                  <c:v>34</c:v>
                </c:pt>
                <c:pt idx="165">
                  <c:v>37</c:v>
                </c:pt>
                <c:pt idx="166">
                  <c:v>35</c:v>
                </c:pt>
                <c:pt idx="167">
                  <c:v>35</c:v>
                </c:pt>
                <c:pt idx="168">
                  <c:v>34</c:v>
                </c:pt>
                <c:pt idx="169">
                  <c:v>34</c:v>
                </c:pt>
                <c:pt idx="170">
                  <c:v>39</c:v>
                </c:pt>
                <c:pt idx="171">
                  <c:v>35</c:v>
                </c:pt>
                <c:pt idx="172">
                  <c:v>35</c:v>
                </c:pt>
                <c:pt idx="173">
                  <c:v>38</c:v>
                </c:pt>
                <c:pt idx="174">
                  <c:v>35</c:v>
                </c:pt>
                <c:pt idx="175">
                  <c:v>31</c:v>
                </c:pt>
                <c:pt idx="176">
                  <c:v>32</c:v>
                </c:pt>
                <c:pt idx="177">
                  <c:v>31</c:v>
                </c:pt>
                <c:pt idx="178">
                  <c:v>33</c:v>
                </c:pt>
                <c:pt idx="179">
                  <c:v>32</c:v>
                </c:pt>
                <c:pt idx="180">
                  <c:v>32</c:v>
                </c:pt>
                <c:pt idx="181">
                  <c:v>33</c:v>
                </c:pt>
                <c:pt idx="182">
                  <c:v>37</c:v>
                </c:pt>
                <c:pt idx="183">
                  <c:v>31</c:v>
                </c:pt>
                <c:pt idx="184">
                  <c:v>33</c:v>
                </c:pt>
                <c:pt idx="185">
                  <c:v>28</c:v>
                </c:pt>
                <c:pt idx="186">
                  <c:v>28</c:v>
                </c:pt>
                <c:pt idx="187">
                  <c:v>29</c:v>
                </c:pt>
                <c:pt idx="188">
                  <c:v>31</c:v>
                </c:pt>
                <c:pt idx="189">
                  <c:v>32</c:v>
                </c:pt>
                <c:pt idx="190">
                  <c:v>31</c:v>
                </c:pt>
                <c:pt idx="191">
                  <c:v>27</c:v>
                </c:pt>
                <c:pt idx="192">
                  <c:v>26</c:v>
                </c:pt>
                <c:pt idx="193">
                  <c:v>30</c:v>
                </c:pt>
                <c:pt idx="194">
                  <c:v>26</c:v>
                </c:pt>
                <c:pt idx="195">
                  <c:v>25</c:v>
                </c:pt>
                <c:pt idx="196">
                  <c:v>30</c:v>
                </c:pt>
                <c:pt idx="197">
                  <c:v>27</c:v>
                </c:pt>
                <c:pt idx="198">
                  <c:v>27</c:v>
                </c:pt>
                <c:pt idx="199">
                  <c:v>24</c:v>
                </c:pt>
                <c:pt idx="200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D43-4A36-96AF-8A7CECAC9731}"/>
            </c:ext>
          </c:extLst>
        </c:ser>
        <c:ser>
          <c:idx val="12"/>
          <c:order val="12"/>
          <c:tx>
            <c:strRef>
              <c:f>'0iter ry diffM'!$M$1</c:f>
              <c:strCache>
                <c:ptCount val="1"/>
                <c:pt idx="0">
                  <c:v>1100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diffM'!$M$2:$M$202</c:f>
              <c:numCache>
                <c:formatCode>General</c:formatCode>
                <c:ptCount val="201"/>
                <c:pt idx="0">
                  <c:v>71</c:v>
                </c:pt>
                <c:pt idx="1">
                  <c:v>66</c:v>
                </c:pt>
                <c:pt idx="2">
                  <c:v>69</c:v>
                </c:pt>
                <c:pt idx="3">
                  <c:v>59</c:v>
                </c:pt>
                <c:pt idx="4">
                  <c:v>63</c:v>
                </c:pt>
                <c:pt idx="5">
                  <c:v>63</c:v>
                </c:pt>
                <c:pt idx="6">
                  <c:v>63</c:v>
                </c:pt>
                <c:pt idx="7">
                  <c:v>60</c:v>
                </c:pt>
                <c:pt idx="8">
                  <c:v>58</c:v>
                </c:pt>
                <c:pt idx="9">
                  <c:v>62</c:v>
                </c:pt>
                <c:pt idx="10">
                  <c:v>64</c:v>
                </c:pt>
                <c:pt idx="11">
                  <c:v>63</c:v>
                </c:pt>
                <c:pt idx="12">
                  <c:v>57</c:v>
                </c:pt>
                <c:pt idx="13">
                  <c:v>60</c:v>
                </c:pt>
                <c:pt idx="14">
                  <c:v>59</c:v>
                </c:pt>
                <c:pt idx="15">
                  <c:v>58</c:v>
                </c:pt>
                <c:pt idx="16">
                  <c:v>54</c:v>
                </c:pt>
                <c:pt idx="17">
                  <c:v>53</c:v>
                </c:pt>
                <c:pt idx="18">
                  <c:v>59</c:v>
                </c:pt>
                <c:pt idx="19">
                  <c:v>53</c:v>
                </c:pt>
                <c:pt idx="20">
                  <c:v>51</c:v>
                </c:pt>
                <c:pt idx="21">
                  <c:v>54</c:v>
                </c:pt>
                <c:pt idx="22">
                  <c:v>53</c:v>
                </c:pt>
                <c:pt idx="23">
                  <c:v>55</c:v>
                </c:pt>
                <c:pt idx="24">
                  <c:v>50</c:v>
                </c:pt>
                <c:pt idx="25">
                  <c:v>50</c:v>
                </c:pt>
                <c:pt idx="26">
                  <c:v>49</c:v>
                </c:pt>
                <c:pt idx="27">
                  <c:v>43</c:v>
                </c:pt>
                <c:pt idx="28">
                  <c:v>47</c:v>
                </c:pt>
                <c:pt idx="29">
                  <c:v>47</c:v>
                </c:pt>
                <c:pt idx="30">
                  <c:v>46</c:v>
                </c:pt>
                <c:pt idx="31">
                  <c:v>43</c:v>
                </c:pt>
                <c:pt idx="32">
                  <c:v>46</c:v>
                </c:pt>
                <c:pt idx="33">
                  <c:v>44</c:v>
                </c:pt>
                <c:pt idx="34">
                  <c:v>44</c:v>
                </c:pt>
                <c:pt idx="35">
                  <c:v>43</c:v>
                </c:pt>
                <c:pt idx="36">
                  <c:v>43</c:v>
                </c:pt>
                <c:pt idx="37">
                  <c:v>40</c:v>
                </c:pt>
                <c:pt idx="38">
                  <c:v>42</c:v>
                </c:pt>
                <c:pt idx="39">
                  <c:v>35</c:v>
                </c:pt>
                <c:pt idx="40">
                  <c:v>36</c:v>
                </c:pt>
                <c:pt idx="41">
                  <c:v>42</c:v>
                </c:pt>
                <c:pt idx="42">
                  <c:v>33</c:v>
                </c:pt>
                <c:pt idx="43">
                  <c:v>35</c:v>
                </c:pt>
                <c:pt idx="44">
                  <c:v>36</c:v>
                </c:pt>
                <c:pt idx="45">
                  <c:v>35</c:v>
                </c:pt>
                <c:pt idx="46">
                  <c:v>32</c:v>
                </c:pt>
                <c:pt idx="47">
                  <c:v>31</c:v>
                </c:pt>
                <c:pt idx="48">
                  <c:v>33</c:v>
                </c:pt>
                <c:pt idx="49">
                  <c:v>32</c:v>
                </c:pt>
                <c:pt idx="50">
                  <c:v>32</c:v>
                </c:pt>
                <c:pt idx="51">
                  <c:v>30</c:v>
                </c:pt>
                <c:pt idx="52">
                  <c:v>30</c:v>
                </c:pt>
                <c:pt idx="53">
                  <c:v>32</c:v>
                </c:pt>
                <c:pt idx="54">
                  <c:v>30</c:v>
                </c:pt>
                <c:pt idx="55">
                  <c:v>26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29</c:v>
                </c:pt>
                <c:pt idx="60">
                  <c:v>28</c:v>
                </c:pt>
                <c:pt idx="61">
                  <c:v>27</c:v>
                </c:pt>
                <c:pt idx="62">
                  <c:v>25</c:v>
                </c:pt>
                <c:pt idx="63">
                  <c:v>28</c:v>
                </c:pt>
                <c:pt idx="64">
                  <c:v>26</c:v>
                </c:pt>
                <c:pt idx="65">
                  <c:v>25</c:v>
                </c:pt>
                <c:pt idx="66">
                  <c:v>27</c:v>
                </c:pt>
                <c:pt idx="67">
                  <c:v>27</c:v>
                </c:pt>
                <c:pt idx="68">
                  <c:v>28</c:v>
                </c:pt>
                <c:pt idx="69">
                  <c:v>25</c:v>
                </c:pt>
                <c:pt idx="70">
                  <c:v>21</c:v>
                </c:pt>
                <c:pt idx="71">
                  <c:v>23</c:v>
                </c:pt>
                <c:pt idx="72">
                  <c:v>27</c:v>
                </c:pt>
                <c:pt idx="73">
                  <c:v>27</c:v>
                </c:pt>
                <c:pt idx="74">
                  <c:v>23</c:v>
                </c:pt>
                <c:pt idx="75">
                  <c:v>25</c:v>
                </c:pt>
                <c:pt idx="76">
                  <c:v>22</c:v>
                </c:pt>
                <c:pt idx="77">
                  <c:v>23</c:v>
                </c:pt>
                <c:pt idx="78">
                  <c:v>25</c:v>
                </c:pt>
                <c:pt idx="79">
                  <c:v>22</c:v>
                </c:pt>
                <c:pt idx="80">
                  <c:v>24</c:v>
                </c:pt>
                <c:pt idx="81">
                  <c:v>24</c:v>
                </c:pt>
                <c:pt idx="82">
                  <c:v>26</c:v>
                </c:pt>
                <c:pt idx="83">
                  <c:v>21</c:v>
                </c:pt>
                <c:pt idx="84">
                  <c:v>26</c:v>
                </c:pt>
                <c:pt idx="85">
                  <c:v>23</c:v>
                </c:pt>
                <c:pt idx="86">
                  <c:v>27</c:v>
                </c:pt>
                <c:pt idx="87">
                  <c:v>26</c:v>
                </c:pt>
                <c:pt idx="88">
                  <c:v>26</c:v>
                </c:pt>
                <c:pt idx="89">
                  <c:v>25</c:v>
                </c:pt>
                <c:pt idx="90">
                  <c:v>28</c:v>
                </c:pt>
                <c:pt idx="91">
                  <c:v>26</c:v>
                </c:pt>
                <c:pt idx="92">
                  <c:v>25</c:v>
                </c:pt>
                <c:pt idx="93">
                  <c:v>25</c:v>
                </c:pt>
                <c:pt idx="94">
                  <c:v>25</c:v>
                </c:pt>
                <c:pt idx="95">
                  <c:v>25</c:v>
                </c:pt>
                <c:pt idx="96">
                  <c:v>28</c:v>
                </c:pt>
                <c:pt idx="97">
                  <c:v>25</c:v>
                </c:pt>
                <c:pt idx="98">
                  <c:v>27</c:v>
                </c:pt>
                <c:pt idx="99">
                  <c:v>27</c:v>
                </c:pt>
                <c:pt idx="100">
                  <c:v>27</c:v>
                </c:pt>
                <c:pt idx="101">
                  <c:v>26</c:v>
                </c:pt>
                <c:pt idx="102">
                  <c:v>29</c:v>
                </c:pt>
                <c:pt idx="103">
                  <c:v>29</c:v>
                </c:pt>
                <c:pt idx="104">
                  <c:v>26</c:v>
                </c:pt>
                <c:pt idx="105">
                  <c:v>25</c:v>
                </c:pt>
                <c:pt idx="106">
                  <c:v>22</c:v>
                </c:pt>
                <c:pt idx="107">
                  <c:v>26</c:v>
                </c:pt>
                <c:pt idx="108">
                  <c:v>25</c:v>
                </c:pt>
                <c:pt idx="109">
                  <c:v>28</c:v>
                </c:pt>
                <c:pt idx="110">
                  <c:v>27</c:v>
                </c:pt>
                <c:pt idx="111">
                  <c:v>27</c:v>
                </c:pt>
                <c:pt idx="112">
                  <c:v>26</c:v>
                </c:pt>
                <c:pt idx="113">
                  <c:v>25</c:v>
                </c:pt>
                <c:pt idx="114">
                  <c:v>30</c:v>
                </c:pt>
                <c:pt idx="115">
                  <c:v>28</c:v>
                </c:pt>
                <c:pt idx="116">
                  <c:v>27</c:v>
                </c:pt>
                <c:pt idx="117">
                  <c:v>25</c:v>
                </c:pt>
                <c:pt idx="118">
                  <c:v>26</c:v>
                </c:pt>
                <c:pt idx="119">
                  <c:v>28</c:v>
                </c:pt>
                <c:pt idx="120">
                  <c:v>31</c:v>
                </c:pt>
                <c:pt idx="121">
                  <c:v>29</c:v>
                </c:pt>
                <c:pt idx="122">
                  <c:v>28</c:v>
                </c:pt>
                <c:pt idx="123">
                  <c:v>28</c:v>
                </c:pt>
                <c:pt idx="124">
                  <c:v>27</c:v>
                </c:pt>
                <c:pt idx="125">
                  <c:v>29</c:v>
                </c:pt>
                <c:pt idx="126">
                  <c:v>28</c:v>
                </c:pt>
                <c:pt idx="127">
                  <c:v>28</c:v>
                </c:pt>
                <c:pt idx="128">
                  <c:v>26</c:v>
                </c:pt>
                <c:pt idx="129">
                  <c:v>29</c:v>
                </c:pt>
                <c:pt idx="130">
                  <c:v>25</c:v>
                </c:pt>
                <c:pt idx="131">
                  <c:v>27</c:v>
                </c:pt>
                <c:pt idx="132">
                  <c:v>26</c:v>
                </c:pt>
                <c:pt idx="133">
                  <c:v>30</c:v>
                </c:pt>
                <c:pt idx="134">
                  <c:v>31</c:v>
                </c:pt>
                <c:pt idx="135">
                  <c:v>28</c:v>
                </c:pt>
                <c:pt idx="136">
                  <c:v>27</c:v>
                </c:pt>
                <c:pt idx="137">
                  <c:v>28</c:v>
                </c:pt>
                <c:pt idx="138">
                  <c:v>30</c:v>
                </c:pt>
                <c:pt idx="139">
                  <c:v>28</c:v>
                </c:pt>
                <c:pt idx="140">
                  <c:v>27</c:v>
                </c:pt>
                <c:pt idx="141">
                  <c:v>31</c:v>
                </c:pt>
                <c:pt idx="142">
                  <c:v>26</c:v>
                </c:pt>
                <c:pt idx="143">
                  <c:v>27</c:v>
                </c:pt>
                <c:pt idx="144">
                  <c:v>29</c:v>
                </c:pt>
                <c:pt idx="145">
                  <c:v>30</c:v>
                </c:pt>
                <c:pt idx="146">
                  <c:v>33</c:v>
                </c:pt>
                <c:pt idx="147">
                  <c:v>27</c:v>
                </c:pt>
                <c:pt idx="148">
                  <c:v>30</c:v>
                </c:pt>
                <c:pt idx="149">
                  <c:v>28</c:v>
                </c:pt>
                <c:pt idx="150">
                  <c:v>29</c:v>
                </c:pt>
                <c:pt idx="151">
                  <c:v>30</c:v>
                </c:pt>
                <c:pt idx="152">
                  <c:v>30</c:v>
                </c:pt>
                <c:pt idx="153">
                  <c:v>30</c:v>
                </c:pt>
                <c:pt idx="154">
                  <c:v>26</c:v>
                </c:pt>
                <c:pt idx="155">
                  <c:v>34</c:v>
                </c:pt>
                <c:pt idx="156">
                  <c:v>31</c:v>
                </c:pt>
                <c:pt idx="157">
                  <c:v>30</c:v>
                </c:pt>
                <c:pt idx="158">
                  <c:v>28</c:v>
                </c:pt>
                <c:pt idx="159">
                  <c:v>30</c:v>
                </c:pt>
                <c:pt idx="160">
                  <c:v>33</c:v>
                </c:pt>
                <c:pt idx="161">
                  <c:v>28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31</c:v>
                </c:pt>
                <c:pt idx="166">
                  <c:v>29</c:v>
                </c:pt>
                <c:pt idx="167">
                  <c:v>28</c:v>
                </c:pt>
                <c:pt idx="168">
                  <c:v>34</c:v>
                </c:pt>
                <c:pt idx="169">
                  <c:v>31</c:v>
                </c:pt>
                <c:pt idx="170">
                  <c:v>32</c:v>
                </c:pt>
                <c:pt idx="171">
                  <c:v>31</c:v>
                </c:pt>
                <c:pt idx="172">
                  <c:v>34</c:v>
                </c:pt>
                <c:pt idx="173">
                  <c:v>29</c:v>
                </c:pt>
                <c:pt idx="174">
                  <c:v>30</c:v>
                </c:pt>
                <c:pt idx="175">
                  <c:v>31</c:v>
                </c:pt>
                <c:pt idx="176">
                  <c:v>33</c:v>
                </c:pt>
                <c:pt idx="177">
                  <c:v>34</c:v>
                </c:pt>
                <c:pt idx="178">
                  <c:v>35</c:v>
                </c:pt>
                <c:pt idx="179">
                  <c:v>32</c:v>
                </c:pt>
                <c:pt idx="180">
                  <c:v>33</c:v>
                </c:pt>
                <c:pt idx="181">
                  <c:v>36</c:v>
                </c:pt>
                <c:pt idx="182">
                  <c:v>35</c:v>
                </c:pt>
                <c:pt idx="183">
                  <c:v>33</c:v>
                </c:pt>
                <c:pt idx="184">
                  <c:v>34</c:v>
                </c:pt>
                <c:pt idx="185">
                  <c:v>34</c:v>
                </c:pt>
                <c:pt idx="186">
                  <c:v>36</c:v>
                </c:pt>
                <c:pt idx="187">
                  <c:v>29</c:v>
                </c:pt>
                <c:pt idx="188">
                  <c:v>32</c:v>
                </c:pt>
                <c:pt idx="189">
                  <c:v>35</c:v>
                </c:pt>
                <c:pt idx="190">
                  <c:v>35</c:v>
                </c:pt>
                <c:pt idx="191">
                  <c:v>34</c:v>
                </c:pt>
                <c:pt idx="192">
                  <c:v>32</c:v>
                </c:pt>
                <c:pt idx="193">
                  <c:v>33</c:v>
                </c:pt>
                <c:pt idx="194">
                  <c:v>34</c:v>
                </c:pt>
                <c:pt idx="195">
                  <c:v>36</c:v>
                </c:pt>
                <c:pt idx="196">
                  <c:v>35</c:v>
                </c:pt>
                <c:pt idx="197">
                  <c:v>31</c:v>
                </c:pt>
                <c:pt idx="198">
                  <c:v>33</c:v>
                </c:pt>
                <c:pt idx="199">
                  <c:v>32</c:v>
                </c:pt>
                <c:pt idx="20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9D43-4A36-96AF-8A7CECAC9731}"/>
            </c:ext>
          </c:extLst>
        </c:ser>
        <c:ser>
          <c:idx val="13"/>
          <c:order val="13"/>
          <c:tx>
            <c:strRef>
              <c:f>'0iter ry diffM'!$N$1</c:f>
              <c:strCache>
                <c:ptCount val="1"/>
                <c:pt idx="0">
                  <c:v>1101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diffM'!$N$2:$N$202</c:f>
              <c:numCache>
                <c:formatCode>General</c:formatCode>
                <c:ptCount val="201"/>
                <c:pt idx="0">
                  <c:v>35</c:v>
                </c:pt>
                <c:pt idx="1">
                  <c:v>35</c:v>
                </c:pt>
                <c:pt idx="2">
                  <c:v>34</c:v>
                </c:pt>
                <c:pt idx="3">
                  <c:v>33</c:v>
                </c:pt>
                <c:pt idx="4">
                  <c:v>35</c:v>
                </c:pt>
                <c:pt idx="5">
                  <c:v>30</c:v>
                </c:pt>
                <c:pt idx="6">
                  <c:v>34</c:v>
                </c:pt>
                <c:pt idx="7">
                  <c:v>31</c:v>
                </c:pt>
                <c:pt idx="8">
                  <c:v>33</c:v>
                </c:pt>
                <c:pt idx="9">
                  <c:v>30</c:v>
                </c:pt>
                <c:pt idx="10">
                  <c:v>30</c:v>
                </c:pt>
                <c:pt idx="11">
                  <c:v>28</c:v>
                </c:pt>
                <c:pt idx="12">
                  <c:v>28</c:v>
                </c:pt>
                <c:pt idx="13">
                  <c:v>29</c:v>
                </c:pt>
                <c:pt idx="14">
                  <c:v>28</c:v>
                </c:pt>
                <c:pt idx="15">
                  <c:v>29</c:v>
                </c:pt>
                <c:pt idx="16">
                  <c:v>28</c:v>
                </c:pt>
                <c:pt idx="17">
                  <c:v>28</c:v>
                </c:pt>
                <c:pt idx="18">
                  <c:v>32</c:v>
                </c:pt>
                <c:pt idx="19">
                  <c:v>28</c:v>
                </c:pt>
                <c:pt idx="20">
                  <c:v>31</c:v>
                </c:pt>
                <c:pt idx="21">
                  <c:v>24</c:v>
                </c:pt>
                <c:pt idx="22">
                  <c:v>23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25</c:v>
                </c:pt>
                <c:pt idx="27">
                  <c:v>25</c:v>
                </c:pt>
                <c:pt idx="28">
                  <c:v>25</c:v>
                </c:pt>
                <c:pt idx="29">
                  <c:v>29</c:v>
                </c:pt>
                <c:pt idx="30">
                  <c:v>26</c:v>
                </c:pt>
                <c:pt idx="31">
                  <c:v>29</c:v>
                </c:pt>
                <c:pt idx="32">
                  <c:v>28</c:v>
                </c:pt>
                <c:pt idx="33">
                  <c:v>29</c:v>
                </c:pt>
                <c:pt idx="34">
                  <c:v>27</c:v>
                </c:pt>
                <c:pt idx="35">
                  <c:v>28</c:v>
                </c:pt>
                <c:pt idx="36">
                  <c:v>30</c:v>
                </c:pt>
                <c:pt idx="37">
                  <c:v>30</c:v>
                </c:pt>
                <c:pt idx="38">
                  <c:v>27</c:v>
                </c:pt>
                <c:pt idx="39">
                  <c:v>28</c:v>
                </c:pt>
                <c:pt idx="40">
                  <c:v>32</c:v>
                </c:pt>
                <c:pt idx="41">
                  <c:v>29</c:v>
                </c:pt>
                <c:pt idx="42">
                  <c:v>27</c:v>
                </c:pt>
                <c:pt idx="43">
                  <c:v>29</c:v>
                </c:pt>
                <c:pt idx="44">
                  <c:v>25</c:v>
                </c:pt>
                <c:pt idx="45">
                  <c:v>30</c:v>
                </c:pt>
                <c:pt idx="46">
                  <c:v>28</c:v>
                </c:pt>
                <c:pt idx="47">
                  <c:v>28</c:v>
                </c:pt>
                <c:pt idx="48">
                  <c:v>29</c:v>
                </c:pt>
                <c:pt idx="49">
                  <c:v>32</c:v>
                </c:pt>
                <c:pt idx="50">
                  <c:v>31</c:v>
                </c:pt>
                <c:pt idx="51">
                  <c:v>29</c:v>
                </c:pt>
                <c:pt idx="52">
                  <c:v>27</c:v>
                </c:pt>
                <c:pt idx="53">
                  <c:v>34</c:v>
                </c:pt>
                <c:pt idx="54">
                  <c:v>32</c:v>
                </c:pt>
                <c:pt idx="55">
                  <c:v>30</c:v>
                </c:pt>
                <c:pt idx="56">
                  <c:v>35</c:v>
                </c:pt>
                <c:pt idx="57">
                  <c:v>27</c:v>
                </c:pt>
                <c:pt idx="58">
                  <c:v>34</c:v>
                </c:pt>
                <c:pt idx="59">
                  <c:v>30</c:v>
                </c:pt>
                <c:pt idx="60">
                  <c:v>31</c:v>
                </c:pt>
                <c:pt idx="61">
                  <c:v>33</c:v>
                </c:pt>
                <c:pt idx="62">
                  <c:v>31</c:v>
                </c:pt>
                <c:pt idx="63">
                  <c:v>32</c:v>
                </c:pt>
                <c:pt idx="64">
                  <c:v>29</c:v>
                </c:pt>
                <c:pt idx="65">
                  <c:v>32</c:v>
                </c:pt>
                <c:pt idx="66">
                  <c:v>37</c:v>
                </c:pt>
                <c:pt idx="67">
                  <c:v>35</c:v>
                </c:pt>
                <c:pt idx="68">
                  <c:v>36</c:v>
                </c:pt>
                <c:pt idx="69">
                  <c:v>35</c:v>
                </c:pt>
                <c:pt idx="70">
                  <c:v>36</c:v>
                </c:pt>
                <c:pt idx="71">
                  <c:v>34</c:v>
                </c:pt>
                <c:pt idx="72">
                  <c:v>32</c:v>
                </c:pt>
                <c:pt idx="73">
                  <c:v>36</c:v>
                </c:pt>
                <c:pt idx="74">
                  <c:v>37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36</c:v>
                </c:pt>
                <c:pt idx="79">
                  <c:v>34</c:v>
                </c:pt>
                <c:pt idx="80">
                  <c:v>34</c:v>
                </c:pt>
                <c:pt idx="81">
                  <c:v>31</c:v>
                </c:pt>
                <c:pt idx="82">
                  <c:v>33</c:v>
                </c:pt>
                <c:pt idx="83">
                  <c:v>36</c:v>
                </c:pt>
                <c:pt idx="84">
                  <c:v>34</c:v>
                </c:pt>
                <c:pt idx="85">
                  <c:v>35</c:v>
                </c:pt>
                <c:pt idx="86">
                  <c:v>37</c:v>
                </c:pt>
                <c:pt idx="87">
                  <c:v>37</c:v>
                </c:pt>
                <c:pt idx="88">
                  <c:v>37</c:v>
                </c:pt>
                <c:pt idx="89">
                  <c:v>35</c:v>
                </c:pt>
                <c:pt idx="90">
                  <c:v>35</c:v>
                </c:pt>
                <c:pt idx="91">
                  <c:v>37</c:v>
                </c:pt>
                <c:pt idx="92">
                  <c:v>30</c:v>
                </c:pt>
                <c:pt idx="93">
                  <c:v>33</c:v>
                </c:pt>
                <c:pt idx="94">
                  <c:v>32</c:v>
                </c:pt>
                <c:pt idx="95">
                  <c:v>36</c:v>
                </c:pt>
                <c:pt idx="96">
                  <c:v>35</c:v>
                </c:pt>
                <c:pt idx="97">
                  <c:v>33</c:v>
                </c:pt>
                <c:pt idx="98">
                  <c:v>31</c:v>
                </c:pt>
                <c:pt idx="99">
                  <c:v>36</c:v>
                </c:pt>
                <c:pt idx="100">
                  <c:v>35</c:v>
                </c:pt>
                <c:pt idx="101">
                  <c:v>36</c:v>
                </c:pt>
                <c:pt idx="102">
                  <c:v>34</c:v>
                </c:pt>
                <c:pt idx="103">
                  <c:v>32</c:v>
                </c:pt>
                <c:pt idx="104">
                  <c:v>32</c:v>
                </c:pt>
                <c:pt idx="105">
                  <c:v>37</c:v>
                </c:pt>
                <c:pt idx="106">
                  <c:v>35</c:v>
                </c:pt>
                <c:pt idx="107">
                  <c:v>33</c:v>
                </c:pt>
                <c:pt idx="108">
                  <c:v>30</c:v>
                </c:pt>
                <c:pt idx="109">
                  <c:v>30</c:v>
                </c:pt>
                <c:pt idx="110">
                  <c:v>33</c:v>
                </c:pt>
                <c:pt idx="111">
                  <c:v>34</c:v>
                </c:pt>
                <c:pt idx="112">
                  <c:v>35</c:v>
                </c:pt>
                <c:pt idx="113">
                  <c:v>29</c:v>
                </c:pt>
                <c:pt idx="114">
                  <c:v>36</c:v>
                </c:pt>
                <c:pt idx="115">
                  <c:v>36</c:v>
                </c:pt>
                <c:pt idx="116">
                  <c:v>33</c:v>
                </c:pt>
                <c:pt idx="117">
                  <c:v>28</c:v>
                </c:pt>
                <c:pt idx="118">
                  <c:v>33</c:v>
                </c:pt>
                <c:pt idx="119">
                  <c:v>32</c:v>
                </c:pt>
                <c:pt idx="120">
                  <c:v>28</c:v>
                </c:pt>
                <c:pt idx="121">
                  <c:v>33</c:v>
                </c:pt>
                <c:pt idx="122">
                  <c:v>28</c:v>
                </c:pt>
                <c:pt idx="123">
                  <c:v>31</c:v>
                </c:pt>
                <c:pt idx="124">
                  <c:v>32</c:v>
                </c:pt>
                <c:pt idx="125">
                  <c:v>32</c:v>
                </c:pt>
                <c:pt idx="126">
                  <c:v>31</c:v>
                </c:pt>
                <c:pt idx="127">
                  <c:v>31</c:v>
                </c:pt>
                <c:pt idx="128">
                  <c:v>31</c:v>
                </c:pt>
                <c:pt idx="129">
                  <c:v>27</c:v>
                </c:pt>
                <c:pt idx="130">
                  <c:v>26</c:v>
                </c:pt>
                <c:pt idx="131">
                  <c:v>33</c:v>
                </c:pt>
                <c:pt idx="132">
                  <c:v>27</c:v>
                </c:pt>
                <c:pt idx="133">
                  <c:v>30</c:v>
                </c:pt>
                <c:pt idx="134">
                  <c:v>31</c:v>
                </c:pt>
                <c:pt idx="135">
                  <c:v>28</c:v>
                </c:pt>
                <c:pt idx="136">
                  <c:v>29</c:v>
                </c:pt>
                <c:pt idx="137">
                  <c:v>30</c:v>
                </c:pt>
                <c:pt idx="138">
                  <c:v>31</c:v>
                </c:pt>
                <c:pt idx="139">
                  <c:v>32</c:v>
                </c:pt>
                <c:pt idx="140">
                  <c:v>28</c:v>
                </c:pt>
                <c:pt idx="141">
                  <c:v>30</c:v>
                </c:pt>
                <c:pt idx="142">
                  <c:v>30</c:v>
                </c:pt>
                <c:pt idx="143">
                  <c:v>30</c:v>
                </c:pt>
                <c:pt idx="144">
                  <c:v>31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31</c:v>
                </c:pt>
                <c:pt idx="149">
                  <c:v>30</c:v>
                </c:pt>
                <c:pt idx="150">
                  <c:v>32</c:v>
                </c:pt>
                <c:pt idx="151">
                  <c:v>29</c:v>
                </c:pt>
                <c:pt idx="152">
                  <c:v>25</c:v>
                </c:pt>
                <c:pt idx="153">
                  <c:v>31</c:v>
                </c:pt>
                <c:pt idx="154">
                  <c:v>32</c:v>
                </c:pt>
                <c:pt idx="155">
                  <c:v>34</c:v>
                </c:pt>
                <c:pt idx="156">
                  <c:v>30</c:v>
                </c:pt>
                <c:pt idx="157">
                  <c:v>32</c:v>
                </c:pt>
                <c:pt idx="158">
                  <c:v>31</c:v>
                </c:pt>
                <c:pt idx="159">
                  <c:v>29</c:v>
                </c:pt>
                <c:pt idx="160">
                  <c:v>35</c:v>
                </c:pt>
                <c:pt idx="161">
                  <c:v>28</c:v>
                </c:pt>
                <c:pt idx="162">
                  <c:v>31</c:v>
                </c:pt>
                <c:pt idx="163">
                  <c:v>34</c:v>
                </c:pt>
                <c:pt idx="164">
                  <c:v>29</c:v>
                </c:pt>
                <c:pt idx="165">
                  <c:v>32</c:v>
                </c:pt>
                <c:pt idx="166">
                  <c:v>25</c:v>
                </c:pt>
                <c:pt idx="167">
                  <c:v>31</c:v>
                </c:pt>
                <c:pt idx="168">
                  <c:v>30</c:v>
                </c:pt>
                <c:pt idx="169">
                  <c:v>31</c:v>
                </c:pt>
                <c:pt idx="170">
                  <c:v>30</c:v>
                </c:pt>
                <c:pt idx="171">
                  <c:v>30</c:v>
                </c:pt>
                <c:pt idx="172">
                  <c:v>33</c:v>
                </c:pt>
                <c:pt idx="173">
                  <c:v>30</c:v>
                </c:pt>
                <c:pt idx="174">
                  <c:v>31</c:v>
                </c:pt>
                <c:pt idx="175">
                  <c:v>30</c:v>
                </c:pt>
                <c:pt idx="176">
                  <c:v>28</c:v>
                </c:pt>
                <c:pt idx="177">
                  <c:v>30</c:v>
                </c:pt>
                <c:pt idx="178">
                  <c:v>28</c:v>
                </c:pt>
                <c:pt idx="179">
                  <c:v>27</c:v>
                </c:pt>
                <c:pt idx="180">
                  <c:v>32</c:v>
                </c:pt>
                <c:pt idx="181">
                  <c:v>29</c:v>
                </c:pt>
                <c:pt idx="182">
                  <c:v>27</c:v>
                </c:pt>
                <c:pt idx="183">
                  <c:v>26</c:v>
                </c:pt>
                <c:pt idx="184">
                  <c:v>31</c:v>
                </c:pt>
                <c:pt idx="185">
                  <c:v>32</c:v>
                </c:pt>
                <c:pt idx="186">
                  <c:v>33</c:v>
                </c:pt>
                <c:pt idx="187">
                  <c:v>26</c:v>
                </c:pt>
                <c:pt idx="188">
                  <c:v>27</c:v>
                </c:pt>
                <c:pt idx="189">
                  <c:v>31</c:v>
                </c:pt>
                <c:pt idx="190">
                  <c:v>28</c:v>
                </c:pt>
                <c:pt idx="191">
                  <c:v>31</c:v>
                </c:pt>
                <c:pt idx="192">
                  <c:v>26</c:v>
                </c:pt>
                <c:pt idx="193">
                  <c:v>27</c:v>
                </c:pt>
                <c:pt idx="194">
                  <c:v>30</c:v>
                </c:pt>
                <c:pt idx="195">
                  <c:v>23</c:v>
                </c:pt>
                <c:pt idx="196">
                  <c:v>31</c:v>
                </c:pt>
                <c:pt idx="197">
                  <c:v>28</c:v>
                </c:pt>
                <c:pt idx="198">
                  <c:v>28</c:v>
                </c:pt>
                <c:pt idx="199">
                  <c:v>31</c:v>
                </c:pt>
                <c:pt idx="20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D43-4A36-96AF-8A7CECAC9731}"/>
            </c:ext>
          </c:extLst>
        </c:ser>
        <c:ser>
          <c:idx val="14"/>
          <c:order val="14"/>
          <c:tx>
            <c:strRef>
              <c:f>'0iter ry diffM'!$O$1</c:f>
              <c:strCache>
                <c:ptCount val="1"/>
                <c:pt idx="0">
                  <c:v>1110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diffM'!$O$2:$O$202</c:f>
              <c:numCache>
                <c:formatCode>General</c:formatCode>
                <c:ptCount val="201"/>
                <c:pt idx="0">
                  <c:v>34</c:v>
                </c:pt>
                <c:pt idx="1">
                  <c:v>33</c:v>
                </c:pt>
                <c:pt idx="2">
                  <c:v>35</c:v>
                </c:pt>
                <c:pt idx="3">
                  <c:v>40</c:v>
                </c:pt>
                <c:pt idx="4">
                  <c:v>32</c:v>
                </c:pt>
                <c:pt idx="5">
                  <c:v>32</c:v>
                </c:pt>
                <c:pt idx="6">
                  <c:v>33</c:v>
                </c:pt>
                <c:pt idx="7">
                  <c:v>34</c:v>
                </c:pt>
                <c:pt idx="8">
                  <c:v>39</c:v>
                </c:pt>
                <c:pt idx="9">
                  <c:v>37</c:v>
                </c:pt>
                <c:pt idx="10">
                  <c:v>36</c:v>
                </c:pt>
                <c:pt idx="11">
                  <c:v>39</c:v>
                </c:pt>
                <c:pt idx="12">
                  <c:v>37</c:v>
                </c:pt>
                <c:pt idx="13">
                  <c:v>35</c:v>
                </c:pt>
                <c:pt idx="14">
                  <c:v>36</c:v>
                </c:pt>
                <c:pt idx="15">
                  <c:v>36</c:v>
                </c:pt>
                <c:pt idx="16">
                  <c:v>38</c:v>
                </c:pt>
                <c:pt idx="17">
                  <c:v>38</c:v>
                </c:pt>
                <c:pt idx="18">
                  <c:v>41</c:v>
                </c:pt>
                <c:pt idx="19">
                  <c:v>42</c:v>
                </c:pt>
                <c:pt idx="20">
                  <c:v>40</c:v>
                </c:pt>
                <c:pt idx="21">
                  <c:v>35</c:v>
                </c:pt>
                <c:pt idx="22">
                  <c:v>39</c:v>
                </c:pt>
                <c:pt idx="23">
                  <c:v>37</c:v>
                </c:pt>
                <c:pt idx="24">
                  <c:v>39</c:v>
                </c:pt>
                <c:pt idx="25">
                  <c:v>38</c:v>
                </c:pt>
                <c:pt idx="26">
                  <c:v>41</c:v>
                </c:pt>
                <c:pt idx="27">
                  <c:v>42</c:v>
                </c:pt>
                <c:pt idx="28">
                  <c:v>42</c:v>
                </c:pt>
                <c:pt idx="29">
                  <c:v>37</c:v>
                </c:pt>
                <c:pt idx="30">
                  <c:v>37</c:v>
                </c:pt>
                <c:pt idx="31">
                  <c:v>41</c:v>
                </c:pt>
                <c:pt idx="32">
                  <c:v>37</c:v>
                </c:pt>
                <c:pt idx="33">
                  <c:v>43</c:v>
                </c:pt>
                <c:pt idx="34">
                  <c:v>43</c:v>
                </c:pt>
                <c:pt idx="35">
                  <c:v>40</c:v>
                </c:pt>
                <c:pt idx="36">
                  <c:v>38</c:v>
                </c:pt>
                <c:pt idx="37">
                  <c:v>43</c:v>
                </c:pt>
                <c:pt idx="38">
                  <c:v>43</c:v>
                </c:pt>
                <c:pt idx="39">
                  <c:v>37</c:v>
                </c:pt>
                <c:pt idx="40">
                  <c:v>41</c:v>
                </c:pt>
                <c:pt idx="41">
                  <c:v>39</c:v>
                </c:pt>
                <c:pt idx="42">
                  <c:v>41</c:v>
                </c:pt>
                <c:pt idx="43">
                  <c:v>42</c:v>
                </c:pt>
                <c:pt idx="44">
                  <c:v>42</c:v>
                </c:pt>
                <c:pt idx="45">
                  <c:v>40</c:v>
                </c:pt>
                <c:pt idx="46">
                  <c:v>43</c:v>
                </c:pt>
                <c:pt idx="47">
                  <c:v>40</c:v>
                </c:pt>
                <c:pt idx="48">
                  <c:v>44</c:v>
                </c:pt>
                <c:pt idx="49">
                  <c:v>41</c:v>
                </c:pt>
                <c:pt idx="50">
                  <c:v>43</c:v>
                </c:pt>
                <c:pt idx="51">
                  <c:v>41</c:v>
                </c:pt>
                <c:pt idx="52">
                  <c:v>45</c:v>
                </c:pt>
                <c:pt idx="53">
                  <c:v>43</c:v>
                </c:pt>
                <c:pt idx="54">
                  <c:v>39</c:v>
                </c:pt>
                <c:pt idx="55">
                  <c:v>40</c:v>
                </c:pt>
                <c:pt idx="56">
                  <c:v>41</c:v>
                </c:pt>
                <c:pt idx="57">
                  <c:v>39</c:v>
                </c:pt>
                <c:pt idx="58">
                  <c:v>40</c:v>
                </c:pt>
                <c:pt idx="59">
                  <c:v>44</c:v>
                </c:pt>
                <c:pt idx="60">
                  <c:v>39</c:v>
                </c:pt>
                <c:pt idx="61">
                  <c:v>37</c:v>
                </c:pt>
                <c:pt idx="62">
                  <c:v>42</c:v>
                </c:pt>
                <c:pt idx="63">
                  <c:v>40</c:v>
                </c:pt>
                <c:pt idx="64">
                  <c:v>41</c:v>
                </c:pt>
                <c:pt idx="65">
                  <c:v>39</c:v>
                </c:pt>
                <c:pt idx="66">
                  <c:v>40</c:v>
                </c:pt>
                <c:pt idx="67">
                  <c:v>41</c:v>
                </c:pt>
                <c:pt idx="68">
                  <c:v>42</c:v>
                </c:pt>
                <c:pt idx="69">
                  <c:v>36</c:v>
                </c:pt>
                <c:pt idx="70">
                  <c:v>39</c:v>
                </c:pt>
                <c:pt idx="71">
                  <c:v>38</c:v>
                </c:pt>
                <c:pt idx="72">
                  <c:v>39</c:v>
                </c:pt>
                <c:pt idx="73">
                  <c:v>36</c:v>
                </c:pt>
                <c:pt idx="74">
                  <c:v>39</c:v>
                </c:pt>
                <c:pt idx="75">
                  <c:v>37</c:v>
                </c:pt>
                <c:pt idx="76">
                  <c:v>36</c:v>
                </c:pt>
                <c:pt idx="77">
                  <c:v>35</c:v>
                </c:pt>
                <c:pt idx="78">
                  <c:v>34</c:v>
                </c:pt>
                <c:pt idx="79">
                  <c:v>35</c:v>
                </c:pt>
                <c:pt idx="80">
                  <c:v>38</c:v>
                </c:pt>
                <c:pt idx="81">
                  <c:v>35</c:v>
                </c:pt>
                <c:pt idx="82">
                  <c:v>31</c:v>
                </c:pt>
                <c:pt idx="83">
                  <c:v>37</c:v>
                </c:pt>
                <c:pt idx="84">
                  <c:v>41</c:v>
                </c:pt>
                <c:pt idx="85">
                  <c:v>32</c:v>
                </c:pt>
                <c:pt idx="86">
                  <c:v>38</c:v>
                </c:pt>
                <c:pt idx="87">
                  <c:v>37</c:v>
                </c:pt>
                <c:pt idx="88">
                  <c:v>42</c:v>
                </c:pt>
                <c:pt idx="89">
                  <c:v>38</c:v>
                </c:pt>
                <c:pt idx="90">
                  <c:v>38</c:v>
                </c:pt>
                <c:pt idx="91">
                  <c:v>42</c:v>
                </c:pt>
                <c:pt idx="92">
                  <c:v>38</c:v>
                </c:pt>
                <c:pt idx="93">
                  <c:v>35</c:v>
                </c:pt>
                <c:pt idx="94">
                  <c:v>34</c:v>
                </c:pt>
                <c:pt idx="95">
                  <c:v>38</c:v>
                </c:pt>
                <c:pt idx="96">
                  <c:v>36</c:v>
                </c:pt>
                <c:pt idx="97">
                  <c:v>37</c:v>
                </c:pt>
                <c:pt idx="98">
                  <c:v>39</c:v>
                </c:pt>
                <c:pt idx="99">
                  <c:v>37</c:v>
                </c:pt>
                <c:pt idx="100">
                  <c:v>38</c:v>
                </c:pt>
                <c:pt idx="101">
                  <c:v>36</c:v>
                </c:pt>
                <c:pt idx="102">
                  <c:v>40</c:v>
                </c:pt>
                <c:pt idx="103">
                  <c:v>37</c:v>
                </c:pt>
                <c:pt idx="104">
                  <c:v>40</c:v>
                </c:pt>
                <c:pt idx="105">
                  <c:v>40</c:v>
                </c:pt>
                <c:pt idx="106">
                  <c:v>43</c:v>
                </c:pt>
                <c:pt idx="107">
                  <c:v>38</c:v>
                </c:pt>
                <c:pt idx="108">
                  <c:v>36</c:v>
                </c:pt>
                <c:pt idx="109">
                  <c:v>40</c:v>
                </c:pt>
                <c:pt idx="110">
                  <c:v>36</c:v>
                </c:pt>
                <c:pt idx="111">
                  <c:v>43</c:v>
                </c:pt>
                <c:pt idx="112">
                  <c:v>41</c:v>
                </c:pt>
                <c:pt idx="113">
                  <c:v>41</c:v>
                </c:pt>
                <c:pt idx="114">
                  <c:v>42</c:v>
                </c:pt>
                <c:pt idx="115">
                  <c:v>44</c:v>
                </c:pt>
                <c:pt idx="116">
                  <c:v>39</c:v>
                </c:pt>
                <c:pt idx="117">
                  <c:v>40</c:v>
                </c:pt>
                <c:pt idx="118">
                  <c:v>45</c:v>
                </c:pt>
                <c:pt idx="119">
                  <c:v>46</c:v>
                </c:pt>
                <c:pt idx="120">
                  <c:v>41</c:v>
                </c:pt>
                <c:pt idx="121">
                  <c:v>41</c:v>
                </c:pt>
                <c:pt idx="122">
                  <c:v>39</c:v>
                </c:pt>
                <c:pt idx="123">
                  <c:v>44</c:v>
                </c:pt>
                <c:pt idx="124">
                  <c:v>44</c:v>
                </c:pt>
                <c:pt idx="125">
                  <c:v>43</c:v>
                </c:pt>
                <c:pt idx="126">
                  <c:v>39</c:v>
                </c:pt>
                <c:pt idx="127">
                  <c:v>42</c:v>
                </c:pt>
                <c:pt idx="128">
                  <c:v>40</c:v>
                </c:pt>
                <c:pt idx="129">
                  <c:v>40</c:v>
                </c:pt>
                <c:pt idx="130">
                  <c:v>38</c:v>
                </c:pt>
                <c:pt idx="131">
                  <c:v>46</c:v>
                </c:pt>
                <c:pt idx="132">
                  <c:v>41</c:v>
                </c:pt>
                <c:pt idx="133">
                  <c:v>47</c:v>
                </c:pt>
                <c:pt idx="134">
                  <c:v>40</c:v>
                </c:pt>
                <c:pt idx="135">
                  <c:v>41</c:v>
                </c:pt>
                <c:pt idx="136">
                  <c:v>37</c:v>
                </c:pt>
                <c:pt idx="137">
                  <c:v>42</c:v>
                </c:pt>
                <c:pt idx="138">
                  <c:v>42</c:v>
                </c:pt>
                <c:pt idx="139">
                  <c:v>45</c:v>
                </c:pt>
                <c:pt idx="140">
                  <c:v>42</c:v>
                </c:pt>
                <c:pt idx="141">
                  <c:v>43</c:v>
                </c:pt>
                <c:pt idx="142">
                  <c:v>40</c:v>
                </c:pt>
                <c:pt idx="143">
                  <c:v>38</c:v>
                </c:pt>
                <c:pt idx="144">
                  <c:v>42</c:v>
                </c:pt>
                <c:pt idx="145">
                  <c:v>43</c:v>
                </c:pt>
                <c:pt idx="146">
                  <c:v>39</c:v>
                </c:pt>
                <c:pt idx="147">
                  <c:v>42</c:v>
                </c:pt>
                <c:pt idx="148">
                  <c:v>40</c:v>
                </c:pt>
                <c:pt idx="149">
                  <c:v>41</c:v>
                </c:pt>
                <c:pt idx="150">
                  <c:v>38</c:v>
                </c:pt>
                <c:pt idx="151">
                  <c:v>40</c:v>
                </c:pt>
                <c:pt idx="152">
                  <c:v>37</c:v>
                </c:pt>
                <c:pt idx="153">
                  <c:v>43</c:v>
                </c:pt>
                <c:pt idx="154">
                  <c:v>41</c:v>
                </c:pt>
                <c:pt idx="155">
                  <c:v>42</c:v>
                </c:pt>
                <c:pt idx="156">
                  <c:v>40</c:v>
                </c:pt>
                <c:pt idx="157">
                  <c:v>44</c:v>
                </c:pt>
                <c:pt idx="158">
                  <c:v>36</c:v>
                </c:pt>
                <c:pt idx="159">
                  <c:v>38</c:v>
                </c:pt>
                <c:pt idx="160">
                  <c:v>42</c:v>
                </c:pt>
                <c:pt idx="161">
                  <c:v>38</c:v>
                </c:pt>
                <c:pt idx="162">
                  <c:v>42</c:v>
                </c:pt>
                <c:pt idx="163">
                  <c:v>43</c:v>
                </c:pt>
                <c:pt idx="164">
                  <c:v>38</c:v>
                </c:pt>
                <c:pt idx="165">
                  <c:v>36</c:v>
                </c:pt>
                <c:pt idx="166">
                  <c:v>36</c:v>
                </c:pt>
                <c:pt idx="167">
                  <c:v>40</c:v>
                </c:pt>
                <c:pt idx="168">
                  <c:v>39</c:v>
                </c:pt>
                <c:pt idx="169">
                  <c:v>45</c:v>
                </c:pt>
                <c:pt idx="170">
                  <c:v>44</c:v>
                </c:pt>
                <c:pt idx="171">
                  <c:v>43</c:v>
                </c:pt>
                <c:pt idx="172">
                  <c:v>39</c:v>
                </c:pt>
                <c:pt idx="173">
                  <c:v>37</c:v>
                </c:pt>
                <c:pt idx="174">
                  <c:v>39</c:v>
                </c:pt>
                <c:pt idx="175">
                  <c:v>40</c:v>
                </c:pt>
                <c:pt idx="176">
                  <c:v>45</c:v>
                </c:pt>
                <c:pt idx="177">
                  <c:v>45</c:v>
                </c:pt>
                <c:pt idx="178">
                  <c:v>35</c:v>
                </c:pt>
                <c:pt idx="179">
                  <c:v>40</c:v>
                </c:pt>
                <c:pt idx="180">
                  <c:v>45</c:v>
                </c:pt>
                <c:pt idx="181">
                  <c:v>41</c:v>
                </c:pt>
                <c:pt idx="182">
                  <c:v>46</c:v>
                </c:pt>
                <c:pt idx="183">
                  <c:v>43</c:v>
                </c:pt>
                <c:pt idx="184">
                  <c:v>40</c:v>
                </c:pt>
                <c:pt idx="185">
                  <c:v>51</c:v>
                </c:pt>
                <c:pt idx="186">
                  <c:v>44</c:v>
                </c:pt>
                <c:pt idx="187">
                  <c:v>43</c:v>
                </c:pt>
                <c:pt idx="188">
                  <c:v>47</c:v>
                </c:pt>
                <c:pt idx="189">
                  <c:v>40</c:v>
                </c:pt>
                <c:pt idx="190">
                  <c:v>48</c:v>
                </c:pt>
                <c:pt idx="191">
                  <c:v>48</c:v>
                </c:pt>
                <c:pt idx="192">
                  <c:v>43</c:v>
                </c:pt>
                <c:pt idx="193">
                  <c:v>45</c:v>
                </c:pt>
                <c:pt idx="194">
                  <c:v>46</c:v>
                </c:pt>
                <c:pt idx="195">
                  <c:v>41</c:v>
                </c:pt>
                <c:pt idx="196">
                  <c:v>50</c:v>
                </c:pt>
                <c:pt idx="197">
                  <c:v>46</c:v>
                </c:pt>
                <c:pt idx="198">
                  <c:v>48</c:v>
                </c:pt>
                <c:pt idx="199">
                  <c:v>47</c:v>
                </c:pt>
                <c:pt idx="20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D43-4A36-96AF-8A7CECAC9731}"/>
            </c:ext>
          </c:extLst>
        </c:ser>
        <c:ser>
          <c:idx val="15"/>
          <c:order val="15"/>
          <c:tx>
            <c:strRef>
              <c:f>'0iter ry diffM'!$P$1</c:f>
              <c:strCache>
                <c:ptCount val="1"/>
                <c:pt idx="0">
                  <c:v>1111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'0iter ry diffM'!$R$2:$R$202</c:f>
              <c:strCache>
                <c:ptCount val="201"/>
                <c:pt idx="0">
                  <c:v>-1.0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-0.58</c:v>
                </c:pt>
                <c:pt idx="43">
                  <c:v>-0.57</c:v>
                </c:pt>
                <c:pt idx="44">
                  <c:v>-0.56</c:v>
                </c:pt>
                <c:pt idx="45">
                  <c:v>-0.55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-0.43</c:v>
                </c:pt>
                <c:pt idx="58">
                  <c:v>-0.42</c:v>
                </c:pt>
                <c:pt idx="59">
                  <c:v>-0.41</c:v>
                </c:pt>
                <c:pt idx="60">
                  <c:v>-0.4</c:v>
                </c:pt>
                <c:pt idx="61">
                  <c:v>-0.39</c:v>
                </c:pt>
                <c:pt idx="62">
                  <c:v>-0.38</c:v>
                </c:pt>
                <c:pt idx="63">
                  <c:v>-0.37</c:v>
                </c:pt>
                <c:pt idx="64">
                  <c:v>-0.36</c:v>
                </c:pt>
                <c:pt idx="65">
                  <c:v>-0.35</c:v>
                </c:pt>
                <c:pt idx="66">
                  <c:v>-0.34</c:v>
                </c:pt>
                <c:pt idx="67">
                  <c:v>-0.33</c:v>
                </c:pt>
                <c:pt idx="68">
                  <c:v>-0.32</c:v>
                </c:pt>
                <c:pt idx="69">
                  <c:v>-0.31</c:v>
                </c:pt>
                <c:pt idx="70">
                  <c:v>-0.3</c:v>
                </c:pt>
                <c:pt idx="71">
                  <c:v>-0.29</c:v>
                </c:pt>
                <c:pt idx="72">
                  <c:v>-0.28</c:v>
                </c:pt>
                <c:pt idx="73">
                  <c:v>-0.27</c:v>
                </c:pt>
                <c:pt idx="74">
                  <c:v>-0.26</c:v>
                </c:pt>
                <c:pt idx="75">
                  <c:v>-0.25</c:v>
                </c:pt>
                <c:pt idx="76">
                  <c:v>-0.24</c:v>
                </c:pt>
                <c:pt idx="77">
                  <c:v>-0.23</c:v>
                </c:pt>
                <c:pt idx="78">
                  <c:v>-0.22</c:v>
                </c:pt>
                <c:pt idx="79">
                  <c:v>-0.21</c:v>
                </c:pt>
                <c:pt idx="80">
                  <c:v>-0.2</c:v>
                </c:pt>
                <c:pt idx="81">
                  <c:v>-0.19</c:v>
                </c:pt>
                <c:pt idx="82">
                  <c:v>-0.18</c:v>
                </c:pt>
                <c:pt idx="83">
                  <c:v>-0.17</c:v>
                </c:pt>
                <c:pt idx="84">
                  <c:v>-0.16</c:v>
                </c:pt>
                <c:pt idx="85">
                  <c:v>-0.15</c:v>
                </c:pt>
                <c:pt idx="86">
                  <c:v>-0.14</c:v>
                </c:pt>
                <c:pt idx="87">
                  <c:v>-0.13</c:v>
                </c:pt>
                <c:pt idx="88">
                  <c:v>-0.12</c:v>
                </c:pt>
                <c:pt idx="89">
                  <c:v>-0.11</c:v>
                </c:pt>
                <c:pt idx="90">
                  <c:v>-0.1</c:v>
                </c:pt>
                <c:pt idx="91">
                  <c:v>-0.09</c:v>
                </c:pt>
                <c:pt idx="92">
                  <c:v>-0.08</c:v>
                </c:pt>
                <c:pt idx="93">
                  <c:v>-0.07</c:v>
                </c:pt>
                <c:pt idx="94">
                  <c:v>-0.06</c:v>
                </c:pt>
                <c:pt idx="95">
                  <c:v>-0.05</c:v>
                </c:pt>
                <c:pt idx="96">
                  <c:v>-0.04</c:v>
                </c:pt>
                <c:pt idx="97">
                  <c:v>-0.03</c:v>
                </c:pt>
                <c:pt idx="98">
                  <c:v>-0.02</c:v>
                </c:pt>
                <c:pt idx="99">
                  <c:v>-0.01</c:v>
                </c:pt>
                <c:pt idx="100">
                  <c:v>0.0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0.06</c:v>
                </c:pt>
                <c:pt idx="107">
                  <c:v>0.07</c:v>
                </c:pt>
                <c:pt idx="108">
                  <c:v>0.08</c:v>
                </c:pt>
                <c:pt idx="109">
                  <c:v>0.09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</c:v>
                </c:pt>
                <c:pt idx="129">
                  <c:v>0.29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</c:v>
                </c:pt>
                <c:pt idx="156">
                  <c:v>0.56</c:v>
                </c:pt>
                <c:pt idx="157">
                  <c:v>0.57</c:v>
                </c:pt>
                <c:pt idx="158">
                  <c:v>0.58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1.0</c:v>
                </c:pt>
              </c:strCache>
            </c:strRef>
          </c:cat>
          <c:val>
            <c:numRef>
              <c:f>'0iter ry diffM'!$P$2:$P$202</c:f>
              <c:numCache>
                <c:formatCode>General</c:formatCode>
                <c:ptCount val="201"/>
                <c:pt idx="0">
                  <c:v>22</c:v>
                </c:pt>
                <c:pt idx="1">
                  <c:v>25</c:v>
                </c:pt>
                <c:pt idx="2">
                  <c:v>25</c:v>
                </c:pt>
                <c:pt idx="3">
                  <c:v>28</c:v>
                </c:pt>
                <c:pt idx="4">
                  <c:v>28</c:v>
                </c:pt>
                <c:pt idx="5">
                  <c:v>23</c:v>
                </c:pt>
                <c:pt idx="6">
                  <c:v>27</c:v>
                </c:pt>
                <c:pt idx="7">
                  <c:v>28</c:v>
                </c:pt>
                <c:pt idx="8">
                  <c:v>30</c:v>
                </c:pt>
                <c:pt idx="9">
                  <c:v>28</c:v>
                </c:pt>
                <c:pt idx="10">
                  <c:v>25</c:v>
                </c:pt>
                <c:pt idx="11">
                  <c:v>28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31</c:v>
                </c:pt>
                <c:pt idx="16">
                  <c:v>33</c:v>
                </c:pt>
                <c:pt idx="17">
                  <c:v>32</c:v>
                </c:pt>
                <c:pt idx="18">
                  <c:v>35</c:v>
                </c:pt>
                <c:pt idx="19">
                  <c:v>33</c:v>
                </c:pt>
                <c:pt idx="20">
                  <c:v>34</c:v>
                </c:pt>
                <c:pt idx="21">
                  <c:v>31</c:v>
                </c:pt>
                <c:pt idx="22">
                  <c:v>31</c:v>
                </c:pt>
                <c:pt idx="23">
                  <c:v>31</c:v>
                </c:pt>
                <c:pt idx="24">
                  <c:v>35</c:v>
                </c:pt>
                <c:pt idx="25">
                  <c:v>36</c:v>
                </c:pt>
                <c:pt idx="26">
                  <c:v>39</c:v>
                </c:pt>
                <c:pt idx="27">
                  <c:v>36</c:v>
                </c:pt>
                <c:pt idx="28">
                  <c:v>36</c:v>
                </c:pt>
                <c:pt idx="29">
                  <c:v>37</c:v>
                </c:pt>
                <c:pt idx="30">
                  <c:v>41</c:v>
                </c:pt>
                <c:pt idx="31">
                  <c:v>37</c:v>
                </c:pt>
                <c:pt idx="32">
                  <c:v>42</c:v>
                </c:pt>
                <c:pt idx="33">
                  <c:v>39</c:v>
                </c:pt>
                <c:pt idx="34">
                  <c:v>39</c:v>
                </c:pt>
                <c:pt idx="35">
                  <c:v>38</c:v>
                </c:pt>
                <c:pt idx="36">
                  <c:v>40</c:v>
                </c:pt>
                <c:pt idx="37">
                  <c:v>41</c:v>
                </c:pt>
                <c:pt idx="38">
                  <c:v>37</c:v>
                </c:pt>
                <c:pt idx="39">
                  <c:v>36</c:v>
                </c:pt>
                <c:pt idx="40">
                  <c:v>39</c:v>
                </c:pt>
                <c:pt idx="41">
                  <c:v>37</c:v>
                </c:pt>
                <c:pt idx="42">
                  <c:v>41</c:v>
                </c:pt>
                <c:pt idx="43">
                  <c:v>42</c:v>
                </c:pt>
                <c:pt idx="44">
                  <c:v>38</c:v>
                </c:pt>
                <c:pt idx="45">
                  <c:v>41</c:v>
                </c:pt>
                <c:pt idx="46">
                  <c:v>44</c:v>
                </c:pt>
                <c:pt idx="47">
                  <c:v>41</c:v>
                </c:pt>
                <c:pt idx="48">
                  <c:v>44</c:v>
                </c:pt>
                <c:pt idx="49">
                  <c:v>40</c:v>
                </c:pt>
                <c:pt idx="50">
                  <c:v>41</c:v>
                </c:pt>
                <c:pt idx="51">
                  <c:v>39</c:v>
                </c:pt>
                <c:pt idx="52">
                  <c:v>41</c:v>
                </c:pt>
                <c:pt idx="53">
                  <c:v>42</c:v>
                </c:pt>
                <c:pt idx="54">
                  <c:v>39</c:v>
                </c:pt>
                <c:pt idx="55">
                  <c:v>39</c:v>
                </c:pt>
                <c:pt idx="56">
                  <c:v>41</c:v>
                </c:pt>
                <c:pt idx="57">
                  <c:v>38</c:v>
                </c:pt>
                <c:pt idx="58">
                  <c:v>36</c:v>
                </c:pt>
                <c:pt idx="59">
                  <c:v>39</c:v>
                </c:pt>
                <c:pt idx="60">
                  <c:v>36</c:v>
                </c:pt>
                <c:pt idx="61">
                  <c:v>37</c:v>
                </c:pt>
                <c:pt idx="62">
                  <c:v>36</c:v>
                </c:pt>
                <c:pt idx="63">
                  <c:v>38</c:v>
                </c:pt>
                <c:pt idx="64">
                  <c:v>35</c:v>
                </c:pt>
                <c:pt idx="65">
                  <c:v>37</c:v>
                </c:pt>
                <c:pt idx="66">
                  <c:v>39</c:v>
                </c:pt>
                <c:pt idx="67">
                  <c:v>36</c:v>
                </c:pt>
                <c:pt idx="68">
                  <c:v>30</c:v>
                </c:pt>
                <c:pt idx="69">
                  <c:v>34</c:v>
                </c:pt>
                <c:pt idx="70">
                  <c:v>35</c:v>
                </c:pt>
                <c:pt idx="71">
                  <c:v>34</c:v>
                </c:pt>
                <c:pt idx="72">
                  <c:v>34</c:v>
                </c:pt>
                <c:pt idx="73">
                  <c:v>32</c:v>
                </c:pt>
                <c:pt idx="74">
                  <c:v>31</c:v>
                </c:pt>
                <c:pt idx="75">
                  <c:v>30</c:v>
                </c:pt>
                <c:pt idx="76">
                  <c:v>28</c:v>
                </c:pt>
                <c:pt idx="77">
                  <c:v>27</c:v>
                </c:pt>
                <c:pt idx="78">
                  <c:v>31</c:v>
                </c:pt>
                <c:pt idx="79">
                  <c:v>27</c:v>
                </c:pt>
                <c:pt idx="80">
                  <c:v>30</c:v>
                </c:pt>
                <c:pt idx="81">
                  <c:v>28</c:v>
                </c:pt>
                <c:pt idx="82">
                  <c:v>25</c:v>
                </c:pt>
                <c:pt idx="83">
                  <c:v>27</c:v>
                </c:pt>
                <c:pt idx="84">
                  <c:v>28</c:v>
                </c:pt>
                <c:pt idx="85">
                  <c:v>29</c:v>
                </c:pt>
                <c:pt idx="86">
                  <c:v>27</c:v>
                </c:pt>
                <c:pt idx="87">
                  <c:v>25</c:v>
                </c:pt>
                <c:pt idx="88">
                  <c:v>29</c:v>
                </c:pt>
                <c:pt idx="89">
                  <c:v>26</c:v>
                </c:pt>
                <c:pt idx="90">
                  <c:v>27</c:v>
                </c:pt>
                <c:pt idx="91">
                  <c:v>24</c:v>
                </c:pt>
                <c:pt idx="92">
                  <c:v>25</c:v>
                </c:pt>
                <c:pt idx="93">
                  <c:v>25</c:v>
                </c:pt>
                <c:pt idx="94">
                  <c:v>27</c:v>
                </c:pt>
                <c:pt idx="95">
                  <c:v>25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27</c:v>
                </c:pt>
                <c:pt idx="100">
                  <c:v>24</c:v>
                </c:pt>
                <c:pt idx="101">
                  <c:v>25</c:v>
                </c:pt>
                <c:pt idx="102">
                  <c:v>28</c:v>
                </c:pt>
                <c:pt idx="103">
                  <c:v>27</c:v>
                </c:pt>
                <c:pt idx="104">
                  <c:v>27</c:v>
                </c:pt>
                <c:pt idx="105">
                  <c:v>28</c:v>
                </c:pt>
                <c:pt idx="106">
                  <c:v>26</c:v>
                </c:pt>
                <c:pt idx="107">
                  <c:v>28</c:v>
                </c:pt>
                <c:pt idx="108">
                  <c:v>25</c:v>
                </c:pt>
                <c:pt idx="109">
                  <c:v>28</c:v>
                </c:pt>
                <c:pt idx="110">
                  <c:v>32</c:v>
                </c:pt>
                <c:pt idx="111">
                  <c:v>28</c:v>
                </c:pt>
                <c:pt idx="112">
                  <c:v>34</c:v>
                </c:pt>
                <c:pt idx="113">
                  <c:v>28</c:v>
                </c:pt>
                <c:pt idx="114">
                  <c:v>33</c:v>
                </c:pt>
                <c:pt idx="115">
                  <c:v>32</c:v>
                </c:pt>
                <c:pt idx="116">
                  <c:v>36</c:v>
                </c:pt>
                <c:pt idx="117">
                  <c:v>34</c:v>
                </c:pt>
                <c:pt idx="118">
                  <c:v>35</c:v>
                </c:pt>
                <c:pt idx="119">
                  <c:v>36</c:v>
                </c:pt>
                <c:pt idx="120">
                  <c:v>38</c:v>
                </c:pt>
                <c:pt idx="121">
                  <c:v>35</c:v>
                </c:pt>
                <c:pt idx="122">
                  <c:v>41</c:v>
                </c:pt>
                <c:pt idx="123">
                  <c:v>39</c:v>
                </c:pt>
                <c:pt idx="124">
                  <c:v>40</c:v>
                </c:pt>
                <c:pt idx="125">
                  <c:v>41</c:v>
                </c:pt>
                <c:pt idx="126">
                  <c:v>41</c:v>
                </c:pt>
                <c:pt idx="127">
                  <c:v>42</c:v>
                </c:pt>
                <c:pt idx="128">
                  <c:v>46</c:v>
                </c:pt>
                <c:pt idx="129">
                  <c:v>42</c:v>
                </c:pt>
                <c:pt idx="130">
                  <c:v>43</c:v>
                </c:pt>
                <c:pt idx="131">
                  <c:v>48</c:v>
                </c:pt>
                <c:pt idx="132">
                  <c:v>46</c:v>
                </c:pt>
                <c:pt idx="133">
                  <c:v>41</c:v>
                </c:pt>
                <c:pt idx="134">
                  <c:v>47</c:v>
                </c:pt>
                <c:pt idx="135">
                  <c:v>54</c:v>
                </c:pt>
                <c:pt idx="136">
                  <c:v>50</c:v>
                </c:pt>
                <c:pt idx="137">
                  <c:v>53</c:v>
                </c:pt>
                <c:pt idx="138">
                  <c:v>54</c:v>
                </c:pt>
                <c:pt idx="139">
                  <c:v>57</c:v>
                </c:pt>
                <c:pt idx="140">
                  <c:v>56</c:v>
                </c:pt>
                <c:pt idx="141">
                  <c:v>55</c:v>
                </c:pt>
                <c:pt idx="142">
                  <c:v>58</c:v>
                </c:pt>
                <c:pt idx="143">
                  <c:v>60</c:v>
                </c:pt>
                <c:pt idx="144">
                  <c:v>62</c:v>
                </c:pt>
                <c:pt idx="145">
                  <c:v>63</c:v>
                </c:pt>
                <c:pt idx="146">
                  <c:v>62</c:v>
                </c:pt>
                <c:pt idx="147">
                  <c:v>63</c:v>
                </c:pt>
                <c:pt idx="148">
                  <c:v>66</c:v>
                </c:pt>
                <c:pt idx="149">
                  <c:v>66</c:v>
                </c:pt>
                <c:pt idx="150">
                  <c:v>67</c:v>
                </c:pt>
                <c:pt idx="151">
                  <c:v>71</c:v>
                </c:pt>
                <c:pt idx="152">
                  <c:v>73</c:v>
                </c:pt>
                <c:pt idx="153">
                  <c:v>71</c:v>
                </c:pt>
                <c:pt idx="154">
                  <c:v>73</c:v>
                </c:pt>
                <c:pt idx="155">
                  <c:v>77</c:v>
                </c:pt>
                <c:pt idx="156">
                  <c:v>75</c:v>
                </c:pt>
                <c:pt idx="157">
                  <c:v>77</c:v>
                </c:pt>
                <c:pt idx="158">
                  <c:v>78</c:v>
                </c:pt>
                <c:pt idx="159">
                  <c:v>79</c:v>
                </c:pt>
                <c:pt idx="160">
                  <c:v>81</c:v>
                </c:pt>
                <c:pt idx="161">
                  <c:v>80</c:v>
                </c:pt>
                <c:pt idx="162">
                  <c:v>85</c:v>
                </c:pt>
                <c:pt idx="163">
                  <c:v>79</c:v>
                </c:pt>
                <c:pt idx="164">
                  <c:v>83</c:v>
                </c:pt>
                <c:pt idx="165">
                  <c:v>90</c:v>
                </c:pt>
                <c:pt idx="166">
                  <c:v>93</c:v>
                </c:pt>
                <c:pt idx="167">
                  <c:v>88</c:v>
                </c:pt>
                <c:pt idx="168">
                  <c:v>94</c:v>
                </c:pt>
                <c:pt idx="169">
                  <c:v>91</c:v>
                </c:pt>
                <c:pt idx="170">
                  <c:v>96</c:v>
                </c:pt>
                <c:pt idx="171">
                  <c:v>95</c:v>
                </c:pt>
                <c:pt idx="172">
                  <c:v>94</c:v>
                </c:pt>
                <c:pt idx="173">
                  <c:v>108</c:v>
                </c:pt>
                <c:pt idx="174">
                  <c:v>104</c:v>
                </c:pt>
                <c:pt idx="175">
                  <c:v>105</c:v>
                </c:pt>
                <c:pt idx="176">
                  <c:v>109</c:v>
                </c:pt>
                <c:pt idx="177">
                  <c:v>105</c:v>
                </c:pt>
                <c:pt idx="178">
                  <c:v>114</c:v>
                </c:pt>
                <c:pt idx="179">
                  <c:v>115</c:v>
                </c:pt>
                <c:pt idx="180">
                  <c:v>112</c:v>
                </c:pt>
                <c:pt idx="181">
                  <c:v>112</c:v>
                </c:pt>
                <c:pt idx="182">
                  <c:v>114</c:v>
                </c:pt>
                <c:pt idx="183">
                  <c:v>118</c:v>
                </c:pt>
                <c:pt idx="184">
                  <c:v>115</c:v>
                </c:pt>
                <c:pt idx="185">
                  <c:v>111</c:v>
                </c:pt>
                <c:pt idx="186">
                  <c:v>121</c:v>
                </c:pt>
                <c:pt idx="187">
                  <c:v>120</c:v>
                </c:pt>
                <c:pt idx="188">
                  <c:v>128</c:v>
                </c:pt>
                <c:pt idx="189">
                  <c:v>128</c:v>
                </c:pt>
                <c:pt idx="190">
                  <c:v>131</c:v>
                </c:pt>
                <c:pt idx="191">
                  <c:v>125</c:v>
                </c:pt>
                <c:pt idx="192">
                  <c:v>138</c:v>
                </c:pt>
                <c:pt idx="193">
                  <c:v>133</c:v>
                </c:pt>
                <c:pt idx="194">
                  <c:v>135</c:v>
                </c:pt>
                <c:pt idx="195">
                  <c:v>140</c:v>
                </c:pt>
                <c:pt idx="196">
                  <c:v>142</c:v>
                </c:pt>
                <c:pt idx="197">
                  <c:v>140</c:v>
                </c:pt>
                <c:pt idx="198">
                  <c:v>139</c:v>
                </c:pt>
                <c:pt idx="199">
                  <c:v>146</c:v>
                </c:pt>
                <c:pt idx="200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D43-4A36-96AF-8A7CECAC9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8062095"/>
        <c:axId val="918059215"/>
      </c:lineChart>
      <c:catAx>
        <c:axId val="918062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18059215"/>
        <c:crosses val="autoZero"/>
        <c:auto val="1"/>
        <c:lblAlgn val="ctr"/>
        <c:lblOffset val="100"/>
        <c:noMultiLvlLbl val="0"/>
      </c:catAx>
      <c:valAx>
        <c:axId val="91805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1806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C56F7-957E-43BF-B7BF-80148D46D3CD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F662-9576-44C1-A684-E40A8AF3F1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66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15 perc a játékidő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913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van ilyenkor ha más a helyes megoldás. Nem sok, a lényegi rész hasonlít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07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Ugyan ez működik másik keresett állapotra is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Próbáljuk meg javítani a helyzetet</a:t>
            </a:r>
          </a:p>
          <a:p>
            <a:r>
              <a:rPr lang="hu-HU" dirty="0"/>
              <a:t>Tudjuk hogyan működik a </a:t>
            </a:r>
            <a:r>
              <a:rPr lang="hu-HU" dirty="0" err="1"/>
              <a:t>grover</a:t>
            </a:r>
            <a:r>
              <a:rPr lang="hu-HU" dirty="0"/>
              <a:t> -&gt; forgatunk</a:t>
            </a:r>
          </a:p>
          <a:p>
            <a:r>
              <a:rPr lang="hu-HU" dirty="0"/>
              <a:t>Tudjuk, hogyan </a:t>
            </a:r>
            <a:r>
              <a:rPr lang="hu-HU" dirty="0" err="1"/>
              <a:t>okozódik</a:t>
            </a:r>
            <a:r>
              <a:rPr lang="hu-HU" dirty="0"/>
              <a:t> a zaj és mit csinál az eredménnyel-&gt;</a:t>
            </a:r>
            <a:r>
              <a:rPr lang="hu-HU" dirty="0" err="1"/>
              <a:t>oracleben</a:t>
            </a:r>
            <a:r>
              <a:rPr lang="hu-HU" dirty="0"/>
              <a:t> „forgat”</a:t>
            </a:r>
          </a:p>
          <a:p>
            <a:r>
              <a:rPr lang="hu-HU" dirty="0"/>
              <a:t>Próbáljuk meg javítani -&gt; tipp forgassunk „jobban”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09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Másik trafó?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56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És a harmadik félénél</a:t>
            </a:r>
          </a:p>
          <a:p>
            <a:r>
              <a:rPr lang="hu-HU" dirty="0"/>
              <a:t>Pluszba </a:t>
            </a:r>
            <a:r>
              <a:rPr lang="hu-HU" dirty="0" err="1"/>
              <a:t>minuszba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minisz</a:t>
            </a:r>
            <a:r>
              <a:rPr lang="hu-HU" dirty="0"/>
              <a:t> de jó, forgassuk még, persze az már nem jó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9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Összefoglalás, megmutatni mennyivel jobb főleg az </a:t>
            </a:r>
            <a:r>
              <a:rPr lang="hu-HU" dirty="0" err="1"/>
              <a:t>rx</a:t>
            </a:r>
            <a:r>
              <a:rPr lang="hu-HU" dirty="0"/>
              <a:t>-nél az eredmény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76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Implikáció, hogy ez az egész miért is jó -&gt; </a:t>
            </a:r>
            <a:r>
              <a:rPr lang="hu-HU" dirty="0" err="1"/>
              <a:t>ai</a:t>
            </a:r>
            <a:r>
              <a:rPr lang="hu-HU" dirty="0"/>
              <a:t> sokkal gyorsabb lesz</a:t>
            </a:r>
          </a:p>
          <a:p>
            <a:r>
              <a:rPr lang="hu-HU" dirty="0"/>
              <a:t>Mert ez az egész csak egy nagy keresés</a:t>
            </a:r>
          </a:p>
          <a:p>
            <a:r>
              <a:rPr lang="hu-HU" dirty="0"/>
              <a:t>Visszautalás a kutatás címére</a:t>
            </a:r>
          </a:p>
          <a:p>
            <a:r>
              <a:rPr lang="hu-HU" dirty="0"/>
              <a:t>Ördögi kör, =&gt; gépi tanulással még jobban felismerhetjük a zajokat</a:t>
            </a:r>
          </a:p>
          <a:p>
            <a:endParaRPr lang="hu-HU" dirty="0"/>
          </a:p>
          <a:p>
            <a:r>
              <a:rPr lang="hu-HU" dirty="0"/>
              <a:t>Ez a kép is </a:t>
            </a:r>
            <a:r>
              <a:rPr lang="hu-HU" dirty="0" err="1"/>
              <a:t>ai-al</a:t>
            </a:r>
            <a:r>
              <a:rPr lang="hu-HU" dirty="0"/>
              <a:t> készült (</a:t>
            </a:r>
            <a:r>
              <a:rPr lang="hu-HU" dirty="0" err="1"/>
              <a:t>bing</a:t>
            </a:r>
            <a:r>
              <a:rPr lang="hu-HU" dirty="0"/>
              <a:t>) de </a:t>
            </a:r>
            <a:r>
              <a:rPr lang="hu-HU" dirty="0" err="1"/>
              <a:t>elötte</a:t>
            </a:r>
            <a:r>
              <a:rPr lang="hu-HU" dirty="0"/>
              <a:t> próbálkoztam a </a:t>
            </a:r>
            <a:r>
              <a:rPr lang="hu-HU" dirty="0" err="1"/>
              <a:t>leonardo</a:t>
            </a:r>
            <a:r>
              <a:rPr lang="hu-HU" dirty="0"/>
              <a:t> és a </a:t>
            </a:r>
            <a:r>
              <a:rPr lang="hu-HU" dirty="0" err="1"/>
              <a:t>midjournivel</a:t>
            </a:r>
            <a:r>
              <a:rPr lang="hu-HU" dirty="0"/>
              <a:t> is.</a:t>
            </a:r>
          </a:p>
          <a:p>
            <a:r>
              <a:rPr lang="hu-HU" dirty="0"/>
              <a:t>Leonardo nem annyira tetszett de ott 15 sec egy kép generálása szóval nagyon lassú</a:t>
            </a:r>
          </a:p>
          <a:p>
            <a:r>
              <a:rPr lang="hu-HU" dirty="0" err="1"/>
              <a:t>Midjourneben</a:t>
            </a:r>
            <a:r>
              <a:rPr lang="hu-HU" dirty="0"/>
              <a:t> nincs is ingyenesen hely mert annyi a kereslet, dall-e is pénzes és ahhoz képest nem olyan jó</a:t>
            </a:r>
          </a:p>
          <a:p>
            <a:r>
              <a:rPr lang="hu-HU" dirty="0"/>
              <a:t>=&gt; Szóval nagyon szükség van a gyorsításra, ugyan ez igaz szöveggenerállásra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68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latin typeface="Georgia" panose="02040502050405020303" pitchFamily="18" charset="0"/>
              </a:rPr>
              <a:t>Mesterséges intelligenciával még közelebbről meg kell ismerkedni, hogy jobban megértsük és integrálhassuk az eredményeket </a:t>
            </a:r>
          </a:p>
          <a:p>
            <a:r>
              <a:rPr lang="hu-HU" sz="1200" dirty="0">
                <a:latin typeface="Georgia" panose="02040502050405020303" pitchFamily="18" charset="0"/>
              </a:rPr>
              <a:t>Valós </a:t>
            </a:r>
            <a:r>
              <a:rPr lang="hu-HU" sz="1200" dirty="0" err="1">
                <a:latin typeface="Georgia" panose="02040502050405020303" pitchFamily="18" charset="0"/>
              </a:rPr>
              <a:t>kvantumszámítógépn</a:t>
            </a:r>
            <a:r>
              <a:rPr lang="hu-HU" sz="1200" dirty="0">
                <a:latin typeface="Georgia" panose="02040502050405020303" pitchFamily="18" charset="0"/>
              </a:rPr>
              <a:t> futtatni</a:t>
            </a:r>
          </a:p>
          <a:p>
            <a:endParaRPr lang="hu-HU" sz="1200" dirty="0">
              <a:latin typeface="Georgia" panose="02040502050405020303" pitchFamily="18" charset="0"/>
            </a:endParaRPr>
          </a:p>
          <a:p>
            <a:r>
              <a:rPr lang="hu-HU" sz="1200" dirty="0">
                <a:latin typeface="Georgia" panose="02040502050405020303" pitchFamily="18" charset="0"/>
              </a:rPr>
              <a:t>Sikerek felsorolása, aztán hogyan tovább</a:t>
            </a:r>
          </a:p>
          <a:p>
            <a:r>
              <a:rPr lang="hu-HU" sz="1200" dirty="0">
                <a:latin typeface="Georgia" panose="02040502050405020303" pitchFamily="18" charset="0"/>
              </a:rPr>
              <a:t>Irodalomfeldolgozás Kvantum algoritmusok megvalósítása</a:t>
            </a:r>
          </a:p>
          <a:p>
            <a:r>
              <a:rPr lang="hu-HU" sz="1200" dirty="0">
                <a:latin typeface="Georgia" panose="02040502050405020303" pitchFamily="18" charset="0"/>
              </a:rPr>
              <a:t>Grover algoritmus vizsgálata</a:t>
            </a:r>
          </a:p>
          <a:p>
            <a:r>
              <a:rPr lang="hu-HU" sz="1200" dirty="0">
                <a:latin typeface="Georgia" panose="02040502050405020303" pitchFamily="18" charset="0"/>
              </a:rPr>
              <a:t>Zaj vizsgálata</a:t>
            </a:r>
          </a:p>
          <a:p>
            <a:r>
              <a:rPr lang="hu-HU" sz="1200" dirty="0">
                <a:latin typeface="Georgia" panose="02040502050405020303" pitchFamily="18" charset="0"/>
              </a:rPr>
              <a:t>Zaj álltál okozott problémák javítása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981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Külön köszönet Imre Sándornak az egész éves segítségekért.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02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Extra dia</a:t>
            </a:r>
          </a:p>
          <a:p>
            <a:r>
              <a:rPr lang="hu-HU" dirty="0"/>
              <a:t>Foglalkoztam ilyen zajokkal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933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 foglalkoztunk kis szórással is</a:t>
            </a:r>
          </a:p>
          <a:p>
            <a:r>
              <a:rPr lang="hu-HU" dirty="0"/>
              <a:t>De az ábrák átlagolt eredmények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329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Tanulásban főleg ez a könyv volt az alapja, ahol legfőképpen a következő témákban mélyedtem el:</a:t>
            </a:r>
          </a:p>
          <a:p>
            <a:pPr marL="0" indent="0">
              <a:buNone/>
            </a:pPr>
            <a:r>
              <a:rPr lang="hu-HU" dirty="0" err="1"/>
              <a:t>Measurements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 Quantum </a:t>
            </a:r>
            <a:r>
              <a:rPr lang="hu-HU" dirty="0" err="1"/>
              <a:t>Algorithms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Quantum </a:t>
            </a:r>
            <a:r>
              <a:rPr lang="hu-HU" dirty="0" err="1"/>
              <a:t>Parallelism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Quantum Fourier </a:t>
            </a:r>
            <a:r>
              <a:rPr lang="hu-HU" dirty="0" err="1"/>
              <a:t>Transform</a:t>
            </a:r>
            <a:r>
              <a:rPr lang="hu-HU" dirty="0"/>
              <a:t> and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Searching</a:t>
            </a:r>
            <a:r>
              <a:rPr lang="hu-HU" dirty="0"/>
              <a:t> in an </a:t>
            </a:r>
            <a:r>
              <a:rPr lang="hu-HU" dirty="0" err="1"/>
              <a:t>Unsorted</a:t>
            </a:r>
            <a:r>
              <a:rPr lang="hu-HU" dirty="0"/>
              <a:t> </a:t>
            </a:r>
            <a:r>
              <a:rPr lang="hu-HU" dirty="0" err="1"/>
              <a:t>Database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latin typeface="Georgia" panose="02040502050405020303" pitchFamily="18" charset="0"/>
              </a:rPr>
              <a:t>Meglévő algoritmusok programozása a jobb megértéshez és a </a:t>
            </a:r>
            <a:r>
              <a:rPr lang="hu-HU" sz="1200" dirty="0" err="1">
                <a:latin typeface="Georgia" panose="02040502050405020303" pitchFamily="18" charset="0"/>
              </a:rPr>
              <a:t>qiskit</a:t>
            </a:r>
            <a:r>
              <a:rPr lang="hu-HU" sz="1200" dirty="0">
                <a:latin typeface="Georgia" panose="02040502050405020303" pitchFamily="18" charset="0"/>
              </a:rPr>
              <a:t> minél </a:t>
            </a:r>
            <a:r>
              <a:rPr lang="hu-HU" sz="1200" dirty="0" err="1">
                <a:latin typeface="Georgia" panose="02040502050405020303" pitchFamily="18" charset="0"/>
              </a:rPr>
              <a:t>késégszintübb</a:t>
            </a:r>
            <a:r>
              <a:rPr lang="hu-HU" sz="1200" dirty="0">
                <a:latin typeface="Georgia" panose="02040502050405020303" pitchFamily="18" charset="0"/>
              </a:rPr>
              <a:t> elsajátításához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sz="2400" dirty="0">
                <a:latin typeface="Georgia" panose="02040502050405020303" pitchFamily="18" charset="0"/>
              </a:rPr>
              <a:t>Kvantuminformatikai ismeretek bővítése</a:t>
            </a:r>
          </a:p>
          <a:p>
            <a:pPr lvl="1"/>
            <a:r>
              <a:rPr lang="hu-HU" sz="2000" dirty="0">
                <a:latin typeface="Georgia" panose="02040502050405020303" pitchFamily="18" charset="0"/>
              </a:rPr>
              <a:t>Kvantummechanika</a:t>
            </a:r>
          </a:p>
          <a:p>
            <a:pPr lvl="1"/>
            <a:r>
              <a:rPr lang="hu-HU" sz="2000" dirty="0">
                <a:latin typeface="Georgia" panose="02040502050405020303" pitchFamily="18" charset="0"/>
              </a:rPr>
              <a:t>Kvantumos algoritmusok</a:t>
            </a:r>
          </a:p>
          <a:p>
            <a:endParaRPr lang="hu-HU" sz="2000" dirty="0">
              <a:latin typeface="Georgia" panose="02040502050405020303" pitchFamily="18" charset="0"/>
            </a:endParaRPr>
          </a:p>
          <a:p>
            <a:r>
              <a:rPr lang="hu-HU" sz="2400" dirty="0">
                <a:latin typeface="Georgia" panose="02040502050405020303" pitchFamily="18" charset="0"/>
              </a:rPr>
              <a:t>Szimulációk</a:t>
            </a:r>
          </a:p>
          <a:p>
            <a:r>
              <a:rPr lang="hu-HU" sz="2400" dirty="0">
                <a:latin typeface="Georgia" panose="02040502050405020303" pitchFamily="18" charset="0"/>
              </a:rPr>
              <a:t>Analízis, Lehetőségek felmérése</a:t>
            </a:r>
          </a:p>
          <a:p>
            <a:r>
              <a:rPr lang="hu-HU" sz="2400" dirty="0">
                <a:latin typeface="Georgia" panose="02040502050405020303" pitchFamily="18" charset="0"/>
              </a:rPr>
              <a:t>Implementálás tesztelés</a:t>
            </a:r>
          </a:p>
          <a:p>
            <a:endParaRPr lang="hu-HU" sz="2400" dirty="0">
              <a:latin typeface="Georgia" panose="02040502050405020303" pitchFamily="18" charset="0"/>
            </a:endParaRPr>
          </a:p>
          <a:p>
            <a:r>
              <a:rPr lang="hu-HU" sz="2400" dirty="0" err="1">
                <a:latin typeface="Georgia" panose="02040502050405020303" pitchFamily="18" charset="0"/>
              </a:rPr>
              <a:t>Kvantumszámítógéek</a:t>
            </a:r>
            <a:r>
              <a:rPr lang="hu-HU" sz="2400" dirty="0">
                <a:latin typeface="Georgia" panose="02040502050405020303" pitchFamily="18" charset="0"/>
              </a:rPr>
              <a:t> nagy adathalmazt gyorsabban tudnak feldolgozni </a:t>
            </a:r>
            <a:r>
              <a:rPr lang="hu-HU" sz="2400">
                <a:latin typeface="Georgia" panose="02040502050405020303" pitchFamily="18" charset="0"/>
              </a:rPr>
              <a:t>plusz dia</a:t>
            </a:r>
          </a:p>
          <a:p>
            <a:endParaRPr lang="hu-HU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389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/>
                </a:solidFill>
                <a:latin typeface="Georgia" panose="02040502050405020303" pitchFamily="18" charset="0"/>
              </a:rPr>
              <a:t>Kvantum algoritmusok bemutatása</a:t>
            </a:r>
          </a:p>
          <a:p>
            <a:r>
              <a:rPr lang="hu-HU" dirty="0"/>
              <a:t>Deutsch-</a:t>
            </a:r>
            <a:r>
              <a:rPr lang="hu-HU" dirty="0" err="1"/>
              <a:t>Jozsa</a:t>
            </a:r>
            <a:endParaRPr lang="hu-HU" dirty="0"/>
          </a:p>
          <a:p>
            <a:r>
              <a:rPr lang="hu-HU" dirty="0"/>
              <a:t>Quantum Fourier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288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latin typeface="Georgia" panose="02040502050405020303" pitchFamily="18" charset="0"/>
              </a:rPr>
              <a:t>Kód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11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/>
                </a:solidFill>
                <a:latin typeface="Georgia" panose="02040502050405020303" pitchFamily="18" charset="0"/>
              </a:rPr>
              <a:t>Mese az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/>
                </a:solidFill>
                <a:latin typeface="Georgia" panose="02040502050405020303" pitchFamily="18" charset="0"/>
              </a:rPr>
              <a:t>Irodalom     feldolgozásáról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/>
                </a:solidFill>
                <a:latin typeface="Georgia" panose="02040502050405020303" pitchFamily="18" charset="0"/>
              </a:rPr>
              <a:t>	q. pc működése, kvantummechanika alapjai, kvantumkapuk, mérések, algoritmusok, </a:t>
            </a:r>
            <a:r>
              <a:rPr lang="hu-HU" sz="1200" dirty="0" err="1">
                <a:solidFill>
                  <a:schemeClr val="tx1"/>
                </a:solidFill>
                <a:latin typeface="Georgia" panose="02040502050405020303" pitchFamily="18" charset="0"/>
              </a:rPr>
              <a:t>deutch-jozsa</a:t>
            </a:r>
            <a:r>
              <a:rPr lang="hu-HU" sz="1200" dirty="0">
                <a:solidFill>
                  <a:schemeClr val="tx1"/>
                </a:solidFill>
                <a:latin typeface="Georgia" panose="02040502050405020303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/>
                </a:solidFill>
                <a:latin typeface="Georgia" panose="02040502050405020303" pitchFamily="18" charset="0"/>
              </a:rPr>
              <a:t>	jegyzeteket feltölteni valahova és elérhetővé tenni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/>
                </a:solidFill>
                <a:latin typeface="Georgia" panose="02040502050405020303" pitchFamily="18" charset="0"/>
              </a:rPr>
              <a:t> 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/>
                </a:solidFill>
                <a:latin typeface="Georgia" panose="02040502050405020303" pitchFamily="18" charset="0"/>
              </a:rPr>
              <a:t>Kvantum algoritmusok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1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kvantummechanikában vannak különböző állapotok amiket mérni tudunk. Polarizáció, spin</a:t>
            </a:r>
          </a:p>
          <a:p>
            <a:r>
              <a:rPr lang="hu-HU" dirty="0" err="1"/>
              <a:t>Pl</a:t>
            </a:r>
            <a:r>
              <a:rPr lang="hu-HU" dirty="0"/>
              <a:t> </a:t>
            </a:r>
            <a:r>
              <a:rPr lang="hu-HU" dirty="0" err="1"/>
              <a:t>pol</a:t>
            </a:r>
            <a:r>
              <a:rPr lang="hu-HU" dirty="0"/>
              <a:t>. Állapotokat tudjuk körön-gömbön ábrázolni. Állapotokat különböző kapukkal tudjuk változtatni akárcsak egy klasszikus áramkörben.</a:t>
            </a:r>
          </a:p>
          <a:p>
            <a:r>
              <a:rPr lang="hu-HU" dirty="0" err="1"/>
              <a:t>Állap</a:t>
            </a:r>
            <a:r>
              <a:rPr lang="hu-HU" dirty="0"/>
              <a:t>. Közül csak klasszikusakat tudjuk mérni. </a:t>
            </a:r>
            <a:r>
              <a:rPr lang="hu-HU" dirty="0" err="1"/>
              <a:t>Pl</a:t>
            </a:r>
            <a:r>
              <a:rPr lang="hu-HU" dirty="0"/>
              <a:t> ‚u’ a v és f állapot </a:t>
            </a:r>
            <a:r>
              <a:rPr lang="hu-HU" dirty="0" err="1"/>
              <a:t>szup</a:t>
            </a:r>
            <a:r>
              <a:rPr lang="hu-HU" dirty="0"/>
              <a:t>. Pozíciójában van bármelyiket mérhetjük-&gt; valószínűségi alapon történnek a mérések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latin typeface="Georgia" panose="02040502050405020303" pitchFamily="18" charset="0"/>
              </a:rPr>
              <a:t>Grover algoritmus bemutatása</a:t>
            </a:r>
          </a:p>
          <a:p>
            <a:endParaRPr lang="hu-HU" sz="1200" dirty="0">
              <a:latin typeface="Georgia" panose="02040502050405020303" pitchFamily="18" charset="0"/>
            </a:endParaRPr>
          </a:p>
          <a:p>
            <a:r>
              <a:rPr lang="hu-HU" sz="1200" dirty="0">
                <a:latin typeface="Georgia" panose="02040502050405020303" pitchFamily="18" charset="0"/>
              </a:rPr>
              <a:t>Szimulátor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61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latin typeface="Georgia" panose="02040502050405020303" pitchFamily="18" charset="0"/>
              </a:rPr>
              <a:t>Keresés adatbázisban sokkal </a:t>
            </a:r>
            <a:r>
              <a:rPr lang="hu-HU" sz="1200" dirty="0" err="1">
                <a:latin typeface="Georgia" panose="02040502050405020303" pitchFamily="18" charset="0"/>
              </a:rPr>
              <a:t>sokkal</a:t>
            </a:r>
            <a:r>
              <a:rPr lang="hu-HU" sz="1200" dirty="0">
                <a:latin typeface="Georgia" panose="02040502050405020303" pitchFamily="18" charset="0"/>
              </a:rPr>
              <a:t> gyorsabban mint bármely klasszikus algoritmus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42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latin typeface="Georgia" panose="02040502050405020303" pitchFamily="18" charset="0"/>
              </a:rPr>
              <a:t>Mérések, szimulátor helyességének validálása</a:t>
            </a:r>
          </a:p>
          <a:p>
            <a:endParaRPr lang="hu-HU" sz="1200" dirty="0">
              <a:latin typeface="Georgia" panose="02040502050405020303" pitchFamily="18" charset="0"/>
            </a:endParaRPr>
          </a:p>
          <a:p>
            <a:r>
              <a:rPr lang="hu-HU" sz="1200" dirty="0">
                <a:latin typeface="Georgia" panose="02040502050405020303" pitchFamily="18" charset="0"/>
              </a:rPr>
              <a:t>Zaj hatásának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59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Zaj bevezetése</a:t>
            </a:r>
          </a:p>
          <a:p>
            <a:r>
              <a:rPr lang="hu-HU" dirty="0"/>
              <a:t>RX, RY, RZ kapuk, </a:t>
            </a:r>
            <a:r>
              <a:rPr lang="hu-HU" dirty="0" err="1"/>
              <a:t>oracle-ben</a:t>
            </a:r>
            <a:r>
              <a:rPr lang="hu-HU" dirty="0"/>
              <a:t> hogyan képzeljük el a zajt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latin typeface="Georgia" panose="02040502050405020303" pitchFamily="18" charset="0"/>
              </a:rPr>
              <a:t>Zaj hatásának bemutatása</a:t>
            </a:r>
          </a:p>
          <a:p>
            <a:r>
              <a:rPr lang="hu-HU" sz="1200" dirty="0">
                <a:latin typeface="Georgia" panose="02040502050405020303" pitchFamily="18" charset="0"/>
              </a:rPr>
              <a:t>Zaj javítására tett javaslatok</a:t>
            </a:r>
          </a:p>
          <a:p>
            <a:r>
              <a:rPr lang="hu-HU" sz="1200" dirty="0">
                <a:latin typeface="Georgia" panose="02040502050405020303" pitchFamily="18" charset="0"/>
              </a:rPr>
              <a:t>Majd azok implementálása és megvizsgálása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02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latin typeface="Georgia" panose="02040502050405020303" pitchFamily="18" charset="0"/>
              </a:rPr>
              <a:t>Zaj vizsgálata, hogy megértsük, hogyan lehetne javítani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latin typeface="Georgia" panose="02040502050405020303" pitchFamily="18" charset="0"/>
              </a:rPr>
              <a:t>Szimulátor működik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latin typeface="Georgia" panose="02040502050405020303" pitchFamily="18" charset="0"/>
              </a:rPr>
              <a:t>Eredmények azok amiket vártunk minden különböző </a:t>
            </a:r>
            <a:r>
              <a:rPr lang="hu-HU" sz="1200" dirty="0" err="1">
                <a:latin typeface="Georgia" panose="02040502050405020303" pitchFamily="18" charset="0"/>
              </a:rPr>
              <a:t>m.state</a:t>
            </a:r>
            <a:r>
              <a:rPr lang="hu-HU" sz="1200" dirty="0">
                <a:latin typeface="Georgia" panose="02040502050405020303" pitchFamily="18" charset="0"/>
              </a:rPr>
              <a:t>-re és </a:t>
            </a:r>
            <a:r>
              <a:rPr lang="hu-HU" sz="1200" dirty="0" err="1">
                <a:latin typeface="Georgia" panose="02040502050405020303" pitchFamily="18" charset="0"/>
              </a:rPr>
              <a:t>trafora</a:t>
            </a:r>
            <a:endParaRPr lang="hu-HU" sz="1200" dirty="0">
              <a:latin typeface="Georgia" panose="02040502050405020303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DF662-9576-44C1-A684-E40A8AF3F1F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31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881" y="1077676"/>
            <a:ext cx="8777288" cy="2292538"/>
          </a:xfrm>
        </p:spPr>
        <p:txBody>
          <a:bodyPr anchor="b"/>
          <a:lstStyle>
            <a:lvl1pPr algn="ctr">
              <a:defRPr sz="575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881" y="3458624"/>
            <a:ext cx="8777288" cy="1589838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866" indent="0" algn="ctr">
              <a:buNone/>
              <a:defRPr sz="1920"/>
            </a:lvl2pPr>
            <a:lvl3pPr marL="877733" indent="0" algn="ctr">
              <a:buNone/>
              <a:defRPr sz="1728"/>
            </a:lvl3pPr>
            <a:lvl4pPr marL="1316599" indent="0" algn="ctr">
              <a:buNone/>
              <a:defRPr sz="1536"/>
            </a:lvl4pPr>
            <a:lvl5pPr marL="1755465" indent="0" algn="ctr">
              <a:buNone/>
              <a:defRPr sz="1536"/>
            </a:lvl5pPr>
            <a:lvl6pPr marL="2194331" indent="0" algn="ctr">
              <a:buNone/>
              <a:defRPr sz="1536"/>
            </a:lvl6pPr>
            <a:lvl7pPr marL="2633198" indent="0" algn="ctr">
              <a:buNone/>
              <a:defRPr sz="1536"/>
            </a:lvl7pPr>
            <a:lvl8pPr marL="3072064" indent="0" algn="ctr">
              <a:buNone/>
              <a:defRPr sz="1536"/>
            </a:lvl8pPr>
            <a:lvl9pPr marL="3510930" indent="0" algn="ctr">
              <a:buNone/>
              <a:defRPr sz="1536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2B8A0DBC-7C32-4D5E-AC29-1F494835966E}" type="datetime1">
              <a:rPr lang="hu-HU" smtClean="0"/>
              <a:pPr/>
              <a:t>2024. 05. 27.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CABBE0F6-AE3A-4445-804B-7F1818966B8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599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BF24-E23D-4FEC-B0B5-51B98CF767A5}" type="datetime1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9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4995" y="350587"/>
            <a:ext cx="2523470" cy="558044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585" y="350587"/>
            <a:ext cx="7424122" cy="558044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E1DF-8B03-4FBB-8AD1-8C62141252AD}" type="datetime1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5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0A52-76DE-4760-B643-7B01BF22C438}" type="datetime1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21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89" y="1641665"/>
            <a:ext cx="10093881" cy="2739156"/>
          </a:xfrm>
        </p:spPr>
        <p:txBody>
          <a:bodyPr anchor="b"/>
          <a:lstStyle>
            <a:lvl1pPr>
              <a:defRPr sz="575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489" y="4406735"/>
            <a:ext cx="10093881" cy="1440457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866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733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599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465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331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19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06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093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E0F0-92F8-420D-8524-DC83FF9E0397}" type="datetime1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12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585" y="1752938"/>
            <a:ext cx="4973796" cy="417809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4669" y="1752938"/>
            <a:ext cx="4973796" cy="417809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01E9-46C4-40B7-BE4C-78011B632D7A}" type="datetime1">
              <a:rPr lang="hu-HU" smtClean="0"/>
              <a:t>2024. 05. 27.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52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09" y="350588"/>
            <a:ext cx="10093881" cy="1272786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110" y="1614228"/>
            <a:ext cx="4950938" cy="791108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866" indent="0">
              <a:buNone/>
              <a:defRPr sz="1920" b="1"/>
            </a:lvl2pPr>
            <a:lvl3pPr marL="877733" indent="0">
              <a:buNone/>
              <a:defRPr sz="1728" b="1"/>
            </a:lvl3pPr>
            <a:lvl4pPr marL="1316599" indent="0">
              <a:buNone/>
              <a:defRPr sz="1536" b="1"/>
            </a:lvl4pPr>
            <a:lvl5pPr marL="1755465" indent="0">
              <a:buNone/>
              <a:defRPr sz="1536" b="1"/>
            </a:lvl5pPr>
            <a:lvl6pPr marL="2194331" indent="0">
              <a:buNone/>
              <a:defRPr sz="1536" b="1"/>
            </a:lvl6pPr>
            <a:lvl7pPr marL="2633198" indent="0">
              <a:buNone/>
              <a:defRPr sz="1536" b="1"/>
            </a:lvl7pPr>
            <a:lvl8pPr marL="3072064" indent="0">
              <a:buNone/>
              <a:defRPr sz="1536" b="1"/>
            </a:lvl8pPr>
            <a:lvl9pPr marL="3510930" indent="0">
              <a:buNone/>
              <a:defRPr sz="153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110" y="2405336"/>
            <a:ext cx="4950938" cy="35378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4669" y="1614228"/>
            <a:ext cx="4975321" cy="791108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866" indent="0">
              <a:buNone/>
              <a:defRPr sz="1920" b="1"/>
            </a:lvl2pPr>
            <a:lvl3pPr marL="877733" indent="0">
              <a:buNone/>
              <a:defRPr sz="1728" b="1"/>
            </a:lvl3pPr>
            <a:lvl4pPr marL="1316599" indent="0">
              <a:buNone/>
              <a:defRPr sz="1536" b="1"/>
            </a:lvl4pPr>
            <a:lvl5pPr marL="1755465" indent="0">
              <a:buNone/>
              <a:defRPr sz="1536" b="1"/>
            </a:lvl5pPr>
            <a:lvl6pPr marL="2194331" indent="0">
              <a:buNone/>
              <a:defRPr sz="1536" b="1"/>
            </a:lvl6pPr>
            <a:lvl7pPr marL="2633198" indent="0">
              <a:buNone/>
              <a:defRPr sz="1536" b="1"/>
            </a:lvl7pPr>
            <a:lvl8pPr marL="3072064" indent="0">
              <a:buNone/>
              <a:defRPr sz="1536" b="1"/>
            </a:lvl8pPr>
            <a:lvl9pPr marL="3510930" indent="0">
              <a:buNone/>
              <a:defRPr sz="153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4669" y="2405336"/>
            <a:ext cx="4975321" cy="35378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95CD-5099-4036-9437-D18ADCEC569F}" type="datetime1">
              <a:rPr lang="hu-HU" smtClean="0"/>
              <a:t>2024. 05. 27.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77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09EA-2B81-4AD4-BEB7-42708D895F8C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A59B-1D51-4EB3-83D0-2B3D2D56A607}" type="datetime1">
              <a:rPr lang="hu-HU" smtClean="0"/>
              <a:t>2024. 05. 27.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372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09" y="438997"/>
            <a:ext cx="3774538" cy="153648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21" y="948111"/>
            <a:ext cx="5924669" cy="4679583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09" y="1975485"/>
            <a:ext cx="3774538" cy="3659830"/>
          </a:xfrm>
        </p:spPr>
        <p:txBody>
          <a:bodyPr/>
          <a:lstStyle>
            <a:lvl1pPr marL="0" indent="0">
              <a:buNone/>
              <a:defRPr sz="1536"/>
            </a:lvl1pPr>
            <a:lvl2pPr marL="438866" indent="0">
              <a:buNone/>
              <a:defRPr sz="1344"/>
            </a:lvl2pPr>
            <a:lvl3pPr marL="877733" indent="0">
              <a:buNone/>
              <a:defRPr sz="1152"/>
            </a:lvl3pPr>
            <a:lvl4pPr marL="1316599" indent="0">
              <a:buNone/>
              <a:defRPr sz="960"/>
            </a:lvl4pPr>
            <a:lvl5pPr marL="1755465" indent="0">
              <a:buNone/>
              <a:defRPr sz="960"/>
            </a:lvl5pPr>
            <a:lvl6pPr marL="2194331" indent="0">
              <a:buNone/>
              <a:defRPr sz="960"/>
            </a:lvl6pPr>
            <a:lvl7pPr marL="2633198" indent="0">
              <a:buNone/>
              <a:defRPr sz="960"/>
            </a:lvl7pPr>
            <a:lvl8pPr marL="3072064" indent="0">
              <a:buNone/>
              <a:defRPr sz="960"/>
            </a:lvl8pPr>
            <a:lvl9pPr marL="3510930" indent="0">
              <a:buNone/>
              <a:defRPr sz="96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A87-DA44-413A-BE61-CEB2908808E5}" type="datetime1">
              <a:rPr lang="hu-HU" smtClean="0"/>
              <a:t>2024. 05. 27.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4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09" y="438997"/>
            <a:ext cx="3774538" cy="153648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321" y="948111"/>
            <a:ext cx="5924669" cy="4679583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866" indent="0">
              <a:buNone/>
              <a:defRPr sz="2688"/>
            </a:lvl2pPr>
            <a:lvl3pPr marL="877733" indent="0">
              <a:buNone/>
              <a:defRPr sz="2304"/>
            </a:lvl3pPr>
            <a:lvl4pPr marL="1316599" indent="0">
              <a:buNone/>
              <a:defRPr sz="1920"/>
            </a:lvl4pPr>
            <a:lvl5pPr marL="1755465" indent="0">
              <a:buNone/>
              <a:defRPr sz="1920"/>
            </a:lvl5pPr>
            <a:lvl6pPr marL="2194331" indent="0">
              <a:buNone/>
              <a:defRPr sz="1920"/>
            </a:lvl6pPr>
            <a:lvl7pPr marL="2633198" indent="0">
              <a:buNone/>
              <a:defRPr sz="1920"/>
            </a:lvl7pPr>
            <a:lvl8pPr marL="3072064" indent="0">
              <a:buNone/>
              <a:defRPr sz="1920"/>
            </a:lvl8pPr>
            <a:lvl9pPr marL="3510930" indent="0">
              <a:buNone/>
              <a:defRPr sz="192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09" y="1975485"/>
            <a:ext cx="3774538" cy="3659830"/>
          </a:xfrm>
        </p:spPr>
        <p:txBody>
          <a:bodyPr/>
          <a:lstStyle>
            <a:lvl1pPr marL="0" indent="0">
              <a:buNone/>
              <a:defRPr sz="1536"/>
            </a:lvl1pPr>
            <a:lvl2pPr marL="438866" indent="0">
              <a:buNone/>
              <a:defRPr sz="1344"/>
            </a:lvl2pPr>
            <a:lvl3pPr marL="877733" indent="0">
              <a:buNone/>
              <a:defRPr sz="1152"/>
            </a:lvl3pPr>
            <a:lvl4pPr marL="1316599" indent="0">
              <a:buNone/>
              <a:defRPr sz="960"/>
            </a:lvl4pPr>
            <a:lvl5pPr marL="1755465" indent="0">
              <a:buNone/>
              <a:defRPr sz="960"/>
            </a:lvl5pPr>
            <a:lvl6pPr marL="2194331" indent="0">
              <a:buNone/>
              <a:defRPr sz="960"/>
            </a:lvl6pPr>
            <a:lvl7pPr marL="2633198" indent="0">
              <a:buNone/>
              <a:defRPr sz="960"/>
            </a:lvl7pPr>
            <a:lvl8pPr marL="3072064" indent="0">
              <a:buNone/>
              <a:defRPr sz="960"/>
            </a:lvl8pPr>
            <a:lvl9pPr marL="3510930" indent="0">
              <a:buNone/>
              <a:defRPr sz="96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2D21-1981-41FE-A5BC-0AAA1C2D326C}" type="datetime1">
              <a:rPr lang="hu-HU" smtClean="0"/>
              <a:t>2024. 05. 27.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03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A képen szöveg, képernyőkép, tervezés látható">
            <a:extLst>
              <a:ext uri="{FF2B5EF4-FFF2-40B4-BE49-F238E27FC236}">
                <a16:creationId xmlns:a16="http://schemas.microsoft.com/office/drawing/2014/main" id="{8CDA359C-A184-B30A-2411-9D554A200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"/>
            <a:ext cx="11703050" cy="65829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585" y="350588"/>
            <a:ext cx="10093881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585" y="1752938"/>
            <a:ext cx="10093881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585" y="6103273"/>
            <a:ext cx="26331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FCE9B5D-CEDA-4C10-8846-9E25C06AF0DD}" type="datetime1">
              <a:rPr lang="hu-HU" smtClean="0"/>
              <a:pPr/>
              <a:t>2024. 05. 27.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6636" y="6103273"/>
            <a:ext cx="3949779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279" y="6103273"/>
            <a:ext cx="26331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BBE0F6-AE3A-4445-804B-7F1818966B8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94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877733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33" indent="-219433" algn="l" defTabSz="877733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299" indent="-219433" algn="l" defTabSz="87773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6" indent="-219433" algn="l" defTabSz="87773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32" indent="-219433" algn="l" defTabSz="87773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4898" indent="-219433" algn="l" defTabSz="87773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3765" indent="-219433" algn="l" defTabSz="87773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631" indent="-219433" algn="l" defTabSz="87773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497" indent="-219433" algn="l" defTabSz="87773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363" indent="-219433" algn="l" defTabSz="87773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733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866" algn="l" defTabSz="877733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733" algn="l" defTabSz="877733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599" algn="l" defTabSz="877733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465" algn="l" defTabSz="877733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331" algn="l" defTabSz="877733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198" algn="l" defTabSz="877733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064" algn="l" defTabSz="877733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0930" algn="l" defTabSz="877733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maine.com/2018/03/04/pi-notation/" TargetMode="External"/><Relationship Id="rId3" Type="http://schemas.openxmlformats.org/officeDocument/2006/relationships/hyperlink" Target="https://iopscience.iop.org/volume/1742-6596/2386" TargetMode="External"/><Relationship Id="rId7" Type="http://schemas.openxmlformats.org/officeDocument/2006/relationships/hyperlink" Target="https://mathmaine.com/2018/03/04/sigma-notation/" TargetMode="External"/><Relationship Id="rId2" Type="http://schemas.openxmlformats.org/officeDocument/2006/relationships/hyperlink" Target="https://iopscience.iop.org/journal/1742-65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ntumcomputinguk.org/tutorials/quantum-fourier-transform-in-qiskit" TargetMode="External"/><Relationship Id="rId5" Type="http://schemas.openxmlformats.org/officeDocument/2006/relationships/hyperlink" Target="https://github.com/qiskit-community/qiskit-community-tutorials/blob/master/algorithms/shor_algorithm.ipynbhttps:/github.com/qiskit-community/qiskit-community-tutorials/tree/master" TargetMode="External"/><Relationship Id="rId4" Type="http://schemas.openxmlformats.org/officeDocument/2006/relationships/hyperlink" Target="https://iopscience.iop.org/issue/1742-6596/2386/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quantum.ibm.com/tutorial/grovers-algorithmhttps:/docs.quantum.ibm.com/api/migration-guides/qiskit-1.0-features" TargetMode="External"/><Relationship Id="rId2" Type="http://schemas.openxmlformats.org/officeDocument/2006/relationships/hyperlink" Target="https://learning.quantum.ibm.com/course/basics-of-quantum-inform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iskit.github.io/qiskit-aer/tutorials/4_custom_gate_noise.html" TargetMode="External"/><Relationship Id="rId4" Type="http://schemas.openxmlformats.org/officeDocument/2006/relationships/hyperlink" Target="https://docs.quantum.ibm.com/verify/building_noise_model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hart" Target="../charts/char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"/>
            <a:ext cx="11703050" cy="658296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387687" y="1078718"/>
            <a:ext cx="7158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chemeClr val="bg1"/>
                </a:solidFill>
              </a:rPr>
              <a:t>A mesterséges intelligencia fejlesztése kvantumosan</a:t>
            </a:r>
          </a:p>
          <a:p>
            <a:r>
              <a:rPr lang="hu-HU" sz="2800" b="1" dirty="0">
                <a:solidFill>
                  <a:schemeClr val="bg1"/>
                </a:solidFill>
              </a:rPr>
              <a:t>Műszaki Tudományi szekció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91440" y="3956024"/>
            <a:ext cx="680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latin typeface="Georgia" panose="02040502050405020303" pitchFamily="18" charset="0"/>
              </a:rPr>
              <a:t>Előadó neve: Kemecsei Kornél</a:t>
            </a:r>
          </a:p>
          <a:p>
            <a:r>
              <a:rPr lang="hu-HU" sz="1800" dirty="0">
                <a:latin typeface="Georgia" panose="02040502050405020303" pitchFamily="18" charset="0"/>
              </a:rPr>
              <a:t>VIK HIT</a:t>
            </a:r>
            <a:endParaRPr lang="hu-HU" sz="1800" b="1" dirty="0">
              <a:solidFill>
                <a:schemeClr val="bg1"/>
              </a:solidFill>
            </a:endParaRPr>
          </a:p>
          <a:p>
            <a:r>
              <a:rPr lang="hu-HU" sz="1800" dirty="0">
                <a:latin typeface="Georgia" panose="02040502050405020303" pitchFamily="18" charset="0"/>
              </a:rPr>
              <a:t>BSc hallgató</a:t>
            </a:r>
          </a:p>
          <a:p>
            <a:r>
              <a:rPr lang="hu-HU" sz="1800" dirty="0">
                <a:latin typeface="Georgia" panose="02040502050405020303" pitchFamily="18" charset="0"/>
              </a:rPr>
              <a:t>Témavezető: Prof. Imre Sándor HIT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D2A72F07-ECF3-682C-5597-31CC973D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BA7-1C11-441E-9D1C-B7616A736215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1FA4F8-6D3B-B93F-BD3C-C8D8E0BE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98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– Zaj csökkentése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CB951FB2-03F2-1B8F-4EC8-1D9DC937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0FBB-B8DF-41F2-83CB-9928D63DED73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F722A0-6A6C-80BD-4241-9C610E49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10</a:t>
            </a:fld>
            <a:endParaRPr lang="hu-H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A3B5FB-0745-7A4A-A952-542E7056B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254561"/>
              </p:ext>
            </p:extLst>
          </p:nvPr>
        </p:nvGraphicFramePr>
        <p:xfrm>
          <a:off x="2574436" y="692631"/>
          <a:ext cx="6685061" cy="277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3BA59F1-1C32-44F5-835F-DA2CC1187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13011"/>
              </p:ext>
            </p:extLst>
          </p:nvPr>
        </p:nvGraphicFramePr>
        <p:xfrm>
          <a:off x="642174" y="3292475"/>
          <a:ext cx="4996720" cy="2759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E2EFCA-3F4F-1A28-FAA1-7DB5586B1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542792"/>
              </p:ext>
            </p:extLst>
          </p:nvPr>
        </p:nvGraphicFramePr>
        <p:xfrm>
          <a:off x="5851525" y="3262125"/>
          <a:ext cx="5530436" cy="299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76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– Zaj csökkentése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CB951FB2-03F2-1B8F-4EC8-1D9DC937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0FBB-B8DF-41F2-83CB-9928D63DED73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F722A0-6A6C-80BD-4241-9C610E49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11</a:t>
            </a:fld>
            <a:endParaRPr lang="hu-H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0FC5B1F-7A46-61DB-C2D0-59589F4F2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0270"/>
              </p:ext>
            </p:extLst>
          </p:nvPr>
        </p:nvGraphicFramePr>
        <p:xfrm>
          <a:off x="534924" y="1766017"/>
          <a:ext cx="4949211" cy="3052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32C4C9-15BA-229E-2E6C-5D14189EC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563485"/>
              </p:ext>
            </p:extLst>
          </p:nvPr>
        </p:nvGraphicFramePr>
        <p:xfrm>
          <a:off x="5949254" y="1891862"/>
          <a:ext cx="4949211" cy="2927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843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- Grover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B3EBDED-0CE2-CBAA-F060-8EF15441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4052-19F8-4AD4-B5B7-3AE17D336FA4}" type="datetime1">
              <a:rPr lang="hu-HU" smtClean="0"/>
              <a:t>2024. 05. 27.</a:t>
            </a:fld>
            <a:endParaRPr lang="hu-HU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DD3F081-E02B-21B6-1C85-F38E5CEA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12</a:t>
            </a:fld>
            <a:endParaRPr lang="hu-HU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7BE732-B751-5A4A-2687-FDD8C1EFB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583861"/>
              </p:ext>
            </p:extLst>
          </p:nvPr>
        </p:nvGraphicFramePr>
        <p:xfrm>
          <a:off x="592646" y="1805293"/>
          <a:ext cx="49686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B7C70A8-DA50-6EF5-9FC1-1A8D3B09C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077389"/>
              </p:ext>
            </p:extLst>
          </p:nvPr>
        </p:nvGraphicFramePr>
        <p:xfrm>
          <a:off x="6141761" y="784281"/>
          <a:ext cx="4968643" cy="245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6ACDC8E-9B1D-61D6-D16F-2ABFBAC33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958380"/>
              </p:ext>
            </p:extLst>
          </p:nvPr>
        </p:nvGraphicFramePr>
        <p:xfrm>
          <a:off x="6141761" y="3346325"/>
          <a:ext cx="4968643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6770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- Grover</a:t>
            </a:r>
            <a:endParaRPr lang="hu-HU" sz="32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A808597-BC7A-FA40-20A3-9CCC68A3B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860846"/>
              </p:ext>
            </p:extLst>
          </p:nvPr>
        </p:nvGraphicFramePr>
        <p:xfrm>
          <a:off x="536029" y="702991"/>
          <a:ext cx="5315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Dátum helye 7">
            <a:extLst>
              <a:ext uri="{FF2B5EF4-FFF2-40B4-BE49-F238E27FC236}">
                <a16:creationId xmlns:a16="http://schemas.microsoft.com/office/drawing/2014/main" id="{7AD0A311-7079-CBCF-B307-71492C20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BB1-4114-443B-8773-B3E5408B6099}" type="datetime1">
              <a:rPr lang="hu-HU" smtClean="0"/>
              <a:t>2024. 05. 27.</a:t>
            </a:fld>
            <a:endParaRPr lang="hu-HU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A60705-AFFB-97B0-0922-FF4CA5AB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13</a:t>
            </a:fld>
            <a:endParaRPr lang="hu-H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9E05AC-CD90-A936-EE6F-15F8CEEB3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981610"/>
              </p:ext>
            </p:extLst>
          </p:nvPr>
        </p:nvGraphicFramePr>
        <p:xfrm>
          <a:off x="6182238" y="937909"/>
          <a:ext cx="4849555" cy="2321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AF27EF-3D01-0EE8-2CE7-FE0A6FB2B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859332"/>
              </p:ext>
            </p:extLst>
          </p:nvPr>
        </p:nvGraphicFramePr>
        <p:xfrm>
          <a:off x="6182238" y="3325833"/>
          <a:ext cx="4849555" cy="2437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0D7EF59-7087-1D28-C61A-E545861C4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0464"/>
              </p:ext>
            </p:extLst>
          </p:nvPr>
        </p:nvGraphicFramePr>
        <p:xfrm>
          <a:off x="536029" y="3162558"/>
          <a:ext cx="53154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3210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- Grover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DA45EF06-EC8E-096E-5391-0A27F4D9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420E-5866-4918-8217-9C9A96B0C732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D9D442-42DE-FBF1-E9A3-30AE9F12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14</a:t>
            </a:fld>
            <a:endParaRPr lang="hu-H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6A460D-1CAB-FCEB-C070-4FE1B029B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24228"/>
              </p:ext>
            </p:extLst>
          </p:nvPr>
        </p:nvGraphicFramePr>
        <p:xfrm>
          <a:off x="2455035" y="1527373"/>
          <a:ext cx="6797610" cy="388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317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- Grover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6EC16D69-8D1B-D73E-C456-EDCEA8BC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B342-D6BC-434D-9D5B-D08D1F49151D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86C9F16-FBE8-BB3B-38EE-83A0FD5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15</a:t>
            </a:fld>
            <a:endParaRPr lang="hu-HU"/>
          </a:p>
        </p:txBody>
      </p:sp>
      <p:pic>
        <p:nvPicPr>
          <p:cNvPr id="6" name="Kép 5" descr="A képen képernyőkép, Digitális képszerkesztés, Számítógépes játék, Számítógépes grafika látható&#10;&#10;Automatikusan generált leírás">
            <a:extLst>
              <a:ext uri="{FF2B5EF4-FFF2-40B4-BE49-F238E27FC236}">
                <a16:creationId xmlns:a16="http://schemas.microsoft.com/office/drawing/2014/main" id="{FC51E04B-B175-AD17-8E61-603538816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39" y="983787"/>
            <a:ext cx="4548172" cy="4548172"/>
          </a:xfrm>
          <a:prstGeom prst="rect">
            <a:avLst/>
          </a:prstGeom>
        </p:spPr>
      </p:pic>
      <p:pic>
        <p:nvPicPr>
          <p:cNvPr id="8" name="Kép 7" descr="A képen rajz, Grafika, művészet, Grafikus tervezés látható&#10;&#10;Automatikusan generált leírás">
            <a:extLst>
              <a:ext uri="{FF2B5EF4-FFF2-40B4-BE49-F238E27FC236}">
                <a16:creationId xmlns:a16="http://schemas.microsoft.com/office/drawing/2014/main" id="{73175790-EE37-D71B-7963-0BBD056A0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" y="1667389"/>
            <a:ext cx="1735568" cy="1669128"/>
          </a:xfrm>
          <a:prstGeom prst="rect">
            <a:avLst/>
          </a:prstGeom>
        </p:spPr>
      </p:pic>
      <p:pic>
        <p:nvPicPr>
          <p:cNvPr id="11" name="Kép 10" descr="A képen embléma, Grafika, Grafikus tervezés, Acélkék látható&#10;&#10;Automatikusan generált leírás">
            <a:extLst>
              <a:ext uri="{FF2B5EF4-FFF2-40B4-BE49-F238E27FC236}">
                <a16:creationId xmlns:a16="http://schemas.microsoft.com/office/drawing/2014/main" id="{3FF59B85-2A0C-98BC-2D8E-6CC9FA859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557" y="959358"/>
            <a:ext cx="1758548" cy="1758548"/>
          </a:xfrm>
          <a:prstGeom prst="rect">
            <a:avLst/>
          </a:prstGeom>
        </p:spPr>
      </p:pic>
      <p:pic>
        <p:nvPicPr>
          <p:cNvPr id="13" name="Ábra 12">
            <a:extLst>
              <a:ext uri="{FF2B5EF4-FFF2-40B4-BE49-F238E27FC236}">
                <a16:creationId xmlns:a16="http://schemas.microsoft.com/office/drawing/2014/main" id="{FFA38AF6-BADA-C913-37D2-64554FC01F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804" y="3085473"/>
            <a:ext cx="2846744" cy="2846744"/>
          </a:xfrm>
          <a:prstGeom prst="rect">
            <a:avLst/>
          </a:prstGeom>
        </p:spPr>
      </p:pic>
      <p:pic>
        <p:nvPicPr>
          <p:cNvPr id="15" name="Kép 14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96C6042D-DBDD-9CF8-3394-86D955B722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20" y="3684059"/>
            <a:ext cx="2806170" cy="771697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96D0F93F-7B86-6507-F1E7-8FB43841B924}"/>
              </a:ext>
            </a:extLst>
          </p:cNvPr>
          <p:cNvSpPr txBox="1"/>
          <p:nvPr/>
        </p:nvSpPr>
        <p:spPr>
          <a:xfrm>
            <a:off x="5099357" y="5601163"/>
            <a:ext cx="150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 err="1">
                <a:latin typeface="Georgia" panose="02040502050405020303" pitchFamily="18" charset="0"/>
              </a:rPr>
              <a:t>Generated</a:t>
            </a:r>
            <a:r>
              <a:rPr lang="hu-HU" sz="1050" dirty="0">
                <a:latin typeface="Georgia" panose="02040502050405020303" pitchFamily="18" charset="0"/>
              </a:rPr>
              <a:t> </a:t>
            </a:r>
            <a:r>
              <a:rPr lang="hu-HU" sz="1050" dirty="0" err="1">
                <a:latin typeface="Georgia" panose="02040502050405020303" pitchFamily="18" charset="0"/>
              </a:rPr>
              <a:t>by</a:t>
            </a:r>
            <a:r>
              <a:rPr lang="hu-HU" sz="1050" dirty="0">
                <a:latin typeface="Georgia" panose="02040502050405020303" pitchFamily="18" charset="0"/>
              </a:rPr>
              <a:t>: Bing AI</a:t>
            </a:r>
          </a:p>
        </p:txBody>
      </p:sp>
    </p:spTree>
    <p:extLst>
      <p:ext uri="{BB962C8B-B14F-4D97-AF65-F5344CB8AC3E}">
        <p14:creationId xmlns:p14="http://schemas.microsoft.com/office/powerpoint/2010/main" val="80876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a typeface="Cambria" panose="02040503050406030204" pitchFamily="18" charset="0"/>
                <a:cs typeface="Arial" panose="020B0604020202020204" pitchFamily="34" charset="0"/>
              </a:rPr>
              <a:t>Tovább haladási lehetőségek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60239FC2-3771-0537-F295-7FD4B640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D655-530B-4ADD-8B66-E387561DD142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1A6903-4EBC-3CBD-CC85-A8DC8B49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16</a:t>
            </a:fld>
            <a:endParaRPr lang="hu-HU"/>
          </a:p>
        </p:txBody>
      </p:sp>
      <p:pic>
        <p:nvPicPr>
          <p:cNvPr id="5" name="Kép 4" descr="A képen személy, ruházat, fedett pályás, Emberi arc látható&#10;&#10;Automatikusan generált leírás">
            <a:extLst>
              <a:ext uri="{FF2B5EF4-FFF2-40B4-BE49-F238E27FC236}">
                <a16:creationId xmlns:a16="http://schemas.microsoft.com/office/drawing/2014/main" id="{F806EE40-642E-54EA-F090-6DCBB4FBE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71" y="1193287"/>
            <a:ext cx="4512941" cy="45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9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a typeface="Cambria" panose="02040503050406030204" pitchFamily="18" charset="0"/>
                <a:cs typeface="Arial" panose="020B0604020202020204" pitchFamily="34" charset="0"/>
              </a:rPr>
              <a:t>Irodalomjegyzék, Források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35614" y="1091687"/>
            <a:ext cx="1016285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</a:rPr>
              <a:t>Quantum Computing and Communications An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en-US" sz="1200" dirty="0">
                <a:latin typeface="Georgia" panose="02040502050405020303" pitchFamily="18" charset="0"/>
              </a:rPr>
              <a:t>Engineering Approach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</a:rPr>
              <a:t>L </a:t>
            </a:r>
            <a:r>
              <a:rPr lang="en-US" sz="1200" dirty="0" err="1">
                <a:latin typeface="Georgia" panose="02040502050405020303" pitchFamily="18" charset="0"/>
              </a:rPr>
              <a:t>Gyongyosi</a:t>
            </a:r>
            <a:r>
              <a:rPr lang="en-US" sz="1200" dirty="0">
                <a:latin typeface="Georgia" panose="02040502050405020303" pitchFamily="18" charset="0"/>
              </a:rPr>
              <a:t>; S Imre: A Survey on Quantum Computing Technology, COMPUTER SCIENCE REVIEW (1574 0137 1876-7745): 31 pp 51-71 (2019) 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hu-HU" sz="1200" dirty="0">
                <a:latin typeface="Georgia" panose="02040502050405020303" pitchFamily="18" charset="0"/>
              </a:rPr>
              <a:t>Imre S: Quantum </a:t>
            </a:r>
            <a:r>
              <a:rPr lang="hu-HU" sz="1200" dirty="0" err="1">
                <a:latin typeface="Georgia" panose="02040502050405020303" pitchFamily="18" charset="0"/>
              </a:rPr>
              <a:t>Existence</a:t>
            </a:r>
            <a:r>
              <a:rPr lang="hu-HU" sz="1200" dirty="0">
                <a:latin typeface="Georgia" panose="02040502050405020303" pitchFamily="18" charset="0"/>
              </a:rPr>
              <a:t> Testing and </a:t>
            </a:r>
            <a:r>
              <a:rPr lang="hu-HU" sz="1200" dirty="0" err="1">
                <a:latin typeface="Georgia" panose="02040502050405020303" pitchFamily="18" charset="0"/>
              </a:rPr>
              <a:t>its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Application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for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Finding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Extreme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Values</a:t>
            </a:r>
            <a:r>
              <a:rPr lang="hu-HU" sz="1200" dirty="0">
                <a:latin typeface="Georgia" panose="02040502050405020303" pitchFamily="18" charset="0"/>
              </a:rPr>
              <a:t> in </a:t>
            </a:r>
            <a:r>
              <a:rPr lang="hu-HU" sz="1200" dirty="0" err="1">
                <a:latin typeface="Georgia" panose="02040502050405020303" pitchFamily="18" charset="0"/>
              </a:rPr>
              <a:t>Unsorted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Databases</a:t>
            </a:r>
            <a:r>
              <a:rPr lang="hu-HU" sz="1200" dirty="0">
                <a:latin typeface="Georgia" panose="02040502050405020303" pitchFamily="18" charset="0"/>
              </a:rPr>
              <a:t>, IEEE TRANSACTIONS ON COMPUTERS (0018-9340 1557-9956): 56 5 pp 706-710 (2007) </a:t>
            </a:r>
          </a:p>
          <a:p>
            <a:pPr>
              <a:spcAft>
                <a:spcPts val="1200"/>
              </a:spcAft>
            </a:pPr>
            <a:r>
              <a:rPr lang="hu-HU" sz="1200" dirty="0">
                <a:latin typeface="Georgia" panose="02040502050405020303" pitchFamily="18" charset="0"/>
              </a:rPr>
              <a:t>El </a:t>
            </a:r>
            <a:r>
              <a:rPr lang="hu-HU" sz="1200" dirty="0" err="1">
                <a:latin typeface="Georgia" panose="02040502050405020303" pitchFamily="18" charset="0"/>
              </a:rPr>
              <a:t>Gaily</a:t>
            </a:r>
            <a:r>
              <a:rPr lang="hu-HU" sz="1200" dirty="0">
                <a:latin typeface="Georgia" panose="02040502050405020303" pitchFamily="18" charset="0"/>
              </a:rPr>
              <a:t> Sara, Imre Sándor: </a:t>
            </a:r>
            <a:r>
              <a:rPr lang="hu-HU" sz="1200" dirty="0" err="1">
                <a:latin typeface="Georgia" panose="02040502050405020303" pitchFamily="18" charset="0"/>
              </a:rPr>
              <a:t>Constrained</a:t>
            </a:r>
            <a:r>
              <a:rPr lang="hu-HU" sz="1200" dirty="0">
                <a:latin typeface="Georgia" panose="02040502050405020303" pitchFamily="18" charset="0"/>
              </a:rPr>
              <a:t> Quantum </a:t>
            </a:r>
            <a:r>
              <a:rPr lang="hu-HU" sz="1200" dirty="0" err="1">
                <a:latin typeface="Georgia" panose="02040502050405020303" pitchFamily="18" charset="0"/>
              </a:rPr>
              <a:t>Optimization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for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Resource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Distribution</a:t>
            </a:r>
            <a:r>
              <a:rPr lang="hu-HU" sz="1200" dirty="0">
                <a:latin typeface="Georgia" panose="02040502050405020303" pitchFamily="18" charset="0"/>
              </a:rPr>
              <a:t> Management, INTERNATIONAL JOURNAL OF ADVANCED COMPUTER SCIENCE AND APPLICATIONS (2158-107X 2156 5570): 12 8 pp 42-51 (2021) </a:t>
            </a:r>
          </a:p>
          <a:p>
            <a:pPr>
              <a:spcAft>
                <a:spcPts val="1200"/>
              </a:spcAft>
            </a:pPr>
            <a:r>
              <a:rPr lang="hu-HU" sz="1200" dirty="0">
                <a:latin typeface="Georgia" panose="02040502050405020303" pitchFamily="18" charset="0"/>
              </a:rPr>
              <a:t>El </a:t>
            </a:r>
            <a:r>
              <a:rPr lang="hu-HU" sz="1200" dirty="0" err="1">
                <a:latin typeface="Georgia" panose="02040502050405020303" pitchFamily="18" charset="0"/>
              </a:rPr>
              <a:t>Gaily</a:t>
            </a:r>
            <a:r>
              <a:rPr lang="hu-HU" sz="1200" dirty="0">
                <a:latin typeface="Georgia" panose="02040502050405020303" pitchFamily="18" charset="0"/>
              </a:rPr>
              <a:t> Sara, Imre Sándor: </a:t>
            </a:r>
            <a:r>
              <a:rPr lang="hu-HU" sz="1200" dirty="0" err="1">
                <a:latin typeface="Georgia" panose="02040502050405020303" pitchFamily="18" charset="0"/>
              </a:rPr>
              <a:t>Implementation</a:t>
            </a:r>
            <a:r>
              <a:rPr lang="hu-HU" sz="1200" dirty="0">
                <a:latin typeface="Georgia" panose="02040502050405020303" pitchFamily="18" charset="0"/>
              </a:rPr>
              <a:t> of a </a:t>
            </a:r>
            <a:r>
              <a:rPr lang="hu-HU" sz="1200" dirty="0" err="1">
                <a:latin typeface="Georgia" panose="02040502050405020303" pitchFamily="18" charset="0"/>
              </a:rPr>
              <a:t>constrained</a:t>
            </a:r>
            <a:r>
              <a:rPr lang="hu-HU" sz="1200" dirty="0">
                <a:latin typeface="Georgia" panose="02040502050405020303" pitchFamily="18" charset="0"/>
              </a:rPr>
              <a:t> quantum </a:t>
            </a:r>
            <a:r>
              <a:rPr lang="hu-HU" sz="1200" dirty="0" err="1">
                <a:latin typeface="Georgia" panose="02040502050405020303" pitchFamily="18" charset="0"/>
              </a:rPr>
              <a:t>optimisation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method</a:t>
            </a:r>
            <a:r>
              <a:rPr lang="hu-HU" sz="1200" dirty="0">
                <a:latin typeface="Georgia" panose="02040502050405020303" pitchFamily="18" charset="0"/>
              </a:rPr>
              <a:t> in </a:t>
            </a:r>
            <a:r>
              <a:rPr lang="hu-HU" sz="1200" dirty="0" err="1">
                <a:latin typeface="Georgia" panose="02040502050405020303" pitchFamily="18" charset="0"/>
              </a:rPr>
              <a:t>resource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distribution</a:t>
            </a:r>
            <a:r>
              <a:rPr lang="hu-HU" sz="1200" dirty="0">
                <a:latin typeface="Georgia" panose="02040502050405020303" pitchFamily="18" charset="0"/>
              </a:rPr>
              <a:t> management </a:t>
            </a:r>
            <a:r>
              <a:rPr lang="hu-HU" sz="1200" dirty="0" err="1">
                <a:latin typeface="Georgia" panose="02040502050405020303" pitchFamily="18" charset="0"/>
              </a:rPr>
              <a:t>with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considering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queueing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hu-HU" sz="1200" dirty="0" err="1">
                <a:latin typeface="Georgia" panose="02040502050405020303" pitchFamily="18" charset="0"/>
              </a:rPr>
              <a:t>scenarios</a:t>
            </a:r>
            <a:r>
              <a:rPr lang="hu-HU" sz="1200" dirty="0">
                <a:latin typeface="Georgia" panose="02040502050405020303" pitchFamily="18" charset="0"/>
              </a:rPr>
              <a:t>, INTERNATIONAL JOURNAL OF COMMUNICATION NETWORKS AND DISTRIBUTED SYSTEMS (1754-3916 1754-3924): 28 2 pp 126-146 (2022) </a:t>
            </a:r>
          </a:p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</a:rPr>
              <a:t>Possible Implementations of Oracles in Quantum Algorithms - </a:t>
            </a:r>
            <a:r>
              <a:rPr lang="en-US" sz="1200" dirty="0" err="1">
                <a:latin typeface="Georgia" panose="02040502050405020303" pitchFamily="18" charset="0"/>
              </a:rPr>
              <a:t>Jiahao</a:t>
            </a:r>
            <a:r>
              <a:rPr lang="en-US" sz="1200" dirty="0">
                <a:latin typeface="Georgia" panose="02040502050405020303" pitchFamily="18" charset="0"/>
              </a:rPr>
              <a:t> Zhao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en-US" sz="1200" dirty="0">
                <a:latin typeface="Georgia" panose="02040502050405020303" pitchFamily="18" charset="0"/>
              </a:rPr>
              <a:t>[Journal of Physics: Conference Series](</a:t>
            </a:r>
            <a:r>
              <a:rPr lang="en-US" sz="1200" dirty="0">
                <a:latin typeface="Georgia" panose="02040502050405020303" pitchFamily="18" charset="0"/>
                <a:hlinkClick r:id="rId2"/>
              </a:rPr>
              <a:t>https://iopscience.iop.org/journal/1742-6596</a:t>
            </a:r>
            <a:r>
              <a:rPr lang="en-US" sz="1200" dirty="0">
                <a:latin typeface="Georgia" panose="02040502050405020303" pitchFamily="18" charset="0"/>
              </a:rPr>
              <a:t>), [Volume 2386](</a:t>
            </a:r>
            <a:r>
              <a:rPr lang="en-US" sz="1200" dirty="0">
                <a:latin typeface="Georgia" panose="02040502050405020303" pitchFamily="18" charset="0"/>
                <a:hlinkClick r:id="rId3"/>
              </a:rPr>
              <a:t>https://iopscience.iop.org/volume/1742-6596/2386</a:t>
            </a:r>
            <a:r>
              <a:rPr lang="en-US" sz="1200" dirty="0">
                <a:latin typeface="Georgia" panose="02040502050405020303" pitchFamily="18" charset="0"/>
              </a:rPr>
              <a:t>), [The International Conference on Computing Innovation and Applied Physics (CONF-CIAP 2022), 20 August 2022, Online](</a:t>
            </a:r>
            <a:r>
              <a:rPr lang="en-US" sz="1200" dirty="0">
                <a:latin typeface="Georgia" panose="02040502050405020303" pitchFamily="18" charset="0"/>
                <a:hlinkClick r:id="rId4"/>
              </a:rPr>
              <a:t>https://iopscience.iop.org/issue/1742-6596/2386/1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</a:rPr>
              <a:t>Shor's </a:t>
            </a:r>
            <a:r>
              <a:rPr lang="en-US" sz="1200" dirty="0" err="1">
                <a:latin typeface="Georgia" panose="02040502050405020303" pitchFamily="18" charset="0"/>
              </a:rPr>
              <a:t>alg</a:t>
            </a:r>
            <a:r>
              <a:rPr lang="hu-HU" sz="1200" dirty="0" err="1">
                <a:latin typeface="Georgia" panose="02040502050405020303" pitchFamily="18" charset="0"/>
              </a:rPr>
              <a:t>orithm</a:t>
            </a:r>
            <a:r>
              <a:rPr lang="en-US" sz="1200" dirty="0">
                <a:latin typeface="Georgia" panose="02040502050405020303" pitchFamily="18" charset="0"/>
              </a:rPr>
              <a:t>: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en-US" sz="1200" dirty="0">
                <a:latin typeface="Georgia" panose="02040502050405020303" pitchFamily="18" charset="0"/>
                <a:hlinkClick r:id="rId5"/>
              </a:rPr>
              <a:t>https://github.com/qiskit-community/qiskit-community-tutorials/blob/master/algorithms/shor_algorithm.ipynbhttps://github.com/qiskit-community/qiskit-community-tutorials/tree/master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</a:rPr>
              <a:t>QUANTUM FOURIER TRANSFORM IN QISKIT</a:t>
            </a:r>
            <a:r>
              <a:rPr lang="hu-HU" sz="1200" dirty="0">
                <a:latin typeface="Georgia" panose="02040502050405020303" pitchFamily="18" charset="0"/>
              </a:rPr>
              <a:t> 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>
                <a:latin typeface="Georgia" panose="02040502050405020303" pitchFamily="18" charset="0"/>
                <a:hlinkClick r:id="rId6"/>
              </a:rPr>
              <a:t>https://quantumcomputinguk.org/tutorials/quantum-fourier-transform-in-qiskit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</a:rPr>
              <a:t>Sigma Notation (Summation Notation</a:t>
            </a:r>
            <a:r>
              <a:rPr lang="hu-HU" sz="1200" dirty="0">
                <a:latin typeface="Georgia" panose="02040502050405020303" pitchFamily="18" charset="0"/>
              </a:rPr>
              <a:t>) 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>
                <a:latin typeface="Georgia" panose="02040502050405020303" pitchFamily="18" charset="0"/>
                <a:hlinkClick r:id="rId7"/>
              </a:rPr>
              <a:t>https://mathmaine.com/2018/03/04/sigma-notation/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</a:rPr>
              <a:t>Pi Notation (Product Notation)</a:t>
            </a:r>
            <a:r>
              <a:rPr lang="hu-HU" sz="1200" dirty="0">
                <a:latin typeface="Georgia" panose="02040502050405020303" pitchFamily="18" charset="0"/>
              </a:rPr>
              <a:t> (</a:t>
            </a:r>
            <a:r>
              <a:rPr lang="en-US" sz="1200" dirty="0">
                <a:latin typeface="Georgia" panose="02040502050405020303" pitchFamily="18" charset="0"/>
                <a:hlinkClick r:id="rId8"/>
              </a:rPr>
              <a:t>https://mathmaine.com/2018/03/04/pi-notation/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endParaRPr lang="hu-HU" sz="1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60239FC2-3771-0537-F295-7FD4B640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D655-530B-4ADD-8B66-E387561DD142}" type="datetime1">
              <a:rPr lang="hu-HU" smtClean="0"/>
              <a:t>2024. 05. 27.</a:t>
            </a:fld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1A6903-4EBC-3CBD-CC85-A8DC8B49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07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a typeface="Cambria" panose="02040503050406030204" pitchFamily="18" charset="0"/>
                <a:cs typeface="Arial" panose="020B0604020202020204" pitchFamily="34" charset="0"/>
              </a:rPr>
              <a:t>Irodalomjegyzék, Források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35614" y="1091687"/>
            <a:ext cx="1016285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  <a:hlinkClick r:id="rId2"/>
              </a:rPr>
              <a:t>https://learning.quantum.ibm.com/course/basics-of-quantum-information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  <a:hlinkClick r:id="rId3"/>
              </a:rPr>
              <a:t>https://learning.quantum.ibm.com/tutorial/grovers-algorithm</a:t>
            </a:r>
            <a:endParaRPr lang="hu-HU" sz="1200" dirty="0">
              <a:latin typeface="Georgia" panose="02040502050405020303" pitchFamily="18" charset="0"/>
              <a:hlinkClick r:id="rId3"/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  <a:hlinkClick r:id="rId3"/>
              </a:rPr>
              <a:t>https://docs.quantum.ibm.com/api/migration-guides/qiskit-1.0-features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latin typeface="Georgia" panose="02040502050405020303" pitchFamily="18" charset="0"/>
                <a:hlinkClick r:id="rId4"/>
              </a:rPr>
              <a:t>https://docs.quantum.ibm.com/verify/building_noise_models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hu-HU" sz="1200" dirty="0">
                <a:latin typeface="Georgia" panose="02040502050405020303" pitchFamily="18" charset="0"/>
                <a:hlinkClick r:id="rId5"/>
              </a:rPr>
              <a:t>https://qiskit.github.io/qiskit-aer/tutorials/4_custom_gate_noise.html</a:t>
            </a:r>
            <a:endParaRPr lang="hu-HU" sz="1200" dirty="0"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endParaRPr lang="hu-HU" sz="1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60239FC2-3771-0537-F295-7FD4B640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D655-530B-4ADD-8B66-E387561DD142}" type="datetime1">
              <a:rPr lang="hu-HU" smtClean="0"/>
              <a:t>2024. 05. 27.</a:t>
            </a:fld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1A6903-4EBC-3CBD-CC85-A8DC8B49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1088655" y="1707425"/>
            <a:ext cx="95257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latin typeface="Georgia" panose="02040502050405020303" pitchFamily="18" charset="0"/>
              </a:rPr>
              <a:t>Köszönöm a figyelmet!</a:t>
            </a:r>
          </a:p>
          <a:p>
            <a:pPr algn="ctr"/>
            <a:endParaRPr lang="hu-HU" sz="4000" dirty="0">
              <a:latin typeface="Georgia" panose="02040502050405020303" pitchFamily="18" charset="0"/>
            </a:endParaRPr>
          </a:p>
          <a:p>
            <a:pPr algn="ctr"/>
            <a:r>
              <a:rPr lang="hu-HU" sz="4000" dirty="0">
                <a:latin typeface="Georgia" panose="02040502050405020303" pitchFamily="18" charset="0"/>
              </a:rPr>
              <a:t>unkp.bme.hu</a:t>
            </a:r>
          </a:p>
          <a:p>
            <a:pPr algn="ctr"/>
            <a:endParaRPr lang="hu-HU" sz="4000" dirty="0">
              <a:latin typeface="Georgia" panose="02040502050405020303" pitchFamily="18" charset="0"/>
            </a:endParaRPr>
          </a:p>
          <a:p>
            <a:pPr algn="ctr"/>
            <a:r>
              <a:rPr lang="hu-H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kornel.kemecsei@edu.bme.hu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7C6E0EFF-0179-28B5-1ABF-17ABD36F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69C6-DEE6-4BD2-821F-2EBB32C91F25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D2B0171-C62C-0222-F319-D769B952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55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Kutatási Terv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87EB92B0-E813-A20E-7A0C-1BD5550E12B0}"/>
              </a:ext>
            </a:extLst>
          </p:cNvPr>
          <p:cNvSpPr/>
          <p:nvPr/>
        </p:nvSpPr>
        <p:spPr>
          <a:xfrm>
            <a:off x="912937" y="876748"/>
            <a:ext cx="9679719" cy="4979522"/>
          </a:xfrm>
          <a:prstGeom prst="roundRect">
            <a:avLst/>
          </a:prstGeom>
          <a:noFill/>
          <a:ln w="57150">
            <a:solidFill>
              <a:srgbClr val="8C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55C610-8228-4137-FB85-E62D51CDF450}"/>
              </a:ext>
            </a:extLst>
          </p:cNvPr>
          <p:cNvGrpSpPr/>
          <p:nvPr/>
        </p:nvGrpSpPr>
        <p:grpSpPr>
          <a:xfrm>
            <a:off x="460654" y="2213046"/>
            <a:ext cx="9409914" cy="1001764"/>
            <a:chOff x="653142" y="1847461"/>
            <a:chExt cx="9817347" cy="1375057"/>
          </a:xfrm>
          <a:solidFill>
            <a:schemeClr val="bg1"/>
          </a:solidFill>
        </p:grpSpPr>
        <p:sp>
          <p:nvSpPr>
            <p:cNvPr id="15" name="Téglalap: lekerekített 14">
              <a:extLst>
                <a:ext uri="{FF2B5EF4-FFF2-40B4-BE49-F238E27FC236}">
                  <a16:creationId xmlns:a16="http://schemas.microsoft.com/office/drawing/2014/main" id="{8747DE60-7A31-1CDE-1B2A-330966F1017B}"/>
                </a:ext>
              </a:extLst>
            </p:cNvPr>
            <p:cNvSpPr/>
            <p:nvPr/>
          </p:nvSpPr>
          <p:spPr>
            <a:xfrm>
              <a:off x="1373142" y="2113383"/>
              <a:ext cx="9097347" cy="825034"/>
            </a:xfrm>
            <a:prstGeom prst="roundRect">
              <a:avLst/>
            </a:prstGeom>
            <a:grpFill/>
            <a:ln w="38100">
              <a:solidFill>
                <a:srgbClr val="8C1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hu-HU" sz="2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Szimulációk</a:t>
              </a:r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1B2266E9-1DAF-19F8-7135-73640667A3AE}"/>
                </a:ext>
              </a:extLst>
            </p:cNvPr>
            <p:cNvSpPr/>
            <p:nvPr/>
          </p:nvSpPr>
          <p:spPr>
            <a:xfrm>
              <a:off x="653142" y="1847461"/>
              <a:ext cx="1017689" cy="1375057"/>
            </a:xfrm>
            <a:prstGeom prst="ellipse">
              <a:avLst/>
            </a:prstGeom>
            <a:grpFill/>
            <a:ln w="38100">
              <a:solidFill>
                <a:srgbClr val="8C1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47D32717-57DD-BCE1-F6F2-8984AF13519D}"/>
              </a:ext>
            </a:extLst>
          </p:cNvPr>
          <p:cNvGrpSpPr/>
          <p:nvPr/>
        </p:nvGrpSpPr>
        <p:grpSpPr>
          <a:xfrm>
            <a:off x="460654" y="968759"/>
            <a:ext cx="9409914" cy="1001764"/>
            <a:chOff x="653142" y="1847461"/>
            <a:chExt cx="9817347" cy="1375057"/>
          </a:xfrm>
          <a:solidFill>
            <a:schemeClr val="bg1"/>
          </a:solidFill>
        </p:grpSpPr>
        <p:sp>
          <p:nvSpPr>
            <p:cNvPr id="18" name="Téglalap: lekerekített 17">
              <a:extLst>
                <a:ext uri="{FF2B5EF4-FFF2-40B4-BE49-F238E27FC236}">
                  <a16:creationId xmlns:a16="http://schemas.microsoft.com/office/drawing/2014/main" id="{D810A75B-0423-0F94-66DA-5052A9B94553}"/>
                </a:ext>
              </a:extLst>
            </p:cNvPr>
            <p:cNvSpPr/>
            <p:nvPr/>
          </p:nvSpPr>
          <p:spPr>
            <a:xfrm>
              <a:off x="1373142" y="2113383"/>
              <a:ext cx="9097347" cy="825034"/>
            </a:xfrm>
            <a:prstGeom prst="roundRect">
              <a:avLst/>
            </a:prstGeom>
            <a:grpFill/>
            <a:ln w="38100">
              <a:solidFill>
                <a:srgbClr val="8C1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hu-HU" sz="2400" dirty="0">
                  <a:solidFill>
                    <a:schemeClr val="tx1"/>
                  </a:solidFill>
                  <a:latin typeface="Georgia" panose="02040502050405020303" pitchFamily="18" charset="0"/>
                </a:rPr>
                <a:t>Kvantuminformatikai ismeretek bővítése</a:t>
              </a:r>
            </a:p>
          </p:txBody>
        </p: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FE7BC91F-75C4-D78C-D431-A34ED793B72B}"/>
                </a:ext>
              </a:extLst>
            </p:cNvPr>
            <p:cNvSpPr/>
            <p:nvPr/>
          </p:nvSpPr>
          <p:spPr>
            <a:xfrm>
              <a:off x="653142" y="1847461"/>
              <a:ext cx="1017689" cy="1375057"/>
            </a:xfrm>
            <a:prstGeom prst="ellipse">
              <a:avLst/>
            </a:prstGeom>
            <a:grpFill/>
            <a:ln w="38100">
              <a:solidFill>
                <a:srgbClr val="8C1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5E63F297-8009-2C86-EE32-84C211E70ED0}"/>
              </a:ext>
            </a:extLst>
          </p:cNvPr>
          <p:cNvGrpSpPr/>
          <p:nvPr/>
        </p:nvGrpSpPr>
        <p:grpSpPr>
          <a:xfrm>
            <a:off x="460654" y="3457333"/>
            <a:ext cx="9409914" cy="1001764"/>
            <a:chOff x="653142" y="1847461"/>
            <a:chExt cx="9817347" cy="1375057"/>
          </a:xfrm>
          <a:solidFill>
            <a:schemeClr val="bg1"/>
          </a:solidFill>
        </p:grpSpPr>
        <p:sp>
          <p:nvSpPr>
            <p:cNvPr id="21" name="Téglalap: lekerekített 20">
              <a:extLst>
                <a:ext uri="{FF2B5EF4-FFF2-40B4-BE49-F238E27FC236}">
                  <a16:creationId xmlns:a16="http://schemas.microsoft.com/office/drawing/2014/main" id="{0896F85B-6551-0D59-F6FD-B8856C479ABD}"/>
                </a:ext>
              </a:extLst>
            </p:cNvPr>
            <p:cNvSpPr/>
            <p:nvPr/>
          </p:nvSpPr>
          <p:spPr>
            <a:xfrm>
              <a:off x="1373142" y="2113383"/>
              <a:ext cx="9097347" cy="825034"/>
            </a:xfrm>
            <a:prstGeom prst="roundRect">
              <a:avLst/>
            </a:prstGeom>
            <a:grpFill/>
            <a:ln w="38100">
              <a:solidFill>
                <a:srgbClr val="8C1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hu-HU" sz="2400" dirty="0">
                  <a:solidFill>
                    <a:schemeClr val="tx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Javítási, fejlesztési lehetőség vizsgálata</a:t>
              </a:r>
              <a:endParaRPr 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Ellipszis 21">
              <a:extLst>
                <a:ext uri="{FF2B5EF4-FFF2-40B4-BE49-F238E27FC236}">
                  <a16:creationId xmlns:a16="http://schemas.microsoft.com/office/drawing/2014/main" id="{8AA59462-97B3-1143-95A9-A7D0B24E2AB3}"/>
                </a:ext>
              </a:extLst>
            </p:cNvPr>
            <p:cNvSpPr/>
            <p:nvPr/>
          </p:nvSpPr>
          <p:spPr>
            <a:xfrm>
              <a:off x="653142" y="1847461"/>
              <a:ext cx="1017689" cy="1375057"/>
            </a:xfrm>
            <a:prstGeom prst="ellipse">
              <a:avLst/>
            </a:prstGeom>
            <a:grpFill/>
            <a:ln w="38100">
              <a:solidFill>
                <a:srgbClr val="8C1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523F3130-3C30-F96D-1495-51BF8D3A5E93}"/>
              </a:ext>
            </a:extLst>
          </p:cNvPr>
          <p:cNvGrpSpPr/>
          <p:nvPr/>
        </p:nvGrpSpPr>
        <p:grpSpPr>
          <a:xfrm>
            <a:off x="461759" y="4701619"/>
            <a:ext cx="9409914" cy="1001764"/>
            <a:chOff x="653142" y="1847461"/>
            <a:chExt cx="9817347" cy="1375057"/>
          </a:xfrm>
          <a:solidFill>
            <a:schemeClr val="bg1"/>
          </a:solidFill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F8C06104-2FAA-95F8-036A-5D581BB428F9}"/>
                </a:ext>
              </a:extLst>
            </p:cNvPr>
            <p:cNvSpPr/>
            <p:nvPr/>
          </p:nvSpPr>
          <p:spPr>
            <a:xfrm>
              <a:off x="1373142" y="2113382"/>
              <a:ext cx="9097347" cy="825034"/>
            </a:xfrm>
            <a:prstGeom prst="roundRect">
              <a:avLst/>
            </a:prstGeom>
            <a:grpFill/>
            <a:ln w="38100">
              <a:solidFill>
                <a:srgbClr val="8C1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hu-HU" sz="2400" dirty="0">
                  <a:solidFill>
                    <a:schemeClr val="tx1"/>
                  </a:solidFill>
                  <a:latin typeface="Georgia" panose="02040502050405020303" pitchFamily="18" charset="0"/>
                </a:rPr>
                <a:t>Implementálás</a:t>
              </a:r>
              <a:endParaRPr 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8FF25555-EE37-D3ED-5BD3-92EED1CAC309}"/>
                </a:ext>
              </a:extLst>
            </p:cNvPr>
            <p:cNvSpPr/>
            <p:nvPr/>
          </p:nvSpPr>
          <p:spPr>
            <a:xfrm>
              <a:off x="653142" y="1847461"/>
              <a:ext cx="1017689" cy="1375057"/>
            </a:xfrm>
            <a:prstGeom prst="ellipse">
              <a:avLst/>
            </a:prstGeom>
            <a:grpFill/>
            <a:ln w="38100">
              <a:solidFill>
                <a:srgbClr val="8C1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8F2BDE03-EBA3-E03C-049F-1671909F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34" r="13134"/>
          <a:stretch/>
        </p:blipFill>
        <p:spPr bwMode="auto">
          <a:xfrm>
            <a:off x="553539" y="4794429"/>
            <a:ext cx="799833" cy="825647"/>
          </a:xfrm>
          <a:prstGeom prst="ellipse">
            <a:avLst/>
          </a:prstGeom>
          <a:noFill/>
          <a:ln>
            <a:solidFill>
              <a:srgbClr val="8C181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Ábra 27" descr="Atom egyszínű kitöltéssel">
            <a:extLst>
              <a:ext uri="{FF2B5EF4-FFF2-40B4-BE49-F238E27FC236}">
                <a16:creationId xmlns:a16="http://schemas.microsoft.com/office/drawing/2014/main" id="{136347CD-BBCE-23D8-C475-1C5078329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352" y="1033953"/>
            <a:ext cx="862224" cy="871376"/>
          </a:xfrm>
          <a:prstGeom prst="rect">
            <a:avLst/>
          </a:prstGeom>
        </p:spPr>
      </p:pic>
      <p:pic>
        <p:nvPicPr>
          <p:cNvPr id="8" name="Kép 7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1653607E-93BE-2F66-4262-292CE4397F1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0"/>
          <a:stretch/>
        </p:blipFill>
        <p:spPr>
          <a:xfrm>
            <a:off x="573906" y="2421599"/>
            <a:ext cx="717116" cy="594594"/>
          </a:xfrm>
          <a:prstGeom prst="rect">
            <a:avLst/>
          </a:prstGeom>
        </p:spPr>
      </p:pic>
      <p:pic>
        <p:nvPicPr>
          <p:cNvPr id="6" name="Kép 5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A0D3585B-E19E-BCBA-A461-4D39D8F9052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2" y="3613684"/>
            <a:ext cx="676384" cy="683563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3BC95457-A810-AFF1-A25C-65C32956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B18C-F8F1-4313-833B-82D613C910D8}" type="datetime1">
              <a:rPr lang="hu-HU" smtClean="0"/>
              <a:t>2024. 05. 27.</a:t>
            </a:fld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5EEAA-43EB-EE47-137B-ADFFB438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732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- Grover</a:t>
            </a:r>
            <a:endParaRPr lang="hu-HU" sz="3200" dirty="0">
              <a:latin typeface="Georgia" panose="02040502050405020303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214F8B-A1B8-9D11-DF90-3C312023C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401640"/>
              </p:ext>
            </p:extLst>
          </p:nvPr>
        </p:nvGraphicFramePr>
        <p:xfrm>
          <a:off x="2228338" y="29532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D06124-52C6-0656-7B00-597D064EC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851879"/>
              </p:ext>
            </p:extLst>
          </p:nvPr>
        </p:nvGraphicFramePr>
        <p:xfrm>
          <a:off x="1638711" y="911125"/>
          <a:ext cx="3828026" cy="191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5CA01A-66FF-0432-409D-1F3290541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614613"/>
              </p:ext>
            </p:extLst>
          </p:nvPr>
        </p:nvGraphicFramePr>
        <p:xfrm>
          <a:off x="7344697" y="2878522"/>
          <a:ext cx="35895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Dátum helye 5">
            <a:extLst>
              <a:ext uri="{FF2B5EF4-FFF2-40B4-BE49-F238E27FC236}">
                <a16:creationId xmlns:a16="http://schemas.microsoft.com/office/drawing/2014/main" id="{99CD142E-2D09-A41A-2318-C97F0BBA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C4A2-979D-4227-914D-FB3D16BC620E}" type="datetime1">
              <a:rPr lang="hu-HU" smtClean="0"/>
              <a:t>2024. 05. 27.</a:t>
            </a:fld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287456-8E01-F629-F759-DF88ADD1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4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- Grover</a:t>
            </a:r>
            <a:endParaRPr lang="hu-HU" sz="3200" dirty="0">
              <a:latin typeface="Georgia" panose="02040502050405020303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D4152E0-D7A8-4B3C-966F-DC28D174135B}"/>
              </a:ext>
            </a:extLst>
          </p:cNvPr>
          <p:cNvGraphicFramePr>
            <a:graphicFrameLocks/>
          </p:cNvGraphicFramePr>
          <p:nvPr/>
        </p:nvGraphicFramePr>
        <p:xfrm>
          <a:off x="1922462" y="794543"/>
          <a:ext cx="7858125" cy="4995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átum helye 3">
            <a:extLst>
              <a:ext uri="{FF2B5EF4-FFF2-40B4-BE49-F238E27FC236}">
                <a16:creationId xmlns:a16="http://schemas.microsoft.com/office/drawing/2014/main" id="{60FE2444-9DF6-FB7A-D62F-2D31834D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6CBA-1C81-487E-8021-9FBE5ADE2971}" type="datetime1">
              <a:rPr lang="hu-HU" smtClean="0"/>
              <a:t>2024. 05. 27.</a:t>
            </a:fld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F40CEF-F935-E281-2802-57C511B4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48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- Algoritmusok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1562FC2C-7CDB-08A2-990A-B2E7A138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CD0B-B3C4-41C8-8B37-6838D0B22BC7}" type="datetime1">
              <a:rPr lang="hu-HU" smtClean="0"/>
              <a:t>2024. 05. 27.</a:t>
            </a:fld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C27CDF0-B205-7B7E-1A46-E5BAEC90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22</a:t>
            </a:fld>
            <a:endParaRPr lang="hu-HU"/>
          </a:p>
        </p:txBody>
      </p:sp>
      <p:pic>
        <p:nvPicPr>
          <p:cNvPr id="10" name="Kép 9" descr="A képen szöveg, diagram, sor, Téglalap látható&#10;&#10;Automatikusan generált leírás">
            <a:extLst>
              <a:ext uri="{FF2B5EF4-FFF2-40B4-BE49-F238E27FC236}">
                <a16:creationId xmlns:a16="http://schemas.microsoft.com/office/drawing/2014/main" id="{DD1F4036-D591-7DD8-63EC-6823CEFD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5" y="1550117"/>
            <a:ext cx="4612880" cy="1909633"/>
          </a:xfrm>
          <a:prstGeom prst="rect">
            <a:avLst/>
          </a:prstGeom>
        </p:spPr>
      </p:pic>
      <p:pic>
        <p:nvPicPr>
          <p:cNvPr id="16" name="Kép 15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C606CE55-633B-7F6D-0563-6AFF728259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4"/>
          <a:stretch/>
        </p:blipFill>
        <p:spPr>
          <a:xfrm>
            <a:off x="6517964" y="1623046"/>
            <a:ext cx="4612880" cy="17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9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szoftver, szám látható&#10;&#10;Automatikusan generált leírás">
            <a:extLst>
              <a:ext uri="{FF2B5EF4-FFF2-40B4-BE49-F238E27FC236}">
                <a16:creationId xmlns:a16="http://schemas.microsoft.com/office/drawing/2014/main" id="{428C0141-43A7-A03D-2551-2DD34DBE10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23899" r="26945" b="56276"/>
          <a:stretch/>
        </p:blipFill>
        <p:spPr>
          <a:xfrm>
            <a:off x="336492" y="4001250"/>
            <a:ext cx="7388979" cy="1783159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– Grover Szimulátor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18E3F8E5-37C3-1AAA-11F7-753820D7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7561-4DF9-4AD9-AB1A-B6A08D2457A0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FF52C2-BAE1-B5D3-B1FC-062499C1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23</a:t>
            </a:fld>
            <a:endParaRPr lang="hu-HU"/>
          </a:p>
        </p:txBody>
      </p:sp>
      <p:pic>
        <p:nvPicPr>
          <p:cNvPr id="11" name="Kép 10" descr="A képen szöveg, képernyőkép, szám, Diagram látható&#10;&#10;Automatikusan generált leírás">
            <a:extLst>
              <a:ext uri="{FF2B5EF4-FFF2-40B4-BE49-F238E27FC236}">
                <a16:creationId xmlns:a16="http://schemas.microsoft.com/office/drawing/2014/main" id="{A1B986EA-7D36-2581-7026-10659B6B74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"/>
          <a:stretch/>
        </p:blipFill>
        <p:spPr>
          <a:xfrm>
            <a:off x="6600761" y="3164329"/>
            <a:ext cx="4447285" cy="2873375"/>
          </a:xfrm>
          <a:prstGeom prst="rect">
            <a:avLst/>
          </a:prstGeom>
        </p:spPr>
      </p:pic>
      <p:sp>
        <p:nvSpPr>
          <p:cNvPr id="6" name="Nyíl: sávnyíl 5">
            <a:extLst>
              <a:ext uri="{FF2B5EF4-FFF2-40B4-BE49-F238E27FC236}">
                <a16:creationId xmlns:a16="http://schemas.microsoft.com/office/drawing/2014/main" id="{238DE296-3CA1-9E8F-9120-0D4BB2B8C0B1}"/>
              </a:ext>
            </a:extLst>
          </p:cNvPr>
          <p:cNvSpPr/>
          <p:nvPr/>
        </p:nvSpPr>
        <p:spPr>
          <a:xfrm>
            <a:off x="4107182" y="1632568"/>
            <a:ext cx="3488685" cy="1466193"/>
          </a:xfrm>
          <a:prstGeom prst="chevron">
            <a:avLst/>
          </a:prstGeom>
          <a:solidFill>
            <a:schemeClr val="bg1"/>
          </a:solidFill>
          <a:ln w="76200">
            <a:solidFill>
              <a:srgbClr val="8C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tx1"/>
                </a:solidFill>
                <a:latin typeface="Georgia" panose="02040502050405020303" pitchFamily="18" charset="0"/>
              </a:rPr>
              <a:t>Kód bemutatása</a:t>
            </a:r>
          </a:p>
        </p:txBody>
      </p:sp>
      <p:sp>
        <p:nvSpPr>
          <p:cNvPr id="7" name="Nyíl: sávnyíl 6">
            <a:extLst>
              <a:ext uri="{FF2B5EF4-FFF2-40B4-BE49-F238E27FC236}">
                <a16:creationId xmlns:a16="http://schemas.microsoft.com/office/drawing/2014/main" id="{95ABE317-ECF1-43E4-404A-81DF87FDC3E2}"/>
              </a:ext>
            </a:extLst>
          </p:cNvPr>
          <p:cNvSpPr/>
          <p:nvPr/>
        </p:nvSpPr>
        <p:spPr>
          <a:xfrm>
            <a:off x="7837529" y="1632568"/>
            <a:ext cx="3488685" cy="1466193"/>
          </a:xfrm>
          <a:prstGeom prst="chevron">
            <a:avLst/>
          </a:prstGeom>
          <a:solidFill>
            <a:schemeClr val="bg1"/>
          </a:solidFill>
          <a:ln w="76200">
            <a:solidFill>
              <a:srgbClr val="8C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tx1"/>
                </a:solidFill>
                <a:latin typeface="Georgia" panose="02040502050405020303" pitchFamily="18" charset="0"/>
              </a:rPr>
              <a:t>Szimulátor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864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80B3F285-20BA-5FF2-758D-329553D107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02" y="1346138"/>
            <a:ext cx="1983754" cy="2308516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713727" y="199882"/>
            <a:ext cx="6277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- Irodalomfeldolgozás</a:t>
            </a:r>
            <a:endParaRPr lang="hu-HU" sz="3200" dirty="0">
              <a:latin typeface="Georgia" panose="02040502050405020303" pitchFamily="18" charset="0"/>
            </a:endParaRPr>
          </a:p>
        </p:txBody>
      </p:sp>
      <p:pic>
        <p:nvPicPr>
          <p:cNvPr id="4" name="Kép 3" descr="A képen szöveg, képernyőkép, Betűtípus, algebra látható&#10;&#10;Automatikusan generált leírás">
            <a:extLst>
              <a:ext uri="{FF2B5EF4-FFF2-40B4-BE49-F238E27FC236}">
                <a16:creationId xmlns:a16="http://schemas.microsoft.com/office/drawing/2014/main" id="{F413B329-801D-F941-FA84-1C7B19C08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5" y="3654654"/>
            <a:ext cx="3029993" cy="2223418"/>
          </a:xfrm>
          <a:prstGeom prst="rect">
            <a:avLst/>
          </a:prstGeom>
        </p:spPr>
      </p:pic>
      <p:pic>
        <p:nvPicPr>
          <p:cNvPr id="8" name="Kép 7" descr="A képen szöveg, képernyőkép, Betűtípus, dokumentum látható&#10;&#10;Automatikusan generált leírás">
            <a:extLst>
              <a:ext uri="{FF2B5EF4-FFF2-40B4-BE49-F238E27FC236}">
                <a16:creationId xmlns:a16="http://schemas.microsoft.com/office/drawing/2014/main" id="{3B2B09CF-44DF-2DD1-2549-3A3ECF9367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70" y="1346138"/>
            <a:ext cx="2632254" cy="2691211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1562FC2C-7CDB-08A2-990A-B2E7A138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CD0B-B3C4-41C8-8B37-6838D0B22BC7}" type="datetime1">
              <a:rPr lang="hu-HU" smtClean="0"/>
              <a:t>2024. 05. 27.</a:t>
            </a:fld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C27CDF0-B205-7B7E-1A46-E5BAEC90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3</a:t>
            </a:fld>
            <a:endParaRPr lang="hu-HU"/>
          </a:p>
        </p:txBody>
      </p:sp>
      <p:pic>
        <p:nvPicPr>
          <p:cNvPr id="13" name="Kép 12" descr="A képen szöveg, képernyőkép, Betűtípus, diagram látható&#10;&#10;Automatikusan generált leírás">
            <a:extLst>
              <a:ext uri="{FF2B5EF4-FFF2-40B4-BE49-F238E27FC236}">
                <a16:creationId xmlns:a16="http://schemas.microsoft.com/office/drawing/2014/main" id="{8F2E1A3A-0B29-5461-3C96-B845192207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47" y="3107555"/>
            <a:ext cx="2165732" cy="2460030"/>
          </a:xfrm>
          <a:prstGeom prst="rect">
            <a:avLst/>
          </a:prstGeom>
        </p:spPr>
      </p:pic>
      <p:pic>
        <p:nvPicPr>
          <p:cNvPr id="10" name="Kép 9" descr="A képen szöveg, diagram, sor, Téglalap látható&#10;&#10;Automatikusan generált leírás">
            <a:extLst>
              <a:ext uri="{FF2B5EF4-FFF2-40B4-BE49-F238E27FC236}">
                <a16:creationId xmlns:a16="http://schemas.microsoft.com/office/drawing/2014/main" id="{1AB2989C-46FD-6006-28A2-FACF7E86F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104" y="4401488"/>
            <a:ext cx="3463805" cy="1433941"/>
          </a:xfrm>
          <a:prstGeom prst="rect">
            <a:avLst/>
          </a:prstGeom>
        </p:spPr>
      </p:pic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7419BB1-F1D2-343A-4266-549434C7432E}"/>
              </a:ext>
            </a:extLst>
          </p:cNvPr>
          <p:cNvSpPr/>
          <p:nvPr/>
        </p:nvSpPr>
        <p:spPr>
          <a:xfrm>
            <a:off x="407778" y="1346283"/>
            <a:ext cx="3029993" cy="1246789"/>
          </a:xfrm>
          <a:prstGeom prst="roundRect">
            <a:avLst/>
          </a:prstGeom>
          <a:noFill/>
          <a:ln w="38100">
            <a:solidFill>
              <a:srgbClr val="8C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800" dirty="0">
                <a:solidFill>
                  <a:schemeClr val="tx1"/>
                </a:solidFill>
                <a:latin typeface="Georgia" panose="02040502050405020303" pitchFamily="18" charset="0"/>
              </a:rPr>
              <a:t>Algoritmusok, jegyzetek:</a:t>
            </a:r>
          </a:p>
          <a:p>
            <a:r>
              <a:rPr lang="hu-HU" sz="1200" dirty="0">
                <a:solidFill>
                  <a:schemeClr val="tx1"/>
                </a:solidFill>
                <a:latin typeface="Georgia" panose="02040502050405020303" pitchFamily="18" charset="0"/>
              </a:rPr>
              <a:t>github.com/Harcipan/</a:t>
            </a:r>
            <a:r>
              <a:rPr lang="hu-HU" sz="1200" dirty="0" err="1">
                <a:solidFill>
                  <a:schemeClr val="tx1"/>
                </a:solidFill>
                <a:latin typeface="Georgia" panose="02040502050405020303" pitchFamily="18" charset="0"/>
              </a:rPr>
              <a:t>QAI_GroverSim</a:t>
            </a:r>
            <a:endParaRPr lang="hu-HU" sz="1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2713727" y="199882"/>
            <a:ext cx="6277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Kvantummechanika alapjai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1562FC2C-7CDB-08A2-990A-B2E7A138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CD0B-B3C4-41C8-8B37-6838D0B22BC7}" type="datetime1">
              <a:rPr lang="hu-HU" smtClean="0"/>
              <a:t>2024. 05. 27.</a:t>
            </a:fld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C27CDF0-B205-7B7E-1A46-E5BAEC90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4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0942107E-C6E3-209B-F62C-4EAAEF8A776F}"/>
                  </a:ext>
                </a:extLst>
              </p:cNvPr>
              <p:cNvSpPr txBox="1"/>
              <p:nvPr/>
            </p:nvSpPr>
            <p:spPr>
              <a:xfrm>
                <a:off x="8991249" y="4096180"/>
                <a:ext cx="1608068" cy="549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0942107E-C6E3-209B-F62C-4EAAEF8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249" y="4096180"/>
                <a:ext cx="1608068" cy="549574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1240CEAB-0EAC-52B6-8B9F-F8A5300EB9F2}"/>
                  </a:ext>
                </a:extLst>
              </p:cNvPr>
              <p:cNvSpPr txBox="1"/>
              <p:nvPr/>
            </p:nvSpPr>
            <p:spPr>
              <a:xfrm>
                <a:off x="8931904" y="2045979"/>
                <a:ext cx="1116652" cy="44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1240CEAB-0EAC-52B6-8B9F-F8A5300EB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904" y="2045979"/>
                <a:ext cx="1116652" cy="443711"/>
              </a:xfrm>
              <a:prstGeom prst="rect">
                <a:avLst/>
              </a:prstGeom>
              <a:blipFill>
                <a:blip r:embed="rId4"/>
                <a:stretch>
                  <a:fillRect l="-3825" t="-1389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Kép 13" descr="A képen szöveg, különböző, színes, vonal látható&#10;&#10;Automatikusan generált leírás">
            <a:extLst>
              <a:ext uri="{FF2B5EF4-FFF2-40B4-BE49-F238E27FC236}">
                <a16:creationId xmlns:a16="http://schemas.microsoft.com/office/drawing/2014/main" id="{1643DD1B-BE70-B34E-A20B-62F362543C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30293"/>
          <a:stretch/>
        </p:blipFill>
        <p:spPr>
          <a:xfrm>
            <a:off x="914810" y="1012130"/>
            <a:ext cx="4389386" cy="4863669"/>
          </a:xfrm>
          <a:prstGeom prst="rect">
            <a:avLst/>
          </a:prstGeom>
          <a:ln w="28575">
            <a:solidFill>
              <a:srgbClr val="8C181B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A8780813-EA29-2AA3-F65E-F1E5E0E58D9F}"/>
                  </a:ext>
                </a:extLst>
              </p:cNvPr>
              <p:cNvSpPr txBox="1"/>
              <p:nvPr/>
            </p:nvSpPr>
            <p:spPr>
              <a:xfrm>
                <a:off x="8931904" y="2744524"/>
                <a:ext cx="1226298" cy="44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A8780813-EA29-2AA3-F65E-F1E5E0E58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904" y="2744524"/>
                <a:ext cx="1226298" cy="443711"/>
              </a:xfrm>
              <a:prstGeom prst="rect">
                <a:avLst/>
              </a:prstGeom>
              <a:blipFill>
                <a:blip r:embed="rId6"/>
                <a:stretch>
                  <a:fillRect l="-3483" b="-164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DABEF35D-3E4E-A7D8-D3A6-8E7DEB721DD3}"/>
                  </a:ext>
                </a:extLst>
              </p:cNvPr>
              <p:cNvSpPr txBox="1"/>
              <p:nvPr/>
            </p:nvSpPr>
            <p:spPr>
              <a:xfrm>
                <a:off x="8991249" y="3364436"/>
                <a:ext cx="1270540" cy="44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DABEF35D-3E4E-A7D8-D3A6-8E7DEB721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249" y="3364436"/>
                <a:ext cx="1270540" cy="443711"/>
              </a:xfrm>
              <a:prstGeom prst="rect">
                <a:avLst/>
              </a:prstGeom>
              <a:blipFill>
                <a:blip r:embed="rId7"/>
                <a:stretch>
                  <a:fillRect l="-3846" t="-1370" b="-150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0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szöveg, Betűtípus, képernyőkép, diagram látható&#10;&#10;Automatikusan generált leírás">
            <a:extLst>
              <a:ext uri="{FF2B5EF4-FFF2-40B4-BE49-F238E27FC236}">
                <a16:creationId xmlns:a16="http://schemas.microsoft.com/office/drawing/2014/main" id="{DDAA03A4-7FAE-51C9-1383-0F87D45669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0" t="43270" r="18829" b="26423"/>
          <a:stretch/>
        </p:blipFill>
        <p:spPr>
          <a:xfrm>
            <a:off x="7665349" y="4354301"/>
            <a:ext cx="3549445" cy="1366684"/>
          </a:xfrm>
          <a:prstGeom prst="rect">
            <a:avLst/>
          </a:prstGeom>
        </p:spPr>
      </p:pic>
      <p:pic>
        <p:nvPicPr>
          <p:cNvPr id="13" name="Kép 12" descr="A képen képernyőkép, diagram, sor, Diagram látható&#10;&#10;Automatikusan generált leírás">
            <a:extLst>
              <a:ext uri="{FF2B5EF4-FFF2-40B4-BE49-F238E27FC236}">
                <a16:creationId xmlns:a16="http://schemas.microsoft.com/office/drawing/2014/main" id="{E0D6D28E-91C5-F58F-72C9-E5C541D46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91" y="4380774"/>
            <a:ext cx="6164461" cy="1313738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– Grover Algoritmus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18E3F8E5-37C3-1AAA-11F7-753820D7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7561-4DF9-4AD9-AB1A-B6A08D2457A0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FF52C2-BAE1-B5D3-B1FC-062499C1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 descr="A képen szöveg, diagram, szám, Tervrajz látható&#10;&#10;Automatikusan generált leírás">
            <a:extLst>
              <a:ext uri="{FF2B5EF4-FFF2-40B4-BE49-F238E27FC236}">
                <a16:creationId xmlns:a16="http://schemas.microsoft.com/office/drawing/2014/main" id="{D610C08E-216B-4CCB-388E-DB6474F8B5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r="3131" b="14245"/>
          <a:stretch/>
        </p:blipFill>
        <p:spPr>
          <a:xfrm>
            <a:off x="157316" y="1048941"/>
            <a:ext cx="4693302" cy="263344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B7294119-390F-1A55-D53B-62F8B9BB50A0}"/>
              </a:ext>
            </a:extLst>
          </p:cNvPr>
          <p:cNvSpPr txBox="1"/>
          <p:nvPr/>
        </p:nvSpPr>
        <p:spPr>
          <a:xfrm>
            <a:off x="1602657" y="5456942"/>
            <a:ext cx="703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Georgia" panose="02040502050405020303" pitchFamily="18" charset="0"/>
              </a:rPr>
              <a:t>Kép forrás:</a:t>
            </a:r>
          </a:p>
          <a:p>
            <a:r>
              <a:rPr lang="hu-HU" sz="1200" dirty="0">
                <a:latin typeface="Georgia" panose="02040502050405020303" pitchFamily="18" charset="0"/>
              </a:rPr>
              <a:t>https://www.nature.com/articles/s41467-017-01904-7 </a:t>
            </a:r>
          </a:p>
          <a:p>
            <a:r>
              <a:rPr lang="hu-HU" sz="1200" dirty="0">
                <a:latin typeface="Georgia" panose="02040502050405020303" pitchFamily="18" charset="0"/>
              </a:rPr>
              <a:t>Complete 3-Qubit Grover search on a programmable quantum computer</a:t>
            </a:r>
          </a:p>
        </p:txBody>
      </p:sp>
      <p:pic>
        <p:nvPicPr>
          <p:cNvPr id="6" name="Kép 5" descr="A képen szöveg, diagram, sor, Betűtípus látható&#10;&#10;Automatikusan generált leírás">
            <a:extLst>
              <a:ext uri="{FF2B5EF4-FFF2-40B4-BE49-F238E27FC236}">
                <a16:creationId xmlns:a16="http://schemas.microsoft.com/office/drawing/2014/main" id="{E98198AA-3239-C9D6-5FBB-692034A111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52" y="1100998"/>
            <a:ext cx="3809837" cy="26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– Grover Algoritmus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18E3F8E5-37C3-1AAA-11F7-753820D7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7561-4DF9-4AD9-AB1A-B6A08D2457A0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FF52C2-BAE1-B5D3-B1FC-062499C1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6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94D53A4F-F778-A1CA-7A92-C76B4931B7B9}"/>
                  </a:ext>
                </a:extLst>
              </p:cNvPr>
              <p:cNvSpPr txBox="1"/>
              <p:nvPr/>
            </p:nvSpPr>
            <p:spPr>
              <a:xfrm>
                <a:off x="1825221" y="2151337"/>
                <a:ext cx="8052608" cy="2582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hu-HU" sz="16600" b="0" i="1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hu-HU" sz="16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sz="1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hu-HU" sz="1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94D53A4F-F778-A1CA-7A92-C76B4931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21" y="2151337"/>
                <a:ext cx="8052608" cy="2582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3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minta, Grafika, pixel, tervezés látható&#10;&#10;Automatikusan generált leírás">
            <a:extLst>
              <a:ext uri="{FF2B5EF4-FFF2-40B4-BE49-F238E27FC236}">
                <a16:creationId xmlns:a16="http://schemas.microsoft.com/office/drawing/2014/main" id="{D81A194E-601F-162A-FB5D-617CAAEC0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13" y="3897728"/>
            <a:ext cx="2327686" cy="2327686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– Grover Szimulátor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691F8D0B-69C3-9C21-3CDB-5128C77D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1041-6CC3-4A7C-BEB1-56F418AD5055}" type="datetime1">
              <a:rPr lang="hu-HU" smtClean="0"/>
              <a:t>2024. 05. 27.</a:t>
            </a:fld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A3D9F58-05AE-C52E-E8D8-33217FE5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7</a:t>
            </a:fld>
            <a:endParaRPr lang="hu-H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05A0747-D45F-44A0-A57C-33E0982DD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655599"/>
              </p:ext>
            </p:extLst>
          </p:nvPr>
        </p:nvGraphicFramePr>
        <p:xfrm>
          <a:off x="5481041" y="2242884"/>
          <a:ext cx="5743699" cy="3024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2A4F3211-7436-8C20-4B89-A1C9572D1300}"/>
              </a:ext>
            </a:extLst>
          </p:cNvPr>
          <p:cNvSpPr/>
          <p:nvPr/>
        </p:nvSpPr>
        <p:spPr>
          <a:xfrm>
            <a:off x="804585" y="1317238"/>
            <a:ext cx="9230707" cy="743265"/>
          </a:xfrm>
          <a:prstGeom prst="roundRect">
            <a:avLst/>
          </a:prstGeom>
          <a:noFill/>
          <a:ln w="38100">
            <a:solidFill>
              <a:srgbClr val="8C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>
                <a:solidFill>
                  <a:schemeClr val="tx1"/>
                </a:solidFill>
                <a:latin typeface="Georgia" panose="02040502050405020303" pitchFamily="18" charset="0"/>
              </a:rPr>
              <a:t>Mérések, szimulátor validálása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2BBA6918-5DEC-7937-9F57-25668F2960FD}"/>
              </a:ext>
            </a:extLst>
          </p:cNvPr>
          <p:cNvSpPr/>
          <p:nvPr/>
        </p:nvSpPr>
        <p:spPr>
          <a:xfrm>
            <a:off x="796073" y="2242884"/>
            <a:ext cx="5283393" cy="1776984"/>
          </a:xfrm>
          <a:prstGeom prst="roundRect">
            <a:avLst/>
          </a:prstGeom>
          <a:noFill/>
          <a:ln w="38100">
            <a:solidFill>
              <a:srgbClr val="8C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>
                <a:solidFill>
                  <a:schemeClr val="tx1"/>
                </a:solidFill>
                <a:latin typeface="Georgia" panose="02040502050405020303" pitchFamily="18" charset="0"/>
              </a:rPr>
              <a:t>Szimulátor elérhetősége:</a:t>
            </a:r>
          </a:p>
          <a:p>
            <a:r>
              <a:rPr lang="hu-HU" sz="1800" dirty="0">
                <a:solidFill>
                  <a:schemeClr val="tx1"/>
                </a:solidFill>
                <a:latin typeface="Georgia" panose="02040502050405020303" pitchFamily="18" charset="0"/>
              </a:rPr>
              <a:t>github.com/Harcipan/QAI_GroverSim</a:t>
            </a:r>
          </a:p>
        </p:txBody>
      </p:sp>
    </p:spTree>
    <p:extLst>
      <p:ext uri="{BB962C8B-B14F-4D97-AF65-F5344CB8AC3E}">
        <p14:creationId xmlns:p14="http://schemas.microsoft.com/office/powerpoint/2010/main" val="248345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– Grover Zaj</a:t>
            </a:r>
            <a:endParaRPr lang="hu-HU" sz="32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4CC8EF-5E49-4F49-66A9-D7B352151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305413"/>
              </p:ext>
            </p:extLst>
          </p:nvPr>
        </p:nvGraphicFramePr>
        <p:xfrm>
          <a:off x="6676747" y="2074606"/>
          <a:ext cx="4572000" cy="360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átum helye 4">
            <a:extLst>
              <a:ext uri="{FF2B5EF4-FFF2-40B4-BE49-F238E27FC236}">
                <a16:creationId xmlns:a16="http://schemas.microsoft.com/office/drawing/2014/main" id="{89331A31-D316-66ED-D3A5-8AEEA84A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872-86E2-491E-8064-7A45DE80B91C}" type="datetime1">
              <a:rPr lang="hu-HU" smtClean="0"/>
              <a:t>2024. 05. 27.</a:t>
            </a:fld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08CFDE-6DCF-1629-A833-19075F74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8</a:t>
            </a:fld>
            <a:endParaRPr lang="hu-HU"/>
          </a:p>
        </p:txBody>
      </p:sp>
      <p:pic>
        <p:nvPicPr>
          <p:cNvPr id="7" name="Kép 6" descr="A képen kör, diagram, gömb, labda látható&#10;&#10;Automatikusan generált leírás">
            <a:extLst>
              <a:ext uri="{FF2B5EF4-FFF2-40B4-BE49-F238E27FC236}">
                <a16:creationId xmlns:a16="http://schemas.microsoft.com/office/drawing/2014/main" id="{DD9C3678-4B8C-2C53-F15B-707E201FB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0" y="904547"/>
            <a:ext cx="3333750" cy="31623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EAD68DA-667A-D57A-DE80-802DD147E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845703"/>
              </p:ext>
            </p:extLst>
          </p:nvPr>
        </p:nvGraphicFramePr>
        <p:xfrm>
          <a:off x="639097" y="2890684"/>
          <a:ext cx="5909188" cy="3092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58C44DDC-6CE0-E858-1652-14E5CB72BCEB}"/>
                  </a:ext>
                </a:extLst>
              </p:cNvPr>
              <p:cNvSpPr txBox="1"/>
              <p:nvPr/>
            </p:nvSpPr>
            <p:spPr>
              <a:xfrm>
                <a:off x="3788053" y="909623"/>
                <a:ext cx="3549444" cy="1209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hu-HU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hu-HU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hu-HU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hu-HU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58C44DDC-6CE0-E858-1652-14E5CB72B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53" y="909623"/>
                <a:ext cx="3549444" cy="120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25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009530" y="199506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 – Zaj vizsgálata</a:t>
            </a:r>
            <a:endParaRPr lang="hu-HU" sz="3200" dirty="0">
              <a:latin typeface="Georgia" panose="02040502050405020303" pitchFamily="18" charset="0"/>
            </a:endParaRP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CB951FB2-03F2-1B8F-4EC8-1D9DC937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0FBB-B8DF-41F2-83CB-9928D63DED73}" type="datetime1">
              <a:rPr lang="hu-HU" smtClean="0"/>
              <a:t>2024. 05. 27.</a:t>
            </a:fld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F722A0-6A6C-80BD-4241-9C610E49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0F6-AE3A-4445-804B-7F1818966B8F}" type="slidenum">
              <a:rPr lang="hu-HU" smtClean="0"/>
              <a:t>9</a:t>
            </a:fld>
            <a:endParaRPr lang="hu-H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58BB54-07BD-FD0A-39BE-254305BB9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698872"/>
              </p:ext>
            </p:extLst>
          </p:nvPr>
        </p:nvGraphicFramePr>
        <p:xfrm>
          <a:off x="431832" y="1920875"/>
          <a:ext cx="4944752" cy="2620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FC5B1F-7A46-61DB-C2D0-59589F4F2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449298"/>
              </p:ext>
            </p:extLst>
          </p:nvPr>
        </p:nvGraphicFramePr>
        <p:xfrm>
          <a:off x="6326466" y="1920875"/>
          <a:ext cx="4944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474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0CE084987735F40890685538EACA268" ma:contentTypeVersion="16" ma:contentTypeDescription="Új dokumentum létrehozása." ma:contentTypeScope="" ma:versionID="ca6baa069c188e0be82ecd9877f0cd57">
  <xsd:schema xmlns:xsd="http://www.w3.org/2001/XMLSchema" xmlns:xs="http://www.w3.org/2001/XMLSchema" xmlns:p="http://schemas.microsoft.com/office/2006/metadata/properties" xmlns:ns2="8105e306-9db5-4981-8e01-4719c30a01a9" xmlns:ns3="05483e95-f1f4-4a33-aaeb-6abbd2e79e80" targetNamespace="http://schemas.microsoft.com/office/2006/metadata/properties" ma:root="true" ma:fieldsID="e10720a33a7dc4e3a78265b3c919ae0e" ns2:_="" ns3:_="">
    <xsd:import namespace="8105e306-9db5-4981-8e01-4719c30a01a9"/>
    <xsd:import namespace="05483e95-f1f4-4a33-aaeb-6abbd2e79e80"/>
    <xsd:element name="properties">
      <xsd:complexType>
        <xsd:sequence>
          <xsd:element name="documentManagement">
            <xsd:complexType>
              <xsd:all>
                <xsd:element ref="ns2:D_x00e1_tum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5e306-9db5-4981-8e01-4719c30a01a9" elementFormDefault="qualified">
    <xsd:import namespace="http://schemas.microsoft.com/office/2006/documentManagement/types"/>
    <xsd:import namespace="http://schemas.microsoft.com/office/infopath/2007/PartnerControls"/>
    <xsd:element name="D_x00e1_tum" ma:index="8" nillable="true" ma:displayName="Dátum" ma:default="[today]" ma:format="DateTime" ma:internalName="D_x00e1_tum">
      <xsd:simpleType>
        <xsd:restriction base="dms:DateTim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Képcímkék" ma:readOnly="false" ma:fieldId="{5cf76f15-5ced-4ddc-b409-7134ff3c332f}" ma:taxonomyMulti="true" ma:sspId="01d0beb6-f273-48e7-85d4-dac867ddc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483e95-f1f4-4a33-aaeb-6abbd2e79e8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a628e23-c1dc-4300-8e06-d71f7849aca3}" ma:internalName="TaxCatchAll" ma:showField="CatchAllData" ma:web="05483e95-f1f4-4a33-aaeb-6abbd2e79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7DD5F5-63C9-43DA-ABD9-8FDE0CBF8C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5e306-9db5-4981-8e01-4719c30a01a9"/>
    <ds:schemaRef ds:uri="05483e95-f1f4-4a33-aaeb-6abbd2e79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417357-B231-4E73-9E32-886DD4C462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2603</TotalTime>
  <Words>1234</Words>
  <Application>Microsoft Office PowerPoint</Application>
  <PresentationFormat>Egyéni</PresentationFormat>
  <Paragraphs>240</Paragraphs>
  <Slides>23</Slides>
  <Notes>21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Cambria</vt:lpstr>
      <vt:lpstr>Cambria Math</vt:lpstr>
      <vt:lpstr>Georgia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W520</dc:creator>
  <cp:lastModifiedBy>Kornél Kemecsei</cp:lastModifiedBy>
  <cp:revision>60</cp:revision>
  <dcterms:created xsi:type="dcterms:W3CDTF">2022-12-12T07:44:37Z</dcterms:created>
  <dcterms:modified xsi:type="dcterms:W3CDTF">2024-05-27T07:25:40Z</dcterms:modified>
</cp:coreProperties>
</file>