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19762" autoAdjust="0"/>
    <p:restoredTop sz="86450" autoAdjust="0"/>
  </p:normalViewPr>
  <p:slideViewPr>
    <p:cSldViewPr snapToGrid="0">
      <p:cViewPr varScale="1">
        <p:scale>
          <a:sx n="103" d="100"/>
          <a:sy n="103" d="100"/>
        </p:scale>
        <p:origin x="48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E5A0E-2022-45C3-BDCD-35872E5BCFA6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92F3E-0861-4E26-97A5-13A5DCE64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92F3E-0861-4E26-97A5-13A5DCE646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88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6882" y="570722"/>
            <a:ext cx="8825658" cy="105280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SmartSecurity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76F9622-BC82-4715-AADB-F0C82A684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0272" y="2220793"/>
            <a:ext cx="7634481" cy="4301306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solidFill>
                  <a:schemeClr val="bg1"/>
                </a:solidFill>
                <a:latin typeface="Bahnschrift" panose="020B0502040204020203" pitchFamily="34" charset="0"/>
              </a:rPr>
              <a:t>Team members:</a:t>
            </a:r>
          </a:p>
          <a:p>
            <a:pPr algn="ctr"/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Tyler Harclerode - Project coordinator</a:t>
            </a:r>
          </a:p>
          <a:p>
            <a:pPr algn="ctr"/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Brandon lin - Hardware/software integration</a:t>
            </a:r>
          </a:p>
          <a:p>
            <a:pPr algn="ctr"/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Zachary Davoli - mobile application development</a:t>
            </a:r>
          </a:p>
          <a:p>
            <a:pPr algn="ctr"/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Jonathan Griffin – network engineering</a:t>
            </a:r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EA7F-B7C8-416D-B0AC-18A7BA77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LCD1602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55584-2553-483B-936C-C35FEFF91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58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1F3B-6D25-40AF-B728-8E72A978E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Makerfocus Video Camera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28D55-5758-415A-B20A-C6B417D18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1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B29A-6DC5-4993-917B-824A8EB7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4x4 Matrix Keypad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12E2D-AF34-4C65-895D-CF7BCC412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94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BD68-281C-408C-92C5-7E798EB7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Alarm Buzzer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27A4A-C119-4374-88DF-858EBB5F0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42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3226-3FF7-49E2-8715-27736AC4B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E9947-8779-4ABE-AE0C-2619AE5D3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Security system states &amp; purposes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Sensor classes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Python networking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Mobile application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84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62C0-A020-446F-9B0E-13A37352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Security System States &amp; Purposes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83F1C-ACC2-4E77-AE39-905022239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 = Inactive security system</a:t>
            </a:r>
          </a:p>
          <a:p>
            <a:endParaRPr lang="en-US" dirty="0"/>
          </a:p>
          <a:p>
            <a:r>
              <a:rPr lang="en-US" dirty="0"/>
              <a:t>1 = Active security system awaiting motion or user alert</a:t>
            </a:r>
          </a:p>
          <a:p>
            <a:endParaRPr lang="en-US" dirty="0"/>
          </a:p>
          <a:p>
            <a:r>
              <a:rPr lang="en-US" dirty="0"/>
              <a:t>2 = Awaiting user response upon warning (picture sent to app)</a:t>
            </a:r>
          </a:p>
          <a:p>
            <a:endParaRPr lang="en-US" dirty="0"/>
          </a:p>
          <a:p>
            <a:r>
              <a:rPr lang="en-US" dirty="0"/>
              <a:t>3 = System alarm buzzing, camera feed recorded</a:t>
            </a:r>
          </a:p>
        </p:txBody>
      </p:sp>
    </p:spTree>
    <p:extLst>
      <p:ext uri="{BB962C8B-B14F-4D97-AF65-F5344CB8AC3E}">
        <p14:creationId xmlns:p14="http://schemas.microsoft.com/office/powerpoint/2010/main" val="3265471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F716-570A-40BC-8982-F93D8D9D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Sensor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AEF6D-B4D4-4513-97F0-75F989AC5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304845"/>
            <a:ext cx="8946541" cy="4195481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Set boundary values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Call sensor readings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Display data to LCD and mobile application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Store recordings in database</a:t>
            </a:r>
          </a:p>
        </p:txBody>
      </p:sp>
    </p:spTree>
    <p:extLst>
      <p:ext uri="{BB962C8B-B14F-4D97-AF65-F5344CB8AC3E}">
        <p14:creationId xmlns:p14="http://schemas.microsoft.com/office/powerpoint/2010/main" val="221795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9FEE-2C39-483D-8E90-05B2F5175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Python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B1C29-B2F0-4E4E-A696-DF4F78DA4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Listening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Accepting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Socket utilization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Speaking through server</a:t>
            </a:r>
          </a:p>
        </p:txBody>
      </p:sp>
    </p:spTree>
    <p:extLst>
      <p:ext uri="{BB962C8B-B14F-4D97-AF65-F5344CB8AC3E}">
        <p14:creationId xmlns:p14="http://schemas.microsoft.com/office/powerpoint/2010/main" val="1078350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0C4D-0B74-48B8-9A30-B4479025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Mobile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FDE15-BF8E-4C79-964C-8F4AC17EE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User interface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Security monitorization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Server connectivity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Sensor readings</a:t>
            </a:r>
          </a:p>
        </p:txBody>
      </p:sp>
    </p:spTree>
    <p:extLst>
      <p:ext uri="{BB962C8B-B14F-4D97-AF65-F5344CB8AC3E}">
        <p14:creationId xmlns:p14="http://schemas.microsoft.com/office/powerpoint/2010/main" val="572656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48D0-AB4A-46C0-B3F3-905889682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85600-226F-4A4E-A88E-21E9F35CE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Recorded sensor readings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User profile &amp; info log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Camera captures and recordings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Network data allocation</a:t>
            </a:r>
          </a:p>
        </p:txBody>
      </p:sp>
    </p:spTree>
    <p:extLst>
      <p:ext uri="{BB962C8B-B14F-4D97-AF65-F5344CB8AC3E}">
        <p14:creationId xmlns:p14="http://schemas.microsoft.com/office/powerpoint/2010/main" val="394868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7EAD4-2D02-4918-ABD0-0CD5F1CA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508702"/>
            <a:ext cx="9404723" cy="1400530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Purpose: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D3213-D566-4C33-833A-C97EE3A44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519449"/>
            <a:ext cx="8946541" cy="4195481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All-in-One security system for personalized residential or commercial use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Live camera feed + sensor alerts with customizable boundary values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Peace of mind for the modern family or business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82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3023-6BE0-4EA2-B5FF-CAE2DA88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7205E-B9A3-4E97-80CC-A0255EE99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System initialization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Embedded system software overview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Networking and connectivity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Application interface</a:t>
            </a:r>
          </a:p>
        </p:txBody>
      </p:sp>
    </p:spTree>
    <p:extLst>
      <p:ext uri="{BB962C8B-B14F-4D97-AF65-F5344CB8AC3E}">
        <p14:creationId xmlns:p14="http://schemas.microsoft.com/office/powerpoint/2010/main" val="2826689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9CF3-80CC-472A-847B-2699B3D8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Project Challenges &amp; Obstacles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7BB98-A85C-43CD-9E67-D927BF3E5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Project redefinition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Limitations of using single MCU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Project ambiguity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Time constraints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64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B7091-0DB0-4CA5-BC8A-50010FBC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Project Outcomes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8849B5-7CB3-4187-B17E-21687AF29E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2769436"/>
              </p:ext>
            </p:extLst>
          </p:nvPr>
        </p:nvGraphicFramePr>
        <p:xfrm>
          <a:off x="1103685" y="1754155"/>
          <a:ext cx="8947149" cy="482767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3096742236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1299392790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993940726"/>
                    </a:ext>
                  </a:extLst>
                </a:gridCol>
              </a:tblGrid>
              <a:tr h="5634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Incomplete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Future Modifications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898912"/>
                  </a:ext>
                </a:extLst>
              </a:tr>
              <a:tr h="852837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 pitchFamily="34" charset="0"/>
                        </a:rPr>
                        <a:t>Sensor readings with respect to boundaries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 pitchFamily="34" charset="0"/>
                        </a:rPr>
                        <a:t>Camera</a:t>
                      </a:r>
                      <a:r>
                        <a:rPr lang="en-US" baseline="0" dirty="0">
                          <a:latin typeface="Bahnschrift" panose="020B0502040204020203" pitchFamily="34" charset="0"/>
                        </a:rPr>
                        <a:t> movement through stepper motor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 pitchFamily="34" charset="0"/>
                        </a:rPr>
                        <a:t>Additional</a:t>
                      </a:r>
                      <a:r>
                        <a:rPr lang="en-US" baseline="0" dirty="0">
                          <a:latin typeface="Bahnschrift" panose="020B0502040204020203" pitchFamily="34" charset="0"/>
                        </a:rPr>
                        <a:t> stand-alone cameras connected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96114"/>
                  </a:ext>
                </a:extLst>
              </a:tr>
              <a:tr h="852837">
                <a:tc>
                  <a:txBody>
                    <a:bodyPr/>
                    <a:lstStyle/>
                    <a:p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 pitchFamily="34" charset="0"/>
                        </a:rPr>
                        <a:t>Touch screen</a:t>
                      </a:r>
                      <a:r>
                        <a:rPr lang="en-US" baseline="0" dirty="0">
                          <a:latin typeface="Bahnschrift" panose="020B0502040204020203" pitchFamily="34" charset="0"/>
                        </a:rPr>
                        <a:t> display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458860"/>
                  </a:ext>
                </a:extLst>
              </a:tr>
              <a:tr h="852837">
                <a:tc>
                  <a:txBody>
                    <a:bodyPr/>
                    <a:lstStyle/>
                    <a:p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 pitchFamily="34" charset="0"/>
                        </a:rPr>
                        <a:t>Better sensors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636154"/>
                  </a:ext>
                </a:extLst>
              </a:tr>
              <a:tr h="852837">
                <a:tc>
                  <a:txBody>
                    <a:bodyPr/>
                    <a:lstStyle/>
                    <a:p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475849"/>
                  </a:ext>
                </a:extLst>
              </a:tr>
              <a:tr h="852837">
                <a:tc>
                  <a:txBody>
                    <a:bodyPr/>
                    <a:lstStyle/>
                    <a:p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45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137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47EC-9338-4246-A48B-031C1C252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Computer Science Outcomes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E0615-DC1B-40C3-B14C-73D977E6B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Familiarity and experience with mobile application development </a:t>
            </a:r>
          </a:p>
          <a:p>
            <a:pPr lvl="1"/>
            <a:r>
              <a:rPr lang="en-US" dirty="0">
                <a:latin typeface="Bahnschrift" panose="020B0502040204020203" pitchFamily="34" charset="0"/>
              </a:rPr>
              <a:t>Android Development Studio</a:t>
            </a:r>
          </a:p>
          <a:p>
            <a:pPr lvl="1"/>
            <a:r>
              <a:rPr lang="en-US" dirty="0">
                <a:latin typeface="Bahnschrift" panose="020B0502040204020203" pitchFamily="34" charset="0"/>
              </a:rPr>
              <a:t>Java</a:t>
            </a:r>
          </a:p>
          <a:p>
            <a:r>
              <a:rPr lang="en-US" dirty="0">
                <a:latin typeface="Bahnschrift" panose="020B0502040204020203" pitchFamily="34" charset="0"/>
              </a:rPr>
              <a:t>Experience with embedded system software usually found in CET</a:t>
            </a:r>
          </a:p>
          <a:p>
            <a:r>
              <a:rPr lang="en-US" dirty="0">
                <a:latin typeface="Bahnschrift" panose="020B0502040204020203" pitchFamily="34" charset="0"/>
              </a:rPr>
              <a:t>Python programming experience [alongside CSC-308]</a:t>
            </a:r>
          </a:p>
          <a:p>
            <a:r>
              <a:rPr lang="en-US" dirty="0">
                <a:latin typeface="Bahnschrift" panose="020B0502040204020203" pitchFamily="34" charset="0"/>
              </a:rPr>
              <a:t>Networking experience</a:t>
            </a:r>
          </a:p>
          <a:p>
            <a:r>
              <a:rPr lang="en-US" dirty="0">
                <a:latin typeface="Bahnschrift" panose="020B0502040204020203" pitchFamily="34" charset="0"/>
              </a:rPr>
              <a:t>Software Engineering principles in practice</a:t>
            </a:r>
          </a:p>
          <a:p>
            <a:r>
              <a:rPr lang="en-US" dirty="0">
                <a:latin typeface="Bahnschrift" panose="020B0502040204020203" pitchFamily="34" charset="0"/>
              </a:rPr>
              <a:t>Indirectly address any other necessary CSC Student Outcomes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473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A4A9-9CFF-4BEC-8A74-D077C882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Computer Engineering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0697C-3BC0-41DB-9D86-1CB023C3A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Server experience with networking</a:t>
            </a:r>
          </a:p>
          <a:p>
            <a:r>
              <a:rPr lang="en-US" dirty="0">
                <a:latin typeface="Bahnschrift" panose="020B0502040204020203" pitchFamily="34" charset="0"/>
              </a:rPr>
              <a:t>Embedded system software experience</a:t>
            </a:r>
          </a:p>
          <a:p>
            <a:r>
              <a:rPr lang="en-US" dirty="0">
                <a:latin typeface="Bahnschrift" panose="020B0502040204020203" pitchFamily="34" charset="0"/>
              </a:rPr>
              <a:t>Hardware testing experience</a:t>
            </a:r>
          </a:p>
          <a:p>
            <a:r>
              <a:rPr lang="en-US" dirty="0">
                <a:latin typeface="Bahnschrift" panose="020B0502040204020203" pitchFamily="34" charset="0"/>
              </a:rPr>
              <a:t>Executing hardware with newly learned software (Python programming)</a:t>
            </a:r>
          </a:p>
          <a:p>
            <a:r>
              <a:rPr lang="en-US" dirty="0">
                <a:latin typeface="Bahnschrift" panose="020B0502040204020203" pitchFamily="34" charset="0"/>
              </a:rPr>
              <a:t>Familiarity and experience with a new microcontroller (Raspberry Pi 3 Model B)</a:t>
            </a:r>
          </a:p>
          <a:p>
            <a:r>
              <a:rPr lang="en-US" dirty="0">
                <a:latin typeface="Bahnschrift" panose="020B0502040204020203" pitchFamily="34" charset="0"/>
              </a:rPr>
              <a:t>Indirectly address any other necessary CET Student Outcomes</a:t>
            </a:r>
          </a:p>
        </p:txBody>
      </p:sp>
    </p:spTree>
    <p:extLst>
      <p:ext uri="{BB962C8B-B14F-4D97-AF65-F5344CB8AC3E}">
        <p14:creationId xmlns:p14="http://schemas.microsoft.com/office/powerpoint/2010/main" val="2776363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D05A-6FC4-4F37-8D96-F25E638C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91560-61E9-4DB0-921A-75E90E3F8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29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D25A2-F16B-430E-9B16-244576FC5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0326" y="1026368"/>
            <a:ext cx="6178906" cy="1465013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7998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9C50-9D0F-4D07-BED4-E08D8583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Presentation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D9EEA-CF85-4F3F-97E4-FF4C4B8E4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Project outline</a:t>
            </a:r>
          </a:p>
          <a:p>
            <a:r>
              <a:rPr lang="en-US" dirty="0">
                <a:latin typeface="Bahnschrift" panose="020B0502040204020203" pitchFamily="34" charset="0"/>
              </a:rPr>
              <a:t>Hardware components</a:t>
            </a:r>
          </a:p>
          <a:p>
            <a:r>
              <a:rPr lang="en-US" dirty="0">
                <a:latin typeface="Bahnschrift" panose="020B0502040204020203" pitchFamily="34" charset="0"/>
              </a:rPr>
              <a:t>Software components</a:t>
            </a:r>
          </a:p>
          <a:p>
            <a:r>
              <a:rPr lang="en-US" dirty="0">
                <a:latin typeface="Bahnschrift" panose="020B0502040204020203" pitchFamily="34" charset="0"/>
              </a:rPr>
              <a:t>How it works</a:t>
            </a:r>
          </a:p>
          <a:p>
            <a:r>
              <a:rPr lang="en-US" dirty="0">
                <a:latin typeface="Bahnschrift" panose="020B0502040204020203" pitchFamily="34" charset="0"/>
              </a:rPr>
              <a:t>Project challenges &amp; obstacles</a:t>
            </a:r>
          </a:p>
          <a:p>
            <a:r>
              <a:rPr lang="en-US" dirty="0">
                <a:latin typeface="Bahnschrift" panose="020B0502040204020203" pitchFamily="34" charset="0"/>
              </a:rPr>
              <a:t>Project outcomes</a:t>
            </a:r>
          </a:p>
          <a:p>
            <a:r>
              <a:rPr lang="en-US" dirty="0">
                <a:latin typeface="Bahnschrift" panose="020B0502040204020203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996061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1677-84CB-413A-9C49-46421D52F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Project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45228-DAA4-4E76-BDCA-EDF3BB007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560" y="2466576"/>
            <a:ext cx="8946541" cy="3672967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Show block diagram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Show produced readings (sensor values, camera readings, etc.)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Give example uses</a:t>
            </a:r>
          </a:p>
        </p:txBody>
      </p:sp>
    </p:spTree>
    <p:extLst>
      <p:ext uri="{BB962C8B-B14F-4D97-AF65-F5344CB8AC3E}">
        <p14:creationId xmlns:p14="http://schemas.microsoft.com/office/powerpoint/2010/main" val="1353205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13EAC-0616-4B65-8775-247D3D91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06AF8-4E69-4756-8255-61FACC5A9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Raspberry Pi 3 Model B (computer with network connection)</a:t>
            </a:r>
          </a:p>
          <a:p>
            <a:r>
              <a:rPr lang="en-US" dirty="0">
                <a:latin typeface="Bahnschrift" panose="020B0502040204020203" pitchFamily="34" charset="0"/>
              </a:rPr>
              <a:t>PIR Motion Sensor (pyroelectric infrared motion detection)</a:t>
            </a:r>
          </a:p>
          <a:p>
            <a:r>
              <a:rPr lang="en-US" dirty="0">
                <a:latin typeface="Bahnschrift" panose="020B0502040204020203" pitchFamily="34" charset="0"/>
              </a:rPr>
              <a:t>DHT11 (temperature &amp; humidity)</a:t>
            </a:r>
          </a:p>
          <a:p>
            <a:r>
              <a:rPr lang="en-US" dirty="0">
                <a:latin typeface="Bahnschrift" panose="020B0502040204020203" pitchFamily="34" charset="0"/>
              </a:rPr>
              <a:t>MQ-7 (carbon monoxide sensor)</a:t>
            </a:r>
          </a:p>
          <a:p>
            <a:r>
              <a:rPr lang="en-US" dirty="0">
                <a:latin typeface="Bahnschrift" panose="020B0502040204020203" pitchFamily="34" charset="0"/>
              </a:rPr>
              <a:t>LCD1602 (device display)</a:t>
            </a:r>
          </a:p>
          <a:p>
            <a:r>
              <a:rPr lang="en-US" dirty="0">
                <a:latin typeface="Bahnschrift" panose="020B0502040204020203" pitchFamily="34" charset="0"/>
              </a:rPr>
              <a:t>Makerfocus Video Camera (security camera with night vision)</a:t>
            </a:r>
          </a:p>
          <a:p>
            <a:r>
              <a:rPr lang="en-US" dirty="0">
                <a:latin typeface="Bahnschrift" panose="020B0502040204020203" pitchFamily="34" charset="0"/>
              </a:rPr>
              <a:t>4x4 Matrix Keypad (PIN and boundary value entry)</a:t>
            </a:r>
          </a:p>
          <a:p>
            <a:r>
              <a:rPr lang="en-US" dirty="0">
                <a:latin typeface="Bahnschrift" panose="020B0502040204020203" pitchFamily="34" charset="0"/>
              </a:rPr>
              <a:t>Alarm Buzzer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473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2BF-E94E-430C-942A-7059DBF7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Raspberry Pi 3 Model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C5981-1147-49E2-98FC-DADCE8568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Runs embedded system software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Integrates hardware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Wi-fi and Bluetooth connectivity</a:t>
            </a:r>
          </a:p>
        </p:txBody>
      </p:sp>
      <p:pic>
        <p:nvPicPr>
          <p:cNvPr id="2050" name="Picture 2" descr="Image result for raspberry pi 3 model b png">
            <a:extLst>
              <a:ext uri="{FF2B5EF4-FFF2-40B4-BE49-F238E27FC236}">
                <a16:creationId xmlns:a16="http://schemas.microsoft.com/office/drawing/2014/main" id="{A11E1964-5B40-45E0-BEBE-F05838E8C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743" y="2226031"/>
            <a:ext cx="5262465" cy="293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23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7DAD-68CE-4024-820B-8602DF27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PIR Motion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13C90-56A1-4C3A-87BD-14581C4D3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58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955CB-4A88-444C-8C2E-33F71561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DHT11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2DD65-95ED-4804-B86B-2E10C5DC5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1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8495-6817-4080-9328-7CDFC8D6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MQ-7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4C2E3-981A-4E39-AB34-40C81B640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52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598</TotalTime>
  <Words>444</Words>
  <Application>Microsoft Office PowerPoint</Application>
  <PresentationFormat>Widescreen</PresentationFormat>
  <Paragraphs>146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Bahnschrift</vt:lpstr>
      <vt:lpstr>Calibri</vt:lpstr>
      <vt:lpstr>Century Gothic</vt:lpstr>
      <vt:lpstr>Wingdings 3</vt:lpstr>
      <vt:lpstr>Ion</vt:lpstr>
      <vt:lpstr>SmartSecurity</vt:lpstr>
      <vt:lpstr>Purpose:</vt:lpstr>
      <vt:lpstr>Presentation Overview</vt:lpstr>
      <vt:lpstr>Project Outline</vt:lpstr>
      <vt:lpstr>Hardware</vt:lpstr>
      <vt:lpstr>Raspberry Pi 3 Model B</vt:lpstr>
      <vt:lpstr>PIR Motion Sensor</vt:lpstr>
      <vt:lpstr>DHT11</vt:lpstr>
      <vt:lpstr>MQ-7</vt:lpstr>
      <vt:lpstr>LCD1602 Display</vt:lpstr>
      <vt:lpstr>Makerfocus Video Camera</vt:lpstr>
      <vt:lpstr>4x4 Matrix Keypad</vt:lpstr>
      <vt:lpstr>Alarm Buzzer</vt:lpstr>
      <vt:lpstr>Software</vt:lpstr>
      <vt:lpstr>Security System States &amp; Purposes</vt:lpstr>
      <vt:lpstr>Sensor Classes</vt:lpstr>
      <vt:lpstr>Python Networking</vt:lpstr>
      <vt:lpstr>Mobile Application</vt:lpstr>
      <vt:lpstr>Database</vt:lpstr>
      <vt:lpstr>How It Works</vt:lpstr>
      <vt:lpstr>Project Challenges &amp; Obstacles</vt:lpstr>
      <vt:lpstr>Project Outcomes</vt:lpstr>
      <vt:lpstr>Computer Science Outcomes </vt:lpstr>
      <vt:lpstr>Computer Engineering Outcomes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Harclerode</dc:creator>
  <cp:lastModifiedBy>Tyler Harclerode</cp:lastModifiedBy>
  <cp:revision>25</cp:revision>
  <dcterms:created xsi:type="dcterms:W3CDTF">2014-09-12T17:24:29Z</dcterms:created>
  <dcterms:modified xsi:type="dcterms:W3CDTF">2018-04-11T06:39:35Z</dcterms:modified>
</cp:coreProperties>
</file>