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58" r:id="rId5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E200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01" y="-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8B091-24B6-4BB1-A85C-7B5361D6BB64}" type="datetimeFigureOut">
              <a:rPr lang="hu-HU" smtClean="0"/>
              <a:t>2019. 10. 26.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8851D-F4FE-4426-A637-F0FC44D98AC1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7407-5BFF-4630-991B-842215F15100}" type="datetime1">
              <a:rPr lang="hu-HU" smtClean="0"/>
              <a:t>2019. 10. 26.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3546-3853-41E6-80DD-188C8C9CB8E1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BF0B-C606-4FC3-980D-237E1375337A}" type="datetime1">
              <a:rPr lang="hu-HU" smtClean="0"/>
              <a:t>2019. 10. 26.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3546-3853-41E6-80DD-188C8C9CB8E1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ED37-E95C-48AC-8191-858BB1FF92D0}" type="datetime1">
              <a:rPr lang="hu-HU" smtClean="0"/>
              <a:t>2019. 10. 26.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3546-3853-41E6-80DD-188C8C9CB8E1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A7B9-1E44-4C90-9806-A2909EC2DECD}" type="datetime1">
              <a:rPr lang="hu-HU" smtClean="0"/>
              <a:t>2019. 10. 26.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3546-3853-41E6-80DD-188C8C9CB8E1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C9C5-513E-4F88-970A-C2052C50C43D}" type="datetime1">
              <a:rPr lang="hu-HU" smtClean="0"/>
              <a:t>2019. 10. 26.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3546-3853-41E6-80DD-188C8C9CB8E1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D8D8-91B9-4DF0-98E9-DA22693E3A9F}" type="datetime1">
              <a:rPr lang="hu-HU" smtClean="0"/>
              <a:t>2019. 10. 26.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3546-3853-41E6-80DD-188C8C9CB8E1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81AB-5A77-40E7-A891-C64E924ED646}" type="datetime1">
              <a:rPr lang="hu-HU" smtClean="0"/>
              <a:t>2019. 10. 26.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3546-3853-41E6-80DD-188C8C9CB8E1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51F0-CDC3-4E44-8DE8-B8D07AADC2FF}" type="datetime1">
              <a:rPr lang="hu-HU" smtClean="0"/>
              <a:t>2019. 10. 26.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3546-3853-41E6-80DD-188C8C9CB8E1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633-2349-4E07-822E-4CDCCBA7D939}" type="datetime1">
              <a:rPr lang="hu-HU" smtClean="0"/>
              <a:t>2019. 10. 26.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3546-3853-41E6-80DD-188C8C9CB8E1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D7A-1CB2-413E-AF3F-39C03D0F1846}" type="datetime1">
              <a:rPr lang="hu-HU" smtClean="0"/>
              <a:t>2019. 10. 26.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3546-3853-41E6-80DD-188C8C9CB8E1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75D3-040D-4ED1-A204-6C2152E158D2}" type="datetime1">
              <a:rPr lang="hu-HU" smtClean="0"/>
              <a:t>2019. 10. 26.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3546-3853-41E6-80DD-188C8C9CB8E1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547A1-4DC0-4680-840D-00524B819B24}" type="datetime1">
              <a:rPr lang="hu-HU" smtClean="0"/>
              <a:t>2019. 10. 26.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93546-3853-41E6-80DD-188C8C9CB8E1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magenta_bg.png"/>
          <p:cNvPicPr>
            <a:picLocks noChangeAspect="1"/>
          </p:cNvPicPr>
          <p:nvPr/>
        </p:nvPicPr>
        <p:blipFill>
          <a:blip r:embed="rId2"/>
          <a:srcRect b="2800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Kép 11" descr="telekom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0298" y="1785932"/>
            <a:ext cx="4143404" cy="711573"/>
          </a:xfrm>
          <a:prstGeom prst="rect">
            <a:avLst/>
          </a:prstGeom>
        </p:spPr>
      </p:pic>
      <p:pic>
        <p:nvPicPr>
          <p:cNvPr id="14" name="Kép 13" descr="JUNCTIONxBudapest-logo-wordmark-blac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3108" y="4071948"/>
            <a:ext cx="1401662" cy="545400"/>
          </a:xfrm>
          <a:prstGeom prst="rect">
            <a:avLst/>
          </a:prstGeom>
        </p:spPr>
      </p:pic>
      <p:pic>
        <p:nvPicPr>
          <p:cNvPr id="18" name="Kép 17" descr="Team_2.png"/>
          <p:cNvPicPr>
            <a:picLocks noChangeAspect="1"/>
          </p:cNvPicPr>
          <p:nvPr/>
        </p:nvPicPr>
        <p:blipFill>
          <a:blip r:embed="rId5" cstate="print">
            <a:lum bright="-35000"/>
          </a:blip>
          <a:stretch>
            <a:fillRect/>
          </a:stretch>
        </p:blipFill>
        <p:spPr>
          <a:xfrm>
            <a:off x="3571868" y="4279624"/>
            <a:ext cx="3643338" cy="265733"/>
          </a:xfrm>
          <a:prstGeom prst="rect">
            <a:avLst/>
          </a:prstGeom>
        </p:spPr>
      </p:pic>
      <p:pic>
        <p:nvPicPr>
          <p:cNvPr id="17" name="Kép 16" descr="Tea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57620" y="4214824"/>
            <a:ext cx="3000396" cy="193937"/>
          </a:xfrm>
          <a:prstGeom prst="rect">
            <a:avLst/>
          </a:prstGeom>
        </p:spPr>
      </p:pic>
      <p:sp>
        <p:nvSpPr>
          <p:cNvPr id="19" name="Szövegdoboz 18"/>
          <p:cNvSpPr txBox="1"/>
          <p:nvPr/>
        </p:nvSpPr>
        <p:spPr>
          <a:xfrm>
            <a:off x="2294774" y="2928940"/>
            <a:ext cx="45544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400" b="1" dirty="0" err="1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  <a:cs typeface="Malgun Gothic Semilight" pitchFamily="34" charset="-128"/>
              </a:rPr>
              <a:t>Where</a:t>
            </a:r>
            <a:r>
              <a:rPr lang="hu-HU" sz="44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  <a:cs typeface="Malgun Gothic Semilight" pitchFamily="34" charset="-128"/>
              </a:rPr>
              <a:t>/</a:t>
            </a:r>
            <a:r>
              <a:rPr lang="hu-HU" sz="4400" b="1" dirty="0" err="1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  <a:cs typeface="Malgun Gothic Semilight" pitchFamily="34" charset="-128"/>
              </a:rPr>
              <a:t>who</a:t>
            </a:r>
            <a:r>
              <a:rPr lang="hu-HU" sz="44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  <a:cs typeface="Malgun Gothic Semilight" pitchFamily="34" charset="-128"/>
              </a:rPr>
              <a:t> </a:t>
            </a:r>
            <a:r>
              <a:rPr lang="hu-HU" sz="4400" b="1" dirty="0" err="1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  <a:cs typeface="Malgun Gothic Semilight" pitchFamily="34" charset="-128"/>
              </a:rPr>
              <a:t>app</a:t>
            </a:r>
            <a:endParaRPr lang="hu-HU" sz="4400" b="1" dirty="0">
              <a:solidFill>
                <a:schemeClr val="bg1"/>
              </a:solidFill>
              <a:latin typeface="Yu Gothic" pitchFamily="34" charset="-128"/>
              <a:ea typeface="Yu Gothic" pitchFamily="34" charset="-128"/>
              <a:cs typeface="Malgun Gothic Semilight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Motiv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7"/>
            <a:ext cx="9144000" cy="5134485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93006" y="157258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pc="-150" dirty="0" err="1" smtClean="0">
                <a:solidFill>
                  <a:schemeClr val="bg1">
                    <a:lumMod val="85000"/>
                  </a:schemeClr>
                </a:solidFill>
                <a:latin typeface="OCR-B 10 BT" pitchFamily="34" charset="0"/>
                <a:ea typeface="Yu Gothic" pitchFamily="34" charset="-128"/>
              </a:rPr>
              <a:t>Our</a:t>
            </a:r>
            <a:r>
              <a:rPr lang="hu-HU" sz="2000" spc="-150" dirty="0" smtClean="0">
                <a:solidFill>
                  <a:schemeClr val="bg1">
                    <a:lumMod val="85000"/>
                  </a:schemeClr>
                </a:solidFill>
                <a:latin typeface="OCR-B 10 BT" pitchFamily="34" charset="0"/>
                <a:ea typeface="Yu Gothic" pitchFamily="34" charset="-128"/>
              </a:rPr>
              <a:t> </a:t>
            </a:r>
            <a:r>
              <a:rPr lang="hu-HU" sz="2000" spc="-150" dirty="0" err="1" smtClean="0">
                <a:solidFill>
                  <a:schemeClr val="bg1">
                    <a:lumMod val="85000"/>
                  </a:schemeClr>
                </a:solidFill>
                <a:latin typeface="OCR-B 10 BT" pitchFamily="34" charset="0"/>
                <a:ea typeface="Yu Gothic" pitchFamily="34" charset="-128"/>
              </a:rPr>
              <a:t>mission</a:t>
            </a:r>
            <a:r>
              <a:rPr lang="hu-HU" sz="2000" spc="-150" dirty="0" smtClean="0">
                <a:solidFill>
                  <a:schemeClr val="bg1">
                    <a:lumMod val="85000"/>
                  </a:schemeClr>
                </a:solidFill>
                <a:latin typeface="OCR-B 10 BT" pitchFamily="34" charset="0"/>
                <a:ea typeface="Yu Gothic" pitchFamily="34" charset="-128"/>
              </a:rPr>
              <a:t>:</a:t>
            </a:r>
            <a:endParaRPr lang="hu-HU" sz="2000" spc="-150" dirty="0">
              <a:solidFill>
                <a:schemeClr val="bg1">
                  <a:lumMod val="85000"/>
                </a:schemeClr>
              </a:solidFill>
              <a:latin typeface="OCR-B 10 BT" pitchFamily="34" charset="0"/>
              <a:ea typeface="Yu Gothic" pitchFamily="34" charset="-128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6939582" y="4486176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pc="-150" dirty="0">
                <a:solidFill>
                  <a:schemeClr val="bg1">
                    <a:lumMod val="85000"/>
                  </a:schemeClr>
                </a:solidFill>
                <a:latin typeface="OCR-B 10 BT" pitchFamily="34" charset="0"/>
                <a:ea typeface="Yu Gothic" pitchFamily="34" charset="-128"/>
              </a:rPr>
              <a:t>Business </a:t>
            </a:r>
            <a:r>
              <a:rPr lang="hu-HU" sz="2000" spc="-150" dirty="0" err="1" smtClean="0">
                <a:solidFill>
                  <a:schemeClr val="bg1">
                    <a:lumMod val="85000"/>
                  </a:schemeClr>
                </a:solidFill>
                <a:latin typeface="OCR-B 10 BT" pitchFamily="34" charset="0"/>
                <a:ea typeface="Yu Gothic" pitchFamily="34" charset="-128"/>
              </a:rPr>
              <a:t>value</a:t>
            </a:r>
            <a:r>
              <a:rPr lang="hu-HU" sz="2000" spc="-150" dirty="0" smtClean="0">
                <a:solidFill>
                  <a:schemeClr val="bg1">
                    <a:lumMod val="85000"/>
                  </a:schemeClr>
                </a:solidFill>
                <a:latin typeface="OCR-B 10 BT" pitchFamily="34" charset="0"/>
                <a:ea typeface="Yu Gothic" pitchFamily="34" charset="-128"/>
              </a:rPr>
              <a:t>:</a:t>
            </a:r>
            <a:endParaRPr lang="hu-HU" sz="2000" spc="-150" dirty="0">
              <a:solidFill>
                <a:schemeClr val="bg1">
                  <a:lumMod val="85000"/>
                </a:schemeClr>
              </a:solidFill>
              <a:latin typeface="OCR-B 10 BT" pitchFamily="34" charset="0"/>
              <a:ea typeface="Yu Gothic" pitchFamily="34" charset="-128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71406" y="142858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CR-B 10 BT" pitchFamily="34" charset="0"/>
                <a:ea typeface="Yu Gothic" pitchFamily="34" charset="-128"/>
              </a:rPr>
              <a:t>Our</a:t>
            </a:r>
            <a:r>
              <a:rPr lang="hu-HU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CR-B 10 BT" pitchFamily="34" charset="0"/>
                <a:ea typeface="Yu Gothic" pitchFamily="34" charset="-128"/>
              </a:rPr>
              <a:t> </a:t>
            </a:r>
            <a:r>
              <a:rPr lang="hu-HU" sz="20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CR-B 10 BT" pitchFamily="34" charset="0"/>
                <a:ea typeface="Yu Gothic" pitchFamily="34" charset="-128"/>
              </a:rPr>
              <a:t>mission</a:t>
            </a:r>
            <a:r>
              <a:rPr lang="hu-HU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CR-B 10 BT" pitchFamily="34" charset="0"/>
                <a:ea typeface="Yu Gothic" pitchFamily="34" charset="-128"/>
              </a:rPr>
              <a:t>:</a:t>
            </a:r>
            <a:endParaRPr lang="hu-HU" sz="2000" spc="-150" dirty="0">
              <a:solidFill>
                <a:schemeClr val="tx1">
                  <a:lumMod val="65000"/>
                  <a:lumOff val="35000"/>
                </a:schemeClr>
              </a:solidFill>
              <a:latin typeface="OCR-B 10 BT" pitchFamily="34" charset="0"/>
              <a:ea typeface="Yu Gothic" pitchFamily="34" charset="-128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6917982" y="4459634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OCR-B 10 BT" pitchFamily="34" charset="0"/>
                <a:ea typeface="Yu Gothic" pitchFamily="34" charset="-128"/>
              </a:rPr>
              <a:t>Business </a:t>
            </a:r>
            <a:r>
              <a:rPr lang="hu-HU" sz="20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CR-B 10 BT" pitchFamily="34" charset="0"/>
                <a:ea typeface="Yu Gothic" pitchFamily="34" charset="-128"/>
              </a:rPr>
              <a:t>value</a:t>
            </a:r>
            <a:r>
              <a:rPr lang="hu-HU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CR-B 10 BT" pitchFamily="34" charset="0"/>
                <a:ea typeface="Yu Gothic" pitchFamily="34" charset="-128"/>
              </a:rPr>
              <a:t>:</a:t>
            </a:r>
            <a:endParaRPr lang="hu-HU" sz="2000" spc="-150" dirty="0">
              <a:solidFill>
                <a:schemeClr val="tx1">
                  <a:lumMod val="65000"/>
                  <a:lumOff val="35000"/>
                </a:schemeClr>
              </a:solidFill>
              <a:latin typeface="OCR-B 10 BT" pitchFamily="34" charset="0"/>
              <a:ea typeface="Yu Gothic" pitchFamily="34" charset="-128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5329018" y="4643452"/>
            <a:ext cx="380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err="1">
                <a:solidFill>
                  <a:srgbClr val="E20074"/>
                </a:solidFill>
                <a:latin typeface="Yu Gothic" pitchFamily="34" charset="-128"/>
                <a:ea typeface="Yu Gothic" pitchFamily="34" charset="-128"/>
              </a:rPr>
              <a:t>save</a:t>
            </a:r>
            <a:r>
              <a:rPr lang="hu-HU" sz="2400" b="1" dirty="0">
                <a:solidFill>
                  <a:srgbClr val="E20074"/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sz="2400" b="1" dirty="0" err="1" smtClean="0">
                <a:solidFill>
                  <a:srgbClr val="E20074"/>
                </a:solidFill>
                <a:latin typeface="Yu Gothic" pitchFamily="34" charset="-128"/>
                <a:ea typeface="Yu Gothic" pitchFamily="34" charset="-128"/>
              </a:rPr>
              <a:t>time</a:t>
            </a:r>
            <a:r>
              <a:rPr lang="hu-HU" sz="2400" b="1" dirty="0" smtClean="0">
                <a:solidFill>
                  <a:srgbClr val="E20074"/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sz="2400" b="1" dirty="0">
                <a:solidFill>
                  <a:srgbClr val="E20074"/>
                </a:solidFill>
                <a:latin typeface="Yu Gothic" pitchFamily="34" charset="-128"/>
                <a:ea typeface="Yu Gothic" pitchFamily="34" charset="-128"/>
              </a:rPr>
              <a:t>= </a:t>
            </a:r>
            <a:r>
              <a:rPr lang="hu-HU" sz="2400" b="1" dirty="0" err="1">
                <a:solidFill>
                  <a:srgbClr val="E20074"/>
                </a:solidFill>
                <a:latin typeface="Yu Gothic" pitchFamily="34" charset="-128"/>
                <a:ea typeface="Yu Gothic" pitchFamily="34" charset="-128"/>
              </a:rPr>
              <a:t>save</a:t>
            </a:r>
            <a:r>
              <a:rPr lang="hu-HU" sz="2400" b="1" dirty="0">
                <a:solidFill>
                  <a:srgbClr val="E20074"/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sz="2400" b="1" dirty="0" err="1" smtClean="0">
                <a:solidFill>
                  <a:srgbClr val="E20074"/>
                </a:solidFill>
                <a:latin typeface="Yu Gothic" pitchFamily="34" charset="-128"/>
                <a:ea typeface="Yu Gothic" pitchFamily="34" charset="-128"/>
              </a:rPr>
              <a:t>money</a:t>
            </a:r>
            <a:endParaRPr lang="hu-HU" sz="2400" b="1" dirty="0">
              <a:solidFill>
                <a:srgbClr val="E20074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89832" y="373830"/>
            <a:ext cx="3868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err="1" smtClean="0">
                <a:solidFill>
                  <a:srgbClr val="E20074"/>
                </a:solidFill>
                <a:latin typeface="Yu Gothic" pitchFamily="34" charset="-128"/>
                <a:ea typeface="Yu Gothic" pitchFamily="34" charset="-128"/>
              </a:rPr>
              <a:t>bringing</a:t>
            </a:r>
            <a:r>
              <a:rPr lang="hu-HU" sz="2400" b="1" dirty="0" smtClean="0">
                <a:solidFill>
                  <a:srgbClr val="E20074"/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sz="2400" b="1" dirty="0" err="1" smtClean="0">
                <a:solidFill>
                  <a:srgbClr val="E20074"/>
                </a:solidFill>
                <a:latin typeface="Yu Gothic" pitchFamily="34" charset="-128"/>
                <a:ea typeface="Yu Gothic" pitchFamily="34" charset="-128"/>
              </a:rPr>
              <a:t>people</a:t>
            </a:r>
            <a:r>
              <a:rPr lang="hu-HU" sz="2400" b="1" dirty="0" smtClean="0">
                <a:solidFill>
                  <a:srgbClr val="E20074"/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sz="2400" b="1" dirty="0" err="1" smtClean="0">
                <a:solidFill>
                  <a:srgbClr val="E20074"/>
                </a:solidFill>
                <a:latin typeface="Yu Gothic" pitchFamily="34" charset="-128"/>
                <a:ea typeface="Yu Gothic" pitchFamily="34" charset="-128"/>
              </a:rPr>
              <a:t>together</a:t>
            </a:r>
            <a:endParaRPr lang="hu-HU" sz="2400" b="1" dirty="0">
              <a:solidFill>
                <a:srgbClr val="E20074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5967959" y="2791428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" pitchFamily="34" charset="-128"/>
                <a:ea typeface="Yu Gothic" pitchFamily="34" charset="-128"/>
              </a:rPr>
              <a:t>▶</a:t>
            </a:r>
            <a:endParaRPr lang="hu-H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159869" y="3896035"/>
            <a:ext cx="3626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" pitchFamily="34" charset="-128"/>
                <a:ea typeface="Yu Gothic" pitchFamily="34" charset="-128"/>
              </a:rPr>
              <a:t>In-company</a:t>
            </a:r>
            <a:r>
              <a:rPr lang="hu-H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" pitchFamily="34" charset="-128"/>
                <a:ea typeface="Yu Gothic" pitchFamily="34" charset="-128"/>
              </a:rPr>
              <a:t>innovation</a:t>
            </a:r>
            <a:endParaRPr lang="hu-H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3714744" y="389603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" pitchFamily="34" charset="-128"/>
                <a:ea typeface="Yu Gothic" pitchFamily="34" charset="-128"/>
              </a:rPr>
              <a:t>▶</a:t>
            </a:r>
            <a:endParaRPr lang="hu-H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" pitchFamily="34" charset="-128"/>
              <a:ea typeface="Yu Gothic" pitchFamily="34" charset="-128"/>
            </a:endParaRPr>
          </a:p>
        </p:txBody>
      </p:sp>
      <p:grpSp>
        <p:nvGrpSpPr>
          <p:cNvPr id="19" name="Csoportba foglalás 18"/>
          <p:cNvGrpSpPr/>
          <p:nvPr/>
        </p:nvGrpSpPr>
        <p:grpSpPr>
          <a:xfrm>
            <a:off x="1357290" y="2681589"/>
            <a:ext cx="4662981" cy="747417"/>
            <a:chOff x="1023797" y="2786064"/>
            <a:chExt cx="4662981" cy="747417"/>
          </a:xfrm>
        </p:grpSpPr>
        <p:sp>
          <p:nvSpPr>
            <p:cNvPr id="14" name="Szövegdoboz 13"/>
            <p:cNvSpPr txBox="1"/>
            <p:nvPr/>
          </p:nvSpPr>
          <p:spPr>
            <a:xfrm>
              <a:off x="1023797" y="2786064"/>
              <a:ext cx="46538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Teams</a:t>
              </a:r>
              <a:r>
                <a:rPr lang="hu-HU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 </a:t>
              </a:r>
              <a:r>
                <a:rPr lang="hu-HU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don’t</a:t>
              </a:r>
              <a:r>
                <a:rPr lang="hu-HU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 </a:t>
              </a:r>
              <a:r>
                <a:rPr lang="hu-HU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know</a:t>
              </a:r>
              <a:r>
                <a:rPr lang="hu-HU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 </a:t>
              </a:r>
              <a:r>
                <a:rPr lang="hu-HU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what</a:t>
              </a:r>
              <a:r>
                <a:rPr lang="hu-HU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 </a:t>
              </a:r>
              <a:r>
                <a:rPr lang="hu-HU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other</a:t>
              </a:r>
              <a:endParaRPr lang="hu-H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" pitchFamily="34" charset="-128"/>
                <a:ea typeface="Yu Gothic" pitchFamily="34" charset="-128"/>
              </a:endParaRPr>
            </a:p>
          </p:txBody>
        </p:sp>
        <p:sp>
          <p:nvSpPr>
            <p:cNvPr id="17" name="Szövegdoboz 16"/>
            <p:cNvSpPr txBox="1"/>
            <p:nvPr/>
          </p:nvSpPr>
          <p:spPr>
            <a:xfrm>
              <a:off x="2267252" y="3071816"/>
              <a:ext cx="34195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teams</a:t>
              </a:r>
              <a:r>
                <a:rPr lang="hu-HU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 </a:t>
              </a:r>
              <a:r>
                <a:rPr lang="hu-HU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are</a:t>
              </a:r>
              <a:r>
                <a:rPr lang="hu-HU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 </a:t>
              </a:r>
              <a:r>
                <a:rPr lang="hu-HU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working</a:t>
              </a:r>
              <a:r>
                <a:rPr lang="hu-HU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 </a:t>
              </a:r>
              <a:r>
                <a:rPr lang="hu-HU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on</a:t>
              </a:r>
              <a:endParaRPr lang="hu-H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" pitchFamily="34" charset="-128"/>
                <a:ea typeface="Yu Gothic" pitchFamily="34" charset="-128"/>
              </a:endParaRPr>
            </a:p>
          </p:txBody>
        </p:sp>
      </p:grpSp>
      <p:grpSp>
        <p:nvGrpSpPr>
          <p:cNvPr id="22" name="Csoportba foglalás 21"/>
          <p:cNvGrpSpPr/>
          <p:nvPr/>
        </p:nvGrpSpPr>
        <p:grpSpPr>
          <a:xfrm>
            <a:off x="3991392" y="1428742"/>
            <a:ext cx="4406976" cy="785818"/>
            <a:chOff x="2786050" y="2285998"/>
            <a:chExt cx="4406976" cy="785818"/>
          </a:xfrm>
        </p:grpSpPr>
        <p:sp>
          <p:nvSpPr>
            <p:cNvPr id="20" name="Szövegdoboz 19"/>
            <p:cNvSpPr txBox="1"/>
            <p:nvPr/>
          </p:nvSpPr>
          <p:spPr>
            <a:xfrm>
              <a:off x="2786050" y="2285998"/>
              <a:ext cx="4406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When</a:t>
              </a:r>
              <a:r>
                <a:rPr lang="hu-HU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 </a:t>
              </a:r>
              <a:r>
                <a:rPr lang="hu-HU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help</a:t>
              </a:r>
              <a:r>
                <a:rPr lang="hu-HU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 is </a:t>
              </a:r>
              <a:r>
                <a:rPr lang="hu-HU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needed</a:t>
              </a:r>
              <a:r>
                <a:rPr lang="hu-HU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 </a:t>
              </a:r>
              <a:r>
                <a:rPr lang="hu-HU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people</a:t>
              </a:r>
              <a:endParaRPr lang="hu-H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" pitchFamily="34" charset="-128"/>
                <a:ea typeface="Yu Gothic" pitchFamily="34" charset="-128"/>
              </a:endParaRPr>
            </a:p>
          </p:txBody>
        </p:sp>
        <p:sp>
          <p:nvSpPr>
            <p:cNvPr id="21" name="Szövegdoboz 20"/>
            <p:cNvSpPr txBox="1"/>
            <p:nvPr/>
          </p:nvSpPr>
          <p:spPr>
            <a:xfrm>
              <a:off x="2967625" y="2610151"/>
              <a:ext cx="4176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don‘t</a:t>
              </a:r>
              <a:r>
                <a:rPr lang="hu-HU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 </a:t>
              </a:r>
              <a:r>
                <a:rPr lang="hu-HU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know</a:t>
              </a:r>
              <a:r>
                <a:rPr lang="hu-HU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 </a:t>
              </a:r>
              <a:r>
                <a:rPr lang="hu-HU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who</a:t>
              </a:r>
              <a:r>
                <a:rPr lang="hu-HU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 </a:t>
              </a:r>
              <a:r>
                <a:rPr lang="hu-HU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to</a:t>
              </a:r>
              <a:r>
                <a:rPr lang="hu-HU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 </a:t>
              </a:r>
              <a:r>
                <a:rPr lang="hu-HU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look</a:t>
              </a:r>
              <a:r>
                <a:rPr lang="hu-HU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 </a:t>
              </a:r>
              <a:r>
                <a:rPr lang="hu-HU" sz="2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itchFamily="34" charset="-128"/>
                  <a:ea typeface="Yu Gothic" pitchFamily="34" charset="-128"/>
                </a:rPr>
                <a:t>for</a:t>
              </a:r>
              <a:endParaRPr lang="hu-H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" pitchFamily="34" charset="-128"/>
                <a:ea typeface="Yu Gothic" pitchFamily="34" charset="-128"/>
              </a:endParaRPr>
            </a:p>
          </p:txBody>
        </p:sp>
      </p:grpSp>
      <p:sp>
        <p:nvSpPr>
          <p:cNvPr id="23" name="Szövegdoboz 22"/>
          <p:cNvSpPr txBox="1"/>
          <p:nvPr/>
        </p:nvSpPr>
        <p:spPr>
          <a:xfrm>
            <a:off x="8277672" y="1571618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" pitchFamily="34" charset="-128"/>
                <a:ea typeface="Yu Gothic" pitchFamily="34" charset="-128"/>
              </a:rPr>
              <a:t>▶</a:t>
            </a:r>
            <a:endParaRPr lang="hu-H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" pitchFamily="34" charset="-128"/>
              <a:ea typeface="Yu Gothic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 descr="Product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7"/>
            <a:ext cx="9144000" cy="5134485"/>
          </a:xfrm>
          <a:prstGeom prst="rect">
            <a:avLst/>
          </a:prstGeom>
        </p:spPr>
      </p:pic>
      <p:sp>
        <p:nvSpPr>
          <p:cNvPr id="20" name="Szövegdoboz 19"/>
          <p:cNvSpPr txBox="1"/>
          <p:nvPr/>
        </p:nvSpPr>
        <p:spPr>
          <a:xfrm>
            <a:off x="85806" y="157258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>
                <a:solidFill>
                  <a:schemeClr val="bg1">
                    <a:lumMod val="85000"/>
                  </a:schemeClr>
                </a:solidFill>
                <a:latin typeface="OCR-B 10 BT" pitchFamily="34" charset="0"/>
                <a:ea typeface="Yu Gothic" pitchFamily="34" charset="-128"/>
              </a:rPr>
              <a:t>The </a:t>
            </a:r>
            <a:r>
              <a:rPr lang="hu-HU" sz="2000" dirty="0" err="1">
                <a:solidFill>
                  <a:schemeClr val="bg1">
                    <a:lumMod val="85000"/>
                  </a:schemeClr>
                </a:solidFill>
                <a:latin typeface="OCR-B 10 BT" pitchFamily="34" charset="0"/>
                <a:ea typeface="Yu Gothic" pitchFamily="34" charset="-128"/>
              </a:rPr>
              <a:t>p</a:t>
            </a:r>
            <a:r>
              <a:rPr lang="hu-HU" sz="2000" dirty="0" err="1" smtClean="0">
                <a:solidFill>
                  <a:schemeClr val="bg1">
                    <a:lumMod val="85000"/>
                  </a:schemeClr>
                </a:solidFill>
                <a:latin typeface="OCR-B 10 BT" pitchFamily="34" charset="0"/>
                <a:ea typeface="Yu Gothic" pitchFamily="34" charset="-128"/>
              </a:rPr>
              <a:t>roduct</a:t>
            </a:r>
            <a:r>
              <a:rPr lang="hu-HU" sz="2000" dirty="0" smtClean="0">
                <a:solidFill>
                  <a:schemeClr val="bg1">
                    <a:lumMod val="85000"/>
                  </a:schemeClr>
                </a:solidFill>
                <a:latin typeface="OCR-B 10 BT" pitchFamily="34" charset="0"/>
                <a:ea typeface="Yu Gothic" pitchFamily="34" charset="-128"/>
              </a:rPr>
              <a:t>:</a:t>
            </a:r>
            <a:endParaRPr lang="hu-HU" sz="2000" dirty="0">
              <a:solidFill>
                <a:schemeClr val="bg1">
                  <a:lumMod val="85000"/>
                </a:schemeClr>
              </a:solidFill>
              <a:latin typeface="OCR-B 10 BT" pitchFamily="34" charset="0"/>
              <a:ea typeface="Yu Gothic" pitchFamily="34" charset="-128"/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-32" y="1285866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itchFamily="34" charset="-128"/>
                <a:ea typeface="Yu Gothic" pitchFamily="34" charset="-128"/>
              </a:rPr>
              <a:t>Find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itchFamily="34" charset="-128"/>
                <a:ea typeface="Yu Gothic" pitchFamily="34" charset="-128"/>
              </a:rPr>
              <a:t>the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itchFamily="34" charset="-128"/>
                <a:ea typeface="Yu Gothic" pitchFamily="34" charset="-128"/>
              </a:rPr>
              <a:t>person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itchFamily="34" charset="-128"/>
                <a:ea typeface="Yu Gothic" pitchFamily="34" charset="-128"/>
              </a:rPr>
              <a:t>who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itchFamily="34" charset="-128"/>
                <a:ea typeface="Yu Gothic" pitchFamily="34" charset="-128"/>
              </a:rPr>
              <a:t>can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itchFamily="34" charset="-128"/>
                <a:ea typeface="Yu Gothic" pitchFamily="34" charset="-128"/>
              </a:rPr>
              <a:t>help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itchFamily="34" charset="-128"/>
                <a:ea typeface="Yu Gothic" pitchFamily="34" charset="-128"/>
              </a:rPr>
              <a:t>you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itchFamily="34" charset="-128"/>
                <a:ea typeface="Yu Gothic" pitchFamily="34" charset="-128"/>
              </a:rPr>
              <a:t> out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64206" y="142858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CR-B 10 BT" pitchFamily="34" charset="0"/>
                <a:ea typeface="Yu Gothic" pitchFamily="34" charset="-128"/>
              </a:rPr>
              <a:t>The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CR-B 10 BT" pitchFamily="34" charset="0"/>
                <a:ea typeface="Yu Gothic" pitchFamily="34" charset="-128"/>
              </a:rPr>
              <a:t>p</a:t>
            </a:r>
            <a:r>
              <a:rPr lang="hu-HU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CR-B 10 BT" pitchFamily="34" charset="0"/>
                <a:ea typeface="Yu Gothic" pitchFamily="34" charset="-128"/>
              </a:rPr>
              <a:t>roduct</a:t>
            </a:r>
            <a:r>
              <a:rPr lang="hu-H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CR-B 10 BT" pitchFamily="34" charset="0"/>
                <a:ea typeface="Yu Gothic" pitchFamily="34" charset="-128"/>
              </a:rPr>
              <a:t>: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latin typeface="OCR-B 10 BT" pitchFamily="34" charset="0"/>
              <a:ea typeface="Yu Gothic" pitchFamily="34" charset="-128"/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89832" y="373830"/>
            <a:ext cx="3676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err="1" smtClean="0">
                <a:solidFill>
                  <a:srgbClr val="E20074"/>
                </a:solidFill>
                <a:latin typeface="Yu Gothic" pitchFamily="34" charset="-128"/>
                <a:ea typeface="Yu Gothic" pitchFamily="34" charset="-128"/>
              </a:rPr>
              <a:t>Where</a:t>
            </a:r>
            <a:r>
              <a:rPr lang="hu-HU" sz="2400" b="1" dirty="0" smtClean="0">
                <a:solidFill>
                  <a:srgbClr val="E20074"/>
                </a:solidFill>
                <a:latin typeface="Yu Gothic" pitchFamily="34" charset="-128"/>
                <a:ea typeface="Yu Gothic" pitchFamily="34" charset="-128"/>
              </a:rPr>
              <a:t>/</a:t>
            </a:r>
            <a:r>
              <a:rPr lang="hu-HU" sz="2400" b="1" dirty="0" err="1" smtClean="0">
                <a:solidFill>
                  <a:srgbClr val="E20074"/>
                </a:solidFill>
                <a:latin typeface="Yu Gothic" pitchFamily="34" charset="-128"/>
                <a:ea typeface="Yu Gothic" pitchFamily="34" charset="-128"/>
              </a:rPr>
              <a:t>who</a:t>
            </a:r>
            <a:r>
              <a:rPr lang="hu-HU" sz="2400" b="1" dirty="0" smtClean="0">
                <a:solidFill>
                  <a:srgbClr val="E20074"/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sz="2400" b="1" dirty="0" err="1" smtClean="0">
                <a:solidFill>
                  <a:srgbClr val="E20074"/>
                </a:solidFill>
                <a:latin typeface="Yu Gothic" pitchFamily="34" charset="-128"/>
                <a:ea typeface="Yu Gothic" pitchFamily="34" charset="-128"/>
              </a:rPr>
              <a:t>application</a:t>
            </a:r>
            <a:endParaRPr lang="hu-HU" sz="2400" b="1" dirty="0">
              <a:solidFill>
                <a:srgbClr val="E20074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4429124" y="128586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u Gothic"/>
                <a:ea typeface="Yu Gothic"/>
              </a:rPr>
              <a:t>▶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24" name="Szövegdoboz 23"/>
          <p:cNvSpPr txBox="1"/>
          <p:nvPr/>
        </p:nvSpPr>
        <p:spPr>
          <a:xfrm>
            <a:off x="1928794" y="1571618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600" dirty="0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Sort </a:t>
            </a:r>
            <a:r>
              <a:rPr lang="hu-HU" sz="1600" dirty="0" err="1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by</a:t>
            </a:r>
            <a:r>
              <a:rPr lang="hu-HU" sz="1600" dirty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sz="1600" dirty="0" err="1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skills</a:t>
            </a:r>
            <a:r>
              <a:rPr lang="hu-HU" sz="1600" dirty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sz="1600" dirty="0" err="1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or</a:t>
            </a:r>
            <a:r>
              <a:rPr lang="hu-HU" sz="1600" dirty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sz="1600" dirty="0" err="1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projects</a:t>
            </a:r>
            <a:r>
              <a:rPr lang="hu-HU" sz="1600" dirty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 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1928794" y="1804568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600" dirty="0" err="1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Availibility</a:t>
            </a:r>
            <a:r>
              <a:rPr lang="hu-HU" sz="1600" dirty="0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sz="1600" dirty="0" err="1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check</a:t>
            </a:r>
            <a:endParaRPr lang="hu-HU" sz="1600" dirty="0">
              <a:solidFill>
                <a:schemeClr val="bg1">
                  <a:lumMod val="50000"/>
                </a:schemeClr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26" name="Szövegdoboz 25"/>
          <p:cNvSpPr txBox="1"/>
          <p:nvPr/>
        </p:nvSpPr>
        <p:spPr>
          <a:xfrm>
            <a:off x="1928794" y="2042884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600" dirty="0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Instant </a:t>
            </a:r>
            <a:r>
              <a:rPr lang="hu-HU" sz="1600" dirty="0" err="1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messages</a:t>
            </a:r>
            <a:endParaRPr lang="hu-HU" sz="1600" dirty="0">
              <a:solidFill>
                <a:schemeClr val="bg1">
                  <a:lumMod val="50000"/>
                </a:schemeClr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27" name="Szövegdoboz 26"/>
          <p:cNvSpPr txBox="1"/>
          <p:nvPr/>
        </p:nvSpPr>
        <p:spPr>
          <a:xfrm>
            <a:off x="1000100" y="2257198"/>
            <a:ext cx="350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600" dirty="0" err="1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Ask</a:t>
            </a:r>
            <a:r>
              <a:rPr lang="hu-HU" sz="1600" dirty="0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sz="1600" dirty="0" err="1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your</a:t>
            </a:r>
            <a:r>
              <a:rPr lang="hu-HU" sz="1600" dirty="0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sz="1600" dirty="0" err="1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question</a:t>
            </a:r>
            <a:r>
              <a:rPr lang="hu-HU" sz="1600" dirty="0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sz="1600" dirty="0" err="1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on</a:t>
            </a:r>
            <a:r>
              <a:rPr lang="hu-HU" sz="1600" dirty="0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sz="1600" dirty="0" err="1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the</a:t>
            </a:r>
            <a:r>
              <a:rPr lang="hu-HU" sz="1600" dirty="0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sz="1600" dirty="0" err="1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forum</a:t>
            </a:r>
            <a:endParaRPr lang="hu-HU" sz="1600" dirty="0">
              <a:solidFill>
                <a:schemeClr val="bg1">
                  <a:lumMod val="50000"/>
                </a:schemeClr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285720" y="285750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itchFamily="34" charset="-128"/>
                <a:ea typeface="Yu Gothic" pitchFamily="34" charset="-128"/>
              </a:rPr>
              <a:t>Technical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itchFamily="34" charset="-128"/>
                <a:ea typeface="Yu Gothic" pitchFamily="34" charset="-128"/>
              </a:rPr>
              <a:t>details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29" name="Szövegdoboz 28"/>
          <p:cNvSpPr txBox="1"/>
          <p:nvPr/>
        </p:nvSpPr>
        <p:spPr>
          <a:xfrm>
            <a:off x="3929058" y="285750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u Gothic"/>
                <a:ea typeface="Yu Gothic"/>
              </a:rPr>
              <a:t>▶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30" name="Szövegdoboz 29"/>
          <p:cNvSpPr txBox="1"/>
          <p:nvPr/>
        </p:nvSpPr>
        <p:spPr>
          <a:xfrm>
            <a:off x="142844" y="3143254"/>
            <a:ext cx="385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600" dirty="0" err="1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Easily</a:t>
            </a:r>
            <a:r>
              <a:rPr lang="hu-HU" sz="1600" dirty="0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sz="1600" dirty="0" err="1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accessible</a:t>
            </a:r>
            <a:endParaRPr lang="hu-HU" sz="1600" dirty="0">
              <a:solidFill>
                <a:schemeClr val="bg1">
                  <a:lumMod val="50000"/>
                </a:schemeClr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142844" y="3357568"/>
            <a:ext cx="385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600" dirty="0" err="1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Chance</a:t>
            </a:r>
            <a:r>
              <a:rPr lang="hu-HU" sz="1600" dirty="0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sz="1600" dirty="0" err="1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to</a:t>
            </a:r>
            <a:r>
              <a:rPr lang="hu-HU" sz="1600" dirty="0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sz="1600" dirty="0" err="1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say</a:t>
            </a:r>
            <a:r>
              <a:rPr lang="hu-HU" sz="1600" dirty="0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 „</a:t>
            </a:r>
            <a:r>
              <a:rPr lang="hu-HU" sz="1600" dirty="0" err="1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Thank</a:t>
            </a:r>
            <a:r>
              <a:rPr lang="hu-HU" sz="1600" dirty="0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hu-HU" sz="1600" dirty="0" err="1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You</a:t>
            </a:r>
            <a:r>
              <a:rPr lang="hu-HU" sz="1600" dirty="0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!”</a:t>
            </a:r>
            <a:endParaRPr lang="hu-HU" sz="1600" dirty="0">
              <a:solidFill>
                <a:schemeClr val="bg1">
                  <a:lumMod val="50000"/>
                </a:schemeClr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42844" y="3586282"/>
            <a:ext cx="385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600" dirty="0" err="1" smtClean="0">
                <a:solidFill>
                  <a:schemeClr val="bg1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aaa</a:t>
            </a:r>
            <a:endParaRPr lang="hu-HU" sz="1600" dirty="0">
              <a:solidFill>
                <a:schemeClr val="bg1">
                  <a:lumMod val="50000"/>
                </a:schemeClr>
              </a:solidFill>
              <a:latin typeface="Yu Gothic" pitchFamily="34" charset="-128"/>
              <a:ea typeface="Yu Gothic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magenta_bg.png"/>
          <p:cNvPicPr>
            <a:picLocks noChangeAspect="1"/>
          </p:cNvPicPr>
          <p:nvPr/>
        </p:nvPicPr>
        <p:blipFill>
          <a:blip r:embed="rId2"/>
          <a:srcRect b="2800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Kép 11" descr="telekom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64711" y="3526548"/>
            <a:ext cx="2214578" cy="380324"/>
          </a:xfrm>
          <a:prstGeom prst="rect">
            <a:avLst/>
          </a:prstGeom>
        </p:spPr>
      </p:pic>
      <p:pic>
        <p:nvPicPr>
          <p:cNvPr id="14" name="Kép 13" descr="JUNCTIONxBudapest-logo-wordmark-blac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3108" y="3883738"/>
            <a:ext cx="1401662" cy="545400"/>
          </a:xfrm>
          <a:prstGeom prst="rect">
            <a:avLst/>
          </a:prstGeom>
        </p:spPr>
      </p:pic>
      <p:pic>
        <p:nvPicPr>
          <p:cNvPr id="18" name="Kép 17" descr="Team_2.png"/>
          <p:cNvPicPr>
            <a:picLocks noChangeAspect="1"/>
          </p:cNvPicPr>
          <p:nvPr/>
        </p:nvPicPr>
        <p:blipFill>
          <a:blip r:embed="rId5" cstate="print">
            <a:lum bright="-40000"/>
          </a:blip>
          <a:stretch>
            <a:fillRect/>
          </a:stretch>
        </p:blipFill>
        <p:spPr>
          <a:xfrm>
            <a:off x="3571868" y="4091414"/>
            <a:ext cx="3643338" cy="265733"/>
          </a:xfrm>
          <a:prstGeom prst="rect">
            <a:avLst/>
          </a:prstGeom>
        </p:spPr>
      </p:pic>
      <p:pic>
        <p:nvPicPr>
          <p:cNvPr id="17" name="Kép 16" descr="Tea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57620" y="4026614"/>
            <a:ext cx="3000396" cy="193937"/>
          </a:xfrm>
          <a:prstGeom prst="rect">
            <a:avLst/>
          </a:prstGeom>
        </p:spPr>
      </p:pic>
      <p:sp>
        <p:nvSpPr>
          <p:cNvPr id="19" name="Szövegdoboz 18"/>
          <p:cNvSpPr txBox="1"/>
          <p:nvPr/>
        </p:nvSpPr>
        <p:spPr>
          <a:xfrm>
            <a:off x="2901511" y="2071684"/>
            <a:ext cx="3340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b="1" dirty="0" err="1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  <a:cs typeface="Malgun Gothic Semilight" pitchFamily="34" charset="-128"/>
              </a:rPr>
              <a:t>Thank</a:t>
            </a:r>
            <a:r>
              <a:rPr lang="hu-HU" sz="44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  <a:cs typeface="Malgun Gothic Semilight" pitchFamily="34" charset="-128"/>
              </a:rPr>
              <a:t> </a:t>
            </a:r>
            <a:r>
              <a:rPr lang="hu-HU" sz="4400" b="1" dirty="0" err="1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  <a:cs typeface="Malgun Gothic Semilight" pitchFamily="34" charset="-128"/>
              </a:rPr>
              <a:t>You</a:t>
            </a:r>
            <a:r>
              <a:rPr lang="hu-HU" sz="44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  <a:cs typeface="Malgun Gothic Semilight" pitchFamily="34" charset="-128"/>
              </a:rPr>
              <a:t>!</a:t>
            </a:r>
            <a:endParaRPr lang="hu-HU" sz="4400" b="1" dirty="0">
              <a:solidFill>
                <a:schemeClr val="bg1"/>
              </a:solidFill>
              <a:latin typeface="Yu Gothic" pitchFamily="34" charset="-128"/>
              <a:ea typeface="Yu Gothic" pitchFamily="34" charset="-128"/>
              <a:cs typeface="Malgun Gothic Semilight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98</Words>
  <Application>Microsoft Office PowerPoint</Application>
  <PresentationFormat>Diavetítés a képernyőre (16:9 oldalarány)</PresentationFormat>
  <Paragraphs>30</Paragraphs>
  <Slides>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5" baseType="lpstr">
      <vt:lpstr>Office-téma</vt:lpstr>
      <vt:lpstr>1. dia</vt:lpstr>
      <vt:lpstr>2. dia</vt:lpstr>
      <vt:lpstr>3. dia</vt:lpstr>
      <vt:lpstr>4.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Oravecz Évi</dc:creator>
  <cp:lastModifiedBy>Oravecz Évi</cp:lastModifiedBy>
  <cp:revision>23</cp:revision>
  <dcterms:created xsi:type="dcterms:W3CDTF">2019-10-26T12:43:19Z</dcterms:created>
  <dcterms:modified xsi:type="dcterms:W3CDTF">2019-10-26T21:50:15Z</dcterms:modified>
</cp:coreProperties>
</file>