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5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64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7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58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6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7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2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E5AFC3-A657-4393-BB8B-65E26748ABD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4A5AB9-CAED-4612-90CD-D9D1A6136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06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97C0-183C-4CD6-A837-E422EEBA8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080808"/>
                </a:solidFill>
                <a:latin typeface="Bookman Old Style" panose="02050604050505020204" pitchFamily="18" charset="0"/>
              </a:rPr>
              <a:t>OOP WITH JAVA </a:t>
            </a:r>
            <a:br>
              <a:rPr lang="en-IN" sz="4800" dirty="0">
                <a:solidFill>
                  <a:srgbClr val="080808"/>
                </a:solidFill>
                <a:latin typeface="Bookman Old Style" panose="02050604050505020204" pitchFamily="18" charset="0"/>
              </a:rPr>
            </a:br>
            <a:r>
              <a:rPr lang="en-IN" sz="4800" dirty="0">
                <a:solidFill>
                  <a:srgbClr val="080808"/>
                </a:solidFill>
                <a:latin typeface="Bookman Old Style" panose="02050604050505020204" pitchFamily="18" charset="0"/>
              </a:rPr>
              <a:t>TERM PROJECT </a:t>
            </a:r>
            <a:br>
              <a:rPr lang="en-IN" sz="4800" dirty="0">
                <a:solidFill>
                  <a:srgbClr val="080808"/>
                </a:solidFill>
                <a:latin typeface="Bookman Old Style" panose="02050604050505020204" pitchFamily="18" charset="0"/>
              </a:rPr>
            </a:br>
            <a:r>
              <a:rPr lang="en-IN" sz="4800" dirty="0">
                <a:solidFill>
                  <a:srgbClr val="080808"/>
                </a:solidFill>
                <a:latin typeface="Bookman Old Style" panose="02050604050505020204" pitchFamily="18" charset="0"/>
              </a:rPr>
              <a:t>2020-21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D395-64AA-45D1-8190-712978857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– Quiz Management System</a:t>
            </a:r>
          </a:p>
          <a:p>
            <a:r>
              <a:rPr lang="en-US" dirty="0"/>
              <a:t>Name – Siddharth Mishra</a:t>
            </a:r>
          </a:p>
          <a:p>
            <a:r>
              <a:rPr lang="en-US" dirty="0"/>
              <a:t>Roll Number – 19115087</a:t>
            </a:r>
          </a:p>
          <a:p>
            <a:r>
              <a:rPr lang="en-US" dirty="0"/>
              <a:t>Branch – Sem : CSE –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EA2D-37F8-4BAD-A51A-567A314A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433" y="5166804"/>
            <a:ext cx="4145240" cy="812553"/>
          </a:xfrm>
        </p:spPr>
        <p:txBody>
          <a:bodyPr/>
          <a:lstStyle/>
          <a:p>
            <a:pPr algn="ctr"/>
            <a:r>
              <a:rPr lang="en-US" dirty="0"/>
              <a:t>RESULT Screen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09A7A-2412-45C2-AD03-70E2A4C0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431524"/>
            <a:ext cx="5317899" cy="3178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A0978-54CB-48B1-B595-9D7F56F2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1524"/>
            <a:ext cx="5712107" cy="31782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1B6A68-82A8-4B8C-99A9-215AFEF2A872}"/>
              </a:ext>
            </a:extLst>
          </p:cNvPr>
          <p:cNvSpPr txBox="1">
            <a:spLocks/>
          </p:cNvSpPr>
          <p:nvPr/>
        </p:nvSpPr>
        <p:spPr>
          <a:xfrm>
            <a:off x="1324883" y="5178395"/>
            <a:ext cx="4145240" cy="800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START Screen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052B1-F35B-4172-83C9-0B389916308B}"/>
              </a:ext>
            </a:extLst>
          </p:cNvPr>
          <p:cNvSpPr txBox="1"/>
          <p:nvPr/>
        </p:nvSpPr>
        <p:spPr>
          <a:xfrm>
            <a:off x="3841071" y="377750"/>
            <a:ext cx="450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User Interface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0841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301-25E6-47A4-8911-B672246F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4995826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Quiz Screen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E6957-CAE0-4726-8920-9C087E66369A}"/>
              </a:ext>
            </a:extLst>
          </p:cNvPr>
          <p:cNvSpPr txBox="1"/>
          <p:nvPr/>
        </p:nvSpPr>
        <p:spPr>
          <a:xfrm>
            <a:off x="3841071" y="355107"/>
            <a:ext cx="450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User Interface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DAF2-8728-40C6-AC0E-89D1C4E2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4" y="1413769"/>
            <a:ext cx="4494007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13E4E-F332-4378-B9FB-5F69E834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71" y="1409771"/>
            <a:ext cx="4509857" cy="3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427B-DD64-43CE-97EA-145CF34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8" y="563035"/>
            <a:ext cx="2502871" cy="821515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AAE0-3511-4129-B95E-D516FFCD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48" y="1621366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the general overview of the project. The following files are the JAVA files in the project.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6148F-0689-428B-AFF8-2B38D64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52" y="1621366"/>
            <a:ext cx="24003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B26A5-886E-4A5D-B815-C5797CDA9AD5}"/>
              </a:ext>
            </a:extLst>
          </p:cNvPr>
          <p:cNvSpPr txBox="1"/>
          <p:nvPr/>
        </p:nvSpPr>
        <p:spPr>
          <a:xfrm>
            <a:off x="9166857" y="4261282"/>
            <a:ext cx="270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File System for the Project</a:t>
            </a:r>
            <a:endParaRPr lang="en-I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8C6-082F-4D93-8069-A1CB88C2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66"/>
            <a:ext cx="8534400" cy="1507067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CA86E-CAA4-4577-9BB4-73475732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39" y="1546933"/>
            <a:ext cx="7274975" cy="43478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BC6CDE-6F8B-4224-B1A9-66A577C02E0F}"/>
              </a:ext>
            </a:extLst>
          </p:cNvPr>
          <p:cNvCxnSpPr>
            <a:cxnSpLocks/>
          </p:cNvCxnSpPr>
          <p:nvPr/>
        </p:nvCxnSpPr>
        <p:spPr>
          <a:xfrm>
            <a:off x="3284738" y="2894120"/>
            <a:ext cx="3102528" cy="14245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7C7AD-5996-4C6F-8212-192F5DB6CA61}"/>
              </a:ext>
            </a:extLst>
          </p:cNvPr>
          <p:cNvSpPr txBox="1"/>
          <p:nvPr/>
        </p:nvSpPr>
        <p:spPr>
          <a:xfrm>
            <a:off x="1532076" y="1841112"/>
            <a:ext cx="26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user needs to press the “START QUIZ” button to start the quiz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42F2C-93A6-45C0-BF17-6E1577A3B156}"/>
              </a:ext>
            </a:extLst>
          </p:cNvPr>
          <p:cNvCxnSpPr>
            <a:cxnSpLocks/>
          </p:cNvCxnSpPr>
          <p:nvPr/>
        </p:nvCxnSpPr>
        <p:spPr>
          <a:xfrm>
            <a:off x="8534400" y="1171852"/>
            <a:ext cx="0" cy="18754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0CCE5F-3AFE-4D3B-89B2-BFC0621BB16A}"/>
              </a:ext>
            </a:extLst>
          </p:cNvPr>
          <p:cNvSpPr txBox="1"/>
          <p:nvPr/>
        </p:nvSpPr>
        <p:spPr>
          <a:xfrm>
            <a:off x="7297445" y="574704"/>
            <a:ext cx="305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</a:t>
            </a:r>
            <a:r>
              <a:rPr lang="en-US" dirty="0" err="1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that contains the welcome note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2EE2-FC3B-40C9-B772-4C3BA15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734"/>
            <a:ext cx="8534400" cy="1507067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E6C2D-16BC-43D8-AE61-19D72290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09" y="1662343"/>
            <a:ext cx="6680873" cy="50976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06746AF-14E2-43E2-B8B6-EEA954F13D61}"/>
              </a:ext>
            </a:extLst>
          </p:cNvPr>
          <p:cNvSpPr/>
          <p:nvPr/>
        </p:nvSpPr>
        <p:spPr>
          <a:xfrm>
            <a:off x="4492100" y="2121763"/>
            <a:ext cx="1811045" cy="4483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22B698-B164-455F-9A78-6CBAF619A8AD}"/>
              </a:ext>
            </a:extLst>
          </p:cNvPr>
          <p:cNvCxnSpPr/>
          <p:nvPr/>
        </p:nvCxnSpPr>
        <p:spPr>
          <a:xfrm flipH="1">
            <a:off x="2175029" y="4211150"/>
            <a:ext cx="23170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016307-CC1D-4D9F-8AB6-4C200035F55F}"/>
              </a:ext>
            </a:extLst>
          </p:cNvPr>
          <p:cNvSpPr txBox="1"/>
          <p:nvPr/>
        </p:nvSpPr>
        <p:spPr>
          <a:xfrm>
            <a:off x="754601" y="3749485"/>
            <a:ext cx="181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Buttons to change the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BCD71B-0CAC-46DA-93C1-CC159CE5E613}"/>
              </a:ext>
            </a:extLst>
          </p:cNvPr>
          <p:cNvSpPr/>
          <p:nvPr/>
        </p:nvSpPr>
        <p:spPr>
          <a:xfrm>
            <a:off x="7173157" y="3346882"/>
            <a:ext cx="976544" cy="1411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FE28B5-8AF5-42D7-8600-3B819473CB03}"/>
              </a:ext>
            </a:extLst>
          </p:cNvPr>
          <p:cNvCxnSpPr/>
          <p:nvPr/>
        </p:nvCxnSpPr>
        <p:spPr>
          <a:xfrm flipH="1" flipV="1">
            <a:off x="7599285" y="1260629"/>
            <a:ext cx="62144" cy="20862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F05346-469F-4471-8AC1-CFF777A99FC6}"/>
              </a:ext>
            </a:extLst>
          </p:cNvPr>
          <p:cNvSpPr txBox="1"/>
          <p:nvPr/>
        </p:nvSpPr>
        <p:spPr>
          <a:xfrm>
            <a:off x="6303145" y="118394"/>
            <a:ext cx="230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of radio Buttons that act as options for the MCQ questions.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95BB66-CF9A-4EC5-AB77-41ED849B615B}"/>
              </a:ext>
            </a:extLst>
          </p:cNvPr>
          <p:cNvSpPr/>
          <p:nvPr/>
        </p:nvSpPr>
        <p:spPr>
          <a:xfrm>
            <a:off x="6880194" y="2618913"/>
            <a:ext cx="4279037" cy="7279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779153-2857-4455-AA8B-4D6E9B0BB7AE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2734322" y="1935333"/>
            <a:ext cx="4145872" cy="1047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17C44C-BAF9-4A92-B066-62E5F3CF00DA}"/>
              </a:ext>
            </a:extLst>
          </p:cNvPr>
          <p:cNvSpPr txBox="1"/>
          <p:nvPr/>
        </p:nvSpPr>
        <p:spPr>
          <a:xfrm>
            <a:off x="1218673" y="1422115"/>
            <a:ext cx="207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that contains the question of the quiz.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4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2A5-B661-4E02-BF91-5FF83FC0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35A1-E208-40BF-AFE2-05DC0E06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75" y="2070717"/>
            <a:ext cx="6761191" cy="37619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D3BCFD-C955-4A7F-B5CD-28ABA7435C2F}"/>
              </a:ext>
            </a:extLst>
          </p:cNvPr>
          <p:cNvSpPr/>
          <p:nvPr/>
        </p:nvSpPr>
        <p:spPr>
          <a:xfrm>
            <a:off x="3684233" y="3852909"/>
            <a:ext cx="5362113" cy="399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66D807-EC48-4C6D-8224-A21A55866A15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1722268" y="4048217"/>
            <a:ext cx="1961965" cy="44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7C22EE-666B-40F4-9367-A90BBB00D975}"/>
              </a:ext>
            </a:extLst>
          </p:cNvPr>
          <p:cNvSpPr txBox="1"/>
          <p:nvPr/>
        </p:nvSpPr>
        <p:spPr>
          <a:xfrm>
            <a:off x="719091" y="3542191"/>
            <a:ext cx="167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progress bar that shows the result of the user in percentage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FC2197-D662-4685-AAF6-8794FBBDE863}"/>
              </a:ext>
            </a:extLst>
          </p:cNvPr>
          <p:cNvSpPr/>
          <p:nvPr/>
        </p:nvSpPr>
        <p:spPr>
          <a:xfrm>
            <a:off x="4572000" y="4980373"/>
            <a:ext cx="3657600" cy="1136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331ADB-AFB1-4CC0-B159-60C0E08FBA2C}"/>
              </a:ext>
            </a:extLst>
          </p:cNvPr>
          <p:cNvCxnSpPr>
            <a:stCxn id="9" idx="4"/>
          </p:cNvCxnSpPr>
          <p:nvPr/>
        </p:nvCxnSpPr>
        <p:spPr>
          <a:xfrm rot="16200000" flipH="1">
            <a:off x="6458505" y="6059010"/>
            <a:ext cx="363984" cy="47939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09C7F5-8B79-4F2F-BAB3-4AB6840B9DE9}"/>
              </a:ext>
            </a:extLst>
          </p:cNvPr>
          <p:cNvSpPr txBox="1"/>
          <p:nvPr/>
        </p:nvSpPr>
        <p:spPr>
          <a:xfrm>
            <a:off x="6764785" y="6184167"/>
            <a:ext cx="441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“Show Result” button to look on the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0191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</TotalTime>
  <Words>142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Century Gothic</vt:lpstr>
      <vt:lpstr>Wingdings 3</vt:lpstr>
      <vt:lpstr>Slice</vt:lpstr>
      <vt:lpstr>OOP WITH JAVA  TERM PROJECT  2020-21</vt:lpstr>
      <vt:lpstr>RESULT Screen</vt:lpstr>
      <vt:lpstr>Quiz Screen</vt:lpstr>
      <vt:lpstr>WORKING</vt:lpstr>
      <vt:lpstr>WORKING</vt:lpstr>
      <vt:lpstr>WORKING</vt:lpstr>
      <vt:lpstr>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Mishra</dc:creator>
  <cp:lastModifiedBy>Siddharth Mishra</cp:lastModifiedBy>
  <cp:revision>9</cp:revision>
  <dcterms:created xsi:type="dcterms:W3CDTF">2020-12-01T16:36:02Z</dcterms:created>
  <dcterms:modified xsi:type="dcterms:W3CDTF">2020-12-11T13:47:40Z</dcterms:modified>
</cp:coreProperties>
</file>