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5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64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7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58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06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7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2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E5AFC3-A657-4393-BB8B-65E26748ABD6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06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97C0-183C-4CD6-A837-E422EEBA8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TERM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ED395-64AA-45D1-8190-712978857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– Quiz Management System</a:t>
            </a:r>
          </a:p>
          <a:p>
            <a:r>
              <a:rPr lang="en-US" dirty="0"/>
              <a:t>Name – Siddharth Mishra</a:t>
            </a:r>
          </a:p>
          <a:p>
            <a:r>
              <a:rPr lang="en-US" dirty="0"/>
              <a:t>Roll Number – 19115087</a:t>
            </a:r>
          </a:p>
          <a:p>
            <a:r>
              <a:rPr lang="en-US" dirty="0"/>
              <a:t>Branch – Sem : CSE –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EA2D-37F8-4BAD-A51A-567A314A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433" y="5166804"/>
            <a:ext cx="4145240" cy="812553"/>
          </a:xfrm>
        </p:spPr>
        <p:txBody>
          <a:bodyPr/>
          <a:lstStyle/>
          <a:p>
            <a:pPr algn="ctr"/>
            <a:r>
              <a:rPr lang="en-US" dirty="0"/>
              <a:t>RESULT Screen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09A7A-2412-45C2-AD03-70E2A4C03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4" y="1431524"/>
            <a:ext cx="5317899" cy="3178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A0978-54CB-48B1-B595-9D7F56F2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1524"/>
            <a:ext cx="5712107" cy="31782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1B6A68-82A8-4B8C-99A9-215AFEF2A872}"/>
              </a:ext>
            </a:extLst>
          </p:cNvPr>
          <p:cNvSpPr txBox="1">
            <a:spLocks/>
          </p:cNvSpPr>
          <p:nvPr/>
        </p:nvSpPr>
        <p:spPr>
          <a:xfrm>
            <a:off x="1324883" y="5178395"/>
            <a:ext cx="4145240" cy="800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START Screen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052B1-F35B-4172-83C9-0B389916308B}"/>
              </a:ext>
            </a:extLst>
          </p:cNvPr>
          <p:cNvSpPr txBox="1"/>
          <p:nvPr/>
        </p:nvSpPr>
        <p:spPr>
          <a:xfrm>
            <a:off x="3841071" y="377750"/>
            <a:ext cx="450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User Interface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0841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301-25E6-47A4-8911-B672246F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4995826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Quiz Screen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E6957-CAE0-4726-8920-9C087E66369A}"/>
              </a:ext>
            </a:extLst>
          </p:cNvPr>
          <p:cNvSpPr txBox="1"/>
          <p:nvPr/>
        </p:nvSpPr>
        <p:spPr>
          <a:xfrm>
            <a:off x="3841071" y="355107"/>
            <a:ext cx="450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User Interface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FDAF2-8728-40C6-AC0E-89D1C4E2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4" y="1413769"/>
            <a:ext cx="4494007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13E4E-F332-4378-B9FB-5F69E834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71" y="1409771"/>
            <a:ext cx="4509857" cy="3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427B-DD64-43CE-97EA-145CF34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8" y="563035"/>
            <a:ext cx="2502871" cy="821515"/>
          </a:xfrm>
        </p:spPr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AAE0-3511-4129-B95E-D516FFCD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48" y="1621366"/>
            <a:ext cx="8534400" cy="36152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6148F-0689-428B-AFF8-2B38D64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52" y="1621366"/>
            <a:ext cx="24003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B26A5-886E-4A5D-B815-C5797CDA9AD5}"/>
              </a:ext>
            </a:extLst>
          </p:cNvPr>
          <p:cNvSpPr txBox="1"/>
          <p:nvPr/>
        </p:nvSpPr>
        <p:spPr>
          <a:xfrm>
            <a:off x="9166857" y="4261282"/>
            <a:ext cx="270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File System for the Project</a:t>
            </a:r>
            <a:endParaRPr lang="en-I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8C6-082F-4D93-8069-A1CB88C2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8CE1-BEB9-40C0-A917-5F8BF2D3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971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39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JAVA TERM PROJECT</vt:lpstr>
      <vt:lpstr>RESULT Screen</vt:lpstr>
      <vt:lpstr>Quiz Screen</vt:lpstr>
      <vt:lpstr>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Mishra</dc:creator>
  <cp:lastModifiedBy>Siddharth Mishra</cp:lastModifiedBy>
  <cp:revision>6</cp:revision>
  <dcterms:created xsi:type="dcterms:W3CDTF">2020-12-01T16:36:02Z</dcterms:created>
  <dcterms:modified xsi:type="dcterms:W3CDTF">2020-12-01T17:26:24Z</dcterms:modified>
</cp:coreProperties>
</file>