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3" r:id="rId2"/>
    <p:sldId id="322" r:id="rId3"/>
    <p:sldId id="326" r:id="rId4"/>
    <p:sldId id="324" r:id="rId5"/>
    <p:sldId id="325" r:id="rId6"/>
    <p:sldId id="327" r:id="rId7"/>
    <p:sldId id="328" r:id="rId8"/>
    <p:sldId id="329" r:id="rId9"/>
    <p:sldId id="330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2A"/>
    <a:srgbClr val="A3975D"/>
    <a:srgbClr val="C4BD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6405" autoAdjust="0"/>
  </p:normalViewPr>
  <p:slideViewPr>
    <p:cSldViewPr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0DC7-1D2F-4E32-BD91-77922964C310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0824F-DEC5-4B3E-9496-547BDC1501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35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41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9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4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6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61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2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370F-2130-4FD2-B32D-F3D4EB4A8849}" type="datetimeFigureOut">
              <a:rPr kumimoji="1" lang="ja-JP" altLang="en-US" smtClean="0"/>
              <a:t>2017/5/29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136D7-007B-453C-AAC3-1C7A3CF940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5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ジャンル：</a:t>
            </a:r>
            <a:endParaRPr kumimoji="1" lang="en-US" altLang="ja-JP" dirty="0"/>
          </a:p>
          <a:p>
            <a:r>
              <a:rPr kumimoji="1" lang="ja-JP" altLang="en-US" dirty="0"/>
              <a:t>プラットフォーム：</a:t>
            </a:r>
            <a:endParaRPr kumimoji="1" lang="en-US" altLang="ja-JP" dirty="0"/>
          </a:p>
          <a:p>
            <a:r>
              <a:rPr kumimoji="1" lang="ja-JP" altLang="en-US" dirty="0"/>
              <a:t>キャッチコピー：</a:t>
            </a:r>
            <a:endParaRPr kumimoji="1" lang="en-US" altLang="ja-JP" dirty="0"/>
          </a:p>
          <a:p>
            <a:r>
              <a:rPr lang="ja-JP" altLang="en-US" dirty="0"/>
              <a:t>開発環境・言語：</a:t>
            </a:r>
            <a:endParaRPr kumimoji="1" lang="ja-JP" altLang="en-US" dirty="0"/>
          </a:p>
        </p:txBody>
      </p:sp>
      <p:sp>
        <p:nvSpPr>
          <p:cNvPr id="4" name="四角形: 角を丸くする 3"/>
          <p:cNvSpPr/>
          <p:nvPr/>
        </p:nvSpPr>
        <p:spPr>
          <a:xfrm>
            <a:off x="685800" y="6021288"/>
            <a:ext cx="280831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発表者の名前</a:t>
            </a:r>
            <a:endParaRPr kumimoji="1" lang="en-US" altLang="ja-JP" dirty="0"/>
          </a:p>
          <a:p>
            <a:pPr algn="ctr"/>
            <a:r>
              <a:rPr lang="ja-JP" altLang="en-US" dirty="0"/>
              <a:t>大概はリーダー</a:t>
            </a:r>
            <a:endParaRPr kumimoji="1" lang="ja-JP" altLang="en-US" dirty="0"/>
          </a:p>
        </p:txBody>
      </p:sp>
      <p:sp>
        <p:nvSpPr>
          <p:cNvPr id="5" name="四角形: 角を丸くする 4"/>
          <p:cNvSpPr/>
          <p:nvPr/>
        </p:nvSpPr>
        <p:spPr>
          <a:xfrm>
            <a:off x="3779912" y="6021288"/>
            <a:ext cx="280831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補足：今回の</a:t>
            </a:r>
            <a:r>
              <a:rPr kumimoji="1" lang="en-US" altLang="ja-JP" sz="1050" dirty="0"/>
              <a:t>α</a:t>
            </a:r>
            <a:r>
              <a:rPr kumimoji="1" lang="ja-JP" altLang="en-US" sz="1050" dirty="0"/>
              <a:t>版発表会は、喋るのは原則リーダーのみとなり、質疑応答の際に同行したプログラマーなどが返答することができる。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248121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このゲームは何を基準に、何をしたくて作られたのか。</a:t>
            </a:r>
            <a:endParaRPr kumimoji="1" lang="en-US" altLang="ja-JP" dirty="0"/>
          </a:p>
          <a:p>
            <a:r>
              <a:rPr lang="ja-JP" altLang="en-US" dirty="0"/>
              <a:t>企画するにあたって主軸になったものはなにか。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kumimoji="1" lang="ja-JP" altLang="en-US" dirty="0"/>
              <a:t>枚にまとめる。</a:t>
            </a:r>
          </a:p>
        </p:txBody>
      </p:sp>
    </p:spTree>
    <p:extLst>
      <p:ext uri="{BB962C8B-B14F-4D97-AF65-F5344CB8AC3E}">
        <p14:creationId xmlns:p14="http://schemas.microsoft.com/office/powerpoint/2010/main" val="15120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このゲームはどんなものなのか？</a:t>
            </a:r>
            <a:endParaRPr kumimoji="1" lang="en-US" altLang="ja-JP" dirty="0"/>
          </a:p>
          <a:p>
            <a:r>
              <a:rPr lang="ja-JP" altLang="en-US" dirty="0"/>
              <a:t>根本的な遊び方だったり、改めてジャンルなどの説明だったり。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9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売り・強み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うちの企画は他の企画･ゲームとはここが違う！ここを売りにしています！という部分。</a:t>
            </a:r>
            <a:endParaRPr kumimoji="1" lang="en-US" altLang="ja-JP" dirty="0"/>
          </a:p>
          <a:p>
            <a:r>
              <a:rPr lang="ja-JP" altLang="en-US" dirty="0"/>
              <a:t>類似した既存作品との違いだったり、単にここが面白いんです！と思うところだったり。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3</a:t>
            </a:r>
            <a:r>
              <a:rPr lang="ja-JP" altLang="en-US" dirty="0"/>
              <a:t>枚にまとめる。枚数が多くなれば当然ながら発表に時間もかかるので、スピーチ内容などにも気を付けて。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5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余裕があったら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以上のスライドを作ってみて発表のことを考えた時に、「まだ足りないな」「もう少し欲しいな」と思うのであれば以下のスライドの内容を考えてみると良い。</a:t>
            </a:r>
            <a:endParaRPr kumimoji="1" lang="en-US" altLang="ja-JP" dirty="0"/>
          </a:p>
        </p:txBody>
      </p:sp>
      <p:sp>
        <p:nvSpPr>
          <p:cNvPr id="4" name="星: 5 pt 3"/>
          <p:cNvSpPr/>
          <p:nvPr/>
        </p:nvSpPr>
        <p:spPr>
          <a:xfrm>
            <a:off x="1691680" y="274638"/>
            <a:ext cx="1008112" cy="100811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ゲーム内の背景設定。</a:t>
            </a:r>
            <a:endParaRPr kumimoji="1" lang="en-US" altLang="ja-JP" dirty="0"/>
          </a:p>
          <a:p>
            <a:r>
              <a:rPr lang="ja-JP" altLang="en-US" dirty="0"/>
              <a:t>ただの設定ならスライドを作る必要はなく口頭で説明すればいい。作るのであれば、見た人聞いた人を惹き付けるような内容にする。</a:t>
            </a:r>
            <a:endParaRPr kumimoji="1" lang="ja-JP" altLang="en-US" dirty="0"/>
          </a:p>
        </p:txBody>
      </p:sp>
      <p:sp>
        <p:nvSpPr>
          <p:cNvPr id="4" name="星: 5 pt 3"/>
          <p:cNvSpPr/>
          <p:nvPr/>
        </p:nvSpPr>
        <p:spPr>
          <a:xfrm>
            <a:off x="2699792" y="274638"/>
            <a:ext cx="1008112" cy="100811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8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ポイント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要点を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つぐ</a:t>
            </a:r>
            <a:r>
              <a:rPr kumimoji="1" lang="ja-JP" altLang="en-US" dirty="0" err="1"/>
              <a:t>らいに</a:t>
            </a:r>
            <a:r>
              <a:rPr kumimoji="1" lang="ja-JP" altLang="en-US" dirty="0"/>
              <a:t>絞って、ウチの企画はここさえ押さえれば楽しめます！という部分をアピールする。</a:t>
            </a:r>
            <a:endParaRPr kumimoji="1" lang="en-US" altLang="ja-JP" dirty="0"/>
          </a:p>
          <a:p>
            <a:r>
              <a:rPr kumimoji="1" lang="ja-JP" altLang="en-US" dirty="0"/>
              <a:t>探索ゲーであれば「謎解き」「様々なギミック」「コレクション」みたいな感じに。</a:t>
            </a:r>
          </a:p>
        </p:txBody>
      </p:sp>
      <p:sp>
        <p:nvSpPr>
          <p:cNvPr id="4" name="星: 5 pt 3"/>
          <p:cNvSpPr/>
          <p:nvPr/>
        </p:nvSpPr>
        <p:spPr>
          <a:xfrm>
            <a:off x="2555776" y="274638"/>
            <a:ext cx="1008112" cy="1008112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パワポのあれこれ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53" y="4005064"/>
            <a:ext cx="2160240" cy="238526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26" y="4005064"/>
            <a:ext cx="2160240" cy="238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字が多くならないように、一つのスライドにつき画像は必ず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枚は入れること。むしろ文字より画像のほうが比率高い勢いで</a:t>
            </a:r>
            <a:r>
              <a:rPr kumimoji="1" lang="ja-JP" altLang="en-US" dirty="0" err="1"/>
              <a:t>良し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lang="ja-JP" altLang="en-US" dirty="0"/>
              <a:t>画像を入れる時に、ただ入れるだけじゃなくて枠を付けておく。</a:t>
            </a:r>
            <a:endParaRPr lang="en-US" altLang="ja-JP" dirty="0"/>
          </a:p>
        </p:txBody>
      </p:sp>
      <p:sp>
        <p:nvSpPr>
          <p:cNvPr id="7" name="四角形: 角を丸くする 6"/>
          <p:cNvSpPr/>
          <p:nvPr/>
        </p:nvSpPr>
        <p:spPr>
          <a:xfrm>
            <a:off x="240621" y="4437112"/>
            <a:ext cx="3744416" cy="20882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画像をクリックして、上のツールバーにある</a:t>
            </a:r>
            <a:r>
              <a:rPr lang="en-US" altLang="ja-JP" dirty="0"/>
              <a:t>[</a:t>
            </a:r>
            <a:r>
              <a:rPr lang="ja-JP" altLang="en-US" dirty="0"/>
              <a:t>書式</a:t>
            </a:r>
            <a:r>
              <a:rPr lang="en-US" altLang="ja-JP" dirty="0"/>
              <a:t>]</a:t>
            </a:r>
            <a:r>
              <a:rPr lang="ja-JP" altLang="en-US" dirty="0"/>
              <a:t>の</a:t>
            </a:r>
            <a:r>
              <a:rPr lang="en-US" altLang="ja-JP" dirty="0"/>
              <a:t>[</a:t>
            </a:r>
            <a:r>
              <a:rPr lang="ja-JP" altLang="en-US" dirty="0"/>
              <a:t>図のスタイル</a:t>
            </a:r>
            <a:r>
              <a:rPr lang="en-US" altLang="ja-JP" dirty="0"/>
              <a:t>]</a:t>
            </a:r>
            <a:r>
              <a:rPr lang="ja-JP" altLang="en-US" dirty="0"/>
              <a:t>の項目に、黒い細めの枠を付けるものがあるので、それを適応してあげるだけでも見易さがグッと上がる。</a:t>
            </a:r>
          </a:p>
        </p:txBody>
      </p:sp>
      <p:sp>
        <p:nvSpPr>
          <p:cNvPr id="8" name="十字形 7"/>
          <p:cNvSpPr/>
          <p:nvPr/>
        </p:nvSpPr>
        <p:spPr>
          <a:xfrm rot="2700000">
            <a:off x="3940279" y="3939701"/>
            <a:ext cx="2515988" cy="2515988"/>
          </a:xfrm>
          <a:prstGeom prst="plus">
            <a:avLst>
              <a:gd name="adj" fmla="val 43429"/>
            </a:avLst>
          </a:prstGeom>
          <a:solidFill>
            <a:srgbClr val="00B0F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: 塗りつぶしなし 8"/>
          <p:cNvSpPr/>
          <p:nvPr/>
        </p:nvSpPr>
        <p:spPr>
          <a:xfrm rot="2700000">
            <a:off x="6541306" y="4114255"/>
            <a:ext cx="2166880" cy="2166880"/>
          </a:xfrm>
          <a:prstGeom prst="donut">
            <a:avLst>
              <a:gd name="adj" fmla="val 11755"/>
            </a:avLst>
          </a:prstGeom>
          <a:solidFill>
            <a:srgbClr val="FF0000">
              <a:alpha val="7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3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パワポのあれこれ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挿入した図形は、右クリックで</a:t>
            </a:r>
            <a:r>
              <a:rPr lang="en-US" altLang="ja-JP" dirty="0"/>
              <a:t>[</a:t>
            </a:r>
            <a:r>
              <a:rPr lang="ja-JP" altLang="en-US" dirty="0"/>
              <a:t>図形の書式設定</a:t>
            </a:r>
            <a:r>
              <a:rPr lang="en-US" altLang="ja-JP" dirty="0"/>
              <a:t>]</a:t>
            </a:r>
            <a:r>
              <a:rPr lang="ja-JP" altLang="en-US" dirty="0"/>
              <a:t>を選ぶことで割りと自由に調節できる。</a:t>
            </a:r>
            <a:br>
              <a:rPr lang="en-US" altLang="ja-JP" dirty="0"/>
            </a:br>
            <a:r>
              <a:rPr lang="en-US" altLang="ja-JP" dirty="0"/>
              <a:t>[</a:t>
            </a:r>
            <a:r>
              <a:rPr lang="ja-JP" altLang="en-US" dirty="0"/>
              <a:t>塗りつぶし</a:t>
            </a:r>
            <a:r>
              <a:rPr lang="en-US" altLang="ja-JP" dirty="0"/>
              <a:t>]</a:t>
            </a:r>
            <a:r>
              <a:rPr lang="ja-JP" altLang="en-US" dirty="0"/>
              <a:t>の項目でグラデーションをかけたり透明度を調節したり。上のスライドの✕と○は透明度を調節してある。</a:t>
            </a:r>
            <a:endParaRPr lang="en-US" altLang="ja-JP" dirty="0"/>
          </a:p>
        </p:txBody>
      </p:sp>
      <p:sp>
        <p:nvSpPr>
          <p:cNvPr id="10" name="四角形: 角を丸くする 9"/>
          <p:cNvSpPr/>
          <p:nvPr/>
        </p:nvSpPr>
        <p:spPr>
          <a:xfrm>
            <a:off x="5374432" y="3645024"/>
            <a:ext cx="3312368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ただし、画像の場合は透明度をいじることが出来ない。</a:t>
            </a:r>
            <a:endParaRPr lang="en-US" altLang="ja-JP" dirty="0"/>
          </a:p>
        </p:txBody>
      </p:sp>
      <p:sp>
        <p:nvSpPr>
          <p:cNvPr id="11" name="四角形: 角を丸くする 10"/>
          <p:cNvSpPr/>
          <p:nvPr/>
        </p:nvSpPr>
        <p:spPr>
          <a:xfrm>
            <a:off x="323528" y="4509120"/>
            <a:ext cx="3312368" cy="212109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裏技として、図形に</a:t>
            </a:r>
            <a:r>
              <a:rPr lang="en-US" altLang="ja-JP" dirty="0"/>
              <a:t>[</a:t>
            </a:r>
            <a:r>
              <a:rPr lang="ja-JP" altLang="en-US" dirty="0"/>
              <a:t>塗りつぶし</a:t>
            </a:r>
            <a:r>
              <a:rPr lang="en-US" altLang="ja-JP" dirty="0"/>
              <a:t>]</a:t>
            </a:r>
            <a:r>
              <a:rPr lang="ja-JP" altLang="en-US" dirty="0"/>
              <a:t>で画像を貼り付けることが、テクスチャのような使い方をすることができ、その場合は図形扱いなので透明度をいじることが出来る。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777447"/>
            <a:ext cx="1677983" cy="185277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6506959" y="4777447"/>
            <a:ext cx="1677983" cy="1852772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/>
          <p:cNvSpPr/>
          <p:nvPr/>
        </p:nvSpPr>
        <p:spPr>
          <a:xfrm>
            <a:off x="4798923" y="6435700"/>
            <a:ext cx="792088" cy="332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</a:t>
            </a:r>
          </a:p>
        </p:txBody>
      </p:sp>
      <p:sp>
        <p:nvSpPr>
          <p:cNvPr id="15" name="四角形: 角を丸くする 14"/>
          <p:cNvSpPr/>
          <p:nvPr/>
        </p:nvSpPr>
        <p:spPr>
          <a:xfrm>
            <a:off x="6949906" y="6435700"/>
            <a:ext cx="792088" cy="33265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図形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6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8312</TotalTime>
  <Words>500</Words>
  <Application>Microsoft Office PowerPoint</Application>
  <PresentationFormat>画面に合わせる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游ゴシック</vt:lpstr>
      <vt:lpstr>Arial</vt:lpstr>
      <vt:lpstr>Calibri</vt:lpstr>
      <vt:lpstr>Office ​​テーマ</vt:lpstr>
      <vt:lpstr>タイトル</vt:lpstr>
      <vt:lpstr>コンセプト</vt:lpstr>
      <vt:lpstr>ゲーム内容</vt:lpstr>
      <vt:lpstr>売り・強み</vt:lpstr>
      <vt:lpstr>余裕があったら</vt:lpstr>
      <vt:lpstr>世界観</vt:lpstr>
      <vt:lpstr>ポイント</vt:lpstr>
      <vt:lpstr>パワポのあれこれ</vt:lpstr>
      <vt:lpstr>パワポのあれこれ</vt:lpstr>
    </vt:vector>
  </TitlesOfParts>
  <Company>TECH.C.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TECH.C.</dc:creator>
  <cp:lastModifiedBy>小山良太</cp:lastModifiedBy>
  <cp:revision>375</cp:revision>
  <dcterms:created xsi:type="dcterms:W3CDTF">2016-12-16T00:47:06Z</dcterms:created>
  <dcterms:modified xsi:type="dcterms:W3CDTF">2017-05-29T09:07:37Z</dcterms:modified>
</cp:coreProperties>
</file>