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9369C3-5DCA-4E51-A71D-0F2CE5A9C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8CED8A3-9468-4E96-9464-5A6023D94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5E809D-D2D9-475F-8512-1A32106C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6651-7F98-4119-A100-55F0DDC83196}" type="datetimeFigureOut">
              <a:rPr kumimoji="1" lang="ja-JP" altLang="en-US" smtClean="0"/>
              <a:t>2018/1/19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95FF3A-81B8-4162-A5BC-509C7CEE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8F15DF-92BA-45E4-BAA9-FAE52E3C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4E9-936E-42FF-ADE0-014E56FFD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49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C21ED-AE1C-4B69-BC96-DF186948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8C9A9E-937E-412E-9D31-687EA1E35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757CEC-895B-46FA-AC46-7AFA8872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6651-7F98-4119-A100-55F0DDC83196}" type="datetimeFigureOut">
              <a:rPr kumimoji="1" lang="ja-JP" altLang="en-US" smtClean="0"/>
              <a:t>2018/1/19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D2D6F3-38B4-4FA9-8160-5692884B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E00C9F-EE70-4B41-8BFF-2230BD1C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4E9-936E-42FF-ADE0-014E56FFD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366FA0-4B9C-4DC6-8844-C8B5C8CD7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2B34B6-6B17-41DD-B36A-C77CCAEA5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A753D0-FEAB-423E-8653-A76C1E50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6651-7F98-4119-A100-55F0DDC83196}" type="datetimeFigureOut">
              <a:rPr kumimoji="1" lang="ja-JP" altLang="en-US" smtClean="0"/>
              <a:t>2018/1/19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A0784F-05AE-4432-AAE9-DE740432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F01E14-10DC-420D-8616-1E013D66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4E9-936E-42FF-ADE0-014E56FFD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35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188C7-BD20-434A-A604-972F8018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7CCA8-E60B-4451-ADA6-DBF7480E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079CD7-EBEA-41AC-B846-2F94375F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6651-7F98-4119-A100-55F0DDC83196}" type="datetimeFigureOut">
              <a:rPr kumimoji="1" lang="ja-JP" altLang="en-US" smtClean="0"/>
              <a:t>2018/1/19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E559E0-0E3B-45FF-AFB7-9C7F43A7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FC83DA-5E67-40FD-9F2D-9BD1996A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4E9-936E-42FF-ADE0-014E56FFD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7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E70D6E-95DE-4D96-ADE4-B8F5AA1E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07BB7B-AD43-4876-985F-0DEE3F761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0A1EF5-4965-4FEA-A8B4-785CE1F5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6651-7F98-4119-A100-55F0DDC83196}" type="datetimeFigureOut">
              <a:rPr kumimoji="1" lang="ja-JP" altLang="en-US" smtClean="0"/>
              <a:t>2018/1/19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9548A4-A6BC-467D-A925-2D466FDF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CA8911-27DB-4805-9195-00D42D68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4E9-936E-42FF-ADE0-014E56FFD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8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FC0D2-E45B-4154-A5EE-D599B59B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37936-424E-4934-A0A7-B6C6FD6C6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9F607-13D4-43F9-B811-B1609896B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382FF0-242C-47E3-A2D5-BE1CCF82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6651-7F98-4119-A100-55F0DDC83196}" type="datetimeFigureOut">
              <a:rPr kumimoji="1" lang="ja-JP" altLang="en-US" smtClean="0"/>
              <a:t>2018/1/19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1D6ED-9374-4B10-9D79-296C6297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8C5ED5-36C7-4FE5-BBE9-314A854E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4E9-936E-42FF-ADE0-014E56FFD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62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B75AB-8CEC-4FCC-BF1D-5125CCD3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D6FAE2-52F0-4DBF-9480-00BBDC800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A9FACA-6874-4A63-B3FB-5BEF235D0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7A8F99-FE47-4C6C-B89C-9E39E72BB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FF63FB-3327-4935-A830-BAF516A84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67DDDF-942C-4BDD-B88F-451C68EC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6651-7F98-4119-A100-55F0DDC83196}" type="datetimeFigureOut">
              <a:rPr kumimoji="1" lang="ja-JP" altLang="en-US" smtClean="0"/>
              <a:t>2018/1/19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F464C6-E716-415B-AA24-10DA7CA8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32812A-F8A8-43A2-990E-DDCA934B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4E9-936E-42FF-ADE0-014E56FFD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1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BBD1C-95D5-42D7-ADC6-D1675A99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32D7F8-AF61-4327-A569-A1C4AD1B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6651-7F98-4119-A100-55F0DDC83196}" type="datetimeFigureOut">
              <a:rPr kumimoji="1" lang="ja-JP" altLang="en-US" smtClean="0"/>
              <a:t>2018/1/19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27CC2C-8386-478D-8024-91E23D8D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3369B8-5F78-4663-8828-9D58CFEA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4E9-936E-42FF-ADE0-014E56FFD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68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1DC0A05-20FB-4AC6-8B57-A4448B66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6651-7F98-4119-A100-55F0DDC83196}" type="datetimeFigureOut">
              <a:rPr kumimoji="1" lang="ja-JP" altLang="en-US" smtClean="0"/>
              <a:t>2018/1/19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3859564-8421-441B-BABA-36B7A5C9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30EFCF-E6B2-4EA6-AA04-9BFA404C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4E9-936E-42FF-ADE0-014E56FFD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12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9BD34-59CB-4055-ADE8-0B5CC6B0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8A0B7C-FADF-4A6C-B72B-71B6996F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BCE2E9-9305-429F-ADC7-70A06F1A3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281477-82D9-4FEF-A43E-4F94CD10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6651-7F98-4119-A100-55F0DDC83196}" type="datetimeFigureOut">
              <a:rPr kumimoji="1" lang="ja-JP" altLang="en-US" smtClean="0"/>
              <a:t>2018/1/19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8FF2B1-0C65-472B-8C9D-9C468C30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89D44B-F04C-4E48-A636-884A164A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4E9-936E-42FF-ADE0-014E56FFD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04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80927-C4C2-468F-AE5D-03465363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A3907A-50A9-444A-A523-22F73ED66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243B6B-1182-479E-9677-FECA78D8D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DA9ADD-65AD-4135-B747-1A61A7A8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6651-7F98-4119-A100-55F0DDC83196}" type="datetimeFigureOut">
              <a:rPr kumimoji="1" lang="ja-JP" altLang="en-US" smtClean="0"/>
              <a:t>2018/1/19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799AF-FB5A-4FBE-A248-62D64116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DB92B4-BED9-4C0C-A67C-2C695E50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E4E9-936E-42FF-ADE0-014E56FFD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79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A1FA6C-2021-4B60-AD11-DB627047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C5BEA4-CAEC-48BE-B034-03B1B5A7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2C1C52-6CF2-4A46-8ACF-7661496F8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6651-7F98-4119-A100-55F0DDC83196}" type="datetimeFigureOut">
              <a:rPr kumimoji="1" lang="ja-JP" altLang="en-US" smtClean="0"/>
              <a:t>2018/1/19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EFFD90-6891-4D13-B578-3A678C793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99B06-3CEB-46A5-BAF1-2877664AC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E4E9-936E-42FF-ADE0-014E56FFD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7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A91F0-AE06-4C6F-BD13-C464DD5A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スティック</a:t>
            </a:r>
            <a:r>
              <a:rPr kumimoji="1" lang="en-US" altLang="ja-JP" dirty="0"/>
              <a:t>UI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33782C-F139-43C4-BAA2-431770AE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790" y="1818409"/>
            <a:ext cx="5857009" cy="435855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b="1" dirty="0"/>
              <a:t>今までと同じ操作スティックを示す白の円と、上下左右を示す十字、</a:t>
            </a: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「歩行」を示す明るい円と「走行」を示す暗い大きな円を配置したもの。</a:t>
            </a: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色は画面の邪魔をしないように暗めの茶色系がベース。</a:t>
            </a:r>
            <a:endParaRPr kumimoji="1" lang="en-US" altLang="ja-JP" b="1" dirty="0"/>
          </a:p>
          <a:p>
            <a:pPr marL="0" indent="0">
              <a:buNone/>
            </a:pPr>
            <a:endParaRPr kumimoji="1" lang="ja-JP" altLang="en-US" b="1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58E5CFD-7C57-42BC-8471-CCB4945C6E10}"/>
              </a:ext>
            </a:extLst>
          </p:cNvPr>
          <p:cNvSpPr/>
          <p:nvPr/>
        </p:nvSpPr>
        <p:spPr>
          <a:xfrm>
            <a:off x="1041172" y="2231951"/>
            <a:ext cx="3531467" cy="3531467"/>
          </a:xfrm>
          <a:prstGeom prst="ellipse">
            <a:avLst/>
          </a:prstGeom>
          <a:solidFill>
            <a:schemeClr val="accent4">
              <a:lumMod val="50000"/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3B0FED6-9042-43AE-9900-1F13537D68B2}"/>
              </a:ext>
            </a:extLst>
          </p:cNvPr>
          <p:cNvSpPr/>
          <p:nvPr/>
        </p:nvSpPr>
        <p:spPr>
          <a:xfrm>
            <a:off x="1407029" y="2597808"/>
            <a:ext cx="2799755" cy="2799755"/>
          </a:xfrm>
          <a:prstGeom prst="ellipse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矢印: 四方向 5">
            <a:extLst>
              <a:ext uri="{FF2B5EF4-FFF2-40B4-BE49-F238E27FC236}">
                <a16:creationId xmlns:a16="http://schemas.microsoft.com/office/drawing/2014/main" id="{6D5152CC-4C55-45A5-8428-111FEC17DFCA}"/>
              </a:ext>
            </a:extLst>
          </p:cNvPr>
          <p:cNvSpPr/>
          <p:nvPr/>
        </p:nvSpPr>
        <p:spPr>
          <a:xfrm>
            <a:off x="838200" y="2028598"/>
            <a:ext cx="3938177" cy="3938177"/>
          </a:xfrm>
          <a:prstGeom prst="quadArrow">
            <a:avLst>
              <a:gd name="adj1" fmla="val 0"/>
              <a:gd name="adj2" fmla="val 0"/>
              <a:gd name="adj3" fmla="val 22500"/>
            </a:avLst>
          </a:prstGeom>
          <a:solidFill>
            <a:schemeClr val="accent1"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DC10F03-ECC5-4E65-8776-3BAA1443C168}"/>
              </a:ext>
            </a:extLst>
          </p:cNvPr>
          <p:cNvSpPr/>
          <p:nvPr/>
        </p:nvSpPr>
        <p:spPr>
          <a:xfrm>
            <a:off x="2349012" y="3540177"/>
            <a:ext cx="915790" cy="91579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22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D3D2D96A-5A2E-44B5-A968-82FE330C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00" y="2098149"/>
            <a:ext cx="7252500" cy="4077493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86005D78-196F-48E7-AC8B-5AFD29F7E685}"/>
              </a:ext>
            </a:extLst>
          </p:cNvPr>
          <p:cNvSpPr/>
          <p:nvPr/>
        </p:nvSpPr>
        <p:spPr>
          <a:xfrm>
            <a:off x="1180004" y="4432450"/>
            <a:ext cx="1546858" cy="1546858"/>
          </a:xfrm>
          <a:prstGeom prst="ellipse">
            <a:avLst/>
          </a:prstGeom>
          <a:solidFill>
            <a:schemeClr val="accent4">
              <a:lumMod val="50000"/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3D47847-D53B-4E94-87A6-93501C7BC91E}"/>
              </a:ext>
            </a:extLst>
          </p:cNvPr>
          <p:cNvSpPr/>
          <p:nvPr/>
        </p:nvSpPr>
        <p:spPr>
          <a:xfrm>
            <a:off x="1340257" y="4592703"/>
            <a:ext cx="1226353" cy="1226353"/>
          </a:xfrm>
          <a:prstGeom prst="ellipse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矢印: 四方向 4">
            <a:extLst>
              <a:ext uri="{FF2B5EF4-FFF2-40B4-BE49-F238E27FC236}">
                <a16:creationId xmlns:a16="http://schemas.microsoft.com/office/drawing/2014/main" id="{27FB53F9-B320-4559-A01B-C4F11F281CAE}"/>
              </a:ext>
            </a:extLst>
          </p:cNvPr>
          <p:cNvSpPr/>
          <p:nvPr/>
        </p:nvSpPr>
        <p:spPr>
          <a:xfrm>
            <a:off x="1090931" y="4343377"/>
            <a:ext cx="1725006" cy="1725006"/>
          </a:xfrm>
          <a:prstGeom prst="quadArrow">
            <a:avLst>
              <a:gd name="adj1" fmla="val 0"/>
              <a:gd name="adj2" fmla="val 0"/>
              <a:gd name="adj3" fmla="val 22500"/>
            </a:avLst>
          </a:prstGeom>
          <a:solidFill>
            <a:schemeClr val="accent1">
              <a:alpha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0B4BECC-2BFA-43C2-BDFD-4C91681E946A}"/>
              </a:ext>
            </a:extLst>
          </p:cNvPr>
          <p:cNvSpPr/>
          <p:nvPr/>
        </p:nvSpPr>
        <p:spPr>
          <a:xfrm>
            <a:off x="1752865" y="5005311"/>
            <a:ext cx="401136" cy="40113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B514F140-F430-4536-B580-80EDE8D635DB}"/>
              </a:ext>
            </a:extLst>
          </p:cNvPr>
          <p:cNvSpPr txBox="1">
            <a:spLocks/>
          </p:cNvSpPr>
          <p:nvPr/>
        </p:nvSpPr>
        <p:spPr>
          <a:xfrm>
            <a:off x="977100" y="2159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5400" dirty="0"/>
              <a:t>画面イメージ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D09ADD0-360E-45DB-8429-65604A058506}"/>
              </a:ext>
            </a:extLst>
          </p:cNvPr>
          <p:cNvSpPr txBox="1"/>
          <p:nvPr/>
        </p:nvSpPr>
        <p:spPr>
          <a:xfrm>
            <a:off x="8314015" y="2098149"/>
            <a:ext cx="38779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以前のものより大きめに</a:t>
            </a:r>
            <a:endParaRPr kumimoji="1" lang="en-US" altLang="ja-JP" sz="2400" b="1" dirty="0"/>
          </a:p>
          <a:p>
            <a:r>
              <a:rPr kumimoji="1" lang="ja-JP" altLang="en-US" sz="2400" b="1" dirty="0"/>
              <a:t>配置しましたが、</a:t>
            </a:r>
            <a:endParaRPr kumimoji="1" lang="en-US" altLang="ja-JP" sz="2400" b="1" dirty="0"/>
          </a:p>
          <a:p>
            <a:r>
              <a:rPr kumimoji="1" lang="ja-JP" altLang="en-US" sz="2400" b="1" dirty="0"/>
              <a:t>透明度を下げているので、</a:t>
            </a:r>
            <a:endParaRPr kumimoji="1" lang="en-US" altLang="ja-JP" sz="2400" b="1" dirty="0"/>
          </a:p>
          <a:p>
            <a:r>
              <a:rPr kumimoji="1" lang="ja-JP" altLang="en-US" sz="2400" b="1" dirty="0"/>
              <a:t>ゲーム画面をあまり邪魔</a:t>
            </a:r>
            <a:endParaRPr kumimoji="1" lang="en-US" altLang="ja-JP" sz="2400" b="1" dirty="0"/>
          </a:p>
          <a:p>
            <a:r>
              <a:rPr kumimoji="1" lang="ja-JP" altLang="en-US" sz="2400" b="1" dirty="0"/>
              <a:t>せずに済んでいる</a:t>
            </a:r>
            <a:endParaRPr kumimoji="1" lang="en-US" altLang="ja-JP" sz="2400" b="1" dirty="0"/>
          </a:p>
          <a:p>
            <a:r>
              <a:rPr kumimoji="1" lang="ja-JP" altLang="en-US" sz="2400" b="1" dirty="0"/>
              <a:t>のではないかと思います。</a:t>
            </a:r>
            <a:endParaRPr kumimoji="1" lang="en-US" altLang="ja-JP" sz="2400" b="1" dirty="0"/>
          </a:p>
          <a:p>
            <a:r>
              <a:rPr kumimoji="1" lang="ja-JP" altLang="en-US" sz="2400" b="1" dirty="0"/>
              <a:t>（スティック：</a:t>
            </a:r>
            <a:r>
              <a:rPr kumimoji="1" lang="en-US" altLang="ja-JP" sz="2400" b="1" dirty="0"/>
              <a:t>0</a:t>
            </a:r>
            <a:r>
              <a:rPr kumimoji="1" lang="ja-JP" altLang="en-US" sz="2400" b="1" dirty="0"/>
              <a:t>％</a:t>
            </a:r>
            <a:endParaRPr kumimoji="1" lang="en-US" altLang="ja-JP" sz="2400" b="1" dirty="0"/>
          </a:p>
          <a:p>
            <a:r>
              <a:rPr kumimoji="1" lang="ja-JP" altLang="en-US" sz="2400" b="1" dirty="0"/>
              <a:t>　歩行エリア：</a:t>
            </a:r>
            <a:r>
              <a:rPr kumimoji="1" lang="en-US" altLang="ja-JP" sz="2400" b="1" dirty="0"/>
              <a:t>60</a:t>
            </a:r>
            <a:r>
              <a:rPr kumimoji="1" lang="ja-JP" altLang="en-US" sz="2400" b="1" dirty="0"/>
              <a:t>％</a:t>
            </a:r>
            <a:endParaRPr kumimoji="1" lang="en-US" altLang="ja-JP" sz="2400" b="1" dirty="0"/>
          </a:p>
          <a:p>
            <a:r>
              <a:rPr kumimoji="1" lang="ja-JP" altLang="en-US" sz="2400" b="1" dirty="0"/>
              <a:t>　走行エリア：</a:t>
            </a:r>
            <a:r>
              <a:rPr kumimoji="1" lang="en-US" altLang="ja-JP" sz="2400" b="1" dirty="0"/>
              <a:t>40</a:t>
            </a:r>
            <a:r>
              <a:rPr kumimoji="1" lang="ja-JP" altLang="en-US" sz="2400" b="1" dirty="0"/>
              <a:t>％）</a:t>
            </a:r>
          </a:p>
        </p:txBody>
      </p:sp>
    </p:spTree>
    <p:extLst>
      <p:ext uri="{BB962C8B-B14F-4D97-AF65-F5344CB8AC3E}">
        <p14:creationId xmlns:p14="http://schemas.microsoft.com/office/powerpoint/2010/main" val="75788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99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スティックUI案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宮澤将樹</dc:creator>
  <cp:lastModifiedBy>宮澤将樹</cp:lastModifiedBy>
  <cp:revision>9</cp:revision>
  <dcterms:created xsi:type="dcterms:W3CDTF">2018-01-19T07:18:55Z</dcterms:created>
  <dcterms:modified xsi:type="dcterms:W3CDTF">2018-01-19T09:21:40Z</dcterms:modified>
</cp:coreProperties>
</file>