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theme/theme4.xml" ContentType="application/vnd.openxmlformats-officedocument.theme+xml"/>
  <Override PartName="/ppt/slideLayouts/slideLayout5.xml" ContentType="application/vnd.openxmlformats-officedocument.presentationml.slideLayout+xml"/>
  <Override PartName="/ppt/theme/theme5.xml" ContentType="application/vnd.openxmlformats-officedocument.theme+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6.xml" ContentType="application/vnd.openxmlformats-officedocument.theme+xml"/>
  <Override PartName="/ppt/slideLayouts/slideLayout21.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 id="2147483665" r:id="rId2"/>
    <p:sldMasterId id="2147483707" r:id="rId3"/>
    <p:sldMasterId id="2147483700" r:id="rId4"/>
    <p:sldMasterId id="2147483698" r:id="rId5"/>
    <p:sldMasterId id="2147483668" r:id="rId6"/>
    <p:sldMasterId id="2147483672" r:id="rId7"/>
  </p:sldMasterIdLst>
  <p:notesMasterIdLst>
    <p:notesMasterId r:id="rId36"/>
  </p:notesMasterIdLst>
  <p:handoutMasterIdLst>
    <p:handoutMasterId r:id="rId37"/>
  </p:handoutMasterIdLst>
  <p:sldIdLst>
    <p:sldId id="462" r:id="rId8"/>
    <p:sldId id="463" r:id="rId9"/>
    <p:sldId id="464" r:id="rId10"/>
    <p:sldId id="466" r:id="rId11"/>
    <p:sldId id="564" r:id="rId12"/>
    <p:sldId id="599" r:id="rId13"/>
    <p:sldId id="578" r:id="rId14"/>
    <p:sldId id="577" r:id="rId15"/>
    <p:sldId id="579" r:id="rId16"/>
    <p:sldId id="580" r:id="rId17"/>
    <p:sldId id="581" r:id="rId18"/>
    <p:sldId id="582" r:id="rId19"/>
    <p:sldId id="583" r:id="rId20"/>
    <p:sldId id="585" r:id="rId21"/>
    <p:sldId id="586" r:id="rId22"/>
    <p:sldId id="587" r:id="rId23"/>
    <p:sldId id="588" r:id="rId24"/>
    <p:sldId id="589" r:id="rId25"/>
    <p:sldId id="590" r:id="rId26"/>
    <p:sldId id="591" r:id="rId27"/>
    <p:sldId id="592" r:id="rId28"/>
    <p:sldId id="593" r:id="rId29"/>
    <p:sldId id="594" r:id="rId30"/>
    <p:sldId id="595" r:id="rId31"/>
    <p:sldId id="596" r:id="rId32"/>
    <p:sldId id="597" r:id="rId33"/>
    <p:sldId id="598" r:id="rId34"/>
    <p:sldId id="264" r:id="rId3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9504F"/>
    <a:srgbClr val="B60206"/>
    <a:srgbClr val="B70006"/>
    <a:srgbClr val="AD2B26"/>
    <a:srgbClr val="FFFFE4"/>
    <a:srgbClr val="919191"/>
    <a:srgbClr val="333333"/>
    <a:srgbClr val="FFFFFF"/>
    <a:srgbClr val="D9D9D9"/>
    <a:srgbClr val="51515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445" autoAdjust="0"/>
    <p:restoredTop sz="91940" autoAdjust="0"/>
  </p:normalViewPr>
  <p:slideViewPr>
    <p:cSldViewPr snapToGrid="0">
      <p:cViewPr varScale="1">
        <p:scale>
          <a:sx n="79" d="100"/>
          <a:sy n="79" d="100"/>
        </p:scale>
        <p:origin x="470" y="48"/>
      </p:cViewPr>
      <p:guideLst/>
    </p:cSldViewPr>
  </p:slideViewPr>
  <p:notesTextViewPr>
    <p:cViewPr>
      <p:scale>
        <a:sx n="1" d="1"/>
        <a:sy n="1" d="1"/>
      </p:scale>
      <p:origin x="0" y="0"/>
    </p:cViewPr>
  </p:notesTextViewPr>
  <p:notesViewPr>
    <p:cSldViewPr snapToGrid="0" showGuides="1">
      <p:cViewPr varScale="1">
        <p:scale>
          <a:sx n="97" d="100"/>
          <a:sy n="97" d="100"/>
        </p:scale>
        <p:origin x="3416" y="19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viewProps" Target="viewProps.xml"/><Relationship Id="rId3" Type="http://schemas.openxmlformats.org/officeDocument/2006/relationships/slideMaster" Target="slideMasters/slideMaster3.xml"/><Relationship Id="rId21" Type="http://schemas.openxmlformats.org/officeDocument/2006/relationships/slide" Target="slides/slide14.xml"/><Relationship Id="rId34" Type="http://schemas.openxmlformats.org/officeDocument/2006/relationships/slide" Target="slides/slide27.xml"/><Relationship Id="rId7" Type="http://schemas.openxmlformats.org/officeDocument/2006/relationships/slideMaster" Target="slideMasters/slideMaster7.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slide" Target="slides/slide22.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notesMaster" Target="notesMasters/notesMaster1.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xmlns="" id="{75BAB8F7-26C7-2345-A2F0-4C70E8EFA84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a:extLst>
              <a:ext uri="{FF2B5EF4-FFF2-40B4-BE49-F238E27FC236}">
                <a16:creationId xmlns:a16="http://schemas.microsoft.com/office/drawing/2014/main" xmlns="" id="{1EB0FE49-C86E-0B42-8C7E-921C60B5AAA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3DFD10-C36A-A44C-AC52-E91D9A58CF7E}" type="datetimeFigureOut">
              <a:rPr kumimoji="1" lang="zh-CN" altLang="en-US" smtClean="0"/>
              <a:t>2021/3/3</a:t>
            </a:fld>
            <a:endParaRPr kumimoji="1" lang="zh-CN" altLang="en-US"/>
          </a:p>
        </p:txBody>
      </p:sp>
      <p:sp>
        <p:nvSpPr>
          <p:cNvPr id="4" name="页脚占位符 3">
            <a:extLst>
              <a:ext uri="{FF2B5EF4-FFF2-40B4-BE49-F238E27FC236}">
                <a16:creationId xmlns:a16="http://schemas.microsoft.com/office/drawing/2014/main" xmlns="" id="{9E928822-8127-CD43-9156-5BB443851DB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5" name="灯片编号占位符 4">
            <a:extLst>
              <a:ext uri="{FF2B5EF4-FFF2-40B4-BE49-F238E27FC236}">
                <a16:creationId xmlns:a16="http://schemas.microsoft.com/office/drawing/2014/main" xmlns="" id="{4FC3EF7F-6078-7249-A167-F5C06879924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3F0B397-CD8F-1C4C-97BB-ADF18DDD1C00}" type="slidenum">
              <a:rPr kumimoji="1" lang="zh-CN" altLang="en-US" smtClean="0"/>
              <a:t>‹#›</a:t>
            </a:fld>
            <a:endParaRPr kumimoji="1" lang="zh-CN" altLang="en-US"/>
          </a:p>
        </p:txBody>
      </p:sp>
    </p:spTree>
    <p:extLst>
      <p:ext uri="{BB962C8B-B14F-4D97-AF65-F5344CB8AC3E}">
        <p14:creationId xmlns:p14="http://schemas.microsoft.com/office/powerpoint/2010/main" val="27626559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E7ACF5-0677-4CC5-89ED-AE83D3F5859D}" type="datetimeFigureOut">
              <a:rPr lang="zh-CN" altLang="en-US" smtClean="0"/>
              <a:t>2021/3/3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C63F50-FC71-46DD-9BDC-11F985EF414C}" type="slidenum">
              <a:rPr lang="zh-CN" altLang="en-US" smtClean="0"/>
              <a:t>‹#›</a:t>
            </a:fld>
            <a:endParaRPr lang="zh-CN" altLang="en-US"/>
          </a:p>
        </p:txBody>
      </p:sp>
    </p:spTree>
    <p:extLst>
      <p:ext uri="{BB962C8B-B14F-4D97-AF65-F5344CB8AC3E}">
        <p14:creationId xmlns:p14="http://schemas.microsoft.com/office/powerpoint/2010/main" val="30855948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C63F50-FC71-46DD-9BDC-11F985EF414C}" type="slidenum">
              <a:rPr lang="zh-CN" altLang="en-US" smtClean="0"/>
              <a:t>8</a:t>
            </a:fld>
            <a:endParaRPr lang="zh-CN" altLang="en-US"/>
          </a:p>
        </p:txBody>
      </p:sp>
    </p:spTree>
    <p:extLst>
      <p:ext uri="{BB962C8B-B14F-4D97-AF65-F5344CB8AC3E}">
        <p14:creationId xmlns:p14="http://schemas.microsoft.com/office/powerpoint/2010/main" val="21289214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C63F50-FC71-46DD-9BDC-11F985EF414C}" type="slidenum">
              <a:rPr lang="zh-CN" altLang="en-US" smtClean="0"/>
              <a:t>18</a:t>
            </a:fld>
            <a:endParaRPr lang="zh-CN" altLang="en-US"/>
          </a:p>
        </p:txBody>
      </p:sp>
    </p:spTree>
    <p:extLst>
      <p:ext uri="{BB962C8B-B14F-4D97-AF65-F5344CB8AC3E}">
        <p14:creationId xmlns:p14="http://schemas.microsoft.com/office/powerpoint/2010/main" val="32810900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C63F50-FC71-46DD-9BDC-11F985EF414C}" type="slidenum">
              <a:rPr lang="zh-CN" altLang="en-US" smtClean="0"/>
              <a:t>19</a:t>
            </a:fld>
            <a:endParaRPr lang="zh-CN" altLang="en-US"/>
          </a:p>
        </p:txBody>
      </p:sp>
    </p:spTree>
    <p:extLst>
      <p:ext uri="{BB962C8B-B14F-4D97-AF65-F5344CB8AC3E}">
        <p14:creationId xmlns:p14="http://schemas.microsoft.com/office/powerpoint/2010/main" val="672009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C63F50-FC71-46DD-9BDC-11F985EF414C}" type="slidenum">
              <a:rPr lang="zh-CN" altLang="en-US" smtClean="0"/>
              <a:t>20</a:t>
            </a:fld>
            <a:endParaRPr lang="zh-CN" altLang="en-US"/>
          </a:p>
        </p:txBody>
      </p:sp>
    </p:spTree>
    <p:extLst>
      <p:ext uri="{BB962C8B-B14F-4D97-AF65-F5344CB8AC3E}">
        <p14:creationId xmlns:p14="http://schemas.microsoft.com/office/powerpoint/2010/main" val="34576640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C63F50-FC71-46DD-9BDC-11F985EF414C}" type="slidenum">
              <a:rPr lang="zh-CN" altLang="en-US" smtClean="0"/>
              <a:t>9</a:t>
            </a:fld>
            <a:endParaRPr lang="zh-CN" altLang="en-US"/>
          </a:p>
        </p:txBody>
      </p:sp>
    </p:spTree>
    <p:extLst>
      <p:ext uri="{BB962C8B-B14F-4D97-AF65-F5344CB8AC3E}">
        <p14:creationId xmlns:p14="http://schemas.microsoft.com/office/powerpoint/2010/main" val="39616414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C63F50-FC71-46DD-9BDC-11F985EF414C}" type="slidenum">
              <a:rPr lang="zh-CN" altLang="en-US" smtClean="0"/>
              <a:t>10</a:t>
            </a:fld>
            <a:endParaRPr lang="zh-CN" altLang="en-US"/>
          </a:p>
        </p:txBody>
      </p:sp>
    </p:spTree>
    <p:extLst>
      <p:ext uri="{BB962C8B-B14F-4D97-AF65-F5344CB8AC3E}">
        <p14:creationId xmlns:p14="http://schemas.microsoft.com/office/powerpoint/2010/main" val="23437189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C63F50-FC71-46DD-9BDC-11F985EF414C}" type="slidenum">
              <a:rPr lang="zh-CN" altLang="en-US" smtClean="0"/>
              <a:t>11</a:t>
            </a:fld>
            <a:endParaRPr lang="zh-CN" altLang="en-US"/>
          </a:p>
        </p:txBody>
      </p:sp>
    </p:spTree>
    <p:extLst>
      <p:ext uri="{BB962C8B-B14F-4D97-AF65-F5344CB8AC3E}">
        <p14:creationId xmlns:p14="http://schemas.microsoft.com/office/powerpoint/2010/main" val="19451742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C63F50-FC71-46DD-9BDC-11F985EF414C}" type="slidenum">
              <a:rPr lang="zh-CN" altLang="en-US" smtClean="0"/>
              <a:t>12</a:t>
            </a:fld>
            <a:endParaRPr lang="zh-CN" altLang="en-US"/>
          </a:p>
        </p:txBody>
      </p:sp>
    </p:spTree>
    <p:extLst>
      <p:ext uri="{BB962C8B-B14F-4D97-AF65-F5344CB8AC3E}">
        <p14:creationId xmlns:p14="http://schemas.microsoft.com/office/powerpoint/2010/main" val="9658910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C63F50-FC71-46DD-9BDC-11F985EF414C}" type="slidenum">
              <a:rPr lang="zh-CN" altLang="en-US" smtClean="0"/>
              <a:t>13</a:t>
            </a:fld>
            <a:endParaRPr lang="zh-CN" altLang="en-US"/>
          </a:p>
        </p:txBody>
      </p:sp>
    </p:spTree>
    <p:extLst>
      <p:ext uri="{BB962C8B-B14F-4D97-AF65-F5344CB8AC3E}">
        <p14:creationId xmlns:p14="http://schemas.microsoft.com/office/powerpoint/2010/main" val="27196865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C63F50-FC71-46DD-9BDC-11F985EF414C}" type="slidenum">
              <a:rPr lang="zh-CN" altLang="en-US" smtClean="0"/>
              <a:t>15</a:t>
            </a:fld>
            <a:endParaRPr lang="zh-CN" altLang="en-US"/>
          </a:p>
        </p:txBody>
      </p:sp>
    </p:spTree>
    <p:extLst>
      <p:ext uri="{BB962C8B-B14F-4D97-AF65-F5344CB8AC3E}">
        <p14:creationId xmlns:p14="http://schemas.microsoft.com/office/powerpoint/2010/main" val="16248748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C63F50-FC71-46DD-9BDC-11F985EF414C}" type="slidenum">
              <a:rPr lang="zh-CN" altLang="en-US" smtClean="0"/>
              <a:t>16</a:t>
            </a:fld>
            <a:endParaRPr lang="zh-CN" altLang="en-US"/>
          </a:p>
        </p:txBody>
      </p:sp>
    </p:spTree>
    <p:extLst>
      <p:ext uri="{BB962C8B-B14F-4D97-AF65-F5344CB8AC3E}">
        <p14:creationId xmlns:p14="http://schemas.microsoft.com/office/powerpoint/2010/main" val="29302848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C63F50-FC71-46DD-9BDC-11F985EF414C}" type="slidenum">
              <a:rPr lang="zh-CN" altLang="en-US" smtClean="0"/>
              <a:t>17</a:t>
            </a:fld>
            <a:endParaRPr lang="zh-CN" altLang="en-US"/>
          </a:p>
        </p:txBody>
      </p:sp>
    </p:spTree>
    <p:extLst>
      <p:ext uri="{BB962C8B-B14F-4D97-AF65-F5344CB8AC3E}">
        <p14:creationId xmlns:p14="http://schemas.microsoft.com/office/powerpoint/2010/main" val="25949115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4.png"/><Relationship Id="rId1" Type="http://schemas.openxmlformats.org/officeDocument/2006/relationships/slideMaster" Target="../slideMasters/slideMaster6.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4.png"/><Relationship Id="rId1" Type="http://schemas.openxmlformats.org/officeDocument/2006/relationships/slideMaster" Target="../slideMasters/slideMaster6.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4.png"/><Relationship Id="rId1" Type="http://schemas.openxmlformats.org/officeDocument/2006/relationships/slideMaster" Target="../slideMasters/slideMaster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版式2">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44469F54-72BF-044A-89E7-CDAF75E947E3}"/>
              </a:ext>
            </a:extLst>
          </p:cNvPr>
          <p:cNvSpPr>
            <a:spLocks noGrp="1"/>
          </p:cNvSpPr>
          <p:nvPr>
            <p:ph type="title" hasCustomPrompt="1"/>
          </p:nvPr>
        </p:nvSpPr>
        <p:spPr>
          <a:xfrm>
            <a:off x="838200" y="2244725"/>
            <a:ext cx="10541000" cy="1158875"/>
          </a:xfrm>
          <a:prstGeom prst="rect">
            <a:avLst/>
          </a:prstGeom>
        </p:spPr>
        <p:txBody>
          <a:bodyPr anchor="ctr"/>
          <a:lstStyle>
            <a:lvl1pPr>
              <a:defRPr sz="7200" b="0" i="0">
                <a:solidFill>
                  <a:schemeClr val="tx1">
                    <a:lumMod val="85000"/>
                    <a:lumOff val="15000"/>
                  </a:schemeClr>
                </a:solidFill>
                <a:latin typeface="Alibaba PuHuiTi B" pitchFamily="18" charset="-122"/>
                <a:ea typeface="Alibaba PuHuiTi B" pitchFamily="18" charset="-122"/>
                <a:cs typeface="Alibaba PuHuiTi B" pitchFamily="18" charset="-122"/>
              </a:defRPr>
            </a:lvl1pPr>
          </a:lstStyle>
          <a:p>
            <a:r>
              <a:rPr kumimoji="1" lang="zh-CN" altLang="en-US" dirty="0"/>
              <a:t>主标题</a:t>
            </a:r>
          </a:p>
        </p:txBody>
      </p:sp>
      <p:sp>
        <p:nvSpPr>
          <p:cNvPr id="3" name="文本占位符 3">
            <a:extLst>
              <a:ext uri="{FF2B5EF4-FFF2-40B4-BE49-F238E27FC236}">
                <a16:creationId xmlns:a16="http://schemas.microsoft.com/office/drawing/2014/main" xmlns="" id="{FE68CD30-ECD6-A642-8C7F-BA42D1249DFD}"/>
              </a:ext>
            </a:extLst>
          </p:cNvPr>
          <p:cNvSpPr>
            <a:spLocks noGrp="1"/>
          </p:cNvSpPr>
          <p:nvPr>
            <p:ph type="body" sz="quarter" idx="10" hasCustomPrompt="1"/>
          </p:nvPr>
        </p:nvSpPr>
        <p:spPr>
          <a:xfrm>
            <a:off x="838200" y="3454401"/>
            <a:ext cx="10540999" cy="630237"/>
          </a:xfrm>
          <a:prstGeom prst="rect">
            <a:avLst/>
          </a:prstGeom>
        </p:spPr>
        <p:txBody>
          <a:bodyPr anchor="ctr"/>
          <a:lstStyle>
            <a:lvl1pPr algn="ctr">
              <a:buNone/>
              <a:defRPr sz="2400" b="0" i="0">
                <a:solidFill>
                  <a:schemeClr val="tx1">
                    <a:lumMod val="65000"/>
                    <a:lumOff val="35000"/>
                  </a:schemeClr>
                </a:solidFill>
                <a:latin typeface="Alibaba PuHuiTi R" pitchFamily="18" charset="-122"/>
                <a:ea typeface="Alibaba PuHuiTi R" pitchFamily="18" charset="-122"/>
                <a:cs typeface="Alibaba PuHuiTi R" pitchFamily="18" charset="-122"/>
              </a:defRPr>
            </a:lvl1pPr>
          </a:lstStyle>
          <a:p>
            <a:pPr lvl="0"/>
            <a:r>
              <a:rPr kumimoji="1" lang="zh-CN" altLang="en-US" dirty="0"/>
              <a:t>副标题内容，如若没有可以删除</a:t>
            </a:r>
          </a:p>
        </p:txBody>
      </p:sp>
    </p:spTree>
    <p:extLst>
      <p:ext uri="{BB962C8B-B14F-4D97-AF65-F5344CB8AC3E}">
        <p14:creationId xmlns:p14="http://schemas.microsoft.com/office/powerpoint/2010/main" val="5887210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正文内容（无编号）">
    <p:spTree>
      <p:nvGrpSpPr>
        <p:cNvPr id="1" name=""/>
        <p:cNvGrpSpPr/>
        <p:nvPr/>
      </p:nvGrpSpPr>
      <p:grpSpPr>
        <a:xfrm>
          <a:off x="0" y="0"/>
          <a:ext cx="0" cy="0"/>
          <a:chOff x="0" y="0"/>
          <a:chExt cx="0" cy="0"/>
        </a:xfrm>
      </p:grpSpPr>
      <p:sp>
        <p:nvSpPr>
          <p:cNvPr id="12" name="文本占位符 11">
            <a:extLst>
              <a:ext uri="{FF2B5EF4-FFF2-40B4-BE49-F238E27FC236}">
                <a16:creationId xmlns:a16="http://schemas.microsoft.com/office/drawing/2014/main" xmlns="" id="{0F12D90F-BB49-421D-A9D1-C25C2A378E5A}"/>
              </a:ext>
            </a:extLst>
          </p:cNvPr>
          <p:cNvSpPr>
            <a:spLocks noGrp="1"/>
          </p:cNvSpPr>
          <p:nvPr>
            <p:ph type="body" sz="quarter" idx="11" hasCustomPrompt="1"/>
          </p:nvPr>
        </p:nvSpPr>
        <p:spPr>
          <a:xfrm>
            <a:off x="710880" y="940081"/>
            <a:ext cx="9845675" cy="4871439"/>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此为正文内容，字体不可改，阿里巴巴普惠体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p>
        </p:txBody>
      </p:sp>
      <p:sp>
        <p:nvSpPr>
          <p:cNvPr id="4" name="标题 1">
            <a:extLst>
              <a:ext uri="{FF2B5EF4-FFF2-40B4-BE49-F238E27FC236}">
                <a16:creationId xmlns:a16="http://schemas.microsoft.com/office/drawing/2014/main" xmlns="" id="{9947CB16-8D08-5242-A2E0-936DC1D438F6}"/>
              </a:ext>
            </a:extLst>
          </p:cNvPr>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Tree>
    <p:extLst>
      <p:ext uri="{BB962C8B-B14F-4D97-AF65-F5344CB8AC3E}">
        <p14:creationId xmlns:p14="http://schemas.microsoft.com/office/powerpoint/2010/main" val="29088069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正文内容（数字符号）">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xmlns="" id="{B678CE99-982F-E747-B6C5-B29DECDE3890}"/>
              </a:ext>
            </a:extLst>
          </p:cNvPr>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
        <p:nvSpPr>
          <p:cNvPr id="3" name="文本占位符 11">
            <a:extLst>
              <a:ext uri="{FF2B5EF4-FFF2-40B4-BE49-F238E27FC236}">
                <a16:creationId xmlns:a16="http://schemas.microsoft.com/office/drawing/2014/main" xmlns="" id="{88D105DB-24C1-B042-AF5E-89B957331250}"/>
              </a:ext>
            </a:extLst>
          </p:cNvPr>
          <p:cNvSpPr>
            <a:spLocks noGrp="1"/>
          </p:cNvSpPr>
          <p:nvPr>
            <p:ph type="body" sz="quarter" idx="11" hasCustomPrompt="1"/>
          </p:nvPr>
        </p:nvSpPr>
        <p:spPr>
          <a:xfrm>
            <a:off x="710879" y="934933"/>
            <a:ext cx="10719120" cy="4219575"/>
          </a:xfrm>
          <a:prstGeom prst="rect">
            <a:avLst/>
          </a:prstGeom>
        </p:spPr>
        <p:txBody>
          <a:bodyPr/>
          <a:lstStyle>
            <a:lvl1pPr marL="360000" indent="-360000">
              <a:lnSpc>
                <a:spcPct val="150000"/>
              </a:lnSpc>
              <a:buClr>
                <a:srgbClr val="404040"/>
              </a:buClr>
              <a:buSzPct val="85000"/>
              <a:buFont typeface="+mj-lt"/>
              <a:buAutoNum type="arabicPeriod"/>
              <a:tabLst/>
              <a:def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720000" indent="-360000">
              <a:lnSpc>
                <a:spcPct val="150000"/>
              </a:lnSpc>
              <a:buFont typeface="+mj-lt"/>
              <a:buAutoNum type="arabicPeriod"/>
              <a:tabLst/>
              <a:defRPr lang="en-US" altLang="zh-CN" sz="1400" b="0" i="0" dirty="0">
                <a:latin typeface="Alibaba PuHuiTi R" pitchFamily="18" charset="-122"/>
                <a:ea typeface="Alibaba PuHuiTi R" pitchFamily="18" charset="-122"/>
                <a:cs typeface="Alibaba PuHuiTi R" pitchFamily="18" charset="-122"/>
              </a:defRPr>
            </a:lvl2pPr>
            <a:lvl3pPr marL="1079500" indent="-358775">
              <a:lnSpc>
                <a:spcPct val="150000"/>
              </a:lnSpc>
              <a:buFont typeface="+mj-ea"/>
              <a:buAutoNum type="circleNumDbPlain"/>
              <a:tabLst/>
              <a:defRPr lang="zh-CN" altLang="en-US" sz="1400" b="0" i="0" dirty="0"/>
            </a:lvl3pPr>
          </a:lstStyle>
          <a:p>
            <a:pPr marL="0" lvl="0" indent="0">
              <a:lnSpc>
                <a:spcPct val="150000"/>
              </a:lnSpc>
              <a:buNone/>
            </a:pPr>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lvl="1"/>
            <a:r>
              <a:rPr lang="zh-CN" altLang="en-US" dirty="0"/>
              <a:t>技术特性</a:t>
            </a:r>
            <a:r>
              <a:rPr lang="en-US" altLang="zh-CN" dirty="0"/>
              <a:t>1</a:t>
            </a:r>
          </a:p>
          <a:p>
            <a:pPr lvl="1"/>
            <a:r>
              <a:rPr lang="zh-CN" altLang="en-US" dirty="0"/>
              <a:t>技术特性</a:t>
            </a:r>
            <a:r>
              <a:rPr lang="en-US" altLang="zh-CN" dirty="0"/>
              <a:t>2</a:t>
            </a:r>
          </a:p>
          <a:p>
            <a:pPr lvl="2"/>
            <a:r>
              <a:rPr lang="zh-CN" altLang="en-US" dirty="0"/>
              <a:t>要点</a:t>
            </a:r>
            <a:r>
              <a:rPr lang="en-US" altLang="zh-CN" dirty="0"/>
              <a:t>1</a:t>
            </a:r>
          </a:p>
          <a:p>
            <a:pPr lvl="2"/>
            <a:r>
              <a:rPr lang="zh-CN" altLang="en-US" dirty="0"/>
              <a:t>要点</a:t>
            </a:r>
            <a:r>
              <a:rPr lang="en-US" altLang="zh-CN" dirty="0"/>
              <a:t>2</a:t>
            </a:r>
            <a:endParaRPr lang="zh-CN" altLang="en-US" dirty="0"/>
          </a:p>
        </p:txBody>
      </p:sp>
    </p:spTree>
    <p:extLst>
      <p:ext uri="{BB962C8B-B14F-4D97-AF65-F5344CB8AC3E}">
        <p14:creationId xmlns:p14="http://schemas.microsoft.com/office/powerpoint/2010/main" val="11588711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正文内容+项目编号">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xmlns="" id="{9020C514-817B-504E-A325-60842B59AB40}"/>
              </a:ext>
            </a:extLst>
          </p:cNvPr>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b="1"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
        <p:nvSpPr>
          <p:cNvPr id="3" name="文本占位符 11">
            <a:extLst>
              <a:ext uri="{FF2B5EF4-FFF2-40B4-BE49-F238E27FC236}">
                <a16:creationId xmlns:a16="http://schemas.microsoft.com/office/drawing/2014/main" xmlns="" id="{9C0915B4-3DAF-C444-883E-818CAE39A5B1}"/>
              </a:ext>
            </a:extLst>
          </p:cNvPr>
          <p:cNvSpPr>
            <a:spLocks noGrp="1"/>
          </p:cNvSpPr>
          <p:nvPr>
            <p:ph type="body" sz="quarter" idx="11" hasCustomPrompt="1"/>
          </p:nvPr>
        </p:nvSpPr>
        <p:spPr>
          <a:xfrm>
            <a:off x="710880" y="945093"/>
            <a:ext cx="10748057" cy="4219575"/>
          </a:xfrm>
          <a:prstGeom prst="rect">
            <a:avLst/>
          </a:prstGeom>
        </p:spPr>
        <p:txBody>
          <a:bodyPr/>
          <a:lstStyle>
            <a:lvl1pPr marL="360000" indent="-360000">
              <a:lnSpc>
                <a:spcPct val="150000"/>
              </a:lnSpc>
              <a:buClr>
                <a:srgbClr val="404040"/>
              </a:buClr>
              <a:buSzPct val="85000"/>
              <a:buFont typeface="Wingdings" pitchFamily="2" charset="2"/>
              <a:buChar char="l"/>
              <a:tabLst/>
              <a:defRPr lang="zh-CN" altLang="en-US" sz="16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1pPr>
            <a:lvl2pPr marL="719138" indent="-358775">
              <a:buFont typeface="Wingdings" pitchFamily="2" charset="2"/>
              <a:buChar char="l"/>
              <a:tabLst/>
              <a:defRPr lang="en-US" altLang="zh-CN" sz="14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2pPr>
            <a:lvl3pPr marL="1079500" indent="-358775">
              <a:buFont typeface="Wingdings" pitchFamily="2" charset="2"/>
              <a:buChar char="l"/>
              <a:tabLst/>
              <a:defRPr lang="zh-CN" altLang="en-US" sz="14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3pPr>
          </a:lstStyle>
          <a:p>
            <a:pPr lvl="0"/>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marL="720000" lvl="1" indent="-360000" algn="l" rtl="0" eaLnBrk="0" fontAlgn="base" hangingPunct="0">
              <a:lnSpc>
                <a:spcPct val="150000"/>
              </a:lnSpc>
              <a:spcBef>
                <a:spcPct val="20000"/>
              </a:spcBef>
              <a:spcAft>
                <a:spcPct val="0"/>
              </a:spcAft>
              <a:buClr>
                <a:srgbClr val="404040"/>
              </a:buClr>
              <a:buSzPct val="85000"/>
              <a:buFont typeface="Wingdings" pitchFamily="2" charset="2"/>
              <a:buChar char="p"/>
              <a:tabLst/>
            </a:pPr>
            <a:r>
              <a:rPr lang="zh-CN" altLang="en-US" dirty="0"/>
              <a:t>技术特性</a:t>
            </a:r>
            <a:r>
              <a:rPr lang="en-US" altLang="zh-CN" dirty="0"/>
              <a:t>1</a:t>
            </a:r>
          </a:p>
          <a:p>
            <a:pPr marL="720000" lvl="1" indent="-360000" algn="l" rtl="0" eaLnBrk="0" fontAlgn="base" hangingPunct="0">
              <a:lnSpc>
                <a:spcPct val="150000"/>
              </a:lnSpc>
              <a:spcBef>
                <a:spcPct val="20000"/>
              </a:spcBef>
              <a:spcAft>
                <a:spcPct val="0"/>
              </a:spcAft>
              <a:buClr>
                <a:srgbClr val="404040"/>
              </a:buClr>
              <a:buSzPct val="85000"/>
              <a:buFont typeface="Wingdings" pitchFamily="2" charset="2"/>
              <a:buChar char="p"/>
              <a:tabLst/>
            </a:pPr>
            <a:r>
              <a:rPr lang="zh-CN" altLang="en-US" dirty="0"/>
              <a:t>技术特性</a:t>
            </a:r>
            <a:r>
              <a:rPr lang="en-US" altLang="zh-CN" dirty="0"/>
              <a:t>2</a:t>
            </a:r>
          </a:p>
          <a:p>
            <a:pPr marL="1079500" lvl="2" indent="-358775" algn="l" rtl="0" eaLnBrk="0" fontAlgn="base" hangingPunct="0">
              <a:lnSpc>
                <a:spcPct val="150000"/>
              </a:lnSpc>
              <a:spcBef>
                <a:spcPct val="20000"/>
              </a:spcBef>
              <a:spcAft>
                <a:spcPct val="0"/>
              </a:spcAft>
              <a:buClr>
                <a:srgbClr val="404040"/>
              </a:buClr>
              <a:buSzPct val="85000"/>
              <a:tabLst/>
            </a:pPr>
            <a:r>
              <a:rPr lang="zh-CN" altLang="en-US" dirty="0"/>
              <a:t>要点</a:t>
            </a:r>
            <a:r>
              <a:rPr lang="en-US" altLang="zh-CN" dirty="0"/>
              <a:t>1</a:t>
            </a:r>
          </a:p>
          <a:p>
            <a:pPr marL="1079500" lvl="2" indent="-358775" algn="l" rtl="0" eaLnBrk="0" fontAlgn="base" hangingPunct="0">
              <a:lnSpc>
                <a:spcPct val="150000"/>
              </a:lnSpc>
              <a:spcBef>
                <a:spcPct val="20000"/>
              </a:spcBef>
              <a:spcAft>
                <a:spcPct val="0"/>
              </a:spcAft>
              <a:buClr>
                <a:srgbClr val="404040"/>
              </a:buClr>
              <a:buSzPct val="85000"/>
              <a:tabLst/>
            </a:pPr>
            <a:r>
              <a:rPr lang="zh-CN" altLang="en-US" dirty="0"/>
              <a:t>要点</a:t>
            </a:r>
            <a:r>
              <a:rPr lang="en-US" altLang="zh-CN" dirty="0"/>
              <a:t>2</a:t>
            </a:r>
            <a:endParaRPr lang="zh-CN" altLang="en-US" dirty="0"/>
          </a:p>
        </p:txBody>
      </p:sp>
    </p:spTree>
    <p:extLst>
      <p:ext uri="{BB962C8B-B14F-4D97-AF65-F5344CB8AC3E}">
        <p14:creationId xmlns:p14="http://schemas.microsoft.com/office/powerpoint/2010/main" val="23571635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自由发挥">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xmlns="" id="{9020C514-817B-504E-A325-60842B59AB40}"/>
              </a:ext>
            </a:extLst>
          </p:cNvPr>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b="1"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Tree>
    <p:extLst>
      <p:ext uri="{BB962C8B-B14F-4D97-AF65-F5344CB8AC3E}">
        <p14:creationId xmlns:p14="http://schemas.microsoft.com/office/powerpoint/2010/main" val="11824831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案例">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xmlns="" id="{9020C514-817B-504E-A325-60842B59AB40}"/>
              </a:ext>
            </a:extLst>
          </p:cNvPr>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b="1"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grpSp>
        <p:nvGrpSpPr>
          <p:cNvPr id="6" name="组合 5">
            <a:extLst>
              <a:ext uri="{FF2B5EF4-FFF2-40B4-BE49-F238E27FC236}">
                <a16:creationId xmlns:a16="http://schemas.microsoft.com/office/drawing/2014/main" xmlns="" id="{EDBCAEF0-27E1-194C-B5F4-08826E264FF7}"/>
              </a:ext>
            </a:extLst>
          </p:cNvPr>
          <p:cNvGrpSpPr/>
          <p:nvPr userDrawn="1"/>
        </p:nvGrpSpPr>
        <p:grpSpPr>
          <a:xfrm>
            <a:off x="806306" y="968974"/>
            <a:ext cx="1228476" cy="528956"/>
            <a:chOff x="852891" y="1026849"/>
            <a:chExt cx="1228476" cy="528956"/>
          </a:xfrm>
        </p:grpSpPr>
        <p:sp>
          <p:nvSpPr>
            <p:cNvPr id="7" name="矩形 6">
              <a:extLst>
                <a:ext uri="{FF2B5EF4-FFF2-40B4-BE49-F238E27FC236}">
                  <a16:creationId xmlns:a16="http://schemas.microsoft.com/office/drawing/2014/main" xmlns="" id="{7F233A09-E322-CB4D-81FE-B2170A097F20}"/>
                </a:ext>
              </a:extLst>
            </p:cNvPr>
            <p:cNvSpPr/>
            <p:nvPr/>
          </p:nvSpPr>
          <p:spPr>
            <a:xfrm>
              <a:off x="1047050" y="1144435"/>
              <a:ext cx="1000826" cy="376390"/>
            </a:xfrm>
            <a:prstGeom prst="rect">
              <a:avLst/>
            </a:prstGeom>
            <a:noFill/>
            <a:ln w="127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六边形 7">
              <a:extLst>
                <a:ext uri="{FF2B5EF4-FFF2-40B4-BE49-F238E27FC236}">
                  <a16:creationId xmlns:a16="http://schemas.microsoft.com/office/drawing/2014/main" xmlns="" id="{58F0AF60-824F-A447-B933-34D6D8A0DBD6}"/>
                </a:ext>
              </a:extLst>
            </p:cNvPr>
            <p:cNvSpPr/>
            <p:nvPr/>
          </p:nvSpPr>
          <p:spPr>
            <a:xfrm rot="5400000">
              <a:off x="821086" y="1126435"/>
              <a:ext cx="461175" cy="397565"/>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9" name="图形 8">
              <a:extLst>
                <a:ext uri="{FF2B5EF4-FFF2-40B4-BE49-F238E27FC236}">
                  <a16:creationId xmlns:a16="http://schemas.microsoft.com/office/drawing/2014/main" xmlns="" id="{C4064CF0-C79B-2F4A-839D-A269386675FE}"/>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946208" y="1217543"/>
              <a:ext cx="201682" cy="201682"/>
            </a:xfrm>
            <a:prstGeom prst="rect">
              <a:avLst/>
            </a:prstGeom>
          </p:spPr>
        </p:pic>
        <p:sp>
          <p:nvSpPr>
            <p:cNvPr id="10" name="TextBox 2">
              <a:extLst>
                <a:ext uri="{FF2B5EF4-FFF2-40B4-BE49-F238E27FC236}">
                  <a16:creationId xmlns:a16="http://schemas.microsoft.com/office/drawing/2014/main" xmlns="" id="{A22AFB91-263F-054D-81BE-7D38A372C096}"/>
                </a:ext>
              </a:extLst>
            </p:cNvPr>
            <p:cNvSpPr txBox="1">
              <a:spLocks noChangeArrowheads="1"/>
            </p:cNvSpPr>
            <p:nvPr/>
          </p:nvSpPr>
          <p:spPr bwMode="auto">
            <a:xfrm>
              <a:off x="1306172" y="1026849"/>
              <a:ext cx="775195" cy="510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nSpc>
                  <a:spcPct val="150000"/>
                </a:lnSpc>
                <a:defRPr sz="2000">
                  <a:solidFill>
                    <a:srgbClr val="B60206"/>
                  </a:solidFill>
                  <a:latin typeface="Alibaba PuHuiTi M" pitchFamily="18" charset="-122"/>
                  <a:ea typeface="Alibaba PuHuiTi M" pitchFamily="18" charset="-122"/>
                  <a:cs typeface="Alibaba PuHuiTi M" pitchFamily="18" charset="-122"/>
                </a:defRPr>
              </a:lvl1pPr>
              <a:lvl2pPr marL="742950" indent="-285750">
                <a:defRPr>
                  <a:latin typeface="Calibri" panose="020F0502020204030204" pitchFamily="34" charset="0"/>
                  <a:ea typeface="宋体" panose="02010600030101010101" pitchFamily="2" charset="-122"/>
                </a:defRPr>
              </a:lvl2pPr>
              <a:lvl3pPr marL="1143000" indent="-228600">
                <a:defRPr>
                  <a:latin typeface="Calibri" panose="020F0502020204030204" pitchFamily="34" charset="0"/>
                  <a:ea typeface="宋体" panose="02010600030101010101" pitchFamily="2" charset="-122"/>
                </a:defRPr>
              </a:lvl3pPr>
              <a:lvl4pPr marL="1600200" indent="-228600">
                <a:defRPr>
                  <a:latin typeface="Calibri" panose="020F0502020204030204" pitchFamily="34" charset="0"/>
                  <a:ea typeface="宋体" panose="02010600030101010101" pitchFamily="2" charset="-122"/>
                </a:defRPr>
              </a:lvl4pPr>
              <a:lvl5pPr marL="2057400" indent="-228600">
                <a:defRPr>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latin typeface="Calibri" panose="020F0502020204030204" pitchFamily="34" charset="0"/>
                  <a:ea typeface="宋体" panose="02010600030101010101" pitchFamily="2" charset="-122"/>
                </a:defRPr>
              </a:lvl9pPr>
            </a:lstStyle>
            <a:p>
              <a:r>
                <a:rPr lang="zh-CN" altLang="en-US" dirty="0">
                  <a:solidFill>
                    <a:srgbClr val="AD2B26"/>
                  </a:solidFill>
                  <a:latin typeface="Alibaba PuHuiTi B" pitchFamily="18" charset="-122"/>
                  <a:ea typeface="Alibaba PuHuiTi B" pitchFamily="18" charset="-122"/>
                  <a:cs typeface="Alibaba PuHuiTi B" pitchFamily="18" charset="-122"/>
                </a:rPr>
                <a:t>案例</a:t>
              </a:r>
            </a:p>
          </p:txBody>
        </p:sp>
      </p:grpSp>
      <p:sp>
        <p:nvSpPr>
          <p:cNvPr id="11" name="文本占位符 9">
            <a:extLst>
              <a:ext uri="{FF2B5EF4-FFF2-40B4-BE49-F238E27FC236}">
                <a16:creationId xmlns:a16="http://schemas.microsoft.com/office/drawing/2014/main" xmlns="" id="{D44EE2D5-15F6-2E42-8B3D-F0F3139D0AA7}"/>
              </a:ext>
            </a:extLst>
          </p:cNvPr>
          <p:cNvSpPr>
            <a:spLocks noGrp="1"/>
          </p:cNvSpPr>
          <p:nvPr>
            <p:ph type="body" sz="quarter" idx="10" hasCustomPrompt="1"/>
          </p:nvPr>
        </p:nvSpPr>
        <p:spPr>
          <a:xfrm>
            <a:off x="2195450" y="1016160"/>
            <a:ext cx="9214230" cy="517190"/>
          </a:xfrm>
          <a:prstGeom prst="rect">
            <a:avLst/>
          </a:prstGeom>
        </p:spPr>
        <p:txBody>
          <a:bodyPr anchor="ctr" anchorCtr="0"/>
          <a:lstStyle>
            <a:lvl1pPr marL="0" indent="0">
              <a:buNone/>
              <a:defRPr lang="zh-CN" altLang="en-US" sz="2400" kern="1200" dirty="0">
                <a:solidFill>
                  <a:srgbClr val="AD2B26"/>
                </a:solidFill>
                <a:latin typeface="Alibaba PuHuiTi M" pitchFamily="18" charset="-122"/>
                <a:ea typeface="Alibaba PuHuiTi M" pitchFamily="18" charset="-122"/>
                <a:cs typeface="Alibaba PuHuiTi M" pitchFamily="18" charset="-122"/>
              </a:defRPr>
            </a:lvl1pPr>
          </a:lstStyle>
          <a:p>
            <a:pPr marL="0" lvl="0" indent="0">
              <a:buNone/>
            </a:pPr>
            <a:r>
              <a:rPr lang="zh-CN" altLang="en-US" dirty="0"/>
              <a:t>案例标题</a:t>
            </a:r>
            <a:r>
              <a:rPr lang="en-US" altLang="zh-CN" dirty="0"/>
              <a:t>-</a:t>
            </a:r>
            <a:r>
              <a:rPr lang="zh-CN" altLang="en-US" dirty="0"/>
              <a:t>阿里巴巴普惠体</a:t>
            </a:r>
            <a:r>
              <a:rPr lang="en-US" altLang="zh-CN" dirty="0"/>
              <a:t>18</a:t>
            </a:r>
            <a:r>
              <a:rPr lang="zh-CN" altLang="en-US" dirty="0"/>
              <a:t>号</a:t>
            </a:r>
          </a:p>
        </p:txBody>
      </p:sp>
      <p:sp>
        <p:nvSpPr>
          <p:cNvPr id="12" name="文本占位符 11">
            <a:extLst>
              <a:ext uri="{FF2B5EF4-FFF2-40B4-BE49-F238E27FC236}">
                <a16:creationId xmlns:a16="http://schemas.microsoft.com/office/drawing/2014/main" xmlns="" id="{F5EA2F1C-E1D5-B44C-AB78-F1D96E0D74BA}"/>
              </a:ext>
            </a:extLst>
          </p:cNvPr>
          <p:cNvSpPr>
            <a:spLocks noGrp="1"/>
          </p:cNvSpPr>
          <p:nvPr>
            <p:ph type="body" sz="quarter" idx="11" hasCustomPrompt="1"/>
          </p:nvPr>
        </p:nvSpPr>
        <p:spPr>
          <a:xfrm>
            <a:off x="2195450" y="1656000"/>
            <a:ext cx="9214230" cy="4219575"/>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此为案例内容，字体不可改，阿里巴巴普惠体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p>
        </p:txBody>
      </p:sp>
    </p:spTree>
    <p:extLst>
      <p:ext uri="{BB962C8B-B14F-4D97-AF65-F5344CB8AC3E}">
        <p14:creationId xmlns:p14="http://schemas.microsoft.com/office/powerpoint/2010/main" val="28063303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步骤">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xmlns="" id="{9020C514-817B-504E-A325-60842B59AB40}"/>
              </a:ext>
            </a:extLst>
          </p:cNvPr>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b="1"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grpSp>
        <p:nvGrpSpPr>
          <p:cNvPr id="6" name="组合 5">
            <a:extLst>
              <a:ext uri="{FF2B5EF4-FFF2-40B4-BE49-F238E27FC236}">
                <a16:creationId xmlns:a16="http://schemas.microsoft.com/office/drawing/2014/main" xmlns="" id="{EDBCAEF0-27E1-194C-B5F4-08826E264FF7}"/>
              </a:ext>
            </a:extLst>
          </p:cNvPr>
          <p:cNvGrpSpPr/>
          <p:nvPr userDrawn="1"/>
        </p:nvGrpSpPr>
        <p:grpSpPr>
          <a:xfrm>
            <a:off x="806306" y="968974"/>
            <a:ext cx="1228476" cy="528956"/>
            <a:chOff x="852891" y="1026849"/>
            <a:chExt cx="1228476" cy="528956"/>
          </a:xfrm>
        </p:grpSpPr>
        <p:sp>
          <p:nvSpPr>
            <p:cNvPr id="7" name="矩形 6">
              <a:extLst>
                <a:ext uri="{FF2B5EF4-FFF2-40B4-BE49-F238E27FC236}">
                  <a16:creationId xmlns:a16="http://schemas.microsoft.com/office/drawing/2014/main" xmlns="" id="{7F233A09-E322-CB4D-81FE-B2170A097F20}"/>
                </a:ext>
              </a:extLst>
            </p:cNvPr>
            <p:cNvSpPr/>
            <p:nvPr/>
          </p:nvSpPr>
          <p:spPr>
            <a:xfrm>
              <a:off x="1047050" y="1144435"/>
              <a:ext cx="1000826" cy="376390"/>
            </a:xfrm>
            <a:prstGeom prst="rect">
              <a:avLst/>
            </a:prstGeom>
            <a:noFill/>
            <a:ln w="127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六边形 7">
              <a:extLst>
                <a:ext uri="{FF2B5EF4-FFF2-40B4-BE49-F238E27FC236}">
                  <a16:creationId xmlns:a16="http://schemas.microsoft.com/office/drawing/2014/main" xmlns="" id="{58F0AF60-824F-A447-B933-34D6D8A0DBD6}"/>
                </a:ext>
              </a:extLst>
            </p:cNvPr>
            <p:cNvSpPr/>
            <p:nvPr/>
          </p:nvSpPr>
          <p:spPr>
            <a:xfrm rot="5400000">
              <a:off x="821086" y="1126435"/>
              <a:ext cx="461175" cy="397565"/>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9" name="图形 8">
              <a:extLst>
                <a:ext uri="{FF2B5EF4-FFF2-40B4-BE49-F238E27FC236}">
                  <a16:creationId xmlns:a16="http://schemas.microsoft.com/office/drawing/2014/main" xmlns="" id="{C4064CF0-C79B-2F4A-839D-A269386675FE}"/>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946208" y="1217543"/>
              <a:ext cx="201682" cy="201682"/>
            </a:xfrm>
            <a:prstGeom prst="rect">
              <a:avLst/>
            </a:prstGeom>
          </p:spPr>
        </p:pic>
        <p:sp>
          <p:nvSpPr>
            <p:cNvPr id="10" name="TextBox 2">
              <a:extLst>
                <a:ext uri="{FF2B5EF4-FFF2-40B4-BE49-F238E27FC236}">
                  <a16:creationId xmlns:a16="http://schemas.microsoft.com/office/drawing/2014/main" xmlns="" id="{A22AFB91-263F-054D-81BE-7D38A372C096}"/>
                </a:ext>
              </a:extLst>
            </p:cNvPr>
            <p:cNvSpPr txBox="1">
              <a:spLocks noChangeArrowheads="1"/>
            </p:cNvSpPr>
            <p:nvPr/>
          </p:nvSpPr>
          <p:spPr bwMode="auto">
            <a:xfrm>
              <a:off x="1306172" y="1026849"/>
              <a:ext cx="775195" cy="510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nSpc>
                  <a:spcPct val="150000"/>
                </a:lnSpc>
                <a:defRPr sz="2000">
                  <a:solidFill>
                    <a:srgbClr val="B60206"/>
                  </a:solidFill>
                  <a:latin typeface="Alibaba PuHuiTi M" pitchFamily="18" charset="-122"/>
                  <a:ea typeface="Alibaba PuHuiTi M" pitchFamily="18" charset="-122"/>
                  <a:cs typeface="Alibaba PuHuiTi M" pitchFamily="18" charset="-122"/>
                </a:defRPr>
              </a:lvl1pPr>
              <a:lvl2pPr marL="742950" indent="-285750">
                <a:defRPr>
                  <a:latin typeface="Calibri" panose="020F0502020204030204" pitchFamily="34" charset="0"/>
                  <a:ea typeface="宋体" panose="02010600030101010101" pitchFamily="2" charset="-122"/>
                </a:defRPr>
              </a:lvl2pPr>
              <a:lvl3pPr marL="1143000" indent="-228600">
                <a:defRPr>
                  <a:latin typeface="Calibri" panose="020F0502020204030204" pitchFamily="34" charset="0"/>
                  <a:ea typeface="宋体" panose="02010600030101010101" pitchFamily="2" charset="-122"/>
                </a:defRPr>
              </a:lvl3pPr>
              <a:lvl4pPr marL="1600200" indent="-228600">
                <a:defRPr>
                  <a:latin typeface="Calibri" panose="020F0502020204030204" pitchFamily="34" charset="0"/>
                  <a:ea typeface="宋体" panose="02010600030101010101" pitchFamily="2" charset="-122"/>
                </a:defRPr>
              </a:lvl4pPr>
              <a:lvl5pPr marL="2057400" indent="-228600">
                <a:defRPr>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latin typeface="Calibri" panose="020F0502020204030204" pitchFamily="34" charset="0"/>
                  <a:ea typeface="宋体" panose="02010600030101010101" pitchFamily="2" charset="-122"/>
                </a:defRPr>
              </a:lvl9pPr>
            </a:lstStyle>
            <a:p>
              <a:r>
                <a:rPr lang="zh-CN" altLang="en-US" dirty="0">
                  <a:solidFill>
                    <a:srgbClr val="AD2B26"/>
                  </a:solidFill>
                  <a:latin typeface="Alibaba PuHuiTi B" pitchFamily="18" charset="-122"/>
                  <a:ea typeface="Alibaba PuHuiTi B" pitchFamily="18" charset="-122"/>
                  <a:cs typeface="Alibaba PuHuiTi B" pitchFamily="18" charset="-122"/>
                </a:rPr>
                <a:t>步骤</a:t>
              </a:r>
            </a:p>
          </p:txBody>
        </p:sp>
      </p:grpSp>
      <p:sp>
        <p:nvSpPr>
          <p:cNvPr id="11" name="文本占位符 9">
            <a:extLst>
              <a:ext uri="{FF2B5EF4-FFF2-40B4-BE49-F238E27FC236}">
                <a16:creationId xmlns:a16="http://schemas.microsoft.com/office/drawing/2014/main" xmlns="" id="{D44EE2D5-15F6-2E42-8B3D-F0F3139D0AA7}"/>
              </a:ext>
            </a:extLst>
          </p:cNvPr>
          <p:cNvSpPr>
            <a:spLocks noGrp="1"/>
          </p:cNvSpPr>
          <p:nvPr>
            <p:ph type="body" sz="quarter" idx="10" hasCustomPrompt="1"/>
          </p:nvPr>
        </p:nvSpPr>
        <p:spPr>
          <a:xfrm>
            <a:off x="2195450" y="1016160"/>
            <a:ext cx="9214230" cy="517190"/>
          </a:xfrm>
          <a:prstGeom prst="rect">
            <a:avLst/>
          </a:prstGeom>
        </p:spPr>
        <p:txBody>
          <a:bodyPr anchor="ctr" anchorCtr="0"/>
          <a:lstStyle>
            <a:lvl1pPr marL="0" indent="0">
              <a:buNone/>
              <a:defRPr lang="zh-CN" altLang="en-US" sz="2400" kern="1200" dirty="0">
                <a:solidFill>
                  <a:srgbClr val="AD2B26"/>
                </a:solidFill>
                <a:latin typeface="Alibaba PuHuiTi M" pitchFamily="18" charset="-122"/>
                <a:ea typeface="Alibaba PuHuiTi M" pitchFamily="18" charset="-122"/>
                <a:cs typeface="Alibaba PuHuiTi M" pitchFamily="18" charset="-122"/>
              </a:defRPr>
            </a:lvl1pPr>
          </a:lstStyle>
          <a:p>
            <a:pPr marL="0" lvl="0" indent="0">
              <a:buNone/>
            </a:pPr>
            <a:r>
              <a:rPr lang="zh-CN" altLang="en-US" dirty="0"/>
              <a:t>步骤标题</a:t>
            </a:r>
            <a:r>
              <a:rPr lang="en-US" altLang="zh-CN" dirty="0"/>
              <a:t>-</a:t>
            </a:r>
            <a:r>
              <a:rPr lang="zh-CN" altLang="en-US" dirty="0"/>
              <a:t>阿里巴巴普惠体</a:t>
            </a:r>
            <a:r>
              <a:rPr lang="en-US" altLang="zh-CN" dirty="0"/>
              <a:t>18</a:t>
            </a:r>
            <a:r>
              <a:rPr lang="zh-CN" altLang="en-US" dirty="0"/>
              <a:t>号</a:t>
            </a:r>
          </a:p>
        </p:txBody>
      </p:sp>
      <p:sp>
        <p:nvSpPr>
          <p:cNvPr id="12" name="文本占位符 11">
            <a:extLst>
              <a:ext uri="{FF2B5EF4-FFF2-40B4-BE49-F238E27FC236}">
                <a16:creationId xmlns:a16="http://schemas.microsoft.com/office/drawing/2014/main" xmlns="" id="{F5EA2F1C-E1D5-B44C-AB78-F1D96E0D74BA}"/>
              </a:ext>
            </a:extLst>
          </p:cNvPr>
          <p:cNvSpPr>
            <a:spLocks noGrp="1"/>
          </p:cNvSpPr>
          <p:nvPr>
            <p:ph type="body" sz="quarter" idx="11" hasCustomPrompt="1"/>
          </p:nvPr>
        </p:nvSpPr>
        <p:spPr>
          <a:xfrm>
            <a:off x="2195450" y="1656000"/>
            <a:ext cx="9214230" cy="4219575"/>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此为案例内容，字体不可改，阿里巴巴普惠体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p>
        </p:txBody>
      </p:sp>
    </p:spTree>
    <p:extLst>
      <p:ext uri="{BB962C8B-B14F-4D97-AF65-F5344CB8AC3E}">
        <p14:creationId xmlns:p14="http://schemas.microsoft.com/office/powerpoint/2010/main" val="24558441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练习">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xmlns="" id="{9020C514-817B-504E-A325-60842B59AB40}"/>
              </a:ext>
            </a:extLst>
          </p:cNvPr>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b="1"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grpSp>
        <p:nvGrpSpPr>
          <p:cNvPr id="6" name="组合 5">
            <a:extLst>
              <a:ext uri="{FF2B5EF4-FFF2-40B4-BE49-F238E27FC236}">
                <a16:creationId xmlns:a16="http://schemas.microsoft.com/office/drawing/2014/main" xmlns="" id="{EDBCAEF0-27E1-194C-B5F4-08826E264FF7}"/>
              </a:ext>
            </a:extLst>
          </p:cNvPr>
          <p:cNvGrpSpPr/>
          <p:nvPr userDrawn="1"/>
        </p:nvGrpSpPr>
        <p:grpSpPr>
          <a:xfrm>
            <a:off x="806306" y="968974"/>
            <a:ext cx="1228476" cy="528956"/>
            <a:chOff x="852891" y="1026849"/>
            <a:chExt cx="1228476" cy="528956"/>
          </a:xfrm>
        </p:grpSpPr>
        <p:sp>
          <p:nvSpPr>
            <p:cNvPr id="7" name="矩形 6">
              <a:extLst>
                <a:ext uri="{FF2B5EF4-FFF2-40B4-BE49-F238E27FC236}">
                  <a16:creationId xmlns:a16="http://schemas.microsoft.com/office/drawing/2014/main" xmlns="" id="{7F233A09-E322-CB4D-81FE-B2170A097F20}"/>
                </a:ext>
              </a:extLst>
            </p:cNvPr>
            <p:cNvSpPr/>
            <p:nvPr/>
          </p:nvSpPr>
          <p:spPr>
            <a:xfrm>
              <a:off x="1047050" y="1144435"/>
              <a:ext cx="1000826" cy="376390"/>
            </a:xfrm>
            <a:prstGeom prst="rect">
              <a:avLst/>
            </a:prstGeom>
            <a:noFill/>
            <a:ln w="127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六边形 7">
              <a:extLst>
                <a:ext uri="{FF2B5EF4-FFF2-40B4-BE49-F238E27FC236}">
                  <a16:creationId xmlns:a16="http://schemas.microsoft.com/office/drawing/2014/main" xmlns="" id="{58F0AF60-824F-A447-B933-34D6D8A0DBD6}"/>
                </a:ext>
              </a:extLst>
            </p:cNvPr>
            <p:cNvSpPr/>
            <p:nvPr/>
          </p:nvSpPr>
          <p:spPr>
            <a:xfrm rot="5400000">
              <a:off x="821086" y="1126435"/>
              <a:ext cx="461175" cy="397565"/>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9" name="图形 8">
              <a:extLst>
                <a:ext uri="{FF2B5EF4-FFF2-40B4-BE49-F238E27FC236}">
                  <a16:creationId xmlns:a16="http://schemas.microsoft.com/office/drawing/2014/main" xmlns="" id="{C4064CF0-C79B-2F4A-839D-A269386675FE}"/>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946208" y="1217543"/>
              <a:ext cx="201682" cy="201682"/>
            </a:xfrm>
            <a:prstGeom prst="rect">
              <a:avLst/>
            </a:prstGeom>
          </p:spPr>
        </p:pic>
        <p:sp>
          <p:nvSpPr>
            <p:cNvPr id="10" name="TextBox 2">
              <a:extLst>
                <a:ext uri="{FF2B5EF4-FFF2-40B4-BE49-F238E27FC236}">
                  <a16:creationId xmlns:a16="http://schemas.microsoft.com/office/drawing/2014/main" xmlns="" id="{A22AFB91-263F-054D-81BE-7D38A372C096}"/>
                </a:ext>
              </a:extLst>
            </p:cNvPr>
            <p:cNvSpPr txBox="1">
              <a:spLocks noChangeArrowheads="1"/>
            </p:cNvSpPr>
            <p:nvPr/>
          </p:nvSpPr>
          <p:spPr bwMode="auto">
            <a:xfrm>
              <a:off x="1306172" y="1026849"/>
              <a:ext cx="775195" cy="510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nSpc>
                  <a:spcPct val="150000"/>
                </a:lnSpc>
                <a:defRPr sz="2000">
                  <a:solidFill>
                    <a:srgbClr val="B60206"/>
                  </a:solidFill>
                  <a:latin typeface="Alibaba PuHuiTi M" pitchFamily="18" charset="-122"/>
                  <a:ea typeface="Alibaba PuHuiTi M" pitchFamily="18" charset="-122"/>
                  <a:cs typeface="Alibaba PuHuiTi M" pitchFamily="18" charset="-122"/>
                </a:defRPr>
              </a:lvl1pPr>
              <a:lvl2pPr marL="742950" indent="-285750">
                <a:defRPr>
                  <a:latin typeface="Calibri" panose="020F0502020204030204" pitchFamily="34" charset="0"/>
                  <a:ea typeface="宋体" panose="02010600030101010101" pitchFamily="2" charset="-122"/>
                </a:defRPr>
              </a:lvl2pPr>
              <a:lvl3pPr marL="1143000" indent="-228600">
                <a:defRPr>
                  <a:latin typeface="Calibri" panose="020F0502020204030204" pitchFamily="34" charset="0"/>
                  <a:ea typeface="宋体" panose="02010600030101010101" pitchFamily="2" charset="-122"/>
                </a:defRPr>
              </a:lvl3pPr>
              <a:lvl4pPr marL="1600200" indent="-228600">
                <a:defRPr>
                  <a:latin typeface="Calibri" panose="020F0502020204030204" pitchFamily="34" charset="0"/>
                  <a:ea typeface="宋体" panose="02010600030101010101" pitchFamily="2" charset="-122"/>
                </a:defRPr>
              </a:lvl4pPr>
              <a:lvl5pPr marL="2057400" indent="-228600">
                <a:defRPr>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latin typeface="Calibri" panose="020F0502020204030204" pitchFamily="34" charset="0"/>
                  <a:ea typeface="宋体" panose="02010600030101010101" pitchFamily="2" charset="-122"/>
                </a:defRPr>
              </a:lvl9pPr>
            </a:lstStyle>
            <a:p>
              <a:r>
                <a:rPr lang="zh-CN" altLang="en-US" dirty="0">
                  <a:solidFill>
                    <a:srgbClr val="AD2B26"/>
                  </a:solidFill>
                  <a:latin typeface="Alibaba PuHuiTi B" pitchFamily="18" charset="-122"/>
                  <a:ea typeface="Alibaba PuHuiTi B" pitchFamily="18" charset="-122"/>
                  <a:cs typeface="Alibaba PuHuiTi B" pitchFamily="18" charset="-122"/>
                </a:rPr>
                <a:t>练习</a:t>
              </a:r>
            </a:p>
          </p:txBody>
        </p:sp>
      </p:grpSp>
      <p:sp>
        <p:nvSpPr>
          <p:cNvPr id="11" name="文本占位符 9">
            <a:extLst>
              <a:ext uri="{FF2B5EF4-FFF2-40B4-BE49-F238E27FC236}">
                <a16:creationId xmlns:a16="http://schemas.microsoft.com/office/drawing/2014/main" xmlns="" id="{D44EE2D5-15F6-2E42-8B3D-F0F3139D0AA7}"/>
              </a:ext>
            </a:extLst>
          </p:cNvPr>
          <p:cNvSpPr>
            <a:spLocks noGrp="1"/>
          </p:cNvSpPr>
          <p:nvPr>
            <p:ph type="body" sz="quarter" idx="10" hasCustomPrompt="1"/>
          </p:nvPr>
        </p:nvSpPr>
        <p:spPr>
          <a:xfrm>
            <a:off x="2195450" y="1016160"/>
            <a:ext cx="9214230" cy="517190"/>
          </a:xfrm>
          <a:prstGeom prst="rect">
            <a:avLst/>
          </a:prstGeom>
        </p:spPr>
        <p:txBody>
          <a:bodyPr anchor="ctr" anchorCtr="0"/>
          <a:lstStyle>
            <a:lvl1pPr marL="0" indent="0">
              <a:buNone/>
              <a:defRPr lang="zh-CN" altLang="en-US" sz="2400" kern="1200" dirty="0">
                <a:solidFill>
                  <a:srgbClr val="AD2B26"/>
                </a:solidFill>
                <a:latin typeface="Alibaba PuHuiTi M" pitchFamily="18" charset="-122"/>
                <a:ea typeface="Alibaba PuHuiTi M" pitchFamily="18" charset="-122"/>
                <a:cs typeface="Alibaba PuHuiTi M" pitchFamily="18" charset="-122"/>
              </a:defRPr>
            </a:lvl1pPr>
          </a:lstStyle>
          <a:p>
            <a:pPr marL="0" lvl="0" indent="0">
              <a:buNone/>
            </a:pPr>
            <a:r>
              <a:rPr lang="zh-CN" altLang="en-US" dirty="0"/>
              <a:t>练习标题</a:t>
            </a:r>
            <a:r>
              <a:rPr lang="en-US" altLang="zh-CN" dirty="0"/>
              <a:t>-</a:t>
            </a:r>
            <a:r>
              <a:rPr lang="zh-CN" altLang="en-US" dirty="0"/>
              <a:t>阿里巴巴普惠体</a:t>
            </a:r>
            <a:r>
              <a:rPr lang="en-US" altLang="zh-CN" dirty="0"/>
              <a:t>18</a:t>
            </a:r>
            <a:r>
              <a:rPr lang="zh-CN" altLang="en-US" dirty="0"/>
              <a:t>号</a:t>
            </a:r>
          </a:p>
        </p:txBody>
      </p:sp>
      <p:sp>
        <p:nvSpPr>
          <p:cNvPr id="12" name="文本占位符 11">
            <a:extLst>
              <a:ext uri="{FF2B5EF4-FFF2-40B4-BE49-F238E27FC236}">
                <a16:creationId xmlns:a16="http://schemas.microsoft.com/office/drawing/2014/main" xmlns="" id="{F5EA2F1C-E1D5-B44C-AB78-F1D96E0D74BA}"/>
              </a:ext>
            </a:extLst>
          </p:cNvPr>
          <p:cNvSpPr>
            <a:spLocks noGrp="1"/>
          </p:cNvSpPr>
          <p:nvPr>
            <p:ph type="body" sz="quarter" idx="11" hasCustomPrompt="1"/>
          </p:nvPr>
        </p:nvSpPr>
        <p:spPr>
          <a:xfrm>
            <a:off x="2195450" y="1656000"/>
            <a:ext cx="9214230" cy="4219575"/>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此为练习内容，字体不可改，阿里巴巴普惠体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p>
        </p:txBody>
      </p:sp>
    </p:spTree>
    <p:extLst>
      <p:ext uri="{BB962C8B-B14F-4D97-AF65-F5344CB8AC3E}">
        <p14:creationId xmlns:p14="http://schemas.microsoft.com/office/powerpoint/2010/main" val="14145838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思考页">
    <p:spTree>
      <p:nvGrpSpPr>
        <p:cNvPr id="1" name=""/>
        <p:cNvGrpSpPr/>
        <p:nvPr/>
      </p:nvGrpSpPr>
      <p:grpSpPr>
        <a:xfrm>
          <a:off x="0" y="0"/>
          <a:ext cx="0" cy="0"/>
          <a:chOff x="0" y="0"/>
          <a:chExt cx="0" cy="0"/>
        </a:xfrm>
      </p:grpSpPr>
      <p:sp>
        <p:nvSpPr>
          <p:cNvPr id="28" name="六边形 27">
            <a:extLst>
              <a:ext uri="{FF2B5EF4-FFF2-40B4-BE49-F238E27FC236}">
                <a16:creationId xmlns:a16="http://schemas.microsoft.com/office/drawing/2014/main" xmlns="" id="{380B9059-6AA7-9E4F-BC56-F30289A262EA}"/>
              </a:ext>
            </a:extLst>
          </p:cNvPr>
          <p:cNvSpPr/>
          <p:nvPr userDrawn="1"/>
        </p:nvSpPr>
        <p:spPr>
          <a:xfrm rot="5400000">
            <a:off x="941355" y="3612018"/>
            <a:ext cx="1225219" cy="1056223"/>
          </a:xfrm>
          <a:prstGeom prst="hexagon">
            <a:avLst/>
          </a:prstGeom>
          <a:noFill/>
          <a:ln w="12700">
            <a:solidFill>
              <a:srgbClr val="51515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3" name="六边形 22">
            <a:extLst>
              <a:ext uri="{FF2B5EF4-FFF2-40B4-BE49-F238E27FC236}">
                <a16:creationId xmlns:a16="http://schemas.microsoft.com/office/drawing/2014/main" xmlns="" id="{D71D36F9-1B1C-094A-A062-19A46A7AB388}"/>
              </a:ext>
            </a:extLst>
          </p:cNvPr>
          <p:cNvSpPr/>
          <p:nvPr userDrawn="1"/>
        </p:nvSpPr>
        <p:spPr>
          <a:xfrm rot="5400000">
            <a:off x="1484022" y="2632538"/>
            <a:ext cx="1944550" cy="1676336"/>
          </a:xfrm>
          <a:prstGeom prst="hexagon">
            <a:avLst/>
          </a:prstGeom>
          <a:solidFill>
            <a:schemeClr val="bg1"/>
          </a:solidFill>
          <a:ln w="1143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文本占位符 3">
            <a:extLst>
              <a:ext uri="{FF2B5EF4-FFF2-40B4-BE49-F238E27FC236}">
                <a16:creationId xmlns:a16="http://schemas.microsoft.com/office/drawing/2014/main" xmlns="" id="{34600FE5-8DCA-46AA-AB57-2E40352BF074}"/>
              </a:ext>
            </a:extLst>
          </p:cNvPr>
          <p:cNvSpPr>
            <a:spLocks noGrp="1"/>
          </p:cNvSpPr>
          <p:nvPr>
            <p:ph type="body" sz="quarter" idx="10" hasCustomPrompt="1"/>
          </p:nvPr>
        </p:nvSpPr>
        <p:spPr>
          <a:xfrm>
            <a:off x="5126584" y="1436556"/>
            <a:ext cx="5760538" cy="4710244"/>
          </a:xfrm>
          <a:prstGeom prst="rect">
            <a:avLst/>
          </a:prstGeom>
        </p:spPr>
        <p:txBody>
          <a:bodyPr anchor="ct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tabLst/>
              <a:defRPr sz="18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585" indent="0">
              <a:buNone/>
              <a:defRPr/>
            </a:lvl2pPr>
            <a:lvl3pPr marL="1219170" indent="0">
              <a:buNone/>
              <a:defRPr/>
            </a:lvl3pPr>
            <a:lvl4pPr marL="1828755"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sp>
        <p:nvSpPr>
          <p:cNvPr id="17" name="标题占位符 1">
            <a:extLst>
              <a:ext uri="{FF2B5EF4-FFF2-40B4-BE49-F238E27FC236}">
                <a16:creationId xmlns:a16="http://schemas.microsoft.com/office/drawing/2014/main" xmlns="" id="{EBBF2F2F-D96E-4638-A53F-CD7237FF5C1E}"/>
              </a:ext>
            </a:extLst>
          </p:cNvPr>
          <p:cNvSpPr txBox="1">
            <a:spLocks noChangeArrowheads="1"/>
          </p:cNvSpPr>
          <p:nvPr userDrawn="1"/>
        </p:nvSpPr>
        <p:spPr bwMode="auto">
          <a:xfrm>
            <a:off x="1695420" y="2987770"/>
            <a:ext cx="1567542"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r>
              <a:rPr lang="zh-CN" altLang="en-US" sz="4000" dirty="0">
                <a:latin typeface="阿里巴巴普惠体" panose="00020600040101010101" pitchFamily="18" charset="-122"/>
                <a:ea typeface="阿里巴巴普惠体" panose="00020600040101010101" pitchFamily="18" charset="-122"/>
                <a:cs typeface="阿里巴巴普惠体" panose="00020600040101010101" pitchFamily="18" charset="-122"/>
              </a:rPr>
              <a:t>思考</a:t>
            </a:r>
          </a:p>
        </p:txBody>
      </p:sp>
      <p:sp>
        <p:nvSpPr>
          <p:cNvPr id="20" name="标题 1">
            <a:extLst>
              <a:ext uri="{FF2B5EF4-FFF2-40B4-BE49-F238E27FC236}">
                <a16:creationId xmlns:a16="http://schemas.microsoft.com/office/drawing/2014/main" xmlns="" id="{493FA365-EB18-4C49-B470-79A013EED4C7}"/>
              </a:ext>
            </a:extLst>
          </p:cNvPr>
          <p:cNvSpPr>
            <a:spLocks noGrp="1"/>
          </p:cNvSpPr>
          <p:nvPr userDrawn="1">
            <p:ph type="title" hasCustomPrompt="1"/>
          </p:nvPr>
        </p:nvSpPr>
        <p:spPr>
          <a:xfrm>
            <a:off x="710880" y="23402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
        <p:nvSpPr>
          <p:cNvPr id="24" name="六边形 23">
            <a:extLst>
              <a:ext uri="{FF2B5EF4-FFF2-40B4-BE49-F238E27FC236}">
                <a16:creationId xmlns:a16="http://schemas.microsoft.com/office/drawing/2014/main" xmlns="" id="{745B08E3-3066-3844-87E9-46D7426765C6}"/>
              </a:ext>
            </a:extLst>
          </p:cNvPr>
          <p:cNvSpPr/>
          <p:nvPr userDrawn="1"/>
        </p:nvSpPr>
        <p:spPr>
          <a:xfrm rot="5400000">
            <a:off x="3294074" y="2254203"/>
            <a:ext cx="566610" cy="488457"/>
          </a:xfrm>
          <a:prstGeom prst="hexagon">
            <a:avLst/>
          </a:prstGeom>
          <a:solidFill>
            <a:srgbClr val="AD2B26"/>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 name="六边形 24">
            <a:extLst>
              <a:ext uri="{FF2B5EF4-FFF2-40B4-BE49-F238E27FC236}">
                <a16:creationId xmlns:a16="http://schemas.microsoft.com/office/drawing/2014/main" xmlns="" id="{B7A42CA5-7885-7642-B20D-B92B35099CBC}"/>
              </a:ext>
            </a:extLst>
          </p:cNvPr>
          <p:cNvSpPr/>
          <p:nvPr userDrawn="1"/>
        </p:nvSpPr>
        <p:spPr>
          <a:xfrm rot="5400000">
            <a:off x="1198356" y="4231536"/>
            <a:ext cx="298934" cy="257702"/>
          </a:xfrm>
          <a:prstGeom prst="hexagon">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6" name="六边形 25">
            <a:extLst>
              <a:ext uri="{FF2B5EF4-FFF2-40B4-BE49-F238E27FC236}">
                <a16:creationId xmlns:a16="http://schemas.microsoft.com/office/drawing/2014/main" xmlns="" id="{DE7B2235-1C6B-6B44-BC4F-1EC9BD8B9D8D}"/>
              </a:ext>
            </a:extLst>
          </p:cNvPr>
          <p:cNvSpPr/>
          <p:nvPr userDrawn="1"/>
        </p:nvSpPr>
        <p:spPr>
          <a:xfrm rot="5400000">
            <a:off x="3642476" y="4490365"/>
            <a:ext cx="566612" cy="488459"/>
          </a:xfrm>
          <a:prstGeom prst="hexagon">
            <a:avLst/>
          </a:prstGeom>
          <a:noFill/>
          <a:ln w="1905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0" name="六边形 29">
            <a:extLst>
              <a:ext uri="{FF2B5EF4-FFF2-40B4-BE49-F238E27FC236}">
                <a16:creationId xmlns:a16="http://schemas.microsoft.com/office/drawing/2014/main" xmlns="" id="{5BF818FD-51C6-E54A-9D53-783E1313F19E}"/>
              </a:ext>
            </a:extLst>
          </p:cNvPr>
          <p:cNvSpPr/>
          <p:nvPr userDrawn="1"/>
        </p:nvSpPr>
        <p:spPr>
          <a:xfrm rot="5400000">
            <a:off x="1190641" y="1820150"/>
            <a:ext cx="854974" cy="737047"/>
          </a:xfrm>
          <a:prstGeom prst="hexagon">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Tree>
    <p:extLst>
      <p:ext uri="{BB962C8B-B14F-4D97-AF65-F5344CB8AC3E}">
        <p14:creationId xmlns:p14="http://schemas.microsoft.com/office/powerpoint/2010/main" val="23611379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总结页">
    <p:spTree>
      <p:nvGrpSpPr>
        <p:cNvPr id="1" name=""/>
        <p:cNvGrpSpPr/>
        <p:nvPr/>
      </p:nvGrpSpPr>
      <p:grpSpPr>
        <a:xfrm>
          <a:off x="0" y="0"/>
          <a:ext cx="0" cy="0"/>
          <a:chOff x="0" y="0"/>
          <a:chExt cx="0" cy="0"/>
        </a:xfrm>
      </p:grpSpPr>
      <p:sp>
        <p:nvSpPr>
          <p:cNvPr id="8" name="文本占位符 3">
            <a:extLst>
              <a:ext uri="{FF2B5EF4-FFF2-40B4-BE49-F238E27FC236}">
                <a16:creationId xmlns:a16="http://schemas.microsoft.com/office/drawing/2014/main" xmlns="" id="{34600FE5-8DCA-46AA-AB57-2E40352BF074}"/>
              </a:ext>
            </a:extLst>
          </p:cNvPr>
          <p:cNvSpPr>
            <a:spLocks noGrp="1"/>
          </p:cNvSpPr>
          <p:nvPr>
            <p:ph type="body" sz="quarter" idx="10" hasCustomPrompt="1"/>
          </p:nvPr>
        </p:nvSpPr>
        <p:spPr>
          <a:xfrm>
            <a:off x="5126584" y="1463040"/>
            <a:ext cx="5760538" cy="4511040"/>
          </a:xfrm>
          <a:prstGeom prst="rect">
            <a:avLst/>
          </a:prstGeom>
        </p:spPr>
        <p:txBody>
          <a:bodyPr anchor="ct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tabLst/>
              <a:defRPr sz="1800">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585" indent="0">
              <a:buNone/>
              <a:defRPr/>
            </a:lvl2pPr>
            <a:lvl3pPr marL="1219170" indent="0">
              <a:buNone/>
              <a:defRPr/>
            </a:lvl3pPr>
            <a:lvl4pPr marL="1828755"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sp>
        <p:nvSpPr>
          <p:cNvPr id="10" name="标题占位符 1">
            <a:extLst>
              <a:ext uri="{FF2B5EF4-FFF2-40B4-BE49-F238E27FC236}">
                <a16:creationId xmlns:a16="http://schemas.microsoft.com/office/drawing/2014/main" xmlns="" id="{EBBF2F2F-D96E-4638-A53F-CD7237FF5C1E}"/>
              </a:ext>
            </a:extLst>
          </p:cNvPr>
          <p:cNvSpPr txBox="1">
            <a:spLocks noChangeArrowheads="1"/>
          </p:cNvSpPr>
          <p:nvPr userDrawn="1"/>
        </p:nvSpPr>
        <p:spPr bwMode="auto">
          <a:xfrm>
            <a:off x="0" y="2889250"/>
            <a:ext cx="5105400"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defRPr/>
            </a:pPr>
            <a:r>
              <a:rPr lang="zh-CN" altLang="en-US" sz="48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总结</a:t>
            </a:r>
            <a:endParaRPr lang="zh-TW" altLang="zh-CN" sz="48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pSp>
        <p:nvGrpSpPr>
          <p:cNvPr id="9" name="组合 8"/>
          <p:cNvGrpSpPr/>
          <p:nvPr userDrawn="1"/>
        </p:nvGrpSpPr>
        <p:grpSpPr>
          <a:xfrm>
            <a:off x="710880" y="1928702"/>
            <a:ext cx="3587349" cy="3036721"/>
            <a:chOff x="864135" y="2246295"/>
            <a:chExt cx="3587349" cy="3036721"/>
          </a:xfrm>
        </p:grpSpPr>
        <p:sp>
          <p:nvSpPr>
            <p:cNvPr id="12" name="椭圆 11"/>
            <p:cNvSpPr/>
            <p:nvPr userDrawn="1"/>
          </p:nvSpPr>
          <p:spPr>
            <a:xfrm>
              <a:off x="1348310" y="4694927"/>
              <a:ext cx="588089" cy="588089"/>
            </a:xfrm>
            <a:prstGeom prst="ellipse">
              <a:avLst/>
            </a:prstGeom>
            <a:noFill/>
            <a:ln w="12700">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userDrawn="1"/>
          </p:nvSpPr>
          <p:spPr>
            <a:xfrm>
              <a:off x="2962055" y="4101828"/>
              <a:ext cx="926888" cy="926888"/>
            </a:xfrm>
            <a:prstGeom prst="ellipse">
              <a:avLst/>
            </a:prstGeom>
            <a:solidFill>
              <a:srgbClr val="515151">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userDrawn="1"/>
          </p:nvSpPr>
          <p:spPr>
            <a:xfrm>
              <a:off x="2860808" y="2695667"/>
              <a:ext cx="1590676" cy="1590676"/>
            </a:xfrm>
            <a:prstGeom prst="ellipse">
              <a:avLst/>
            </a:prstGeom>
            <a:noFill/>
            <a:ln w="12700">
              <a:solidFill>
                <a:srgbClr val="51515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userDrawn="1"/>
          </p:nvSpPr>
          <p:spPr>
            <a:xfrm>
              <a:off x="1642355" y="2871191"/>
              <a:ext cx="1924945" cy="1895739"/>
            </a:xfrm>
            <a:prstGeom prst="ellipse">
              <a:avLst/>
            </a:prstGeom>
            <a:solidFill>
              <a:schemeClr val="bg1"/>
            </a:solidFill>
            <a:ln w="1143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椭圆 15"/>
            <p:cNvSpPr/>
            <p:nvPr userDrawn="1"/>
          </p:nvSpPr>
          <p:spPr>
            <a:xfrm>
              <a:off x="864135" y="2246295"/>
              <a:ext cx="804338" cy="804338"/>
            </a:xfrm>
            <a:prstGeom prst="ellipse">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3257550" y="2352674"/>
              <a:ext cx="314325" cy="314325"/>
            </a:xfrm>
            <a:prstGeom prst="ellipse">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标题占位符 1">
              <a:extLst>
                <a:ext uri="{FF2B5EF4-FFF2-40B4-BE49-F238E27FC236}">
                  <a16:creationId xmlns:a16="http://schemas.microsoft.com/office/drawing/2014/main" xmlns="" id="{EBBF2F2F-D96E-4638-A53F-CD7237FF5C1E}"/>
                </a:ext>
              </a:extLst>
            </p:cNvPr>
            <p:cNvSpPr txBox="1">
              <a:spLocks noChangeArrowheads="1"/>
            </p:cNvSpPr>
            <p:nvPr userDrawn="1"/>
          </p:nvSpPr>
          <p:spPr bwMode="auto">
            <a:xfrm>
              <a:off x="1822066" y="3328761"/>
              <a:ext cx="1567542"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r>
                <a:rPr lang="zh-CN" altLang="en-US" sz="4000" dirty="0">
                  <a:latin typeface="阿里巴巴普惠体" panose="00020600040101010101" pitchFamily="18" charset="-122"/>
                  <a:ea typeface="阿里巴巴普惠体" panose="00020600040101010101" pitchFamily="18" charset="-122"/>
                  <a:cs typeface="阿里巴巴普惠体" panose="00020600040101010101" pitchFamily="18" charset="-122"/>
                </a:rPr>
                <a:t>总结</a:t>
              </a:r>
            </a:p>
          </p:txBody>
        </p:sp>
      </p:grpSp>
      <p:sp>
        <p:nvSpPr>
          <p:cNvPr id="21" name="标题 1">
            <a:extLst>
              <a:ext uri="{FF2B5EF4-FFF2-40B4-BE49-F238E27FC236}">
                <a16:creationId xmlns:a16="http://schemas.microsoft.com/office/drawing/2014/main" xmlns="" id="{B0EF16AB-AE8A-5D46-82EA-397E62F9359F}"/>
              </a:ext>
            </a:extLst>
          </p:cNvPr>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Tree>
    <p:extLst>
      <p:ext uri="{BB962C8B-B14F-4D97-AF65-F5344CB8AC3E}">
        <p14:creationId xmlns:p14="http://schemas.microsoft.com/office/powerpoint/2010/main" val="417009434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思路">
    <p:spTree>
      <p:nvGrpSpPr>
        <p:cNvPr id="1" name=""/>
        <p:cNvGrpSpPr/>
        <p:nvPr/>
      </p:nvGrpSpPr>
      <p:grpSpPr>
        <a:xfrm>
          <a:off x="0" y="0"/>
          <a:ext cx="0" cy="0"/>
          <a:chOff x="0" y="0"/>
          <a:chExt cx="0" cy="0"/>
        </a:xfrm>
      </p:grpSpPr>
      <p:sp>
        <p:nvSpPr>
          <p:cNvPr id="8" name="文本占位符 3">
            <a:extLst>
              <a:ext uri="{FF2B5EF4-FFF2-40B4-BE49-F238E27FC236}">
                <a16:creationId xmlns:a16="http://schemas.microsoft.com/office/drawing/2014/main" xmlns="" id="{34600FE5-8DCA-46AA-AB57-2E40352BF074}"/>
              </a:ext>
            </a:extLst>
          </p:cNvPr>
          <p:cNvSpPr>
            <a:spLocks noGrp="1"/>
          </p:cNvSpPr>
          <p:nvPr>
            <p:ph type="body" sz="quarter" idx="10" hasCustomPrompt="1"/>
          </p:nvPr>
        </p:nvSpPr>
        <p:spPr>
          <a:xfrm>
            <a:off x="5126584" y="1463040"/>
            <a:ext cx="5760538" cy="4511040"/>
          </a:xfrm>
          <a:prstGeom prst="rect">
            <a:avLst/>
          </a:prstGeom>
        </p:spPr>
        <p:txBody>
          <a:bodyPr anchor="ct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tabLst/>
              <a:defRPr sz="1800">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585" indent="0">
              <a:buNone/>
              <a:defRPr/>
            </a:lvl2pPr>
            <a:lvl3pPr marL="1219170" indent="0">
              <a:buNone/>
              <a:defRPr/>
            </a:lvl3pPr>
            <a:lvl4pPr marL="1828755"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sp>
        <p:nvSpPr>
          <p:cNvPr id="10" name="标题占位符 1">
            <a:extLst>
              <a:ext uri="{FF2B5EF4-FFF2-40B4-BE49-F238E27FC236}">
                <a16:creationId xmlns:a16="http://schemas.microsoft.com/office/drawing/2014/main" xmlns="" id="{EBBF2F2F-D96E-4638-A53F-CD7237FF5C1E}"/>
              </a:ext>
            </a:extLst>
          </p:cNvPr>
          <p:cNvSpPr txBox="1">
            <a:spLocks noChangeArrowheads="1"/>
          </p:cNvSpPr>
          <p:nvPr userDrawn="1"/>
        </p:nvSpPr>
        <p:spPr bwMode="auto">
          <a:xfrm>
            <a:off x="0" y="2889250"/>
            <a:ext cx="5105400"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defRPr/>
            </a:pPr>
            <a:r>
              <a:rPr lang="zh-CN" altLang="en-US" sz="48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总结</a:t>
            </a:r>
            <a:endParaRPr lang="zh-TW" altLang="zh-CN" sz="48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21" name="标题 1">
            <a:extLst>
              <a:ext uri="{FF2B5EF4-FFF2-40B4-BE49-F238E27FC236}">
                <a16:creationId xmlns:a16="http://schemas.microsoft.com/office/drawing/2014/main" xmlns="" id="{B0EF16AB-AE8A-5D46-82EA-397E62F9359F}"/>
              </a:ext>
            </a:extLst>
          </p:cNvPr>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
        <p:nvSpPr>
          <p:cNvPr id="15" name="泪珠形 14">
            <a:extLst>
              <a:ext uri="{FF2B5EF4-FFF2-40B4-BE49-F238E27FC236}">
                <a16:creationId xmlns:a16="http://schemas.microsoft.com/office/drawing/2014/main" xmlns="" id="{0EFAFC56-5B16-1644-BDCA-117D21E2806E}"/>
              </a:ext>
            </a:extLst>
          </p:cNvPr>
          <p:cNvSpPr/>
          <p:nvPr userDrawn="1"/>
        </p:nvSpPr>
        <p:spPr>
          <a:xfrm>
            <a:off x="1013943" y="3264492"/>
            <a:ext cx="1399001" cy="1399001"/>
          </a:xfrm>
          <a:prstGeom prst="teardrop">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0" name="泪珠形 19">
            <a:extLst>
              <a:ext uri="{FF2B5EF4-FFF2-40B4-BE49-F238E27FC236}">
                <a16:creationId xmlns:a16="http://schemas.microsoft.com/office/drawing/2014/main" xmlns="" id="{02C17FF1-E140-B64F-AF1C-FE17A937E731}"/>
              </a:ext>
            </a:extLst>
          </p:cNvPr>
          <p:cNvSpPr/>
          <p:nvPr userDrawn="1"/>
        </p:nvSpPr>
        <p:spPr>
          <a:xfrm>
            <a:off x="1645363" y="2434299"/>
            <a:ext cx="2017950" cy="2017950"/>
          </a:xfrm>
          <a:prstGeom prst="teardrop">
            <a:avLst/>
          </a:prstGeom>
          <a:solidFill>
            <a:schemeClr val="bg1"/>
          </a:solidFill>
          <a:ln w="114300">
            <a:solidFill>
              <a:srgbClr val="B602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2" name="标题占位符 1">
            <a:extLst>
              <a:ext uri="{FF2B5EF4-FFF2-40B4-BE49-F238E27FC236}">
                <a16:creationId xmlns:a16="http://schemas.microsoft.com/office/drawing/2014/main" xmlns="" id="{F639FB5D-6047-3448-A319-F4FD2BA72BB3}"/>
              </a:ext>
            </a:extLst>
          </p:cNvPr>
          <p:cNvSpPr txBox="1">
            <a:spLocks noChangeArrowheads="1"/>
          </p:cNvSpPr>
          <p:nvPr userDrawn="1"/>
        </p:nvSpPr>
        <p:spPr bwMode="auto">
          <a:xfrm>
            <a:off x="1938193" y="2679748"/>
            <a:ext cx="1567542" cy="154657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r>
              <a:rPr lang="zh-CN" altLang="en-US" sz="3600" dirty="0">
                <a:latin typeface="阿里巴巴普惠体" panose="00020600040101010101" pitchFamily="18" charset="-122"/>
                <a:ea typeface="阿里巴巴普惠体" panose="00020600040101010101" pitchFamily="18" charset="-122"/>
                <a:cs typeface="阿里巴巴普惠体" panose="00020600040101010101" pitchFamily="18" charset="-122"/>
              </a:rPr>
              <a:t>思路</a:t>
            </a:r>
            <a:endParaRPr lang="en-US" altLang="zh-CN" sz="3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23" name="泪珠形 22">
            <a:extLst>
              <a:ext uri="{FF2B5EF4-FFF2-40B4-BE49-F238E27FC236}">
                <a16:creationId xmlns:a16="http://schemas.microsoft.com/office/drawing/2014/main" xmlns="" id="{0C1BFADD-1066-B04B-BD99-C7E20F0FA73E}"/>
              </a:ext>
            </a:extLst>
          </p:cNvPr>
          <p:cNvSpPr/>
          <p:nvPr userDrawn="1"/>
        </p:nvSpPr>
        <p:spPr>
          <a:xfrm>
            <a:off x="3663313" y="4089233"/>
            <a:ext cx="439924" cy="439924"/>
          </a:xfrm>
          <a:prstGeom prst="teardrop">
            <a:avLst/>
          </a:prstGeom>
          <a:solidFill>
            <a:srgbClr val="515151">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4" name="泪珠形 23">
            <a:extLst>
              <a:ext uri="{FF2B5EF4-FFF2-40B4-BE49-F238E27FC236}">
                <a16:creationId xmlns:a16="http://schemas.microsoft.com/office/drawing/2014/main" xmlns="" id="{20149FF9-71F5-FB43-A7A0-BB0C90CB4486}"/>
              </a:ext>
            </a:extLst>
          </p:cNvPr>
          <p:cNvSpPr/>
          <p:nvPr userDrawn="1"/>
        </p:nvSpPr>
        <p:spPr>
          <a:xfrm>
            <a:off x="2152487" y="2051117"/>
            <a:ext cx="260457" cy="260457"/>
          </a:xfrm>
          <a:prstGeom prst="teardrop">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5" name="泪珠形 24">
            <a:extLst>
              <a:ext uri="{FF2B5EF4-FFF2-40B4-BE49-F238E27FC236}">
                <a16:creationId xmlns:a16="http://schemas.microsoft.com/office/drawing/2014/main" xmlns="" id="{098F3E8C-7A22-A34B-817A-438DDA0CAC1C}"/>
              </a:ext>
            </a:extLst>
          </p:cNvPr>
          <p:cNvSpPr/>
          <p:nvPr userDrawn="1"/>
        </p:nvSpPr>
        <p:spPr>
          <a:xfrm>
            <a:off x="844996" y="3381144"/>
            <a:ext cx="562210" cy="562210"/>
          </a:xfrm>
          <a:prstGeom prst="teardrop">
            <a:avLst/>
          </a:prstGeom>
          <a:noFill/>
          <a:ln w="12700">
            <a:solidFill>
              <a:srgbClr val="DE0014"/>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Tree>
    <p:extLst>
      <p:ext uri="{BB962C8B-B14F-4D97-AF65-F5344CB8AC3E}">
        <p14:creationId xmlns:p14="http://schemas.microsoft.com/office/powerpoint/2010/main" val="18206875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版式">
    <p:spTree>
      <p:nvGrpSpPr>
        <p:cNvPr id="1" name=""/>
        <p:cNvGrpSpPr/>
        <p:nvPr/>
      </p:nvGrpSpPr>
      <p:grpSpPr>
        <a:xfrm>
          <a:off x="0" y="0"/>
          <a:ext cx="0" cy="0"/>
          <a:chOff x="0" y="0"/>
          <a:chExt cx="0" cy="0"/>
        </a:xfrm>
      </p:grpSpPr>
      <p:sp>
        <p:nvSpPr>
          <p:cNvPr id="8" name="文本占位符 7">
            <a:extLst>
              <a:ext uri="{FF2B5EF4-FFF2-40B4-BE49-F238E27FC236}">
                <a16:creationId xmlns:a16="http://schemas.microsoft.com/office/drawing/2014/main" xmlns="" id="{81B62E64-63F1-3949-8E18-11A80E8D9F0D}"/>
              </a:ext>
            </a:extLst>
          </p:cNvPr>
          <p:cNvSpPr>
            <a:spLocks noGrp="1"/>
          </p:cNvSpPr>
          <p:nvPr>
            <p:ph type="body" sz="quarter" idx="10"/>
          </p:nvPr>
        </p:nvSpPr>
        <p:spPr>
          <a:xfrm>
            <a:off x="5019358" y="1006475"/>
            <a:ext cx="5973761" cy="4256405"/>
          </a:xfrm>
          <a:prstGeom prst="rect">
            <a:avLst/>
          </a:prstGeom>
        </p:spPr>
        <p:txBody>
          <a:bodyPr anchor="ctr"/>
          <a:lstStyle>
            <a:lvl1pPr marL="457189" marR="0" indent="-457189" algn="l" defTabSz="914400" rtl="0" eaLnBrk="0" fontAlgn="base" latinLnBrk="0" hangingPunct="0">
              <a:lnSpc>
                <a:spcPct val="200000"/>
              </a:lnSpc>
              <a:spcBef>
                <a:spcPct val="20000"/>
              </a:spcBef>
              <a:spcAft>
                <a:spcPct val="0"/>
              </a:spcAft>
              <a:buClrTx/>
              <a:buSzTx/>
              <a:buFont typeface="Wingdings" pitchFamily="2" charset="2"/>
              <a:buChar char="u"/>
              <a:tabLst/>
              <a:defRPr sz="1800">
                <a:solidFill>
                  <a:schemeClr val="tx1">
                    <a:lumMod val="75000"/>
                    <a:lumOff val="25000"/>
                  </a:schemeClr>
                </a:solidFill>
              </a:defRPr>
            </a:lvl1pPr>
          </a:lstStyle>
          <a:p>
            <a:pPr lvl="0"/>
            <a:r>
              <a:rPr kumimoji="1" lang="zh-CN" altLang="en-US" dirty="0"/>
              <a:t>单击此处编辑母版文本样式</a:t>
            </a:r>
            <a:endParaRPr kumimoji="1" lang="en-US" altLang="zh-CN" dirty="0"/>
          </a:p>
          <a:p>
            <a:pPr lvl="0"/>
            <a:r>
              <a:rPr kumimoji="1" lang="zh-CN" altLang="en-US" dirty="0"/>
              <a:t>根据实际内容可调整文字高低的位置</a:t>
            </a:r>
            <a:endParaRPr kumimoji="1" lang="en-US" altLang="zh-CN" dirty="0"/>
          </a:p>
          <a:p>
            <a:pPr marL="457189" marR="0" lvl="0" indent="-457189" algn="l" defTabSz="914400" rtl="0" eaLnBrk="0" fontAlgn="base" latinLnBrk="0" hangingPunct="0">
              <a:lnSpc>
                <a:spcPct val="200000"/>
              </a:lnSpc>
              <a:spcBef>
                <a:spcPct val="20000"/>
              </a:spcBef>
              <a:spcAft>
                <a:spcPct val="0"/>
              </a:spcAft>
              <a:buClrTx/>
              <a:buSzTx/>
              <a:buFont typeface="Wingdings" pitchFamily="2" charset="2"/>
              <a:buChar char="u"/>
              <a:tabLst/>
              <a:defRPr/>
            </a:pPr>
            <a:r>
              <a:rPr kumimoji="1" lang="zh-CN" altLang="en-US" dirty="0"/>
              <a:t>此内容上下居中对齐，可根据实际情况微调位置和字体大小</a:t>
            </a:r>
          </a:p>
          <a:p>
            <a:pPr lvl="0"/>
            <a:endParaRPr kumimoji="1" lang="zh-CN" altLang="en-US" dirty="0"/>
          </a:p>
        </p:txBody>
      </p:sp>
    </p:spTree>
    <p:extLst>
      <p:ext uri="{BB962C8B-B14F-4D97-AF65-F5344CB8AC3E}">
        <p14:creationId xmlns:p14="http://schemas.microsoft.com/office/powerpoint/2010/main" val="356469422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今日作业">
    <p:spTree>
      <p:nvGrpSpPr>
        <p:cNvPr id="1" name=""/>
        <p:cNvGrpSpPr/>
        <p:nvPr/>
      </p:nvGrpSpPr>
      <p:grpSpPr>
        <a:xfrm>
          <a:off x="0" y="0"/>
          <a:ext cx="0" cy="0"/>
          <a:chOff x="0" y="0"/>
          <a:chExt cx="0" cy="0"/>
        </a:xfrm>
      </p:grpSpPr>
      <p:sp>
        <p:nvSpPr>
          <p:cNvPr id="43" name="矩形 42">
            <a:extLst>
              <a:ext uri="{FF2B5EF4-FFF2-40B4-BE49-F238E27FC236}">
                <a16:creationId xmlns:a16="http://schemas.microsoft.com/office/drawing/2014/main" xmlns="" id="{4AB6E3BD-F819-724D-9482-568CE7A3A1F8}"/>
              </a:ext>
            </a:extLst>
          </p:cNvPr>
          <p:cNvSpPr/>
          <p:nvPr userDrawn="1"/>
        </p:nvSpPr>
        <p:spPr>
          <a:xfrm rot="2700000">
            <a:off x="3564412" y="3089727"/>
            <a:ext cx="936368" cy="936368"/>
          </a:xfrm>
          <a:prstGeom prst="rect">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39" name="矩形 38">
            <a:extLst>
              <a:ext uri="{FF2B5EF4-FFF2-40B4-BE49-F238E27FC236}">
                <a16:creationId xmlns:a16="http://schemas.microsoft.com/office/drawing/2014/main" xmlns="" id="{19BD6F73-BC4E-714F-81EB-5276C9B1460A}"/>
              </a:ext>
            </a:extLst>
          </p:cNvPr>
          <p:cNvSpPr/>
          <p:nvPr userDrawn="1"/>
        </p:nvSpPr>
        <p:spPr>
          <a:xfrm rot="2700000">
            <a:off x="3711024" y="4032814"/>
            <a:ext cx="643144" cy="643144"/>
          </a:xfrm>
          <a:prstGeom prst="rect">
            <a:avLst/>
          </a:prstGeom>
          <a:noFill/>
          <a:ln w="12700">
            <a:solidFill>
              <a:srgbClr val="51515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41" name="矩形 40">
            <a:extLst>
              <a:ext uri="{FF2B5EF4-FFF2-40B4-BE49-F238E27FC236}">
                <a16:creationId xmlns:a16="http://schemas.microsoft.com/office/drawing/2014/main" xmlns="" id="{93788A09-8D86-D048-B1A9-A02E86D4E252}"/>
              </a:ext>
            </a:extLst>
          </p:cNvPr>
          <p:cNvSpPr/>
          <p:nvPr userDrawn="1"/>
        </p:nvSpPr>
        <p:spPr>
          <a:xfrm rot="2700000">
            <a:off x="1595908" y="2140629"/>
            <a:ext cx="219635" cy="219635"/>
          </a:xfrm>
          <a:prstGeom prst="rect">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42" name="矩形 41">
            <a:extLst>
              <a:ext uri="{FF2B5EF4-FFF2-40B4-BE49-F238E27FC236}">
                <a16:creationId xmlns:a16="http://schemas.microsoft.com/office/drawing/2014/main" xmlns="" id="{B9328185-789E-DD42-AA27-851035E2E6BA}"/>
              </a:ext>
            </a:extLst>
          </p:cNvPr>
          <p:cNvSpPr/>
          <p:nvPr userDrawn="1"/>
        </p:nvSpPr>
        <p:spPr>
          <a:xfrm rot="2700000">
            <a:off x="1559312" y="4247863"/>
            <a:ext cx="494750" cy="494750"/>
          </a:xfrm>
          <a:prstGeom prst="rect">
            <a:avLst/>
          </a:prstGeom>
          <a:solidFill>
            <a:srgbClr val="515151">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44" name="矩形 43">
            <a:extLst>
              <a:ext uri="{FF2B5EF4-FFF2-40B4-BE49-F238E27FC236}">
                <a16:creationId xmlns:a16="http://schemas.microsoft.com/office/drawing/2014/main" xmlns="" id="{5F2080FE-05C6-2340-B7D7-FCDE4D780420}"/>
              </a:ext>
            </a:extLst>
          </p:cNvPr>
          <p:cNvSpPr/>
          <p:nvPr userDrawn="1"/>
        </p:nvSpPr>
        <p:spPr>
          <a:xfrm rot="2700000">
            <a:off x="986540" y="2161712"/>
            <a:ext cx="361655" cy="361655"/>
          </a:xfrm>
          <a:prstGeom prst="rect">
            <a:avLst/>
          </a:prstGeom>
          <a:noFill/>
          <a:ln w="12700">
            <a:solidFill>
              <a:srgbClr val="51515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40" name="矩形 39">
            <a:extLst>
              <a:ext uri="{FF2B5EF4-FFF2-40B4-BE49-F238E27FC236}">
                <a16:creationId xmlns:a16="http://schemas.microsoft.com/office/drawing/2014/main" xmlns="" id="{990C36A6-06C1-0647-8725-306AE7D5DB42}"/>
              </a:ext>
            </a:extLst>
          </p:cNvPr>
          <p:cNvSpPr/>
          <p:nvPr userDrawn="1"/>
        </p:nvSpPr>
        <p:spPr>
          <a:xfrm rot="2700000">
            <a:off x="1815645" y="2537749"/>
            <a:ext cx="1828800" cy="1828800"/>
          </a:xfrm>
          <a:prstGeom prst="rect">
            <a:avLst/>
          </a:prstGeom>
          <a:solidFill>
            <a:schemeClr val="bg1"/>
          </a:solidFill>
          <a:ln w="1143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8" name="文本占位符 3">
            <a:extLst>
              <a:ext uri="{FF2B5EF4-FFF2-40B4-BE49-F238E27FC236}">
                <a16:creationId xmlns:a16="http://schemas.microsoft.com/office/drawing/2014/main" xmlns="" id="{34600FE5-8DCA-46AA-AB57-2E40352BF074}"/>
              </a:ext>
            </a:extLst>
          </p:cNvPr>
          <p:cNvSpPr>
            <a:spLocks noGrp="1"/>
          </p:cNvSpPr>
          <p:nvPr>
            <p:ph type="body" sz="quarter" idx="10" hasCustomPrompt="1"/>
          </p:nvPr>
        </p:nvSpPr>
        <p:spPr>
          <a:xfrm>
            <a:off x="5126584" y="1371600"/>
            <a:ext cx="5760538" cy="4673600"/>
          </a:xfrm>
          <a:prstGeom prst="rect">
            <a:avLst/>
          </a:prstGeom>
        </p:spPr>
        <p:txBody>
          <a:bodyPr anchor="ct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tabLst/>
              <a:defRPr sz="1800">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585" indent="0">
              <a:buNone/>
              <a:defRPr/>
            </a:lvl2pPr>
            <a:lvl3pPr marL="1219170" indent="0">
              <a:buNone/>
              <a:defRPr/>
            </a:lvl3pPr>
            <a:lvl4pPr marL="1828755"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sp>
        <p:nvSpPr>
          <p:cNvPr id="21" name="标题 1">
            <a:extLst>
              <a:ext uri="{FF2B5EF4-FFF2-40B4-BE49-F238E27FC236}">
                <a16:creationId xmlns:a16="http://schemas.microsoft.com/office/drawing/2014/main" xmlns="" id="{B0EF16AB-AE8A-5D46-82EA-397E62F9359F}"/>
              </a:ext>
            </a:extLst>
          </p:cNvPr>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
        <p:nvSpPr>
          <p:cNvPr id="33" name="标题占位符 1">
            <a:extLst>
              <a:ext uri="{FF2B5EF4-FFF2-40B4-BE49-F238E27FC236}">
                <a16:creationId xmlns:a16="http://schemas.microsoft.com/office/drawing/2014/main" xmlns="" id="{C9A22D05-8FDB-7546-BB47-01F708903CCD}"/>
              </a:ext>
            </a:extLst>
          </p:cNvPr>
          <p:cNvSpPr txBox="1">
            <a:spLocks noChangeArrowheads="1"/>
          </p:cNvSpPr>
          <p:nvPr userDrawn="1"/>
        </p:nvSpPr>
        <p:spPr bwMode="auto">
          <a:xfrm>
            <a:off x="1938193" y="2679748"/>
            <a:ext cx="1567542" cy="154657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r>
              <a:rPr lang="zh-CN" altLang="en-US" sz="3600" dirty="0">
                <a:latin typeface="阿里巴巴普惠体" panose="00020600040101010101" pitchFamily="18" charset="-122"/>
                <a:ea typeface="阿里巴巴普惠体" panose="00020600040101010101" pitchFamily="18" charset="-122"/>
                <a:cs typeface="阿里巴巴普惠体" panose="00020600040101010101" pitchFamily="18" charset="-122"/>
              </a:rPr>
              <a:t>今日</a:t>
            </a:r>
            <a:endParaRPr lang="en-US" altLang="zh-CN" sz="3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gn="ctr"/>
            <a:r>
              <a:rPr lang="zh-CN" altLang="en-US" sz="3600" dirty="0">
                <a:latin typeface="阿里巴巴普惠体" panose="00020600040101010101" pitchFamily="18" charset="-122"/>
                <a:ea typeface="阿里巴巴普惠体" panose="00020600040101010101" pitchFamily="18" charset="-122"/>
                <a:cs typeface="阿里巴巴普惠体" panose="00020600040101010101" pitchFamily="18" charset="-122"/>
              </a:rPr>
              <a:t>作业</a:t>
            </a:r>
          </a:p>
        </p:txBody>
      </p:sp>
      <p:sp>
        <p:nvSpPr>
          <p:cNvPr id="45" name="矩形 44">
            <a:extLst>
              <a:ext uri="{FF2B5EF4-FFF2-40B4-BE49-F238E27FC236}">
                <a16:creationId xmlns:a16="http://schemas.microsoft.com/office/drawing/2014/main" xmlns="" id="{9C7A4DAB-DC8A-9A43-A443-C9AE1D1E2698}"/>
              </a:ext>
            </a:extLst>
          </p:cNvPr>
          <p:cNvSpPr/>
          <p:nvPr userDrawn="1"/>
        </p:nvSpPr>
        <p:spPr>
          <a:xfrm rot="2700000">
            <a:off x="4273426" y="2466440"/>
            <a:ext cx="263657" cy="263657"/>
          </a:xfrm>
          <a:prstGeom prst="rect">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Tree>
    <p:extLst>
      <p:ext uri="{BB962C8B-B14F-4D97-AF65-F5344CB8AC3E}">
        <p14:creationId xmlns:p14="http://schemas.microsoft.com/office/powerpoint/2010/main" val="403392248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结束页">
    <p:spTree>
      <p:nvGrpSpPr>
        <p:cNvPr id="1" name=""/>
        <p:cNvGrpSpPr/>
        <p:nvPr/>
      </p:nvGrpSpPr>
      <p:grpSpPr>
        <a:xfrm>
          <a:off x="0" y="0"/>
          <a:ext cx="0" cy="0"/>
          <a:chOff x="0" y="0"/>
          <a:chExt cx="0" cy="0"/>
        </a:xfrm>
      </p:grpSpPr>
    </p:spTree>
    <p:extLst>
      <p:ext uri="{BB962C8B-B14F-4D97-AF65-F5344CB8AC3E}">
        <p14:creationId xmlns:p14="http://schemas.microsoft.com/office/powerpoint/2010/main" val="27041511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学习目标">
    <p:spTree>
      <p:nvGrpSpPr>
        <p:cNvPr id="1" name=""/>
        <p:cNvGrpSpPr/>
        <p:nvPr/>
      </p:nvGrpSpPr>
      <p:grpSpPr>
        <a:xfrm>
          <a:off x="0" y="0"/>
          <a:ext cx="0" cy="0"/>
          <a:chOff x="0" y="0"/>
          <a:chExt cx="0" cy="0"/>
        </a:xfrm>
      </p:grpSpPr>
      <p:sp>
        <p:nvSpPr>
          <p:cNvPr id="8" name="文本占位符 7">
            <a:extLst>
              <a:ext uri="{FF2B5EF4-FFF2-40B4-BE49-F238E27FC236}">
                <a16:creationId xmlns:a16="http://schemas.microsoft.com/office/drawing/2014/main" xmlns="" id="{81B62E64-63F1-3949-8E18-11A80E8D9F0D}"/>
              </a:ext>
            </a:extLst>
          </p:cNvPr>
          <p:cNvSpPr>
            <a:spLocks noGrp="1"/>
          </p:cNvSpPr>
          <p:nvPr>
            <p:ph type="body" sz="quarter" idx="10"/>
          </p:nvPr>
        </p:nvSpPr>
        <p:spPr>
          <a:xfrm>
            <a:off x="4866958" y="1087755"/>
            <a:ext cx="6298881" cy="4855845"/>
          </a:xfrm>
          <a:prstGeom prst="rect">
            <a:avLst/>
          </a:prstGeom>
        </p:spPr>
        <p:txBody>
          <a:bodyPr anchor="ctr"/>
          <a:lstStyle>
            <a:lvl1pPr>
              <a:lnSpc>
                <a:spcPct val="200000"/>
              </a:lnSpc>
              <a:buFont typeface="+mj-lt"/>
              <a:buAutoNum type="arabicPeriod"/>
              <a:defRPr sz="1800">
                <a:solidFill>
                  <a:schemeClr val="tx1">
                    <a:lumMod val="75000"/>
                    <a:lumOff val="25000"/>
                  </a:schemeClr>
                </a:solidFill>
              </a:defRPr>
            </a:lvl1pPr>
          </a:lstStyle>
          <a:p>
            <a:pPr lvl="0"/>
            <a:r>
              <a:rPr kumimoji="1" lang="zh-CN" altLang="en-US" dirty="0"/>
              <a:t>单击此处编辑母版文本样式</a:t>
            </a:r>
            <a:endParaRPr kumimoji="1" lang="en-US" altLang="zh-CN" dirty="0"/>
          </a:p>
          <a:p>
            <a:pPr lvl="0"/>
            <a:r>
              <a:rPr kumimoji="1" lang="zh-CN" altLang="en-US" dirty="0"/>
              <a:t>根据实际内容可调整文字高低的位置</a:t>
            </a:r>
            <a:endParaRPr kumimoji="1" lang="en-US" altLang="zh-CN" dirty="0"/>
          </a:p>
          <a:p>
            <a:pPr lvl="0"/>
            <a:r>
              <a:rPr kumimoji="1" lang="zh-CN" altLang="en-US" dirty="0"/>
              <a:t>此内容上下居中对齐，可根据实际情况微调位置和字体大小</a:t>
            </a:r>
          </a:p>
        </p:txBody>
      </p:sp>
    </p:spTree>
    <p:extLst>
      <p:ext uri="{BB962C8B-B14F-4D97-AF65-F5344CB8AC3E}">
        <p14:creationId xmlns:p14="http://schemas.microsoft.com/office/powerpoint/2010/main" val="21962598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章节页版式（一级+二级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8F239209-2A8D-D940-8FA0-61988543E499}"/>
              </a:ext>
            </a:extLst>
          </p:cNvPr>
          <p:cNvSpPr>
            <a:spLocks noGrp="1"/>
          </p:cNvSpPr>
          <p:nvPr>
            <p:ph type="ctrTitle" hasCustomPrompt="1"/>
          </p:nvPr>
        </p:nvSpPr>
        <p:spPr>
          <a:xfrm>
            <a:off x="5273040" y="2398078"/>
            <a:ext cx="6725920" cy="548322"/>
          </a:xfrm>
          <a:prstGeom prst="rect">
            <a:avLst/>
          </a:prstGeom>
        </p:spPr>
        <p:txBody>
          <a:bodyPr anchor="t">
            <a:normAutofit/>
          </a:bodyPr>
          <a:lstStyle>
            <a:lvl1pPr algn="l">
              <a:defRPr sz="3600" b="0" i="0">
                <a:solidFill>
                  <a:schemeClr val="tx1">
                    <a:lumMod val="85000"/>
                    <a:lumOff val="15000"/>
                  </a:schemeClr>
                </a:solidFill>
                <a:latin typeface="Alibaba PuHuiTi B" pitchFamily="18" charset="-122"/>
                <a:ea typeface="Alibaba PuHuiTi B" pitchFamily="18" charset="-122"/>
                <a:cs typeface="Alibaba PuHuiTi B" pitchFamily="18" charset="-122"/>
              </a:defRPr>
            </a:lvl1pPr>
          </a:lstStyle>
          <a:p>
            <a:r>
              <a:rPr kumimoji="1" lang="zh-CN" altLang="en-US" dirty="0"/>
              <a:t>标题，右侧章节自行设置，如</a:t>
            </a:r>
            <a:r>
              <a:rPr kumimoji="1" lang="en-US" altLang="zh-CN" dirty="0"/>
              <a:t>01</a:t>
            </a:r>
            <a:endParaRPr kumimoji="1" lang="zh-CN" altLang="en-US" dirty="0"/>
          </a:p>
        </p:txBody>
      </p:sp>
      <p:sp>
        <p:nvSpPr>
          <p:cNvPr id="16" name="文本占位符 15">
            <a:extLst>
              <a:ext uri="{FF2B5EF4-FFF2-40B4-BE49-F238E27FC236}">
                <a16:creationId xmlns:a16="http://schemas.microsoft.com/office/drawing/2014/main" xmlns="" id="{CA56E57C-1F68-E948-87DC-0FF15A8C7DE7}"/>
              </a:ext>
            </a:extLst>
          </p:cNvPr>
          <p:cNvSpPr>
            <a:spLocks noGrp="1"/>
          </p:cNvSpPr>
          <p:nvPr>
            <p:ph type="body" idx="10" hasCustomPrompt="1"/>
          </p:nvPr>
        </p:nvSpPr>
        <p:spPr>
          <a:xfrm>
            <a:off x="5273040" y="3069272"/>
            <a:ext cx="5466080" cy="2031047"/>
          </a:xfrm>
          <a:prstGeom prst="rect">
            <a:avLst/>
          </a:prstGeom>
        </p:spPr>
        <p:txBody>
          <a:bodyPr/>
          <a:lstStyle>
            <a:lvl1pPr>
              <a:lnSpc>
                <a:spcPct val="150000"/>
              </a:lnSpc>
              <a:defRPr sz="1600" b="0" i="0">
                <a:solidFill>
                  <a:schemeClr val="tx1">
                    <a:lumMod val="65000"/>
                    <a:lumOff val="35000"/>
                  </a:schemeClr>
                </a:solidFill>
                <a:latin typeface="Alibaba PuHuiTi R" pitchFamily="18" charset="-122"/>
                <a:ea typeface="Alibaba PuHuiTi R" pitchFamily="18" charset="-122"/>
                <a:cs typeface="Alibaba PuHuiTi R" pitchFamily="18" charset="-122"/>
              </a:defRPr>
            </a:lvl1pPr>
            <a:lvl2pPr>
              <a:buNone/>
              <a:defRPr b="0" i="0">
                <a:latin typeface="Alibaba PuHuiTi R" pitchFamily="18" charset="-122"/>
                <a:ea typeface="Alibaba PuHuiTi R" pitchFamily="18" charset="-122"/>
                <a:cs typeface="Alibaba PuHuiTi R" pitchFamily="18" charset="-122"/>
              </a:defRPr>
            </a:lvl2pPr>
            <a:lvl3pPr>
              <a:defRPr b="0" i="0">
                <a:latin typeface="Alibaba PuHuiTi R" pitchFamily="18" charset="-122"/>
                <a:ea typeface="Alibaba PuHuiTi R" pitchFamily="18" charset="-122"/>
                <a:cs typeface="Alibaba PuHuiTi R" pitchFamily="18" charset="-122"/>
              </a:defRPr>
            </a:lvl3pPr>
            <a:lvl4pPr>
              <a:defRPr b="0" i="0">
                <a:latin typeface="Alibaba PuHuiTi R" pitchFamily="18" charset="-122"/>
                <a:ea typeface="Alibaba PuHuiTi R" pitchFamily="18" charset="-122"/>
                <a:cs typeface="Alibaba PuHuiTi R" pitchFamily="18" charset="-122"/>
              </a:defRPr>
            </a:lvl4pPr>
            <a:lvl5pPr>
              <a:defRPr b="0" i="0">
                <a:latin typeface="Alibaba PuHuiTi R" pitchFamily="18" charset="-122"/>
                <a:ea typeface="Alibaba PuHuiTi R" pitchFamily="18" charset="-122"/>
                <a:cs typeface="Alibaba PuHuiTi R" pitchFamily="18" charset="-122"/>
              </a:defRPr>
            </a:lvl5pPr>
          </a:lstStyle>
          <a:p>
            <a:pPr lvl="0"/>
            <a:r>
              <a:rPr kumimoji="1" lang="zh-CN" altLang="en-US" dirty="0"/>
              <a:t>输入具体主讲内容</a:t>
            </a:r>
            <a:endParaRPr kumimoji="1" lang="en-US" altLang="zh-CN" dirty="0"/>
          </a:p>
          <a:p>
            <a:pPr lvl="0"/>
            <a:r>
              <a:rPr kumimoji="1" lang="zh-CN" altLang="en-US" dirty="0"/>
              <a:t>可根据标题数量调整字体大小</a:t>
            </a:r>
          </a:p>
        </p:txBody>
      </p:sp>
      <p:sp>
        <p:nvSpPr>
          <p:cNvPr id="17" name="文本占位符 13">
            <a:extLst>
              <a:ext uri="{FF2B5EF4-FFF2-40B4-BE49-F238E27FC236}">
                <a16:creationId xmlns:a16="http://schemas.microsoft.com/office/drawing/2014/main" xmlns="" id="{01590D97-7CA9-B247-806A-885950A786CD}"/>
              </a:ext>
            </a:extLst>
          </p:cNvPr>
          <p:cNvSpPr>
            <a:spLocks noGrp="1"/>
          </p:cNvSpPr>
          <p:nvPr>
            <p:ph type="body" sz="quarter" idx="11" hasCustomPrompt="1"/>
          </p:nvPr>
        </p:nvSpPr>
        <p:spPr>
          <a:xfrm>
            <a:off x="3881755" y="2468880"/>
            <a:ext cx="1127125" cy="1148080"/>
          </a:xfrm>
          <a:prstGeom prst="rect">
            <a:avLst/>
          </a:prstGeom>
        </p:spPr>
        <p:txBody>
          <a:bodyPr anchor="ctr"/>
          <a:lstStyle>
            <a:lvl1pPr algn="ctr">
              <a:buNone/>
              <a:defRPr sz="4000" b="1" i="0">
                <a:solidFill>
                  <a:srgbClr val="FFFFFF"/>
                </a:solidFill>
                <a:latin typeface="Alibaba PuHuiTi B" pitchFamily="18" charset="-122"/>
                <a:ea typeface="Alibaba PuHuiTi B" pitchFamily="18" charset="-122"/>
                <a:cs typeface="Alibaba PuHuiTi B" pitchFamily="18" charset="-122"/>
              </a:defRPr>
            </a:lvl1pPr>
            <a:lvl2pPr>
              <a:buNone/>
              <a:defRPr/>
            </a:lvl2pPr>
            <a:lvl3pPr>
              <a:buNone/>
              <a:defRPr/>
            </a:lvl3pPr>
            <a:lvl4pPr>
              <a:buNone/>
              <a:defRPr/>
            </a:lvl4pPr>
            <a:lvl5pPr>
              <a:buNone/>
              <a:defRPr/>
            </a:lvl5pPr>
          </a:lstStyle>
          <a:p>
            <a:pPr lvl="0"/>
            <a:r>
              <a:rPr kumimoji="1" lang="zh-CN" altLang="en-US" dirty="0"/>
              <a:t>章</a:t>
            </a:r>
          </a:p>
        </p:txBody>
      </p:sp>
    </p:spTree>
    <p:extLst>
      <p:ext uri="{BB962C8B-B14F-4D97-AF65-F5344CB8AC3E}">
        <p14:creationId xmlns:p14="http://schemas.microsoft.com/office/powerpoint/2010/main" val="1987603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章节页版式（一级标题）">
    <p:spTree>
      <p:nvGrpSpPr>
        <p:cNvPr id="1" name=""/>
        <p:cNvGrpSpPr/>
        <p:nvPr/>
      </p:nvGrpSpPr>
      <p:grpSpPr>
        <a:xfrm>
          <a:off x="0" y="0"/>
          <a:ext cx="0" cy="0"/>
          <a:chOff x="0" y="0"/>
          <a:chExt cx="0" cy="0"/>
        </a:xfrm>
      </p:grpSpPr>
      <p:sp>
        <p:nvSpPr>
          <p:cNvPr id="12" name="标题 11">
            <a:extLst>
              <a:ext uri="{FF2B5EF4-FFF2-40B4-BE49-F238E27FC236}">
                <a16:creationId xmlns:a16="http://schemas.microsoft.com/office/drawing/2014/main" xmlns="" id="{ED1003EB-0D97-5849-AC50-BFB3EDAA3B2B}"/>
              </a:ext>
            </a:extLst>
          </p:cNvPr>
          <p:cNvSpPr>
            <a:spLocks noGrp="1"/>
          </p:cNvSpPr>
          <p:nvPr>
            <p:ph type="title" hasCustomPrompt="1"/>
          </p:nvPr>
        </p:nvSpPr>
        <p:spPr>
          <a:xfrm>
            <a:off x="5232400" y="2766218"/>
            <a:ext cx="6654800" cy="1325563"/>
          </a:xfrm>
          <a:prstGeom prst="rect">
            <a:avLst/>
          </a:prstGeom>
        </p:spPr>
        <p:txBody>
          <a:bodyPr/>
          <a:lstStyle>
            <a:lvl1pPr>
              <a:defRPr sz="3200" b="0" i="0">
                <a:solidFill>
                  <a:schemeClr val="tx1">
                    <a:lumMod val="85000"/>
                    <a:lumOff val="15000"/>
                  </a:schemeClr>
                </a:solidFill>
                <a:latin typeface="Alibaba PuHuiTi B" pitchFamily="18" charset="-122"/>
                <a:ea typeface="Alibaba PuHuiTi B" pitchFamily="18" charset="-122"/>
                <a:cs typeface="Alibaba PuHuiTi B" pitchFamily="18" charset="-122"/>
              </a:defRPr>
            </a:lvl1pPr>
          </a:lstStyle>
          <a:p>
            <a:r>
              <a:rPr kumimoji="1" lang="zh-CN" altLang="en-US" dirty="0"/>
              <a:t>章节标题，右侧章节数字需自行设置</a:t>
            </a:r>
          </a:p>
        </p:txBody>
      </p:sp>
      <p:sp>
        <p:nvSpPr>
          <p:cNvPr id="14" name="文本占位符 13">
            <a:extLst>
              <a:ext uri="{FF2B5EF4-FFF2-40B4-BE49-F238E27FC236}">
                <a16:creationId xmlns:a16="http://schemas.microsoft.com/office/drawing/2014/main" xmlns="" id="{0C8E5D29-3E75-FC46-80C9-2080D9268EBF}"/>
              </a:ext>
            </a:extLst>
          </p:cNvPr>
          <p:cNvSpPr>
            <a:spLocks noGrp="1"/>
          </p:cNvSpPr>
          <p:nvPr>
            <p:ph type="body" sz="quarter" idx="10" hasCustomPrompt="1"/>
          </p:nvPr>
        </p:nvSpPr>
        <p:spPr>
          <a:xfrm>
            <a:off x="3881755" y="2468880"/>
            <a:ext cx="1127125" cy="1148080"/>
          </a:xfrm>
          <a:prstGeom prst="rect">
            <a:avLst/>
          </a:prstGeom>
        </p:spPr>
        <p:txBody>
          <a:bodyPr anchor="ctr"/>
          <a:lstStyle>
            <a:lvl1pPr algn="ctr">
              <a:buNone/>
              <a:defRPr sz="4000" b="1" i="0">
                <a:solidFill>
                  <a:srgbClr val="FFFFFF"/>
                </a:solidFill>
                <a:latin typeface="Alibaba PuHuiTi B" pitchFamily="18" charset="-122"/>
                <a:ea typeface="Alibaba PuHuiTi B" pitchFamily="18" charset="-122"/>
                <a:cs typeface="Alibaba PuHuiTi B" pitchFamily="18" charset="-122"/>
              </a:defRPr>
            </a:lvl1pPr>
            <a:lvl2pPr>
              <a:buNone/>
              <a:defRPr/>
            </a:lvl2pPr>
            <a:lvl3pPr>
              <a:buNone/>
              <a:defRPr/>
            </a:lvl3pPr>
            <a:lvl4pPr>
              <a:buNone/>
              <a:defRPr/>
            </a:lvl4pPr>
            <a:lvl5pPr>
              <a:buNone/>
              <a:defRPr/>
            </a:lvl5pPr>
          </a:lstStyle>
          <a:p>
            <a:pPr lvl="0"/>
            <a:r>
              <a:rPr kumimoji="1" lang="zh-CN" altLang="en-US" dirty="0"/>
              <a:t>章</a:t>
            </a:r>
          </a:p>
        </p:txBody>
      </p:sp>
    </p:spTree>
    <p:extLst>
      <p:ext uri="{BB962C8B-B14F-4D97-AF65-F5344CB8AC3E}">
        <p14:creationId xmlns:p14="http://schemas.microsoft.com/office/powerpoint/2010/main" val="33153341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二级标题+正文内容（无编号）">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BE6C2551-88ED-4239-96A2-7F3C49A205FD}"/>
              </a:ext>
            </a:extLst>
          </p:cNvPr>
          <p:cNvSpPr>
            <a:spLocks noGrp="1"/>
          </p:cNvSpPr>
          <p:nvPr>
            <p:ph type="title" hasCustomPrompt="1"/>
          </p:nvPr>
        </p:nvSpPr>
        <p:spPr>
          <a:xfrm>
            <a:off x="710880" y="234029"/>
            <a:ext cx="8771021" cy="517190"/>
          </a:xfrm>
          <a:prstGeom prst="rect">
            <a:avLst/>
          </a:prstGeom>
        </p:spPr>
        <p:txBody>
          <a:bodyPr anchor="ctr" anchorCtr="0"/>
          <a:lstStyle>
            <a:lvl1pPr>
              <a:defRPr sz="2400" b="1" i="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
        <p:nvSpPr>
          <p:cNvPr id="10" name="文本占位符 9">
            <a:extLst>
              <a:ext uri="{FF2B5EF4-FFF2-40B4-BE49-F238E27FC236}">
                <a16:creationId xmlns:a16="http://schemas.microsoft.com/office/drawing/2014/main" xmlns="" id="{1BE760B7-955D-46DB-9CF6-0F5E75ACEF47}"/>
              </a:ext>
            </a:extLst>
          </p:cNvPr>
          <p:cNvSpPr>
            <a:spLocks noGrp="1"/>
          </p:cNvSpPr>
          <p:nvPr>
            <p:ph type="body" sz="quarter" idx="10" hasCustomPrompt="1"/>
          </p:nvPr>
        </p:nvSpPr>
        <p:spPr>
          <a:xfrm>
            <a:off x="710880" y="940081"/>
            <a:ext cx="10698800" cy="517190"/>
          </a:xfrm>
          <a:prstGeom prst="rect">
            <a:avLst/>
          </a:prstGeom>
        </p:spPr>
        <p:txBody>
          <a:bodyPr anchor="ctr" anchorCtr="0"/>
          <a:lstStyle>
            <a:lvl1pPr marL="0" indent="0">
              <a:buNone/>
              <a:defRPr lang="zh-CN" altLang="en-US" sz="18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marL="0" lvl="0" indent="0">
              <a:buNone/>
            </a:pPr>
            <a:r>
              <a:rPr lang="zh-CN" altLang="en-US" dirty="0"/>
              <a:t>正文二级标题</a:t>
            </a:r>
            <a:r>
              <a:rPr lang="en-US" altLang="zh-CN" dirty="0"/>
              <a:t>-</a:t>
            </a:r>
            <a:r>
              <a:rPr lang="zh-CN" altLang="en-US" dirty="0"/>
              <a:t>阿里巴巴普惠体</a:t>
            </a:r>
            <a:r>
              <a:rPr lang="en-US" altLang="zh-CN" dirty="0"/>
              <a:t>18</a:t>
            </a:r>
            <a:r>
              <a:rPr lang="zh-CN" altLang="en-US" dirty="0"/>
              <a:t>号</a:t>
            </a:r>
          </a:p>
        </p:txBody>
      </p:sp>
      <p:sp>
        <p:nvSpPr>
          <p:cNvPr id="12" name="文本占位符 11">
            <a:extLst>
              <a:ext uri="{FF2B5EF4-FFF2-40B4-BE49-F238E27FC236}">
                <a16:creationId xmlns:a16="http://schemas.microsoft.com/office/drawing/2014/main" xmlns="" id="{0F12D90F-BB49-421D-A9D1-C25C2A378E5A}"/>
              </a:ext>
            </a:extLst>
          </p:cNvPr>
          <p:cNvSpPr>
            <a:spLocks noGrp="1"/>
          </p:cNvSpPr>
          <p:nvPr>
            <p:ph type="body" sz="quarter" idx="11" hasCustomPrompt="1"/>
          </p:nvPr>
        </p:nvSpPr>
        <p:spPr>
          <a:xfrm>
            <a:off x="710880" y="1656000"/>
            <a:ext cx="10698800" cy="4219575"/>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此为正文内容，字体不可改，阿里巴巴普惠体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p>
        </p:txBody>
      </p:sp>
    </p:spTree>
    <p:extLst>
      <p:ext uri="{BB962C8B-B14F-4D97-AF65-F5344CB8AC3E}">
        <p14:creationId xmlns:p14="http://schemas.microsoft.com/office/powerpoint/2010/main" val="1888985133"/>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二级标题+正文内容（项目符号）">
    <p:spTree>
      <p:nvGrpSpPr>
        <p:cNvPr id="1" name=""/>
        <p:cNvGrpSpPr/>
        <p:nvPr/>
      </p:nvGrpSpPr>
      <p:grpSpPr>
        <a:xfrm>
          <a:off x="0" y="0"/>
          <a:ext cx="0" cy="0"/>
          <a:chOff x="0" y="0"/>
          <a:chExt cx="0" cy="0"/>
        </a:xfrm>
      </p:grpSpPr>
      <p:sp>
        <p:nvSpPr>
          <p:cNvPr id="4" name="文本占位符 11">
            <a:extLst>
              <a:ext uri="{FF2B5EF4-FFF2-40B4-BE49-F238E27FC236}">
                <a16:creationId xmlns:a16="http://schemas.microsoft.com/office/drawing/2014/main" xmlns="" id="{052D8D2A-DC76-4246-B7A3-897EC5980424}"/>
              </a:ext>
            </a:extLst>
          </p:cNvPr>
          <p:cNvSpPr>
            <a:spLocks noGrp="1"/>
          </p:cNvSpPr>
          <p:nvPr>
            <p:ph type="body" sz="quarter" idx="11" hasCustomPrompt="1"/>
          </p:nvPr>
        </p:nvSpPr>
        <p:spPr>
          <a:xfrm>
            <a:off x="710881" y="1646133"/>
            <a:ext cx="10749598" cy="4219575"/>
          </a:xfrm>
          <a:prstGeom prst="rect">
            <a:avLst/>
          </a:prstGeom>
        </p:spPr>
        <p:txBody>
          <a:bodyPr/>
          <a:lstStyle>
            <a:lvl1pPr marL="360000" indent="-360000">
              <a:lnSpc>
                <a:spcPct val="150000"/>
              </a:lnSpc>
              <a:buClr>
                <a:srgbClr val="404040"/>
              </a:buClr>
              <a:buSzPct val="85000"/>
              <a:buFont typeface="Wingdings" pitchFamily="2" charset="2"/>
              <a:buChar char="l"/>
              <a:tabLst/>
              <a:defRPr lang="en-US" altLang="zh-CN" sz="1600" b="0" i="0" dirty="0">
                <a:solidFill>
                  <a:schemeClr val="tx1">
                    <a:lumMod val="85000"/>
                    <a:lumOff val="15000"/>
                  </a:schemeClr>
                </a:solidFill>
                <a:latin typeface="Alibaba PuHuiTi R" pitchFamily="18" charset="-122"/>
                <a:ea typeface="Alibaba PuHuiTi R" pitchFamily="18" charset="-122"/>
                <a:cs typeface="Alibaba PuHuiTi R" pitchFamily="18" charset="-122"/>
              </a:defRPr>
            </a:lvl1pPr>
            <a:lvl2pPr marL="719138" indent="-358775">
              <a:lnSpc>
                <a:spcPct val="150000"/>
              </a:lnSpc>
              <a:buFont typeface="Wingdings" pitchFamily="2" charset="2"/>
              <a:buChar char="l"/>
              <a:tabLst/>
              <a:defRPr lang="en-US" altLang="zh-CN" sz="1400" b="0" i="0" dirty="0">
                <a:latin typeface="Alibaba PuHuiTi R" pitchFamily="18" charset="-122"/>
                <a:ea typeface="Alibaba PuHuiTi R" pitchFamily="18" charset="-122"/>
                <a:cs typeface="Alibaba PuHuiTi R" pitchFamily="18" charset="-122"/>
              </a:defRPr>
            </a:lvl2pPr>
            <a:lvl3pPr marL="1079500" indent="-358775">
              <a:lnSpc>
                <a:spcPct val="150000"/>
              </a:lnSpc>
              <a:buFont typeface="Arial" panose="020B0604020202020204" pitchFamily="34" charset="0"/>
              <a:buChar char="•"/>
              <a:tabLst/>
              <a:defRPr lang="zh-CN" altLang="en-US" sz="1400" b="0" i="0" dirty="0"/>
            </a:lvl3pPr>
          </a:lstStyle>
          <a:p>
            <a:pPr marL="0" lvl="0" indent="0">
              <a:lnSpc>
                <a:spcPct val="150000"/>
              </a:lnSpc>
              <a:buNone/>
            </a:pPr>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lvl="1"/>
            <a:r>
              <a:rPr lang="zh-CN" altLang="en-US" dirty="0"/>
              <a:t>技术特性</a:t>
            </a:r>
            <a:r>
              <a:rPr lang="en-US" altLang="zh-CN" dirty="0"/>
              <a:t>1</a:t>
            </a:r>
          </a:p>
          <a:p>
            <a:pPr lvl="1"/>
            <a:r>
              <a:rPr lang="zh-CN" altLang="en-US" dirty="0"/>
              <a:t>技术特性</a:t>
            </a:r>
            <a:r>
              <a:rPr lang="en-US" altLang="zh-CN" dirty="0"/>
              <a:t>2</a:t>
            </a:r>
          </a:p>
          <a:p>
            <a:pPr lvl="2"/>
            <a:r>
              <a:rPr lang="zh-CN" altLang="en-US" dirty="0"/>
              <a:t>要点</a:t>
            </a:r>
            <a:r>
              <a:rPr lang="en-US" altLang="zh-CN" dirty="0"/>
              <a:t>1</a:t>
            </a:r>
          </a:p>
          <a:p>
            <a:pPr lvl="2"/>
            <a:r>
              <a:rPr lang="zh-CN" altLang="en-US" dirty="0"/>
              <a:t>要点</a:t>
            </a:r>
            <a:r>
              <a:rPr lang="en-US" altLang="zh-CN" dirty="0"/>
              <a:t>2</a:t>
            </a:r>
            <a:endParaRPr lang="zh-CN" altLang="en-US" dirty="0"/>
          </a:p>
        </p:txBody>
      </p:sp>
      <p:sp>
        <p:nvSpPr>
          <p:cNvPr id="5" name="标题 1">
            <a:extLst>
              <a:ext uri="{FF2B5EF4-FFF2-40B4-BE49-F238E27FC236}">
                <a16:creationId xmlns:a16="http://schemas.microsoft.com/office/drawing/2014/main" xmlns="" id="{49FCFB1A-E1EE-3245-9778-ABB7ACB14FA5}"/>
              </a:ext>
            </a:extLst>
          </p:cNvPr>
          <p:cNvSpPr>
            <a:spLocks noGrp="1"/>
          </p:cNvSpPr>
          <p:nvPr>
            <p:ph type="title" hasCustomPrompt="1"/>
          </p:nvPr>
        </p:nvSpPr>
        <p:spPr>
          <a:xfrm>
            <a:off x="710880" y="24418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
        <p:nvSpPr>
          <p:cNvPr id="6" name="文本占位符 9">
            <a:extLst>
              <a:ext uri="{FF2B5EF4-FFF2-40B4-BE49-F238E27FC236}">
                <a16:creationId xmlns:a16="http://schemas.microsoft.com/office/drawing/2014/main" xmlns="" id="{2DD40269-A2A6-814E-991D-1DBB12873808}"/>
              </a:ext>
            </a:extLst>
          </p:cNvPr>
          <p:cNvSpPr>
            <a:spLocks noGrp="1"/>
          </p:cNvSpPr>
          <p:nvPr>
            <p:ph type="body" sz="quarter" idx="10" hasCustomPrompt="1"/>
          </p:nvPr>
        </p:nvSpPr>
        <p:spPr>
          <a:xfrm>
            <a:off x="710880" y="940081"/>
            <a:ext cx="10749599" cy="517190"/>
          </a:xfrm>
          <a:prstGeom prst="rect">
            <a:avLst/>
          </a:prstGeom>
        </p:spPr>
        <p:txBody>
          <a:bodyPr anchor="ctr" anchorCtr="0"/>
          <a:lstStyle>
            <a:lvl1pPr marL="0" indent="0">
              <a:buNone/>
              <a:defRPr lang="zh-CN" altLang="en-US" sz="18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marL="0" lvl="0" indent="0">
              <a:buNone/>
            </a:pPr>
            <a:r>
              <a:rPr lang="zh-CN" altLang="en-US" dirty="0"/>
              <a:t>正文二级标题</a:t>
            </a:r>
            <a:r>
              <a:rPr lang="en-US" altLang="zh-CN" dirty="0"/>
              <a:t>-</a:t>
            </a:r>
            <a:r>
              <a:rPr lang="zh-CN" altLang="en-US" dirty="0"/>
              <a:t>阿里巴巴普惠体</a:t>
            </a:r>
            <a:r>
              <a:rPr lang="en-US" altLang="zh-CN" dirty="0"/>
              <a:t>18</a:t>
            </a:r>
            <a:r>
              <a:rPr lang="zh-CN" altLang="en-US" dirty="0"/>
              <a:t>号</a:t>
            </a:r>
          </a:p>
        </p:txBody>
      </p:sp>
    </p:spTree>
    <p:extLst>
      <p:ext uri="{BB962C8B-B14F-4D97-AF65-F5344CB8AC3E}">
        <p14:creationId xmlns:p14="http://schemas.microsoft.com/office/powerpoint/2010/main" val="16399144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二级标题+正文内容（数字编号）">
    <p:spTree>
      <p:nvGrpSpPr>
        <p:cNvPr id="1" name=""/>
        <p:cNvGrpSpPr/>
        <p:nvPr/>
      </p:nvGrpSpPr>
      <p:grpSpPr>
        <a:xfrm>
          <a:off x="0" y="0"/>
          <a:ext cx="0" cy="0"/>
          <a:chOff x="0" y="0"/>
          <a:chExt cx="0" cy="0"/>
        </a:xfrm>
      </p:grpSpPr>
      <p:sp>
        <p:nvSpPr>
          <p:cNvPr id="4" name="文本占位符 11">
            <a:extLst>
              <a:ext uri="{FF2B5EF4-FFF2-40B4-BE49-F238E27FC236}">
                <a16:creationId xmlns:a16="http://schemas.microsoft.com/office/drawing/2014/main" xmlns="" id="{052D8D2A-DC76-4246-B7A3-897EC5980424}"/>
              </a:ext>
            </a:extLst>
          </p:cNvPr>
          <p:cNvSpPr>
            <a:spLocks noGrp="1"/>
          </p:cNvSpPr>
          <p:nvPr>
            <p:ph type="body" sz="quarter" idx="11" hasCustomPrompt="1"/>
          </p:nvPr>
        </p:nvSpPr>
        <p:spPr>
          <a:xfrm>
            <a:off x="710879" y="1646133"/>
            <a:ext cx="10719120" cy="4219575"/>
          </a:xfrm>
          <a:prstGeom prst="rect">
            <a:avLst/>
          </a:prstGeom>
        </p:spPr>
        <p:txBody>
          <a:bodyPr/>
          <a:lstStyle>
            <a:lvl1pPr marL="360000" indent="-360000">
              <a:lnSpc>
                <a:spcPct val="150000"/>
              </a:lnSpc>
              <a:buClr>
                <a:srgbClr val="404040"/>
              </a:buClr>
              <a:buSzPct val="85000"/>
              <a:buFont typeface="+mj-lt"/>
              <a:buAutoNum type="arabicPeriod"/>
              <a:tabLst/>
              <a:def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720000" indent="-360000">
              <a:lnSpc>
                <a:spcPct val="150000"/>
              </a:lnSpc>
              <a:buFont typeface="+mj-lt"/>
              <a:buAutoNum type="arabicPeriod"/>
              <a:tabLst/>
              <a:defRPr lang="en-US" altLang="zh-CN" sz="1400" b="0" i="0" dirty="0">
                <a:latin typeface="Alibaba PuHuiTi R" pitchFamily="18" charset="-122"/>
                <a:ea typeface="Alibaba PuHuiTi R" pitchFamily="18" charset="-122"/>
                <a:cs typeface="Alibaba PuHuiTi R" pitchFamily="18" charset="-122"/>
              </a:defRPr>
            </a:lvl2pPr>
            <a:lvl3pPr marL="1079500" indent="-358775">
              <a:lnSpc>
                <a:spcPct val="150000"/>
              </a:lnSpc>
              <a:buFont typeface="+mj-ea"/>
              <a:buAutoNum type="circleNumDbPlain"/>
              <a:tabLst/>
              <a:defRPr lang="zh-CN" altLang="en-US" sz="1400" b="0" i="0" dirty="0"/>
            </a:lvl3pPr>
          </a:lstStyle>
          <a:p>
            <a:pPr marL="0" lvl="0" indent="0">
              <a:lnSpc>
                <a:spcPct val="150000"/>
              </a:lnSpc>
              <a:buNone/>
            </a:pPr>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lvl="1"/>
            <a:r>
              <a:rPr lang="zh-CN" altLang="en-US" dirty="0"/>
              <a:t>技术特性</a:t>
            </a:r>
            <a:r>
              <a:rPr lang="en-US" altLang="zh-CN" dirty="0"/>
              <a:t>1</a:t>
            </a:r>
          </a:p>
          <a:p>
            <a:pPr lvl="1"/>
            <a:r>
              <a:rPr lang="zh-CN" altLang="en-US" dirty="0"/>
              <a:t>技术特性</a:t>
            </a:r>
            <a:r>
              <a:rPr lang="en-US" altLang="zh-CN" dirty="0"/>
              <a:t>2</a:t>
            </a:r>
          </a:p>
          <a:p>
            <a:pPr lvl="2"/>
            <a:r>
              <a:rPr lang="zh-CN" altLang="en-US" dirty="0"/>
              <a:t>要点</a:t>
            </a:r>
            <a:r>
              <a:rPr lang="en-US" altLang="zh-CN" dirty="0"/>
              <a:t>1</a:t>
            </a:r>
          </a:p>
          <a:p>
            <a:pPr lvl="2"/>
            <a:r>
              <a:rPr lang="zh-CN" altLang="en-US" dirty="0"/>
              <a:t>要点</a:t>
            </a:r>
            <a:r>
              <a:rPr lang="en-US" altLang="zh-CN" dirty="0"/>
              <a:t>2</a:t>
            </a:r>
            <a:endParaRPr lang="zh-CN" altLang="en-US" dirty="0"/>
          </a:p>
        </p:txBody>
      </p:sp>
      <p:sp>
        <p:nvSpPr>
          <p:cNvPr id="5" name="标题 1">
            <a:extLst>
              <a:ext uri="{FF2B5EF4-FFF2-40B4-BE49-F238E27FC236}">
                <a16:creationId xmlns:a16="http://schemas.microsoft.com/office/drawing/2014/main" xmlns="" id="{64C54839-92D5-0E4E-B9C2-203FF53C3229}"/>
              </a:ext>
            </a:extLst>
          </p:cNvPr>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
        <p:nvSpPr>
          <p:cNvPr id="6" name="文本占位符 9">
            <a:extLst>
              <a:ext uri="{FF2B5EF4-FFF2-40B4-BE49-F238E27FC236}">
                <a16:creationId xmlns:a16="http://schemas.microsoft.com/office/drawing/2014/main" xmlns="" id="{E5CC542A-FF04-5243-BA82-1AC7B0A112E0}"/>
              </a:ext>
            </a:extLst>
          </p:cNvPr>
          <p:cNvSpPr>
            <a:spLocks noGrp="1"/>
          </p:cNvSpPr>
          <p:nvPr>
            <p:ph type="body" sz="quarter" idx="10" hasCustomPrompt="1"/>
          </p:nvPr>
        </p:nvSpPr>
        <p:spPr>
          <a:xfrm>
            <a:off x="710881" y="940081"/>
            <a:ext cx="10719120" cy="517190"/>
          </a:xfrm>
          <a:prstGeom prst="rect">
            <a:avLst/>
          </a:prstGeom>
        </p:spPr>
        <p:txBody>
          <a:bodyPr anchor="ctr" anchorCtr="0"/>
          <a:lstStyle>
            <a:lvl1pPr marL="0" indent="0">
              <a:buNone/>
              <a:defRPr sz="1800" b="1">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正文二级标题</a:t>
            </a:r>
            <a:r>
              <a:rPr lang="en-US" altLang="zh-CN" dirty="0"/>
              <a:t>-</a:t>
            </a:r>
            <a:r>
              <a:rPr lang="zh-CN" altLang="en-US" dirty="0"/>
              <a:t>阿里巴巴普惠体</a:t>
            </a:r>
            <a:r>
              <a:rPr lang="en-US" altLang="zh-CN" dirty="0"/>
              <a:t>18</a:t>
            </a:r>
            <a:r>
              <a:rPr lang="zh-CN" altLang="en-US" dirty="0"/>
              <a:t>号</a:t>
            </a:r>
          </a:p>
        </p:txBody>
      </p:sp>
    </p:spTree>
    <p:extLst>
      <p:ext uri="{BB962C8B-B14F-4D97-AF65-F5344CB8AC3E}">
        <p14:creationId xmlns:p14="http://schemas.microsoft.com/office/powerpoint/2010/main" val="28627675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二级标题">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xmlns="" id="{E4D92416-D30F-8049-AD27-C955EC07F253}"/>
              </a:ext>
            </a:extLst>
          </p:cNvPr>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
        <p:nvSpPr>
          <p:cNvPr id="5" name="文本占位符 9">
            <a:extLst>
              <a:ext uri="{FF2B5EF4-FFF2-40B4-BE49-F238E27FC236}">
                <a16:creationId xmlns:a16="http://schemas.microsoft.com/office/drawing/2014/main" xmlns="" id="{FB933948-E99B-AD48-8B41-DEA66BC8FB53}"/>
              </a:ext>
            </a:extLst>
          </p:cNvPr>
          <p:cNvSpPr>
            <a:spLocks noGrp="1"/>
          </p:cNvSpPr>
          <p:nvPr>
            <p:ph type="body" sz="quarter" idx="10" hasCustomPrompt="1"/>
          </p:nvPr>
        </p:nvSpPr>
        <p:spPr>
          <a:xfrm>
            <a:off x="710880" y="940081"/>
            <a:ext cx="10748056" cy="517190"/>
          </a:xfrm>
          <a:prstGeom prst="rect">
            <a:avLst/>
          </a:prstGeom>
        </p:spPr>
        <p:txBody>
          <a:bodyPr anchor="ctr" anchorCtr="0"/>
          <a:lstStyle>
            <a:lvl1pPr marL="0" indent="0">
              <a:buNone/>
              <a:defRPr sz="1800" b="1">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正文二级标题</a:t>
            </a:r>
            <a:r>
              <a:rPr lang="en-US" altLang="zh-CN" dirty="0"/>
              <a:t>-</a:t>
            </a:r>
            <a:r>
              <a:rPr lang="zh-CN" altLang="en-US" dirty="0"/>
              <a:t>阿里巴巴普惠体</a:t>
            </a:r>
            <a:r>
              <a:rPr lang="en-US" altLang="zh-CN" dirty="0"/>
              <a:t>18</a:t>
            </a:r>
            <a:r>
              <a:rPr lang="zh-CN" altLang="en-US" dirty="0"/>
              <a:t>号</a:t>
            </a:r>
          </a:p>
        </p:txBody>
      </p:sp>
      <p:sp>
        <p:nvSpPr>
          <p:cNvPr id="6" name="文本占位符 11">
            <a:extLst>
              <a:ext uri="{FF2B5EF4-FFF2-40B4-BE49-F238E27FC236}">
                <a16:creationId xmlns:a16="http://schemas.microsoft.com/office/drawing/2014/main" xmlns="" id="{D8BA1B0F-468D-0446-AB7E-B23A83414DF2}"/>
              </a:ext>
            </a:extLst>
          </p:cNvPr>
          <p:cNvSpPr>
            <a:spLocks noGrp="1"/>
          </p:cNvSpPr>
          <p:nvPr>
            <p:ph type="body" sz="quarter" idx="11" hasCustomPrompt="1"/>
          </p:nvPr>
        </p:nvSpPr>
        <p:spPr>
          <a:xfrm>
            <a:off x="710880" y="1646133"/>
            <a:ext cx="10748057" cy="4219575"/>
          </a:xfrm>
          <a:prstGeom prst="rect">
            <a:avLst/>
          </a:prstGeom>
        </p:spPr>
        <p:txBody>
          <a:bodyPr/>
          <a:lstStyle>
            <a:lvl1pPr marL="360000" indent="-360000">
              <a:lnSpc>
                <a:spcPct val="150000"/>
              </a:lnSpc>
              <a:buClr>
                <a:srgbClr val="404040"/>
              </a:buClr>
              <a:buSzPct val="85000"/>
              <a:buFont typeface="Wingdings" pitchFamily="2" charset="2"/>
              <a:buChar char="l"/>
              <a:tabLst/>
              <a:defRPr lang="zh-CN" altLang="en-US" sz="16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1pPr>
            <a:lvl2pPr marL="719138" indent="-358775">
              <a:buFont typeface="Wingdings" pitchFamily="2" charset="2"/>
              <a:buChar char="l"/>
              <a:tabLst/>
              <a:defRPr lang="en-US" altLang="zh-CN" sz="14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2pPr>
            <a:lvl3pPr marL="1079500" indent="-358775">
              <a:buFont typeface="Wingdings" pitchFamily="2" charset="2"/>
              <a:buChar char="l"/>
              <a:tabLst/>
              <a:defRPr lang="zh-CN" altLang="en-US" sz="14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3pPr>
          </a:lstStyle>
          <a:p>
            <a:pPr lvl="0"/>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marL="720000" lvl="1" indent="-360000" algn="l" rtl="0" eaLnBrk="0" fontAlgn="base" hangingPunct="0">
              <a:lnSpc>
                <a:spcPct val="150000"/>
              </a:lnSpc>
              <a:spcBef>
                <a:spcPct val="20000"/>
              </a:spcBef>
              <a:spcAft>
                <a:spcPct val="0"/>
              </a:spcAft>
              <a:buClr>
                <a:srgbClr val="404040"/>
              </a:buClr>
              <a:buSzPct val="85000"/>
              <a:buFont typeface="Wingdings" pitchFamily="2" charset="2"/>
              <a:buChar char="p"/>
              <a:tabLst/>
            </a:pPr>
            <a:r>
              <a:rPr lang="zh-CN" altLang="en-US" dirty="0"/>
              <a:t>技术特性</a:t>
            </a:r>
            <a:r>
              <a:rPr lang="en-US" altLang="zh-CN" dirty="0"/>
              <a:t>1</a:t>
            </a:r>
          </a:p>
          <a:p>
            <a:pPr marL="720000" lvl="1" indent="-360000" algn="l" rtl="0" eaLnBrk="0" fontAlgn="base" hangingPunct="0">
              <a:lnSpc>
                <a:spcPct val="150000"/>
              </a:lnSpc>
              <a:spcBef>
                <a:spcPct val="20000"/>
              </a:spcBef>
              <a:spcAft>
                <a:spcPct val="0"/>
              </a:spcAft>
              <a:buClr>
                <a:srgbClr val="404040"/>
              </a:buClr>
              <a:buSzPct val="85000"/>
              <a:buFont typeface="Wingdings" pitchFamily="2" charset="2"/>
              <a:buChar char="p"/>
              <a:tabLst/>
            </a:pPr>
            <a:r>
              <a:rPr lang="zh-CN" altLang="en-US" dirty="0"/>
              <a:t>技术特性</a:t>
            </a:r>
            <a:r>
              <a:rPr lang="en-US" altLang="zh-CN" dirty="0"/>
              <a:t>2</a:t>
            </a:r>
          </a:p>
          <a:p>
            <a:pPr marL="1079500" lvl="2" indent="-358775" algn="l" rtl="0" eaLnBrk="0" fontAlgn="base" hangingPunct="0">
              <a:lnSpc>
                <a:spcPct val="150000"/>
              </a:lnSpc>
              <a:spcBef>
                <a:spcPct val="20000"/>
              </a:spcBef>
              <a:spcAft>
                <a:spcPct val="0"/>
              </a:spcAft>
              <a:buClr>
                <a:srgbClr val="404040"/>
              </a:buClr>
              <a:buSzPct val="85000"/>
              <a:tabLst/>
            </a:pPr>
            <a:r>
              <a:rPr lang="zh-CN" altLang="en-US" dirty="0"/>
              <a:t>要点</a:t>
            </a:r>
            <a:r>
              <a:rPr lang="en-US" altLang="zh-CN" dirty="0"/>
              <a:t>1</a:t>
            </a:r>
          </a:p>
          <a:p>
            <a:pPr marL="1079500" lvl="2" indent="-358775" algn="l" rtl="0" eaLnBrk="0" fontAlgn="base" hangingPunct="0">
              <a:lnSpc>
                <a:spcPct val="150000"/>
              </a:lnSpc>
              <a:spcBef>
                <a:spcPct val="20000"/>
              </a:spcBef>
              <a:spcAft>
                <a:spcPct val="0"/>
              </a:spcAft>
              <a:buClr>
                <a:srgbClr val="404040"/>
              </a:buClr>
              <a:buSzPct val="85000"/>
              <a:tabLst/>
            </a:pPr>
            <a:r>
              <a:rPr lang="zh-CN" altLang="en-US" dirty="0"/>
              <a:t>要点</a:t>
            </a:r>
            <a:r>
              <a:rPr lang="en-US" altLang="zh-CN" dirty="0"/>
              <a:t>2</a:t>
            </a:r>
            <a:endParaRPr lang="zh-CN" altLang="en-US" dirty="0"/>
          </a:p>
        </p:txBody>
      </p:sp>
    </p:spTree>
    <p:extLst>
      <p:ext uri="{BB962C8B-B14F-4D97-AF65-F5344CB8AC3E}">
        <p14:creationId xmlns:p14="http://schemas.microsoft.com/office/powerpoint/2010/main" val="203749740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3.xml"/><Relationship Id="rId1" Type="http://schemas.openxmlformats.org/officeDocument/2006/relationships/slideLayout" Target="../slideLayouts/slideLayout3.xml"/><Relationship Id="rId4" Type="http://schemas.openxmlformats.org/officeDocument/2006/relationships/image" Target="../media/image3.svg"/></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4.xml"/></Relationships>
</file>

<file path=ppt/slideMasters/_rels/slideMaster5.xml.rels><?xml version="1.0" encoding="UTF-8" standalone="yes"?>
<Relationships xmlns="http://schemas.openxmlformats.org/package/2006/relationships"><Relationship Id="rId2" Type="http://schemas.openxmlformats.org/officeDocument/2006/relationships/theme" Target="../theme/theme5.xml"/><Relationship Id="rId1" Type="http://schemas.openxmlformats.org/officeDocument/2006/relationships/slideLayout" Target="../slideLayouts/slideLayout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13.xml"/><Relationship Id="rId13" Type="http://schemas.openxmlformats.org/officeDocument/2006/relationships/slideLayout" Target="../slideLayouts/slideLayout18.xml"/><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slideLayout" Target="../slideLayouts/slideLayout17.xml"/><Relationship Id="rId17" Type="http://schemas.openxmlformats.org/officeDocument/2006/relationships/image" Target="../media/image3.png"/><Relationship Id="rId2" Type="http://schemas.openxmlformats.org/officeDocument/2006/relationships/slideLayout" Target="../slideLayouts/slideLayout7.xml"/><Relationship Id="rId16" Type="http://schemas.openxmlformats.org/officeDocument/2006/relationships/theme" Target="../theme/theme6.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5" Type="http://schemas.openxmlformats.org/officeDocument/2006/relationships/slideLayout" Target="../slideLayouts/slideLayout20.xml"/><Relationship Id="rId10" Type="http://schemas.openxmlformats.org/officeDocument/2006/relationships/slideLayout" Target="../slideLayouts/slideLayout15.xml"/><Relationship Id="rId4" Type="http://schemas.openxmlformats.org/officeDocument/2006/relationships/slideLayout" Target="../slideLayouts/slideLayout9.xml"/><Relationship Id="rId9" Type="http://schemas.openxmlformats.org/officeDocument/2006/relationships/slideLayout" Target="../slideLayouts/slideLayout14.xml"/><Relationship Id="rId14" Type="http://schemas.openxmlformats.org/officeDocument/2006/relationships/slideLayout" Target="../slideLayouts/slideLayout19.xml"/></Relationships>
</file>

<file path=ppt/slideMasters/_rels/slideMaster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theme" Target="../theme/theme7.xml"/><Relationship Id="rId1"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6" name="图片 25">
            <a:extLst>
              <a:ext uri="{FF2B5EF4-FFF2-40B4-BE49-F238E27FC236}">
                <a16:creationId xmlns:a16="http://schemas.microsoft.com/office/drawing/2014/main" xmlns="" id="{D359BD9D-8F8C-A44C-91CC-CA8F5146AA4D}"/>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721677" y="5726430"/>
            <a:ext cx="2748647" cy="448662"/>
          </a:xfrm>
          <a:prstGeom prst="rect">
            <a:avLst/>
          </a:prstGeom>
        </p:spPr>
      </p:pic>
      <p:sp>
        <p:nvSpPr>
          <p:cNvPr id="30" name="六边形 29">
            <a:extLst>
              <a:ext uri="{FF2B5EF4-FFF2-40B4-BE49-F238E27FC236}">
                <a16:creationId xmlns:a16="http://schemas.microsoft.com/office/drawing/2014/main" xmlns="" id="{6F51DA0D-EA98-B14B-A35B-7EDF8DBC5804}"/>
              </a:ext>
            </a:extLst>
          </p:cNvPr>
          <p:cNvSpPr/>
          <p:nvPr userDrawn="1"/>
        </p:nvSpPr>
        <p:spPr>
          <a:xfrm rot="5400000">
            <a:off x="8672366" y="-244234"/>
            <a:ext cx="1034350" cy="1136649"/>
          </a:xfrm>
          <a:custGeom>
            <a:avLst/>
            <a:gdLst>
              <a:gd name="connsiteX0" fmla="*/ 0 w 1318512"/>
              <a:gd name="connsiteY0" fmla="*/ 568325 h 1136649"/>
              <a:gd name="connsiteX1" fmla="*/ 284162 w 1318512"/>
              <a:gd name="connsiteY1" fmla="*/ 0 h 1136649"/>
              <a:gd name="connsiteX2" fmla="*/ 1034350 w 1318512"/>
              <a:gd name="connsiteY2" fmla="*/ 0 h 1136649"/>
              <a:gd name="connsiteX3" fmla="*/ 1318512 w 1318512"/>
              <a:gd name="connsiteY3" fmla="*/ 568325 h 1136649"/>
              <a:gd name="connsiteX4" fmla="*/ 1034350 w 1318512"/>
              <a:gd name="connsiteY4" fmla="*/ 1136649 h 1136649"/>
              <a:gd name="connsiteX5" fmla="*/ 284162 w 1318512"/>
              <a:gd name="connsiteY5" fmla="*/ 1136649 h 1136649"/>
              <a:gd name="connsiteX6" fmla="*/ 0 w 1318512"/>
              <a:gd name="connsiteY6" fmla="*/ 568325 h 1136649"/>
              <a:gd name="connsiteX0" fmla="*/ 0 w 1034350"/>
              <a:gd name="connsiteY0" fmla="*/ 1136649 h 1136649"/>
              <a:gd name="connsiteX1" fmla="*/ 0 w 1034350"/>
              <a:gd name="connsiteY1" fmla="*/ 0 h 1136649"/>
              <a:gd name="connsiteX2" fmla="*/ 750188 w 1034350"/>
              <a:gd name="connsiteY2" fmla="*/ 0 h 1136649"/>
              <a:gd name="connsiteX3" fmla="*/ 1034350 w 1034350"/>
              <a:gd name="connsiteY3" fmla="*/ 568325 h 1136649"/>
              <a:gd name="connsiteX4" fmla="*/ 750188 w 1034350"/>
              <a:gd name="connsiteY4" fmla="*/ 1136649 h 1136649"/>
              <a:gd name="connsiteX5" fmla="*/ 0 w 1034350"/>
              <a:gd name="connsiteY5" fmla="*/ 1136649 h 1136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34350" h="1136649">
                <a:moveTo>
                  <a:pt x="0" y="1136649"/>
                </a:moveTo>
                <a:lnTo>
                  <a:pt x="0" y="0"/>
                </a:lnTo>
                <a:lnTo>
                  <a:pt x="750188" y="0"/>
                </a:lnTo>
                <a:lnTo>
                  <a:pt x="1034350" y="568325"/>
                </a:lnTo>
                <a:lnTo>
                  <a:pt x="750188" y="1136649"/>
                </a:lnTo>
                <a:lnTo>
                  <a:pt x="0" y="1136649"/>
                </a:lnTo>
                <a:close/>
              </a:path>
            </a:pathLst>
          </a:cu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1" name="六边形 30">
            <a:extLst>
              <a:ext uri="{FF2B5EF4-FFF2-40B4-BE49-F238E27FC236}">
                <a16:creationId xmlns:a16="http://schemas.microsoft.com/office/drawing/2014/main" xmlns="" id="{B0F52978-FC9E-FC46-A244-4605B31E7CC6}"/>
              </a:ext>
            </a:extLst>
          </p:cNvPr>
          <p:cNvSpPr/>
          <p:nvPr userDrawn="1"/>
        </p:nvSpPr>
        <p:spPr>
          <a:xfrm rot="5400000">
            <a:off x="9521078" y="753888"/>
            <a:ext cx="523072" cy="450925"/>
          </a:xfrm>
          <a:prstGeom prst="hexagon">
            <a:avLst/>
          </a:prstGeom>
          <a:solidFill>
            <a:srgbClr val="49504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2" name="六边形 31">
            <a:extLst>
              <a:ext uri="{FF2B5EF4-FFF2-40B4-BE49-F238E27FC236}">
                <a16:creationId xmlns:a16="http://schemas.microsoft.com/office/drawing/2014/main" xmlns="" id="{6677D3A6-DA28-9444-815A-4524D9FED995}"/>
              </a:ext>
            </a:extLst>
          </p:cNvPr>
          <p:cNvSpPr/>
          <p:nvPr userDrawn="1"/>
        </p:nvSpPr>
        <p:spPr>
          <a:xfrm rot="5400000">
            <a:off x="8027944" y="996957"/>
            <a:ext cx="523072" cy="450925"/>
          </a:xfrm>
          <a:prstGeom prst="hexagon">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3" name="六边形 32">
            <a:extLst>
              <a:ext uri="{FF2B5EF4-FFF2-40B4-BE49-F238E27FC236}">
                <a16:creationId xmlns:a16="http://schemas.microsoft.com/office/drawing/2014/main" xmlns="" id="{B3967B50-7DD6-B247-97B6-4844195F68D5}"/>
              </a:ext>
            </a:extLst>
          </p:cNvPr>
          <p:cNvSpPr/>
          <p:nvPr userDrawn="1"/>
        </p:nvSpPr>
        <p:spPr>
          <a:xfrm rot="5400000">
            <a:off x="10287577" y="140894"/>
            <a:ext cx="196767" cy="169627"/>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4" name="六边形 33">
            <a:extLst>
              <a:ext uri="{FF2B5EF4-FFF2-40B4-BE49-F238E27FC236}">
                <a16:creationId xmlns:a16="http://schemas.microsoft.com/office/drawing/2014/main" xmlns="" id="{4C290A33-8D65-DC47-BE12-79B4B22A299D}"/>
              </a:ext>
            </a:extLst>
          </p:cNvPr>
          <p:cNvSpPr/>
          <p:nvPr userDrawn="1"/>
        </p:nvSpPr>
        <p:spPr>
          <a:xfrm rot="5400000">
            <a:off x="3684719" y="893697"/>
            <a:ext cx="886529" cy="764250"/>
          </a:xfrm>
          <a:prstGeom prst="hexagon">
            <a:avLst/>
          </a:prstGeom>
          <a:noFill/>
          <a:ln w="9525">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5" name="六边形 34">
            <a:extLst>
              <a:ext uri="{FF2B5EF4-FFF2-40B4-BE49-F238E27FC236}">
                <a16:creationId xmlns:a16="http://schemas.microsoft.com/office/drawing/2014/main" xmlns="" id="{E0867641-ABCE-C84A-84A4-696E52E6543B}"/>
              </a:ext>
            </a:extLst>
          </p:cNvPr>
          <p:cNvSpPr/>
          <p:nvPr userDrawn="1"/>
        </p:nvSpPr>
        <p:spPr>
          <a:xfrm rot="5400000">
            <a:off x="11266257" y="1225116"/>
            <a:ext cx="206955" cy="178410"/>
          </a:xfrm>
          <a:prstGeom prst="hexagon">
            <a:avLst/>
          </a:prstGeom>
          <a:noFill/>
          <a:ln w="9525">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6" name="六边形 35">
            <a:extLst>
              <a:ext uri="{FF2B5EF4-FFF2-40B4-BE49-F238E27FC236}">
                <a16:creationId xmlns:a16="http://schemas.microsoft.com/office/drawing/2014/main" xmlns="" id="{3DC81806-A479-FD47-B1B6-A77189F32D48}"/>
              </a:ext>
            </a:extLst>
          </p:cNvPr>
          <p:cNvSpPr/>
          <p:nvPr userDrawn="1"/>
        </p:nvSpPr>
        <p:spPr>
          <a:xfrm rot="5400000">
            <a:off x="918490" y="676500"/>
            <a:ext cx="206955" cy="178410"/>
          </a:xfrm>
          <a:prstGeom prst="hexagon">
            <a:avLst/>
          </a:prstGeom>
          <a:solidFill>
            <a:srgbClr val="AD2B26"/>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7" name="六边形 36">
            <a:extLst>
              <a:ext uri="{FF2B5EF4-FFF2-40B4-BE49-F238E27FC236}">
                <a16:creationId xmlns:a16="http://schemas.microsoft.com/office/drawing/2014/main" xmlns="" id="{D15987B7-89CB-8549-AEE5-ADD4AED257B7}"/>
              </a:ext>
            </a:extLst>
          </p:cNvPr>
          <p:cNvSpPr/>
          <p:nvPr userDrawn="1"/>
        </p:nvSpPr>
        <p:spPr>
          <a:xfrm rot="5400000">
            <a:off x="4564916" y="775592"/>
            <a:ext cx="369001" cy="318105"/>
          </a:xfrm>
          <a:prstGeom prst="hexagon">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3" name="直线连接符 2">
            <a:extLst>
              <a:ext uri="{FF2B5EF4-FFF2-40B4-BE49-F238E27FC236}">
                <a16:creationId xmlns:a16="http://schemas.microsoft.com/office/drawing/2014/main" xmlns="" id="{382A540C-45FC-EB45-96D5-1EA0511DAF21}"/>
              </a:ext>
            </a:extLst>
          </p:cNvPr>
          <p:cNvCxnSpPr>
            <a:cxnSpLocks/>
          </p:cNvCxnSpPr>
          <p:nvPr userDrawn="1"/>
        </p:nvCxnSpPr>
        <p:spPr>
          <a:xfrm>
            <a:off x="9997213" y="1131213"/>
            <a:ext cx="647089" cy="39664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1" name="直线连接符 40">
            <a:extLst>
              <a:ext uri="{FF2B5EF4-FFF2-40B4-BE49-F238E27FC236}">
                <a16:creationId xmlns:a16="http://schemas.microsoft.com/office/drawing/2014/main" xmlns="" id="{28569DD6-18D5-5D45-BC4E-E4C2727B945C}"/>
              </a:ext>
            </a:extLst>
          </p:cNvPr>
          <p:cNvCxnSpPr>
            <a:cxnSpLocks/>
          </p:cNvCxnSpPr>
          <p:nvPr userDrawn="1"/>
        </p:nvCxnSpPr>
        <p:spPr>
          <a:xfrm>
            <a:off x="3898416" y="466240"/>
            <a:ext cx="691948" cy="36631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47860066"/>
      </p:ext>
    </p:extLst>
  </p:cSld>
  <p:clrMap bg1="lt1" tx1="dk1" bg2="lt2" tx2="dk2" accent1="accent1" accent2="accent2" accent3="accent3" accent4="accent4" accent5="accent5" accent6="accent6" hlink="hlink" folHlink="folHlink"/>
  <p:sldLayoutIdLst>
    <p:sldLayoutId id="2147483697" r:id="rId1"/>
  </p:sldLayoutIdLst>
  <p:txStyles>
    <p:titleStyle>
      <a:lvl1pPr algn="ctr" rtl="0" eaLnBrk="0" fontAlgn="base" hangingPunct="0">
        <a:spcBef>
          <a:spcPct val="0"/>
        </a:spcBef>
        <a:spcAft>
          <a:spcPct val="0"/>
        </a:spcAft>
        <a:defRPr sz="5867" kern="1200">
          <a:solidFill>
            <a:schemeClr val="tx1"/>
          </a:solidFill>
          <a:latin typeface="+mj-lt"/>
          <a:ea typeface="+mj-ea"/>
          <a:cs typeface="+mj-cs"/>
        </a:defRPr>
      </a:lvl1pPr>
      <a:lvl2pPr algn="ctr" rtl="0" eaLnBrk="0" fontAlgn="base" hangingPunct="0">
        <a:spcBef>
          <a:spcPct val="0"/>
        </a:spcBef>
        <a:spcAft>
          <a:spcPct val="0"/>
        </a:spcAft>
        <a:defRPr sz="5867">
          <a:solidFill>
            <a:schemeClr val="tx1"/>
          </a:solidFill>
          <a:latin typeface="Calibri" pitchFamily="34" charset="0"/>
          <a:ea typeface="黑体" pitchFamily="49" charset="-122"/>
        </a:defRPr>
      </a:lvl2pPr>
      <a:lvl3pPr algn="ctr" rtl="0" eaLnBrk="0" fontAlgn="base" hangingPunct="0">
        <a:spcBef>
          <a:spcPct val="0"/>
        </a:spcBef>
        <a:spcAft>
          <a:spcPct val="0"/>
        </a:spcAft>
        <a:defRPr sz="5867">
          <a:solidFill>
            <a:schemeClr val="tx1"/>
          </a:solidFill>
          <a:latin typeface="Calibri" pitchFamily="34" charset="0"/>
          <a:ea typeface="黑体" pitchFamily="49" charset="-122"/>
        </a:defRPr>
      </a:lvl3pPr>
      <a:lvl4pPr algn="ctr" rtl="0" eaLnBrk="0" fontAlgn="base" hangingPunct="0">
        <a:spcBef>
          <a:spcPct val="0"/>
        </a:spcBef>
        <a:spcAft>
          <a:spcPct val="0"/>
        </a:spcAft>
        <a:defRPr sz="5867">
          <a:solidFill>
            <a:schemeClr val="tx1"/>
          </a:solidFill>
          <a:latin typeface="Calibri" pitchFamily="34" charset="0"/>
          <a:ea typeface="黑体" pitchFamily="49" charset="-122"/>
        </a:defRPr>
      </a:lvl4pPr>
      <a:lvl5pPr algn="ctr" rtl="0" eaLnBrk="0" fontAlgn="base" hangingPunct="0">
        <a:spcBef>
          <a:spcPct val="0"/>
        </a:spcBef>
        <a:spcAft>
          <a:spcPct val="0"/>
        </a:spcAft>
        <a:defRPr sz="5867">
          <a:solidFill>
            <a:schemeClr val="tx1"/>
          </a:solidFill>
          <a:latin typeface="Calibri" pitchFamily="34" charset="0"/>
          <a:ea typeface="黑体" pitchFamily="49" charset="-122"/>
        </a:defRPr>
      </a:lvl5pPr>
      <a:lvl6pPr marL="609585" algn="ctr" rtl="0" fontAlgn="base">
        <a:spcBef>
          <a:spcPct val="0"/>
        </a:spcBef>
        <a:spcAft>
          <a:spcPct val="0"/>
        </a:spcAft>
        <a:defRPr sz="5867">
          <a:solidFill>
            <a:schemeClr val="tx1"/>
          </a:solidFill>
          <a:latin typeface="Calibri" pitchFamily="34" charset="0"/>
          <a:ea typeface="宋体" charset="-122"/>
        </a:defRPr>
      </a:lvl6pPr>
      <a:lvl7pPr marL="1219170" algn="ctr" rtl="0" fontAlgn="base">
        <a:spcBef>
          <a:spcPct val="0"/>
        </a:spcBef>
        <a:spcAft>
          <a:spcPct val="0"/>
        </a:spcAft>
        <a:defRPr sz="5867">
          <a:solidFill>
            <a:schemeClr val="tx1"/>
          </a:solidFill>
          <a:latin typeface="Calibri" pitchFamily="34" charset="0"/>
          <a:ea typeface="宋体" charset="-122"/>
        </a:defRPr>
      </a:lvl7pPr>
      <a:lvl8pPr marL="1828754" algn="ctr" rtl="0" fontAlgn="base">
        <a:spcBef>
          <a:spcPct val="0"/>
        </a:spcBef>
        <a:spcAft>
          <a:spcPct val="0"/>
        </a:spcAft>
        <a:defRPr sz="5867">
          <a:solidFill>
            <a:schemeClr val="tx1"/>
          </a:solidFill>
          <a:latin typeface="Calibri" pitchFamily="34" charset="0"/>
          <a:ea typeface="宋体" charset="-122"/>
        </a:defRPr>
      </a:lvl8pPr>
      <a:lvl9pPr marL="2438339" algn="ctr" rtl="0" fontAlgn="base">
        <a:spcBef>
          <a:spcPct val="0"/>
        </a:spcBef>
        <a:spcAft>
          <a:spcPct val="0"/>
        </a:spcAft>
        <a:defRPr sz="5867">
          <a:solidFill>
            <a:schemeClr val="tx1"/>
          </a:solidFill>
          <a:latin typeface="Calibri" pitchFamily="34" charset="0"/>
          <a:ea typeface="宋体" charset="-122"/>
        </a:defRPr>
      </a:lvl9pPr>
    </p:titleStyle>
    <p:bodyStyle>
      <a:lvl1pPr marL="457189" indent="-457189" algn="l" rtl="0" eaLnBrk="0" fontAlgn="base" hangingPunct="0">
        <a:spcBef>
          <a:spcPct val="20000"/>
        </a:spcBef>
        <a:spcAft>
          <a:spcPct val="0"/>
        </a:spcAft>
        <a:buFont typeface="Arial" panose="020B0604020202020204" pitchFamily="34" charset="0"/>
        <a:buChar char="•"/>
        <a:defRPr sz="4267" kern="1200">
          <a:solidFill>
            <a:schemeClr val="tx1"/>
          </a:solidFill>
          <a:latin typeface="+mn-lt"/>
          <a:ea typeface="+mn-ea"/>
          <a:cs typeface="+mn-cs"/>
        </a:defRPr>
      </a:lvl1pPr>
      <a:lvl2pPr marL="990575" indent="-380990" algn="l" rtl="0" eaLnBrk="0" fontAlgn="base" hangingPunct="0">
        <a:spcBef>
          <a:spcPct val="20000"/>
        </a:spcBef>
        <a:spcAft>
          <a:spcPct val="0"/>
        </a:spcAft>
        <a:buFont typeface="Arial" panose="020B0604020202020204" pitchFamily="34" charset="0"/>
        <a:buChar char="–"/>
        <a:defRPr sz="3733" kern="1200">
          <a:solidFill>
            <a:schemeClr val="tx1"/>
          </a:solidFill>
          <a:latin typeface="+mn-lt"/>
          <a:ea typeface="+mn-ea"/>
          <a:cs typeface="+mn-cs"/>
        </a:defRPr>
      </a:lvl2pPr>
      <a:lvl3pPr marL="1523962" indent="-304792"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xmlns="" id="{4BCEE7AE-CF55-47A2-9D29-09373E3D62B5}"/>
              </a:ext>
            </a:extLst>
          </p:cNvPr>
          <p:cNvSpPr/>
          <p:nvPr userDrawn="1"/>
        </p:nvSpPr>
        <p:spPr bwMode="auto">
          <a:xfrm>
            <a:off x="10890251" y="6786000"/>
            <a:ext cx="1301749" cy="72000"/>
          </a:xfrm>
          <a:prstGeom prst="rect">
            <a:avLst/>
          </a:prstGeom>
          <a:solidFill>
            <a:srgbClr val="49504F"/>
          </a:solidFill>
          <a:ln w="9525" cap="flat" cmpd="sng" algn="ctr">
            <a:noFill/>
            <a:prstDash val="solid"/>
            <a:round/>
            <a:headEnd type="none" w="med" len="med"/>
            <a:tailEnd type="none" w="med" len="med"/>
          </a:ln>
          <a:effectLst/>
        </p:spPr>
        <p:txBody>
          <a:bodyPr/>
          <a:lstStyle/>
          <a:p>
            <a:pPr>
              <a:buFont typeface="Arial" pitchFamily="34" charset="0"/>
              <a:buNone/>
              <a:defRPr/>
            </a:pPr>
            <a:endParaRPr lang="zh-CN" altLang="en-US" sz="2400">
              <a:latin typeface="Segoe UI" pitchFamily="34" charset="0"/>
              <a:ea typeface="微软雅黑" pitchFamily="34" charset="-122"/>
            </a:endParaRPr>
          </a:p>
        </p:txBody>
      </p:sp>
      <p:sp>
        <p:nvSpPr>
          <p:cNvPr id="22" name="矩形 22">
            <a:extLst>
              <a:ext uri="{FF2B5EF4-FFF2-40B4-BE49-F238E27FC236}">
                <a16:creationId xmlns:a16="http://schemas.microsoft.com/office/drawing/2014/main" xmlns="" id="{16A72991-4D35-45FC-8EF2-C9E3B4850B57}"/>
              </a:ext>
            </a:extLst>
          </p:cNvPr>
          <p:cNvSpPr>
            <a:spLocks noChangeArrowheads="1"/>
          </p:cNvSpPr>
          <p:nvPr userDrawn="1"/>
        </p:nvSpPr>
        <p:spPr bwMode="auto">
          <a:xfrm>
            <a:off x="1" y="6786000"/>
            <a:ext cx="10818284" cy="72000"/>
          </a:xfrm>
          <a:prstGeom prst="rect">
            <a:avLst/>
          </a:prstGeom>
          <a:solidFill>
            <a:srgbClr val="AD2B26"/>
          </a:solidFill>
          <a:ln>
            <a:noFill/>
          </a:ln>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a:buFont typeface="Arial" charset="0"/>
              <a:buNone/>
              <a:defRPr/>
            </a:pPr>
            <a:endParaRPr lang="zh-CN" altLang="en-US" sz="2400" dirty="0">
              <a:latin typeface="Segoe UI" pitchFamily="34" charset="0"/>
              <a:ea typeface="微软雅黑" pitchFamily="34" charset="-122"/>
            </a:endParaRPr>
          </a:p>
        </p:txBody>
      </p:sp>
      <p:grpSp>
        <p:nvGrpSpPr>
          <p:cNvPr id="5" name="组合 4">
            <a:extLst>
              <a:ext uri="{FF2B5EF4-FFF2-40B4-BE49-F238E27FC236}">
                <a16:creationId xmlns:a16="http://schemas.microsoft.com/office/drawing/2014/main" xmlns="" id="{3A7F5CA1-11F4-B94D-84AE-F6E3E12DEC4D}"/>
              </a:ext>
            </a:extLst>
          </p:cNvPr>
          <p:cNvGrpSpPr/>
          <p:nvPr userDrawn="1"/>
        </p:nvGrpSpPr>
        <p:grpSpPr>
          <a:xfrm>
            <a:off x="2126595" y="2260317"/>
            <a:ext cx="2280944" cy="1168683"/>
            <a:chOff x="1984355" y="1223746"/>
            <a:chExt cx="2280944" cy="1168683"/>
          </a:xfrm>
        </p:grpSpPr>
        <p:sp>
          <p:nvSpPr>
            <p:cNvPr id="20" name="文本框 19">
              <a:extLst>
                <a:ext uri="{FF2B5EF4-FFF2-40B4-BE49-F238E27FC236}">
                  <a16:creationId xmlns:a16="http://schemas.microsoft.com/office/drawing/2014/main" xmlns="" id="{DB73C1A2-926E-3849-92AB-BCE7B4C71DF2}"/>
                </a:ext>
              </a:extLst>
            </p:cNvPr>
            <p:cNvSpPr txBox="1"/>
            <p:nvPr/>
          </p:nvSpPr>
          <p:spPr>
            <a:xfrm>
              <a:off x="2549296" y="1223746"/>
              <a:ext cx="1245854" cy="738664"/>
            </a:xfrm>
            <a:prstGeom prst="rect">
              <a:avLst/>
            </a:prstGeom>
            <a:noFill/>
            <a:ln>
              <a:noFill/>
            </a:ln>
          </p:spPr>
          <p:txBody>
            <a:bodyPr wrap="none" rtlCol="0">
              <a:spAutoFit/>
            </a:bodyPr>
            <a:lstStyle/>
            <a:p>
              <a:pPr algn="ctr"/>
              <a:r>
                <a:rPr lang="zh-CN" altLang="en-US" sz="4200" b="1" i="0" dirty="0">
                  <a:latin typeface="Alibaba PuHuiTi B" pitchFamily="18" charset="-122"/>
                  <a:ea typeface="Alibaba PuHuiTi B" pitchFamily="18" charset="-122"/>
                  <a:cs typeface="Alibaba PuHuiTi B" pitchFamily="18" charset="-122"/>
                </a:rPr>
                <a:t>目录</a:t>
              </a:r>
            </a:p>
          </p:txBody>
        </p:sp>
        <p:sp>
          <p:nvSpPr>
            <p:cNvPr id="21" name="文本框 20">
              <a:extLst>
                <a:ext uri="{FF2B5EF4-FFF2-40B4-BE49-F238E27FC236}">
                  <a16:creationId xmlns:a16="http://schemas.microsoft.com/office/drawing/2014/main" xmlns="" id="{3EC96A2F-7D7A-F34F-9BE8-8ADCD2919ACB}"/>
                </a:ext>
              </a:extLst>
            </p:cNvPr>
            <p:cNvSpPr txBox="1"/>
            <p:nvPr/>
          </p:nvSpPr>
          <p:spPr>
            <a:xfrm>
              <a:off x="1984355" y="1869209"/>
              <a:ext cx="1833941" cy="523220"/>
            </a:xfrm>
            <a:prstGeom prst="rect">
              <a:avLst/>
            </a:prstGeom>
            <a:noFill/>
            <a:ln>
              <a:noFill/>
            </a:ln>
          </p:spPr>
          <p:txBody>
            <a:bodyPr wrap="square" rtlCol="0">
              <a:spAutoFit/>
            </a:bodyPr>
            <a:lstStyle/>
            <a:p>
              <a:pPr algn="ctr"/>
              <a:r>
                <a:rPr lang="en-US" altLang="zh-CN" sz="2800" dirty="0">
                  <a:solidFill>
                    <a:schemeClr val="bg1">
                      <a:lumMod val="85000"/>
                    </a:schemeClr>
                  </a:solidFill>
                  <a:latin typeface="Verdana" panose="020B0604030504040204" pitchFamily="34" charset="0"/>
                  <a:ea typeface="Verdana" panose="020B0604030504040204" pitchFamily="34" charset="0"/>
                  <a:cs typeface="阿里巴巴普惠体" panose="00020600040101010101" pitchFamily="18" charset="-122"/>
                </a:rPr>
                <a:t>Contents</a:t>
              </a:r>
              <a:endParaRPr lang="zh-CN" altLang="en-US" sz="2800" dirty="0">
                <a:solidFill>
                  <a:schemeClr val="bg1">
                    <a:lumMod val="85000"/>
                  </a:schemeClr>
                </a:solidFill>
                <a:latin typeface="Verdana" panose="020B0604030504040204" pitchFamily="34" charset="0"/>
                <a:ea typeface="阿里巴巴普惠体" panose="00020600040101010101" pitchFamily="18" charset="-122"/>
                <a:cs typeface="阿里巴巴普惠体" panose="00020600040101010101" pitchFamily="18" charset="-122"/>
              </a:endParaRPr>
            </a:p>
          </p:txBody>
        </p:sp>
        <p:cxnSp>
          <p:nvCxnSpPr>
            <p:cNvPr id="23" name="直接连接符 2">
              <a:extLst>
                <a:ext uri="{FF2B5EF4-FFF2-40B4-BE49-F238E27FC236}">
                  <a16:creationId xmlns:a16="http://schemas.microsoft.com/office/drawing/2014/main" xmlns="" id="{83E925B0-57FD-8B4B-8FF7-8BCD8AADEF23}"/>
                </a:ext>
              </a:extLst>
            </p:cNvPr>
            <p:cNvCxnSpPr>
              <a:cxnSpLocks/>
            </p:cNvCxnSpPr>
            <p:nvPr/>
          </p:nvCxnSpPr>
          <p:spPr>
            <a:xfrm>
              <a:off x="4265299" y="1300145"/>
              <a:ext cx="0" cy="106226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5" name="六边形 24">
              <a:extLst>
                <a:ext uri="{FF2B5EF4-FFF2-40B4-BE49-F238E27FC236}">
                  <a16:creationId xmlns:a16="http://schemas.microsoft.com/office/drawing/2014/main" xmlns="" id="{3EDCC472-8CF0-F84C-9270-06FAC7E8DD4D}"/>
                </a:ext>
              </a:extLst>
            </p:cNvPr>
            <p:cNvSpPr/>
            <p:nvPr/>
          </p:nvSpPr>
          <p:spPr>
            <a:xfrm rot="5400000">
              <a:off x="2142134" y="1404577"/>
              <a:ext cx="437322" cy="377002"/>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6" name="六边形 25">
              <a:extLst>
                <a:ext uri="{FF2B5EF4-FFF2-40B4-BE49-F238E27FC236}">
                  <a16:creationId xmlns:a16="http://schemas.microsoft.com/office/drawing/2014/main" xmlns="" id="{E8F71936-0CC4-CB4A-AF12-89754A9ADA5D}"/>
                </a:ext>
              </a:extLst>
            </p:cNvPr>
            <p:cNvSpPr/>
            <p:nvPr/>
          </p:nvSpPr>
          <p:spPr>
            <a:xfrm rot="5400000">
              <a:off x="2037082" y="1610051"/>
              <a:ext cx="246109" cy="212163"/>
            </a:xfrm>
            <a:prstGeom prst="hexagon">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Tree>
    <p:extLst>
      <p:ext uri="{BB962C8B-B14F-4D97-AF65-F5344CB8AC3E}">
        <p14:creationId xmlns:p14="http://schemas.microsoft.com/office/powerpoint/2010/main" val="759586569"/>
      </p:ext>
    </p:extLst>
  </p:cSld>
  <p:clrMap bg1="lt1" tx1="dk1" bg2="lt2" tx2="dk2" accent1="accent1" accent2="accent2" accent3="accent3" accent4="accent4" accent5="accent5" accent6="accent6" hlink="hlink" folHlink="folHlink"/>
  <p:sldLayoutIdLst>
    <p:sldLayoutId id="2147483667" r:id="rId1"/>
  </p:sldLayoutIdLst>
  <p:txStyles>
    <p:titleStyle>
      <a:lvl1pPr algn="l" rtl="0" eaLnBrk="0" fontAlgn="base" hangingPunct="0">
        <a:spcBef>
          <a:spcPct val="0"/>
        </a:spcBef>
        <a:spcAft>
          <a:spcPct val="0"/>
        </a:spcAft>
        <a:defRPr sz="3200" b="1" kern="1200">
          <a:solidFill>
            <a:schemeClr val="tx1"/>
          </a:solidFill>
          <a:latin typeface="黑体" panose="02010609060101010101" pitchFamily="49" charset="-122"/>
          <a:ea typeface="黑体" panose="02010609060101010101" pitchFamily="49" charset="-122"/>
          <a:cs typeface="+mj-cs"/>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defRPr>
      </a:lvl5pPr>
      <a:lvl6pPr marL="609585" algn="l" rtl="0" fontAlgn="base">
        <a:spcBef>
          <a:spcPct val="0"/>
        </a:spcBef>
        <a:spcAft>
          <a:spcPct val="0"/>
        </a:spcAft>
        <a:defRPr sz="3200" b="1">
          <a:solidFill>
            <a:schemeClr val="tx1"/>
          </a:solidFill>
          <a:latin typeface="黑体" pitchFamily="49" charset="-122"/>
          <a:ea typeface="黑体" pitchFamily="49" charset="-122"/>
        </a:defRPr>
      </a:lvl6pPr>
      <a:lvl7pPr marL="1219170" algn="l" rtl="0" fontAlgn="base">
        <a:spcBef>
          <a:spcPct val="0"/>
        </a:spcBef>
        <a:spcAft>
          <a:spcPct val="0"/>
        </a:spcAft>
        <a:defRPr sz="3200" b="1">
          <a:solidFill>
            <a:schemeClr val="tx1"/>
          </a:solidFill>
          <a:latin typeface="黑体" pitchFamily="49" charset="-122"/>
          <a:ea typeface="黑体" pitchFamily="49" charset="-122"/>
        </a:defRPr>
      </a:lvl7pPr>
      <a:lvl8pPr marL="1828754" algn="l" rtl="0" fontAlgn="base">
        <a:spcBef>
          <a:spcPct val="0"/>
        </a:spcBef>
        <a:spcAft>
          <a:spcPct val="0"/>
        </a:spcAft>
        <a:defRPr sz="3200" b="1">
          <a:solidFill>
            <a:schemeClr val="tx1"/>
          </a:solidFill>
          <a:latin typeface="黑体" pitchFamily="49" charset="-122"/>
          <a:ea typeface="黑体" pitchFamily="49" charset="-122"/>
        </a:defRPr>
      </a:lvl8pPr>
      <a:lvl9pPr marL="2438339" algn="l" rtl="0" fontAlgn="base">
        <a:spcBef>
          <a:spcPct val="0"/>
        </a:spcBef>
        <a:spcAft>
          <a:spcPct val="0"/>
        </a:spcAft>
        <a:defRPr sz="3200" b="1">
          <a:solidFill>
            <a:schemeClr val="tx1"/>
          </a:solidFill>
          <a:latin typeface="黑体" pitchFamily="49" charset="-122"/>
          <a:ea typeface="黑体" pitchFamily="49" charset="-122"/>
        </a:defRPr>
      </a:lvl9pPr>
    </p:titleStyle>
    <p:bodyStyle>
      <a:lvl1pPr marL="457189" marR="0" indent="-457189" algn="l" defTabSz="914400" rtl="0" eaLnBrk="0" fontAlgn="base" latinLnBrk="0" hangingPunct="0">
        <a:lnSpc>
          <a:spcPct val="150000"/>
        </a:lnSpc>
        <a:spcBef>
          <a:spcPct val="20000"/>
        </a:spcBef>
        <a:spcAft>
          <a:spcPct val="0"/>
        </a:spcAft>
        <a:buClrTx/>
        <a:buSzTx/>
        <a:buFont typeface="Arial" panose="020B0604020202020204" pitchFamily="34" charset="0"/>
        <a:buChar char="•"/>
        <a:tabLst/>
        <a:defRPr sz="2400" b="0" i="0" kern="1200">
          <a:solidFill>
            <a:schemeClr val="tx1">
              <a:lumMod val="75000"/>
              <a:lumOff val="25000"/>
            </a:schemeClr>
          </a:solidFill>
          <a:latin typeface="Alibaba PuHuiTi R" pitchFamily="18" charset="-122"/>
          <a:ea typeface="Alibaba PuHuiTi R" pitchFamily="18" charset="-122"/>
          <a:cs typeface="Alibaba PuHuiTi R" pitchFamily="18" charset="-122"/>
        </a:defRPr>
      </a:lvl1pPr>
      <a:lvl2pPr marL="609585" indent="0" algn="l" rtl="0" eaLnBrk="0" fontAlgn="base" hangingPunct="0">
        <a:spcBef>
          <a:spcPct val="20000"/>
        </a:spcBef>
        <a:spcAft>
          <a:spcPct val="0"/>
        </a:spcAft>
        <a:buFont typeface="Arial" panose="020B0604020202020204" pitchFamily="34" charset="0"/>
        <a:buNone/>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 name="椭圆 3">
            <a:extLst>
              <a:ext uri="{FF2B5EF4-FFF2-40B4-BE49-F238E27FC236}">
                <a16:creationId xmlns:a16="http://schemas.microsoft.com/office/drawing/2014/main" xmlns="" id="{88438130-7B30-A94E-B2AC-38EDD0B85909}"/>
              </a:ext>
            </a:extLst>
          </p:cNvPr>
          <p:cNvSpPr/>
          <p:nvPr userDrawn="1"/>
        </p:nvSpPr>
        <p:spPr>
          <a:xfrm>
            <a:off x="1285029" y="2458684"/>
            <a:ext cx="474473" cy="474473"/>
          </a:xfrm>
          <a:prstGeom prst="ellipse">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11" name="矩形 10">
            <a:extLst>
              <a:ext uri="{FF2B5EF4-FFF2-40B4-BE49-F238E27FC236}">
                <a16:creationId xmlns:a16="http://schemas.microsoft.com/office/drawing/2014/main" xmlns="" id="{4BCEE7AE-CF55-47A2-9D29-09373E3D62B5}"/>
              </a:ext>
            </a:extLst>
          </p:cNvPr>
          <p:cNvSpPr/>
          <p:nvPr userDrawn="1"/>
        </p:nvSpPr>
        <p:spPr bwMode="auto">
          <a:xfrm>
            <a:off x="10890251" y="6786000"/>
            <a:ext cx="1301749" cy="72000"/>
          </a:xfrm>
          <a:prstGeom prst="rect">
            <a:avLst/>
          </a:prstGeom>
          <a:solidFill>
            <a:srgbClr val="49504F"/>
          </a:solidFill>
          <a:ln w="9525" cap="flat" cmpd="sng" algn="ctr">
            <a:noFill/>
            <a:prstDash val="solid"/>
            <a:round/>
            <a:headEnd type="none" w="med" len="med"/>
            <a:tailEnd type="none" w="med" len="med"/>
          </a:ln>
          <a:effectLst/>
        </p:spPr>
        <p:txBody>
          <a:bodyPr/>
          <a:lstStyle/>
          <a:p>
            <a:pPr>
              <a:buFont typeface="Arial" pitchFamily="34" charset="0"/>
              <a:buNone/>
              <a:defRPr/>
            </a:pPr>
            <a:endParaRPr lang="zh-CN" altLang="en-US" sz="2400">
              <a:latin typeface="Segoe UI" pitchFamily="34" charset="0"/>
              <a:ea typeface="微软雅黑" pitchFamily="34" charset="-122"/>
            </a:endParaRPr>
          </a:p>
        </p:txBody>
      </p:sp>
      <p:sp>
        <p:nvSpPr>
          <p:cNvPr id="22" name="矩形 22">
            <a:extLst>
              <a:ext uri="{FF2B5EF4-FFF2-40B4-BE49-F238E27FC236}">
                <a16:creationId xmlns:a16="http://schemas.microsoft.com/office/drawing/2014/main" xmlns="" id="{16A72991-4D35-45FC-8EF2-C9E3B4850B57}"/>
              </a:ext>
            </a:extLst>
          </p:cNvPr>
          <p:cNvSpPr>
            <a:spLocks noChangeArrowheads="1"/>
          </p:cNvSpPr>
          <p:nvPr userDrawn="1"/>
        </p:nvSpPr>
        <p:spPr bwMode="auto">
          <a:xfrm>
            <a:off x="1" y="6786000"/>
            <a:ext cx="10818284" cy="72000"/>
          </a:xfrm>
          <a:prstGeom prst="rect">
            <a:avLst/>
          </a:prstGeom>
          <a:solidFill>
            <a:srgbClr val="AD2B26"/>
          </a:solidFill>
          <a:ln>
            <a:noFill/>
          </a:ln>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a:buFont typeface="Arial" charset="0"/>
              <a:buNone/>
              <a:defRPr/>
            </a:pPr>
            <a:endParaRPr lang="zh-CN" altLang="en-US" sz="2400" dirty="0">
              <a:latin typeface="Segoe UI" pitchFamily="34" charset="0"/>
              <a:ea typeface="微软雅黑" pitchFamily="34" charset="-122"/>
            </a:endParaRPr>
          </a:p>
        </p:txBody>
      </p:sp>
      <p:sp>
        <p:nvSpPr>
          <p:cNvPr id="20" name="文本框 19">
            <a:extLst>
              <a:ext uri="{FF2B5EF4-FFF2-40B4-BE49-F238E27FC236}">
                <a16:creationId xmlns:a16="http://schemas.microsoft.com/office/drawing/2014/main" xmlns="" id="{DB73C1A2-926E-3849-92AB-BCE7B4C71DF2}"/>
              </a:ext>
            </a:extLst>
          </p:cNvPr>
          <p:cNvSpPr txBox="1"/>
          <p:nvPr/>
        </p:nvSpPr>
        <p:spPr>
          <a:xfrm>
            <a:off x="1732839" y="2333175"/>
            <a:ext cx="2307042" cy="738664"/>
          </a:xfrm>
          <a:prstGeom prst="rect">
            <a:avLst/>
          </a:prstGeom>
          <a:noFill/>
          <a:ln>
            <a:noFill/>
          </a:ln>
        </p:spPr>
        <p:txBody>
          <a:bodyPr wrap="none" rtlCol="0">
            <a:spAutoFit/>
          </a:bodyPr>
          <a:lstStyle/>
          <a:p>
            <a:pPr algn="ctr"/>
            <a:r>
              <a:rPr lang="zh-CN" altLang="en-US" sz="4200" b="1" i="0" dirty="0">
                <a:latin typeface="Alibaba PuHuiTi B" pitchFamily="18" charset="-122"/>
                <a:ea typeface="Alibaba PuHuiTi B" pitchFamily="18" charset="-122"/>
                <a:cs typeface="Alibaba PuHuiTi B" pitchFamily="18" charset="-122"/>
              </a:rPr>
              <a:t>学习目标</a:t>
            </a:r>
          </a:p>
        </p:txBody>
      </p:sp>
      <p:sp>
        <p:nvSpPr>
          <p:cNvPr id="21" name="文本框 20">
            <a:extLst>
              <a:ext uri="{FF2B5EF4-FFF2-40B4-BE49-F238E27FC236}">
                <a16:creationId xmlns:a16="http://schemas.microsoft.com/office/drawing/2014/main" xmlns="" id="{3EC96A2F-7D7A-F34F-9BE8-8ADCD2919ACB}"/>
              </a:ext>
            </a:extLst>
          </p:cNvPr>
          <p:cNvSpPr txBox="1"/>
          <p:nvPr/>
        </p:nvSpPr>
        <p:spPr>
          <a:xfrm>
            <a:off x="702992" y="2983479"/>
            <a:ext cx="3873724" cy="415498"/>
          </a:xfrm>
          <a:prstGeom prst="rect">
            <a:avLst/>
          </a:prstGeom>
          <a:noFill/>
          <a:ln>
            <a:noFill/>
          </a:ln>
        </p:spPr>
        <p:txBody>
          <a:bodyPr wrap="square" rtlCol="0">
            <a:spAutoFit/>
          </a:bodyPr>
          <a:lstStyle/>
          <a:p>
            <a:pPr algn="ctr"/>
            <a:r>
              <a:rPr lang="en-US" altLang="zh-CN" sz="2100" dirty="0">
                <a:solidFill>
                  <a:schemeClr val="bg1">
                    <a:lumMod val="85000"/>
                  </a:schemeClr>
                </a:solidFill>
                <a:latin typeface="Verdana" panose="020B0604030504040204" pitchFamily="34" charset="0"/>
                <a:ea typeface="Verdana" panose="020B0604030504040204" pitchFamily="34" charset="0"/>
                <a:cs typeface="阿里巴巴普惠体" panose="00020600040101010101" pitchFamily="18" charset="-122"/>
              </a:rPr>
              <a:t>Learning</a:t>
            </a:r>
            <a:r>
              <a:rPr lang="zh-CN" altLang="en-US" sz="2100" dirty="0">
                <a:solidFill>
                  <a:schemeClr val="bg1">
                    <a:lumMod val="85000"/>
                  </a:schemeClr>
                </a:solidFill>
                <a:latin typeface="Verdana" panose="020B0604030504040204" pitchFamily="34" charset="0"/>
                <a:ea typeface="Verdana" panose="020B0604030504040204" pitchFamily="34" charset="0"/>
                <a:cs typeface="阿里巴巴普惠体" panose="00020600040101010101" pitchFamily="18" charset="-122"/>
              </a:rPr>
              <a:t> </a:t>
            </a:r>
            <a:r>
              <a:rPr lang="en-US" altLang="zh-CN" sz="2100" dirty="0">
                <a:solidFill>
                  <a:schemeClr val="bg1">
                    <a:lumMod val="85000"/>
                  </a:schemeClr>
                </a:solidFill>
                <a:latin typeface="Verdana" panose="020B0604030504040204" pitchFamily="34" charset="0"/>
                <a:ea typeface="Verdana" panose="020B0604030504040204" pitchFamily="34" charset="0"/>
                <a:cs typeface="阿里巴巴普惠体" panose="00020600040101010101" pitchFamily="18" charset="-122"/>
              </a:rPr>
              <a:t>Objectives</a:t>
            </a:r>
            <a:endParaRPr lang="zh-CN" altLang="en-US" sz="2100" dirty="0">
              <a:solidFill>
                <a:schemeClr val="bg1">
                  <a:lumMod val="85000"/>
                </a:schemeClr>
              </a:solidFill>
              <a:latin typeface="Verdana" panose="020B0604030504040204" pitchFamily="34" charset="0"/>
              <a:ea typeface="阿里巴巴普惠体" panose="00020600040101010101" pitchFamily="18" charset="-122"/>
              <a:cs typeface="阿里巴巴普惠体" panose="00020600040101010101" pitchFamily="18" charset="-122"/>
            </a:endParaRPr>
          </a:p>
        </p:txBody>
      </p:sp>
      <p:cxnSp>
        <p:nvCxnSpPr>
          <p:cNvPr id="23" name="直接连接符 2">
            <a:extLst>
              <a:ext uri="{FF2B5EF4-FFF2-40B4-BE49-F238E27FC236}">
                <a16:creationId xmlns:a16="http://schemas.microsoft.com/office/drawing/2014/main" xmlns="" id="{83E925B0-57FD-8B4B-8FF7-8BCD8AADEF23}"/>
              </a:ext>
            </a:extLst>
          </p:cNvPr>
          <p:cNvCxnSpPr>
            <a:cxnSpLocks/>
          </p:cNvCxnSpPr>
          <p:nvPr/>
        </p:nvCxnSpPr>
        <p:spPr>
          <a:xfrm>
            <a:off x="4417699" y="2336716"/>
            <a:ext cx="0" cy="106226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3" name="图形 2">
            <a:extLst>
              <a:ext uri="{FF2B5EF4-FFF2-40B4-BE49-F238E27FC236}">
                <a16:creationId xmlns:a16="http://schemas.microsoft.com/office/drawing/2014/main" xmlns="" id="{A7484BB2-BD94-3C49-9EC4-B9A294E2AF24}"/>
              </a:ext>
            </a:extLst>
          </p:cNvPr>
          <p:cNvPicPr>
            <a:picLocks noChangeAspect="1"/>
          </p:cNvPicPr>
          <p:nvPr userDrawn="1"/>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1319070" y="2491361"/>
            <a:ext cx="406390" cy="406390"/>
          </a:xfrm>
          <a:prstGeom prst="rect">
            <a:avLst/>
          </a:prstGeom>
        </p:spPr>
      </p:pic>
    </p:spTree>
    <p:extLst>
      <p:ext uri="{BB962C8B-B14F-4D97-AF65-F5344CB8AC3E}">
        <p14:creationId xmlns:p14="http://schemas.microsoft.com/office/powerpoint/2010/main" val="2014879460"/>
      </p:ext>
    </p:extLst>
  </p:cSld>
  <p:clrMap bg1="lt1" tx1="dk1" bg2="lt2" tx2="dk2" accent1="accent1" accent2="accent2" accent3="accent3" accent4="accent4" accent5="accent5" accent6="accent6" hlink="hlink" folHlink="folHlink"/>
  <p:sldLayoutIdLst>
    <p:sldLayoutId id="2147483708" r:id="rId1"/>
  </p:sldLayoutIdLst>
  <p:txStyles>
    <p:titleStyle>
      <a:lvl1pPr algn="l" rtl="0" eaLnBrk="0" fontAlgn="base" hangingPunct="0">
        <a:spcBef>
          <a:spcPct val="0"/>
        </a:spcBef>
        <a:spcAft>
          <a:spcPct val="0"/>
        </a:spcAft>
        <a:defRPr sz="3200" b="1" kern="1200">
          <a:solidFill>
            <a:schemeClr val="tx1"/>
          </a:solidFill>
          <a:latin typeface="黑体" panose="02010609060101010101" pitchFamily="49" charset="-122"/>
          <a:ea typeface="黑体" panose="02010609060101010101" pitchFamily="49" charset="-122"/>
          <a:cs typeface="+mj-cs"/>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defRPr>
      </a:lvl5pPr>
      <a:lvl6pPr marL="609585" algn="l" rtl="0" fontAlgn="base">
        <a:spcBef>
          <a:spcPct val="0"/>
        </a:spcBef>
        <a:spcAft>
          <a:spcPct val="0"/>
        </a:spcAft>
        <a:defRPr sz="3200" b="1">
          <a:solidFill>
            <a:schemeClr val="tx1"/>
          </a:solidFill>
          <a:latin typeface="黑体" pitchFamily="49" charset="-122"/>
          <a:ea typeface="黑体" pitchFamily="49" charset="-122"/>
        </a:defRPr>
      </a:lvl6pPr>
      <a:lvl7pPr marL="1219170" algn="l" rtl="0" fontAlgn="base">
        <a:spcBef>
          <a:spcPct val="0"/>
        </a:spcBef>
        <a:spcAft>
          <a:spcPct val="0"/>
        </a:spcAft>
        <a:defRPr sz="3200" b="1">
          <a:solidFill>
            <a:schemeClr val="tx1"/>
          </a:solidFill>
          <a:latin typeface="黑体" pitchFamily="49" charset="-122"/>
          <a:ea typeface="黑体" pitchFamily="49" charset="-122"/>
        </a:defRPr>
      </a:lvl7pPr>
      <a:lvl8pPr marL="1828754" algn="l" rtl="0" fontAlgn="base">
        <a:spcBef>
          <a:spcPct val="0"/>
        </a:spcBef>
        <a:spcAft>
          <a:spcPct val="0"/>
        </a:spcAft>
        <a:defRPr sz="3200" b="1">
          <a:solidFill>
            <a:schemeClr val="tx1"/>
          </a:solidFill>
          <a:latin typeface="黑体" pitchFamily="49" charset="-122"/>
          <a:ea typeface="黑体" pitchFamily="49" charset="-122"/>
        </a:defRPr>
      </a:lvl8pPr>
      <a:lvl9pPr marL="2438339" algn="l" rtl="0" fontAlgn="base">
        <a:spcBef>
          <a:spcPct val="0"/>
        </a:spcBef>
        <a:spcAft>
          <a:spcPct val="0"/>
        </a:spcAft>
        <a:defRPr sz="3200" b="1">
          <a:solidFill>
            <a:schemeClr val="tx1"/>
          </a:solidFill>
          <a:latin typeface="黑体" pitchFamily="49" charset="-122"/>
          <a:ea typeface="黑体" pitchFamily="49" charset="-122"/>
        </a:defRPr>
      </a:lvl9pPr>
    </p:titleStyle>
    <p:bodyStyle>
      <a:lvl1pPr marL="457189" marR="0" indent="-457189" algn="l" defTabSz="914400" rtl="0" eaLnBrk="0" fontAlgn="base" latinLnBrk="0" hangingPunct="0">
        <a:lnSpc>
          <a:spcPct val="150000"/>
        </a:lnSpc>
        <a:spcBef>
          <a:spcPct val="20000"/>
        </a:spcBef>
        <a:spcAft>
          <a:spcPct val="0"/>
        </a:spcAft>
        <a:buClrTx/>
        <a:buSzTx/>
        <a:buFont typeface="Arial" panose="020B0604020202020204" pitchFamily="34" charset="0"/>
        <a:buChar char="•"/>
        <a:tabLst/>
        <a:defRPr sz="2400" b="0" i="0" kern="1200">
          <a:solidFill>
            <a:schemeClr val="tx1">
              <a:lumMod val="75000"/>
              <a:lumOff val="25000"/>
            </a:schemeClr>
          </a:solidFill>
          <a:latin typeface="Alibaba PuHuiTi R" pitchFamily="18" charset="-122"/>
          <a:ea typeface="Alibaba PuHuiTi R" pitchFamily="18" charset="-122"/>
          <a:cs typeface="Alibaba PuHuiTi R" pitchFamily="18" charset="-122"/>
        </a:defRPr>
      </a:lvl1pPr>
      <a:lvl2pPr marL="609585" indent="0" algn="l" rtl="0" eaLnBrk="0" fontAlgn="base" hangingPunct="0">
        <a:spcBef>
          <a:spcPct val="20000"/>
        </a:spcBef>
        <a:spcAft>
          <a:spcPct val="0"/>
        </a:spcAft>
        <a:buFont typeface="Arial" panose="020B0604020202020204" pitchFamily="34" charset="0"/>
        <a:buNone/>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六边形 6">
            <a:extLst>
              <a:ext uri="{FF2B5EF4-FFF2-40B4-BE49-F238E27FC236}">
                <a16:creationId xmlns:a16="http://schemas.microsoft.com/office/drawing/2014/main" xmlns="" id="{91B717BE-9DF9-1B41-9DBF-CB511A9C606B}"/>
              </a:ext>
            </a:extLst>
          </p:cNvPr>
          <p:cNvSpPr/>
          <p:nvPr userDrawn="1"/>
        </p:nvSpPr>
        <p:spPr>
          <a:xfrm rot="5400000">
            <a:off x="3779834" y="2429461"/>
            <a:ext cx="1318512" cy="1136649"/>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六边形 7">
            <a:extLst>
              <a:ext uri="{FF2B5EF4-FFF2-40B4-BE49-F238E27FC236}">
                <a16:creationId xmlns:a16="http://schemas.microsoft.com/office/drawing/2014/main" xmlns="" id="{998722ED-C4DC-C24C-A17B-B9CA36751549}"/>
              </a:ext>
            </a:extLst>
          </p:cNvPr>
          <p:cNvSpPr/>
          <p:nvPr userDrawn="1"/>
        </p:nvSpPr>
        <p:spPr>
          <a:xfrm rot="5400000">
            <a:off x="3567036" y="3257393"/>
            <a:ext cx="429253" cy="370046"/>
          </a:xfrm>
          <a:prstGeom prst="hexagon">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557575230"/>
      </p:ext>
    </p:extLst>
  </p:cSld>
  <p:clrMap bg1="lt1" tx1="dk1" bg2="lt2" tx2="dk2" accent1="accent1" accent2="accent2" accent3="accent3" accent4="accent4" accent5="accent5" accent6="accent6" hlink="hlink" folHlink="folHlink"/>
  <p:sldLayoutIdLst>
    <p:sldLayoutId id="214748370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六边形 6">
            <a:extLst>
              <a:ext uri="{FF2B5EF4-FFF2-40B4-BE49-F238E27FC236}">
                <a16:creationId xmlns:a16="http://schemas.microsoft.com/office/drawing/2014/main" xmlns="" id="{D82380DF-4088-5449-BBFC-0B57E0B8F475}"/>
              </a:ext>
            </a:extLst>
          </p:cNvPr>
          <p:cNvSpPr/>
          <p:nvPr userDrawn="1"/>
        </p:nvSpPr>
        <p:spPr>
          <a:xfrm rot="5400000">
            <a:off x="3779834" y="2429461"/>
            <a:ext cx="1318512" cy="1136649"/>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六边形 10">
            <a:extLst>
              <a:ext uri="{FF2B5EF4-FFF2-40B4-BE49-F238E27FC236}">
                <a16:creationId xmlns:a16="http://schemas.microsoft.com/office/drawing/2014/main" xmlns="" id="{2FB8D235-9189-C14B-8111-0D705B9AA121}"/>
              </a:ext>
            </a:extLst>
          </p:cNvPr>
          <p:cNvSpPr/>
          <p:nvPr userDrawn="1"/>
        </p:nvSpPr>
        <p:spPr>
          <a:xfrm rot="5400000">
            <a:off x="3567036" y="3257393"/>
            <a:ext cx="429253" cy="370046"/>
          </a:xfrm>
          <a:prstGeom prst="hexagon">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4255265264"/>
      </p:ext>
    </p:extLst>
  </p:cSld>
  <p:clrMap bg1="lt1" tx1="dk1" bg2="lt2" tx2="dk2" accent1="accent1" accent2="accent2" accent3="accent3" accent4="accent4" accent5="accent5" accent6="accent6" hlink="hlink" folHlink="folHlink"/>
  <p:sldLayoutIdLst>
    <p:sldLayoutId id="214748369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8" name="矩形 17">
            <a:extLst>
              <a:ext uri="{FF2B5EF4-FFF2-40B4-BE49-F238E27FC236}">
                <a16:creationId xmlns:a16="http://schemas.microsoft.com/office/drawing/2014/main" xmlns="" id="{4BCEE7AE-CF55-47A2-9D29-09373E3D62B5}"/>
              </a:ext>
            </a:extLst>
          </p:cNvPr>
          <p:cNvSpPr/>
          <p:nvPr userDrawn="1"/>
        </p:nvSpPr>
        <p:spPr bwMode="auto">
          <a:xfrm>
            <a:off x="10890251" y="6786000"/>
            <a:ext cx="1301749" cy="72000"/>
          </a:xfrm>
          <a:prstGeom prst="rect">
            <a:avLst/>
          </a:prstGeom>
          <a:solidFill>
            <a:srgbClr val="49504F"/>
          </a:solidFill>
          <a:ln w="9525" cap="flat" cmpd="sng" algn="ctr">
            <a:noFill/>
            <a:prstDash val="solid"/>
            <a:round/>
            <a:headEnd type="none" w="med" len="med"/>
            <a:tailEnd type="none" w="med" len="med"/>
          </a:ln>
          <a:effectLst/>
        </p:spPr>
        <p:txBody>
          <a:bodyPr/>
          <a:lstStyle/>
          <a:p>
            <a:pPr>
              <a:buFont typeface="Arial" pitchFamily="34" charset="0"/>
              <a:buNone/>
              <a:defRPr/>
            </a:pPr>
            <a:endParaRPr lang="zh-CN" altLang="en-US" sz="2400">
              <a:latin typeface="Segoe UI" pitchFamily="34" charset="0"/>
              <a:ea typeface="微软雅黑" pitchFamily="34" charset="-122"/>
            </a:endParaRPr>
          </a:p>
        </p:txBody>
      </p:sp>
      <p:sp>
        <p:nvSpPr>
          <p:cNvPr id="20" name="矩形 22">
            <a:extLst>
              <a:ext uri="{FF2B5EF4-FFF2-40B4-BE49-F238E27FC236}">
                <a16:creationId xmlns:a16="http://schemas.microsoft.com/office/drawing/2014/main" xmlns="" id="{16A72991-4D35-45FC-8EF2-C9E3B4850B57}"/>
              </a:ext>
            </a:extLst>
          </p:cNvPr>
          <p:cNvSpPr>
            <a:spLocks noChangeArrowheads="1"/>
          </p:cNvSpPr>
          <p:nvPr userDrawn="1"/>
        </p:nvSpPr>
        <p:spPr bwMode="auto">
          <a:xfrm>
            <a:off x="1" y="6786000"/>
            <a:ext cx="10818284" cy="72000"/>
          </a:xfrm>
          <a:prstGeom prst="rect">
            <a:avLst/>
          </a:prstGeom>
          <a:solidFill>
            <a:srgbClr val="AD2B26"/>
          </a:solidFill>
          <a:ln>
            <a:noFill/>
          </a:ln>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a:buFont typeface="Arial" charset="0"/>
              <a:buNone/>
              <a:defRPr/>
            </a:pPr>
            <a:endParaRPr lang="zh-CN" altLang="en-US" sz="2400" dirty="0">
              <a:latin typeface="Segoe UI" pitchFamily="34" charset="0"/>
              <a:ea typeface="微软雅黑" pitchFamily="34" charset="-122"/>
            </a:endParaRPr>
          </a:p>
        </p:txBody>
      </p:sp>
      <p:cxnSp>
        <p:nvCxnSpPr>
          <p:cNvPr id="11" name="直接连接符 22">
            <a:extLst>
              <a:ext uri="{FF2B5EF4-FFF2-40B4-BE49-F238E27FC236}">
                <a16:creationId xmlns:a16="http://schemas.microsoft.com/office/drawing/2014/main" xmlns="" id="{E3D0AD59-338B-5041-BA54-3D9BB0E399D6}"/>
              </a:ext>
            </a:extLst>
          </p:cNvPr>
          <p:cNvCxnSpPr/>
          <p:nvPr userDrawn="1"/>
        </p:nvCxnSpPr>
        <p:spPr>
          <a:xfrm flipH="1">
            <a:off x="323600" y="763880"/>
            <a:ext cx="11544801" cy="0"/>
          </a:xfrm>
          <a:prstGeom prst="line">
            <a:avLst/>
          </a:prstGeom>
          <a:ln w="9525">
            <a:solidFill>
              <a:srgbClr val="F2F2F2"/>
            </a:solidFill>
          </a:ln>
        </p:spPr>
        <p:style>
          <a:lnRef idx="1">
            <a:schemeClr val="accent1"/>
          </a:lnRef>
          <a:fillRef idx="0">
            <a:schemeClr val="accent1"/>
          </a:fillRef>
          <a:effectRef idx="0">
            <a:schemeClr val="accent1"/>
          </a:effectRef>
          <a:fontRef idx="minor">
            <a:schemeClr val="tx1"/>
          </a:fontRef>
        </p:style>
      </p:cxnSp>
      <p:grpSp>
        <p:nvGrpSpPr>
          <p:cNvPr id="12" name="组合 11">
            <a:extLst>
              <a:ext uri="{FF2B5EF4-FFF2-40B4-BE49-F238E27FC236}">
                <a16:creationId xmlns:a16="http://schemas.microsoft.com/office/drawing/2014/main" xmlns="" id="{F2197ADE-85E8-B341-8233-C315893A0BCC}"/>
              </a:ext>
            </a:extLst>
          </p:cNvPr>
          <p:cNvGrpSpPr/>
          <p:nvPr userDrawn="1"/>
        </p:nvGrpSpPr>
        <p:grpSpPr>
          <a:xfrm>
            <a:off x="0" y="420997"/>
            <a:ext cx="224590" cy="220464"/>
            <a:chOff x="0" y="262878"/>
            <a:chExt cx="224590" cy="506266"/>
          </a:xfrm>
        </p:grpSpPr>
        <p:sp>
          <p:nvSpPr>
            <p:cNvPr id="13" name="矩形 12">
              <a:extLst>
                <a:ext uri="{FF2B5EF4-FFF2-40B4-BE49-F238E27FC236}">
                  <a16:creationId xmlns:a16="http://schemas.microsoft.com/office/drawing/2014/main" xmlns="" id="{C3756651-9738-8349-95DA-B0B282B3FAEA}"/>
                </a:ext>
              </a:extLst>
            </p:cNvPr>
            <p:cNvSpPr/>
            <p:nvPr/>
          </p:nvSpPr>
          <p:spPr>
            <a:xfrm>
              <a:off x="0" y="262878"/>
              <a:ext cx="224590" cy="506266"/>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xmlns="" id="{5EF63353-41E7-0E43-AFC0-B2282740E9FE}"/>
                </a:ext>
              </a:extLst>
            </p:cNvPr>
            <p:cNvSpPr/>
            <p:nvPr/>
          </p:nvSpPr>
          <p:spPr>
            <a:xfrm>
              <a:off x="142500" y="262878"/>
              <a:ext cx="82090" cy="506266"/>
            </a:xfrm>
            <a:prstGeom prst="rect">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pic>
        <p:nvPicPr>
          <p:cNvPr id="16" name="图片 15">
            <a:extLst>
              <a:ext uri="{FF2B5EF4-FFF2-40B4-BE49-F238E27FC236}">
                <a16:creationId xmlns:a16="http://schemas.microsoft.com/office/drawing/2014/main" xmlns="" id="{27893006-C6C0-BC4A-8CFB-289F585A2778}"/>
              </a:ext>
            </a:extLst>
          </p:cNvPr>
          <p:cNvPicPr>
            <a:picLocks noChangeAspect="1"/>
          </p:cNvPicPr>
          <p:nvPr userDrawn="1"/>
        </p:nvPicPr>
        <p:blipFill>
          <a:blip r:embed="rId17" cstate="print">
            <a:extLst>
              <a:ext uri="{28A0092B-C50C-407E-A947-70E740481C1C}">
                <a14:useLocalDpi xmlns:a14="http://schemas.microsoft.com/office/drawing/2010/main" val="0"/>
              </a:ext>
            </a:extLst>
          </a:blip>
          <a:stretch>
            <a:fillRect/>
          </a:stretch>
        </p:blipFill>
        <p:spPr>
          <a:xfrm>
            <a:off x="10634242" y="283220"/>
            <a:ext cx="1225447" cy="358241"/>
          </a:xfrm>
          <a:prstGeom prst="rect">
            <a:avLst/>
          </a:prstGeom>
        </p:spPr>
      </p:pic>
    </p:spTree>
    <p:extLst>
      <p:ext uri="{BB962C8B-B14F-4D97-AF65-F5344CB8AC3E}">
        <p14:creationId xmlns:p14="http://schemas.microsoft.com/office/powerpoint/2010/main" val="1282442689"/>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83" r:id="rId3"/>
    <p:sldLayoutId id="2147483678" r:id="rId4"/>
    <p:sldLayoutId id="2147483679" r:id="rId5"/>
    <p:sldLayoutId id="2147483680" r:id="rId6"/>
    <p:sldLayoutId id="2147483677" r:id="rId7"/>
    <p:sldLayoutId id="2147483702" r:id="rId8"/>
    <p:sldLayoutId id="2147483703" r:id="rId9"/>
    <p:sldLayoutId id="2147483709" r:id="rId10"/>
    <p:sldLayoutId id="2147483704" r:id="rId11"/>
    <p:sldLayoutId id="2147483681" r:id="rId12"/>
    <p:sldLayoutId id="2147483693" r:id="rId13"/>
    <p:sldLayoutId id="2147483710" r:id="rId14"/>
    <p:sldLayoutId id="2147483706" r:id="rId15"/>
  </p:sldLayoutIdLst>
  <p:txStyles>
    <p:titleStyle>
      <a:lvl1pPr algn="l" rtl="0" eaLnBrk="0" fontAlgn="base" hangingPunct="0">
        <a:spcBef>
          <a:spcPct val="0"/>
        </a:spcBef>
        <a:spcAft>
          <a:spcPct val="0"/>
        </a:spcAft>
        <a:defRPr sz="3200" b="1" kern="1200">
          <a:solidFill>
            <a:schemeClr val="tx1"/>
          </a:solidFill>
          <a:latin typeface="黑体" panose="02010609060101010101" pitchFamily="49" charset="-122"/>
          <a:ea typeface="黑体" panose="02010609060101010101" pitchFamily="49" charset="-122"/>
          <a:cs typeface="+mj-cs"/>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defRPr>
      </a:lvl5pPr>
      <a:lvl6pPr marL="609585" algn="l" rtl="0" fontAlgn="base">
        <a:spcBef>
          <a:spcPct val="0"/>
        </a:spcBef>
        <a:spcAft>
          <a:spcPct val="0"/>
        </a:spcAft>
        <a:defRPr sz="3200" b="1">
          <a:solidFill>
            <a:schemeClr val="tx1"/>
          </a:solidFill>
          <a:latin typeface="黑体" pitchFamily="49" charset="-122"/>
          <a:ea typeface="黑体" pitchFamily="49" charset="-122"/>
        </a:defRPr>
      </a:lvl6pPr>
      <a:lvl7pPr marL="1219170" algn="l" rtl="0" fontAlgn="base">
        <a:spcBef>
          <a:spcPct val="0"/>
        </a:spcBef>
        <a:spcAft>
          <a:spcPct val="0"/>
        </a:spcAft>
        <a:defRPr sz="3200" b="1">
          <a:solidFill>
            <a:schemeClr val="tx1"/>
          </a:solidFill>
          <a:latin typeface="黑体" pitchFamily="49" charset="-122"/>
          <a:ea typeface="黑体" pitchFamily="49" charset="-122"/>
        </a:defRPr>
      </a:lvl7pPr>
      <a:lvl8pPr marL="1828754" algn="l" rtl="0" fontAlgn="base">
        <a:spcBef>
          <a:spcPct val="0"/>
        </a:spcBef>
        <a:spcAft>
          <a:spcPct val="0"/>
        </a:spcAft>
        <a:defRPr sz="3200" b="1">
          <a:solidFill>
            <a:schemeClr val="tx1"/>
          </a:solidFill>
          <a:latin typeface="黑体" pitchFamily="49" charset="-122"/>
          <a:ea typeface="黑体" pitchFamily="49" charset="-122"/>
        </a:defRPr>
      </a:lvl8pPr>
      <a:lvl9pPr marL="2438339" algn="l" rtl="0" fontAlgn="base">
        <a:spcBef>
          <a:spcPct val="0"/>
        </a:spcBef>
        <a:spcAft>
          <a:spcPct val="0"/>
        </a:spcAft>
        <a:defRPr sz="3200" b="1">
          <a:solidFill>
            <a:schemeClr val="tx1"/>
          </a:solidFill>
          <a:latin typeface="黑体" pitchFamily="49" charset="-122"/>
          <a:ea typeface="黑体" pitchFamily="49" charset="-122"/>
        </a:defRPr>
      </a:lvl9pPr>
    </p:titleStyle>
    <p:bodyStyle>
      <a:lvl1pPr marL="457189" indent="-457189" algn="l" rtl="0" eaLnBrk="0" fontAlgn="base" hangingPunct="0">
        <a:spcBef>
          <a:spcPct val="20000"/>
        </a:spcBef>
        <a:spcAft>
          <a:spcPct val="0"/>
        </a:spcAft>
        <a:buFont typeface="Arial" panose="020B0604020202020204" pitchFamily="34" charset="0"/>
        <a:buChar char="•"/>
        <a:defRPr sz="4267" kern="1200">
          <a:solidFill>
            <a:schemeClr val="tx1"/>
          </a:solidFill>
          <a:latin typeface="+mn-lt"/>
          <a:ea typeface="+mn-ea"/>
          <a:cs typeface="+mn-cs"/>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938713" y="2604635"/>
            <a:ext cx="2314575" cy="955968"/>
          </a:xfrm>
          <a:prstGeom prst="rect">
            <a:avLst/>
          </a:prstGeom>
        </p:spPr>
      </p:pic>
    </p:spTree>
    <p:extLst>
      <p:ext uri="{BB962C8B-B14F-4D97-AF65-F5344CB8AC3E}">
        <p14:creationId xmlns:p14="http://schemas.microsoft.com/office/powerpoint/2010/main" val="770715422"/>
      </p:ext>
    </p:extLst>
  </p:cSld>
  <p:clrMap bg1="lt1" tx1="dk1" bg2="lt2" tx2="dk2" accent1="accent1" accent2="accent2" accent3="accent3" accent4="accent4" accent5="accent5" accent6="accent6" hlink="hlink" folHlink="folHlink"/>
  <p:sldLayoutIdLst>
    <p:sldLayoutId id="2147483673" r:id="rId1"/>
  </p:sldLayoutIdLst>
  <p:txStyles>
    <p:titleStyle>
      <a:lvl1pPr algn="ctr" rtl="0" eaLnBrk="0" fontAlgn="base" hangingPunct="0">
        <a:spcBef>
          <a:spcPct val="0"/>
        </a:spcBef>
        <a:spcAft>
          <a:spcPct val="0"/>
        </a:spcAft>
        <a:defRPr sz="5867" kern="1200">
          <a:solidFill>
            <a:schemeClr val="tx1"/>
          </a:solidFill>
          <a:latin typeface="+mj-lt"/>
          <a:ea typeface="+mj-ea"/>
          <a:cs typeface="+mj-cs"/>
        </a:defRPr>
      </a:lvl1pPr>
      <a:lvl2pPr algn="ctr" rtl="0" eaLnBrk="0" fontAlgn="base" hangingPunct="0">
        <a:spcBef>
          <a:spcPct val="0"/>
        </a:spcBef>
        <a:spcAft>
          <a:spcPct val="0"/>
        </a:spcAft>
        <a:defRPr sz="5867">
          <a:solidFill>
            <a:schemeClr val="tx1"/>
          </a:solidFill>
          <a:latin typeface="Calibri" pitchFamily="34" charset="0"/>
          <a:ea typeface="黑体" pitchFamily="49" charset="-122"/>
        </a:defRPr>
      </a:lvl2pPr>
      <a:lvl3pPr algn="ctr" rtl="0" eaLnBrk="0" fontAlgn="base" hangingPunct="0">
        <a:spcBef>
          <a:spcPct val="0"/>
        </a:spcBef>
        <a:spcAft>
          <a:spcPct val="0"/>
        </a:spcAft>
        <a:defRPr sz="5867">
          <a:solidFill>
            <a:schemeClr val="tx1"/>
          </a:solidFill>
          <a:latin typeface="Calibri" pitchFamily="34" charset="0"/>
          <a:ea typeface="黑体" pitchFamily="49" charset="-122"/>
        </a:defRPr>
      </a:lvl3pPr>
      <a:lvl4pPr algn="ctr" rtl="0" eaLnBrk="0" fontAlgn="base" hangingPunct="0">
        <a:spcBef>
          <a:spcPct val="0"/>
        </a:spcBef>
        <a:spcAft>
          <a:spcPct val="0"/>
        </a:spcAft>
        <a:defRPr sz="5867">
          <a:solidFill>
            <a:schemeClr val="tx1"/>
          </a:solidFill>
          <a:latin typeface="Calibri" pitchFamily="34" charset="0"/>
          <a:ea typeface="黑体" pitchFamily="49" charset="-122"/>
        </a:defRPr>
      </a:lvl4pPr>
      <a:lvl5pPr algn="ctr" rtl="0" eaLnBrk="0" fontAlgn="base" hangingPunct="0">
        <a:spcBef>
          <a:spcPct val="0"/>
        </a:spcBef>
        <a:spcAft>
          <a:spcPct val="0"/>
        </a:spcAft>
        <a:defRPr sz="5867">
          <a:solidFill>
            <a:schemeClr val="tx1"/>
          </a:solidFill>
          <a:latin typeface="Calibri" pitchFamily="34" charset="0"/>
          <a:ea typeface="黑体" pitchFamily="49" charset="-122"/>
        </a:defRPr>
      </a:lvl5pPr>
      <a:lvl6pPr marL="609585" algn="ctr" rtl="0" fontAlgn="base">
        <a:spcBef>
          <a:spcPct val="0"/>
        </a:spcBef>
        <a:spcAft>
          <a:spcPct val="0"/>
        </a:spcAft>
        <a:defRPr sz="5867">
          <a:solidFill>
            <a:schemeClr val="tx1"/>
          </a:solidFill>
          <a:latin typeface="Calibri" pitchFamily="34" charset="0"/>
          <a:ea typeface="宋体" charset="-122"/>
        </a:defRPr>
      </a:lvl6pPr>
      <a:lvl7pPr marL="1219170" algn="ctr" rtl="0" fontAlgn="base">
        <a:spcBef>
          <a:spcPct val="0"/>
        </a:spcBef>
        <a:spcAft>
          <a:spcPct val="0"/>
        </a:spcAft>
        <a:defRPr sz="5867">
          <a:solidFill>
            <a:schemeClr val="tx1"/>
          </a:solidFill>
          <a:latin typeface="Calibri" pitchFamily="34" charset="0"/>
          <a:ea typeface="宋体" charset="-122"/>
        </a:defRPr>
      </a:lvl7pPr>
      <a:lvl8pPr marL="1828754" algn="ctr" rtl="0" fontAlgn="base">
        <a:spcBef>
          <a:spcPct val="0"/>
        </a:spcBef>
        <a:spcAft>
          <a:spcPct val="0"/>
        </a:spcAft>
        <a:defRPr sz="5867">
          <a:solidFill>
            <a:schemeClr val="tx1"/>
          </a:solidFill>
          <a:latin typeface="Calibri" pitchFamily="34" charset="0"/>
          <a:ea typeface="宋体" charset="-122"/>
        </a:defRPr>
      </a:lvl8pPr>
      <a:lvl9pPr marL="2438339" algn="ctr" rtl="0" fontAlgn="base">
        <a:spcBef>
          <a:spcPct val="0"/>
        </a:spcBef>
        <a:spcAft>
          <a:spcPct val="0"/>
        </a:spcAft>
        <a:defRPr sz="5867">
          <a:solidFill>
            <a:schemeClr val="tx1"/>
          </a:solidFill>
          <a:latin typeface="Calibri" pitchFamily="34" charset="0"/>
          <a:ea typeface="宋体" charset="-122"/>
        </a:defRPr>
      </a:lvl9pPr>
    </p:titleStyle>
    <p:bodyStyle>
      <a:lvl1pPr marL="457189" indent="-457189" algn="l" rtl="0" eaLnBrk="0" fontAlgn="base" hangingPunct="0">
        <a:spcBef>
          <a:spcPct val="20000"/>
        </a:spcBef>
        <a:spcAft>
          <a:spcPct val="0"/>
        </a:spcAft>
        <a:buFont typeface="Arial" panose="020B0604020202020204" pitchFamily="34" charset="0"/>
        <a:buChar char="•"/>
        <a:defRPr sz="4267" kern="1200">
          <a:solidFill>
            <a:schemeClr val="tx1"/>
          </a:solidFill>
          <a:latin typeface="+mn-lt"/>
          <a:ea typeface="+mn-ea"/>
          <a:cs typeface="+mn-cs"/>
        </a:defRPr>
      </a:lvl1pPr>
      <a:lvl2pPr marL="990575" indent="-380990" algn="l" rtl="0" eaLnBrk="0" fontAlgn="base" hangingPunct="0">
        <a:spcBef>
          <a:spcPct val="20000"/>
        </a:spcBef>
        <a:spcAft>
          <a:spcPct val="0"/>
        </a:spcAft>
        <a:buFont typeface="Arial" panose="020B0604020202020204" pitchFamily="34" charset="0"/>
        <a:buChar char="–"/>
        <a:defRPr sz="3733" kern="1200">
          <a:solidFill>
            <a:schemeClr val="tx1"/>
          </a:solidFill>
          <a:latin typeface="+mn-lt"/>
          <a:ea typeface="+mn-ea"/>
          <a:cs typeface="+mn-cs"/>
        </a:defRPr>
      </a:lvl2pPr>
      <a:lvl3pPr marL="1523962" indent="-304792"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3B16EC87-9B0D-CD4B-997D-0A66FE90B29E}"/>
              </a:ext>
            </a:extLst>
          </p:cNvPr>
          <p:cNvSpPr>
            <a:spLocks noGrp="1"/>
          </p:cNvSpPr>
          <p:nvPr>
            <p:ph type="title"/>
          </p:nvPr>
        </p:nvSpPr>
        <p:spPr/>
        <p:txBody>
          <a:bodyPr/>
          <a:lstStyle/>
          <a:p>
            <a:r>
              <a:rPr lang="en-US" altLang="zh-CN" b="1" dirty="0" smtClean="0"/>
              <a:t>Python</a:t>
            </a:r>
            <a:r>
              <a:rPr lang="zh-CN" altLang="en-US" dirty="0" smtClean="0"/>
              <a:t>函数（下）</a:t>
            </a:r>
            <a:endParaRPr kumimoji="1" lang="zh-CN" altLang="en-US" dirty="0"/>
          </a:p>
        </p:txBody>
      </p:sp>
      <p:sp>
        <p:nvSpPr>
          <p:cNvPr id="3" name="文本占位符 2">
            <a:extLst>
              <a:ext uri="{FF2B5EF4-FFF2-40B4-BE49-F238E27FC236}">
                <a16:creationId xmlns:a16="http://schemas.microsoft.com/office/drawing/2014/main" xmlns="" id="{FB6AC0F8-4890-4046-8499-78F7C6973826}"/>
              </a:ext>
            </a:extLst>
          </p:cNvPr>
          <p:cNvSpPr>
            <a:spLocks noGrp="1"/>
          </p:cNvSpPr>
          <p:nvPr>
            <p:ph type="body" sz="quarter" idx="10"/>
          </p:nvPr>
        </p:nvSpPr>
        <p:spPr/>
        <p:txBody>
          <a:bodyPr/>
          <a:lstStyle/>
          <a:p>
            <a:r>
              <a:rPr kumimoji="1" lang="zh-CN" altLang="en-US" dirty="0"/>
              <a:t>人生苦</a:t>
            </a:r>
            <a:r>
              <a:rPr kumimoji="1" lang="zh-CN" altLang="en-US" dirty="0" smtClean="0"/>
              <a:t>短，我学</a:t>
            </a:r>
            <a:r>
              <a:rPr kumimoji="1" lang="en-US" altLang="zh-CN" dirty="0" smtClean="0"/>
              <a:t>Python</a:t>
            </a:r>
            <a:r>
              <a:rPr kumimoji="1" lang="en-US" altLang="zh-CN" dirty="0"/>
              <a:t>!</a:t>
            </a:r>
            <a:endParaRPr kumimoji="1" lang="zh-CN" altLang="en-US" dirty="0"/>
          </a:p>
        </p:txBody>
      </p:sp>
    </p:spTree>
    <p:extLst>
      <p:ext uri="{BB962C8B-B14F-4D97-AF65-F5344CB8AC3E}">
        <p14:creationId xmlns:p14="http://schemas.microsoft.com/office/powerpoint/2010/main" val="383397426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1"/>
          </p:nvPr>
        </p:nvSpPr>
        <p:spPr>
          <a:xfrm>
            <a:off x="710881" y="1646133"/>
            <a:ext cx="10749598" cy="4725791"/>
          </a:xfrm>
        </p:spPr>
        <p:txBody>
          <a:bodyPr/>
          <a:lstStyle/>
          <a:p>
            <a:pPr marL="0" indent="0">
              <a:buNone/>
            </a:pPr>
            <a:r>
              <a:rPr lang="zh-CN" altLang="en-US" dirty="0"/>
              <a:t>所谓递归，就是会在函数内部代码中，调用这个函数本身，所以，我们必须要找出</a:t>
            </a:r>
            <a:r>
              <a:rPr lang="zh-CN" altLang="en-US" b="1" dirty="0">
                <a:solidFill>
                  <a:srgbClr val="B60206"/>
                </a:solidFill>
              </a:rPr>
              <a:t>递归的结束条件</a:t>
            </a:r>
            <a:r>
              <a:rPr lang="zh-CN" altLang="en-US" dirty="0"/>
              <a:t>，不然的话，会一直调用自己，进入无底洞。也就是说，我们需要找出</a:t>
            </a:r>
            <a:r>
              <a:rPr lang="zh-CN" altLang="en-US" b="1" dirty="0">
                <a:solidFill>
                  <a:srgbClr val="B60206"/>
                </a:solidFill>
              </a:rPr>
              <a:t>当参数为啥时，递归结束，之后直接把结果返回</a:t>
            </a:r>
            <a:r>
              <a:rPr lang="zh-CN" altLang="en-US" dirty="0"/>
              <a:t>，请注意，这个时候我们必须能根据这个参数的值，能够</a:t>
            </a:r>
            <a:r>
              <a:rPr lang="zh-CN" altLang="en-US" b="1" dirty="0"/>
              <a:t>直接</a:t>
            </a:r>
            <a:r>
              <a:rPr lang="zh-CN" altLang="en-US" dirty="0"/>
              <a:t>知道函数的结果是什么</a:t>
            </a:r>
            <a:r>
              <a:rPr lang="zh-CN" altLang="en-US" dirty="0" smtClean="0"/>
              <a:t>。</a:t>
            </a:r>
            <a:endParaRPr lang="en-US" altLang="zh-CN" dirty="0" smtClean="0"/>
          </a:p>
          <a:p>
            <a:pPr marL="0" indent="0">
              <a:buNone/>
            </a:pPr>
            <a:endParaRPr lang="en-US" altLang="zh-CN" dirty="0" smtClean="0"/>
          </a:p>
          <a:p>
            <a:pPr marL="0" indent="0">
              <a:buNone/>
            </a:pPr>
            <a:r>
              <a:rPr lang="zh-CN" altLang="en-US" dirty="0"/>
              <a:t>例如，上面那个例子，当 </a:t>
            </a:r>
            <a:r>
              <a:rPr lang="en-US" altLang="zh-CN" dirty="0"/>
              <a:t>n = 1 </a:t>
            </a:r>
            <a:r>
              <a:rPr lang="zh-CN" altLang="en-US" dirty="0"/>
              <a:t>时，那你应该能够直接知道 </a:t>
            </a:r>
            <a:r>
              <a:rPr lang="en-US" altLang="zh-CN" dirty="0"/>
              <a:t>f(n) </a:t>
            </a:r>
            <a:r>
              <a:rPr lang="zh-CN" altLang="en-US" dirty="0"/>
              <a:t>是啥吧？此时，</a:t>
            </a:r>
            <a:r>
              <a:rPr lang="en-US" altLang="zh-CN" dirty="0"/>
              <a:t>f(1) = 1</a:t>
            </a:r>
            <a:r>
              <a:rPr lang="zh-CN" altLang="en-US" dirty="0"/>
              <a:t>。完善我们函数内部的代码，把第二要素加进代码里面，</a:t>
            </a:r>
            <a:r>
              <a:rPr lang="zh-CN" altLang="en-US" dirty="0" smtClean="0"/>
              <a:t>如下</a:t>
            </a:r>
            <a:r>
              <a:rPr lang="zh-CN" altLang="en-US" dirty="0"/>
              <a:t>：</a:t>
            </a:r>
          </a:p>
        </p:txBody>
      </p:sp>
      <p:sp>
        <p:nvSpPr>
          <p:cNvPr id="3" name="标题 2"/>
          <p:cNvSpPr>
            <a:spLocks noGrp="1"/>
          </p:cNvSpPr>
          <p:nvPr>
            <p:ph type="title"/>
          </p:nvPr>
        </p:nvSpPr>
        <p:spPr/>
        <p:txBody>
          <a:bodyPr/>
          <a:lstStyle/>
          <a:p>
            <a:r>
              <a:rPr lang="zh-CN" altLang="en-US" dirty="0"/>
              <a:t>函数递归</a:t>
            </a:r>
          </a:p>
        </p:txBody>
      </p:sp>
      <p:sp>
        <p:nvSpPr>
          <p:cNvPr id="4" name="文本占位符 3"/>
          <p:cNvSpPr>
            <a:spLocks noGrp="1"/>
          </p:cNvSpPr>
          <p:nvPr>
            <p:ph type="body" sz="quarter" idx="10"/>
          </p:nvPr>
        </p:nvSpPr>
        <p:spPr/>
        <p:txBody>
          <a:bodyPr/>
          <a:lstStyle/>
          <a:p>
            <a:r>
              <a:rPr lang="zh-CN" altLang="en-US" dirty="0" smtClean="0">
                <a:solidFill>
                  <a:srgbClr val="B60206"/>
                </a:solidFill>
              </a:rPr>
              <a:t>☆</a:t>
            </a:r>
            <a:r>
              <a:rPr lang="zh-CN" altLang="en-US" dirty="0">
                <a:solidFill>
                  <a:srgbClr val="B60206"/>
                </a:solidFill>
              </a:rPr>
              <a:t>寻找递归结束条件</a:t>
            </a:r>
            <a:endParaRPr lang="en-US" altLang="zh-CN" dirty="0">
              <a:solidFill>
                <a:srgbClr val="B60206"/>
              </a:solidFill>
            </a:endParaRPr>
          </a:p>
        </p:txBody>
      </p:sp>
      <p:sp>
        <p:nvSpPr>
          <p:cNvPr id="10" name="TextBox 3">
            <a:extLst>
              <a:ext uri="{FF2B5EF4-FFF2-40B4-BE49-F238E27FC236}">
                <a16:creationId xmlns:a16="http://schemas.microsoft.com/office/drawing/2014/main" xmlns="" id="{0C998B78-AB18-3C47-A1C7-25AE9A3A40B0}"/>
              </a:ext>
            </a:extLst>
          </p:cNvPr>
          <p:cNvSpPr txBox="1"/>
          <p:nvPr/>
        </p:nvSpPr>
        <p:spPr>
          <a:xfrm>
            <a:off x="710880" y="4189056"/>
            <a:ext cx="10666853" cy="1384995"/>
          </a:xfrm>
          <a:prstGeom prst="rect">
            <a:avLst/>
          </a:prstGeom>
          <a:solidFill>
            <a:srgbClr val="FFFFE4"/>
          </a:solidFill>
          <a:ln w="3175">
            <a:solidFill>
              <a:srgbClr val="919191"/>
            </a:solidFill>
          </a:ln>
        </p:spPr>
        <p:txBody>
          <a:bodyPr wrap="square">
            <a:spAutoFit/>
          </a:bodyPr>
          <a:lstStyle/>
          <a:p>
            <a:r>
              <a:rPr lang="en-US" altLang="zh-CN"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en-US"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算 </a:t>
            </a:r>
            <a:r>
              <a:rPr lang="en-US" altLang="zh-CN"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 </a:t>
            </a:r>
            <a:r>
              <a:rPr lang="zh-CN" altLang="en-US"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的阶乘</a:t>
            </a:r>
            <a:r>
              <a:rPr lang="en-US" altLang="zh-CN"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zh-CN" altLang="en-US"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假设</a:t>
            </a:r>
            <a:r>
              <a:rPr lang="en-US" altLang="zh-CN"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a:t>
            </a:r>
            <a:r>
              <a:rPr lang="zh-CN" altLang="en-US"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不为</a:t>
            </a:r>
            <a:r>
              <a:rPr lang="en-US" altLang="zh-CN"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0)</a:t>
            </a:r>
          </a:p>
          <a:p>
            <a:r>
              <a:rPr lang="en-US" altLang="zh-CN" sz="1400" dirty="0" err="1" smtClean="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def</a:t>
            </a:r>
            <a:r>
              <a:rPr lang="en-US" altLang="zh-CN" sz="1400" dirty="0" smtClean="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f(n</a:t>
            </a:r>
            <a:r>
              <a:rPr lang="en-US" altLang="zh-CN"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p>
          <a:p>
            <a:r>
              <a:rPr lang="en-US" altLang="zh-CN"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if(n == 1){</a:t>
            </a:r>
          </a:p>
          <a:p>
            <a:r>
              <a:rPr lang="en-US" altLang="zh-CN"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return 1;</a:t>
            </a:r>
          </a:p>
          <a:p>
            <a:r>
              <a:rPr lang="en-US" altLang="zh-CN"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p>
          <a:p>
            <a:r>
              <a:rPr lang="en-US" altLang="zh-CN"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endParaRPr lang="en-US" altLang="zh-CN" sz="1400" dirty="0" smtClean="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35254048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1"/>
          </p:nvPr>
        </p:nvSpPr>
        <p:spPr>
          <a:xfrm>
            <a:off x="710881" y="1457271"/>
            <a:ext cx="10749598" cy="5004923"/>
          </a:xfrm>
        </p:spPr>
        <p:txBody>
          <a:bodyPr/>
          <a:lstStyle/>
          <a:p>
            <a:pPr marL="0" indent="0">
              <a:buNone/>
            </a:pPr>
            <a:r>
              <a:rPr lang="zh-CN" altLang="en-US" dirty="0" smtClean="0"/>
              <a:t>有有很多小伙伴可能</a:t>
            </a:r>
            <a:r>
              <a:rPr lang="zh-CN" altLang="en-US" dirty="0"/>
              <a:t>会说，当 </a:t>
            </a:r>
            <a:r>
              <a:rPr lang="en-US" altLang="zh-CN" dirty="0"/>
              <a:t>n = 2 </a:t>
            </a:r>
            <a:r>
              <a:rPr lang="zh-CN" altLang="en-US" dirty="0"/>
              <a:t>时，那我们可以直接知道 </a:t>
            </a:r>
            <a:r>
              <a:rPr lang="en-US" altLang="zh-CN" dirty="0"/>
              <a:t>f(n) </a:t>
            </a:r>
            <a:r>
              <a:rPr lang="zh-CN" altLang="en-US" dirty="0"/>
              <a:t>等于多少啊，那我可以把 </a:t>
            </a:r>
            <a:r>
              <a:rPr lang="en-US" altLang="zh-CN" dirty="0"/>
              <a:t>n = 2 </a:t>
            </a:r>
            <a:r>
              <a:rPr lang="zh-CN" altLang="en-US" dirty="0"/>
              <a:t>作为递归的结束条件吗</a:t>
            </a:r>
            <a:r>
              <a:rPr lang="zh-CN" altLang="en-US" dirty="0" smtClean="0"/>
              <a:t>？当然</a:t>
            </a:r>
            <a:r>
              <a:rPr lang="zh-CN" altLang="en-US" dirty="0"/>
              <a:t>可以，只要你觉得参数是什么时，你能够直接知道函数的结果，那么你就可以把这个参数作为结束的条件，所以下面这段代码也是可以的</a:t>
            </a:r>
            <a:r>
              <a:rPr lang="zh-CN" altLang="en-US" dirty="0" smtClean="0"/>
              <a:t>。</a:t>
            </a:r>
            <a:endParaRPr lang="en-US" altLang="zh-CN" dirty="0" smtClean="0"/>
          </a:p>
          <a:p>
            <a:pPr marL="0" indent="0">
              <a:buNone/>
            </a:pPr>
            <a:endParaRPr lang="en-US" altLang="zh-CN" dirty="0"/>
          </a:p>
          <a:p>
            <a:pPr marL="0" indent="0">
              <a:buNone/>
            </a:pPr>
            <a:endParaRPr lang="en-US" altLang="zh-CN" dirty="0" smtClean="0"/>
          </a:p>
          <a:p>
            <a:pPr marL="0" indent="0">
              <a:buNone/>
            </a:pPr>
            <a:endParaRPr lang="en-US" altLang="zh-CN" dirty="0" smtClean="0"/>
          </a:p>
          <a:p>
            <a:pPr marL="0" indent="0">
              <a:buNone/>
            </a:pPr>
            <a:endParaRPr lang="en-US" altLang="zh-CN" dirty="0" smtClean="0"/>
          </a:p>
          <a:p>
            <a:pPr marL="0" indent="0">
              <a:buNone/>
            </a:pPr>
            <a:r>
              <a:rPr lang="zh-CN" altLang="en-US" dirty="0" smtClean="0"/>
              <a:t>注意</a:t>
            </a:r>
            <a:r>
              <a:rPr lang="zh-CN" altLang="en-US" dirty="0"/>
              <a:t>我代码里面写的注释，假设 </a:t>
            </a:r>
            <a:r>
              <a:rPr lang="en-US" altLang="zh-CN" dirty="0"/>
              <a:t>n &gt;= 2</a:t>
            </a:r>
            <a:r>
              <a:rPr lang="zh-CN" altLang="en-US" dirty="0"/>
              <a:t>，因为如果 </a:t>
            </a:r>
            <a:r>
              <a:rPr lang="en-US" altLang="zh-CN" dirty="0"/>
              <a:t>n = 1</a:t>
            </a:r>
            <a:r>
              <a:rPr lang="zh-CN" altLang="en-US" dirty="0"/>
              <a:t>时，会被漏掉，当 </a:t>
            </a:r>
            <a:r>
              <a:rPr lang="en-US" altLang="zh-CN" dirty="0"/>
              <a:t>n &lt;= 2</a:t>
            </a:r>
            <a:r>
              <a:rPr lang="zh-CN" altLang="en-US" dirty="0"/>
              <a:t>时，</a:t>
            </a:r>
            <a:r>
              <a:rPr lang="en-US" altLang="zh-CN" dirty="0"/>
              <a:t>f(n) = n</a:t>
            </a:r>
            <a:r>
              <a:rPr lang="zh-CN" altLang="en-US" dirty="0"/>
              <a:t>，所以为了更加严谨，我们可以写成这样：</a:t>
            </a:r>
          </a:p>
        </p:txBody>
      </p:sp>
      <p:sp>
        <p:nvSpPr>
          <p:cNvPr id="3" name="标题 2"/>
          <p:cNvSpPr>
            <a:spLocks noGrp="1"/>
          </p:cNvSpPr>
          <p:nvPr>
            <p:ph type="title"/>
          </p:nvPr>
        </p:nvSpPr>
        <p:spPr/>
        <p:txBody>
          <a:bodyPr/>
          <a:lstStyle/>
          <a:p>
            <a:r>
              <a:rPr lang="zh-CN" altLang="en-US" dirty="0"/>
              <a:t>函数递归</a:t>
            </a:r>
          </a:p>
        </p:txBody>
      </p:sp>
      <p:sp>
        <p:nvSpPr>
          <p:cNvPr id="4" name="文本占位符 3"/>
          <p:cNvSpPr>
            <a:spLocks noGrp="1"/>
          </p:cNvSpPr>
          <p:nvPr>
            <p:ph type="body" sz="quarter" idx="10"/>
          </p:nvPr>
        </p:nvSpPr>
        <p:spPr/>
        <p:txBody>
          <a:bodyPr/>
          <a:lstStyle/>
          <a:p>
            <a:r>
              <a:rPr lang="zh-CN" altLang="en-US" dirty="0" smtClean="0">
                <a:solidFill>
                  <a:srgbClr val="B60206"/>
                </a:solidFill>
              </a:rPr>
              <a:t>☆</a:t>
            </a:r>
            <a:r>
              <a:rPr lang="zh-CN" altLang="en-US" dirty="0">
                <a:solidFill>
                  <a:srgbClr val="B60206"/>
                </a:solidFill>
              </a:rPr>
              <a:t>寻找递归结束条件</a:t>
            </a:r>
            <a:endParaRPr lang="en-US" altLang="zh-CN" dirty="0">
              <a:solidFill>
                <a:srgbClr val="B60206"/>
              </a:solidFill>
            </a:endParaRPr>
          </a:p>
        </p:txBody>
      </p:sp>
      <p:sp>
        <p:nvSpPr>
          <p:cNvPr id="10" name="TextBox 3">
            <a:extLst>
              <a:ext uri="{FF2B5EF4-FFF2-40B4-BE49-F238E27FC236}">
                <a16:creationId xmlns:a16="http://schemas.microsoft.com/office/drawing/2014/main" xmlns="" id="{0C998B78-AB18-3C47-A1C7-25AE9A3A40B0}"/>
              </a:ext>
            </a:extLst>
          </p:cNvPr>
          <p:cNvSpPr txBox="1"/>
          <p:nvPr/>
        </p:nvSpPr>
        <p:spPr>
          <a:xfrm>
            <a:off x="752251" y="2678497"/>
            <a:ext cx="10666853" cy="1384995"/>
          </a:xfrm>
          <a:prstGeom prst="rect">
            <a:avLst/>
          </a:prstGeom>
          <a:solidFill>
            <a:srgbClr val="FFFFE4"/>
          </a:solidFill>
          <a:ln w="3175">
            <a:solidFill>
              <a:srgbClr val="919191"/>
            </a:solidFill>
          </a:ln>
        </p:spPr>
        <p:txBody>
          <a:bodyPr wrap="square">
            <a:spAutoFit/>
          </a:bodyPr>
          <a:lstStyle/>
          <a:p>
            <a:r>
              <a:rPr lang="en-US" altLang="zh-CN"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en-US"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算 </a:t>
            </a:r>
            <a:r>
              <a:rPr lang="en-US" altLang="zh-CN"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 </a:t>
            </a:r>
            <a:r>
              <a:rPr lang="zh-CN" altLang="en-US"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的阶乘</a:t>
            </a:r>
            <a:r>
              <a:rPr lang="en-US" altLang="zh-CN"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zh-CN" altLang="en-US"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假设</a:t>
            </a:r>
            <a:r>
              <a:rPr lang="en-US" altLang="zh-CN"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n&gt;=2)</a:t>
            </a:r>
          </a:p>
          <a:p>
            <a:r>
              <a:rPr lang="en-US" altLang="zh-CN" sz="1400" dirty="0" err="1" smtClean="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def</a:t>
            </a:r>
            <a:r>
              <a:rPr lang="en-US" altLang="zh-CN" sz="1400" dirty="0" smtClean="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f(n){</a:t>
            </a:r>
          </a:p>
          <a:p>
            <a:r>
              <a:rPr lang="en-US" altLang="zh-CN" sz="1400" dirty="0" smtClean="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if(n == 2){</a:t>
            </a:r>
          </a:p>
          <a:p>
            <a:r>
              <a:rPr lang="en-US" altLang="zh-CN" sz="1400" dirty="0" smtClean="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return 2;</a:t>
            </a:r>
          </a:p>
          <a:p>
            <a:r>
              <a:rPr lang="en-US" altLang="zh-CN" sz="1400" dirty="0" smtClean="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p>
          <a:p>
            <a:r>
              <a:rPr lang="en-US" altLang="zh-CN" sz="1400" dirty="0" smtClean="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p>
        </p:txBody>
      </p:sp>
      <p:sp>
        <p:nvSpPr>
          <p:cNvPr id="7" name="TextBox 3">
            <a:extLst>
              <a:ext uri="{FF2B5EF4-FFF2-40B4-BE49-F238E27FC236}">
                <a16:creationId xmlns:a16="http://schemas.microsoft.com/office/drawing/2014/main" xmlns="" id="{0C998B78-AB18-3C47-A1C7-25AE9A3A40B0}"/>
              </a:ext>
            </a:extLst>
          </p:cNvPr>
          <p:cNvSpPr txBox="1"/>
          <p:nvPr/>
        </p:nvSpPr>
        <p:spPr>
          <a:xfrm>
            <a:off x="752251" y="5077199"/>
            <a:ext cx="10666853" cy="1384995"/>
          </a:xfrm>
          <a:prstGeom prst="rect">
            <a:avLst/>
          </a:prstGeom>
          <a:solidFill>
            <a:srgbClr val="FFFFE4"/>
          </a:solidFill>
          <a:ln w="3175">
            <a:solidFill>
              <a:srgbClr val="919191"/>
            </a:solidFill>
          </a:ln>
        </p:spPr>
        <p:txBody>
          <a:bodyPr wrap="square">
            <a:spAutoFit/>
          </a:bodyPr>
          <a:lstStyle/>
          <a:p>
            <a:r>
              <a:rPr lang="en-US" altLang="zh-CN"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en-US"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算 </a:t>
            </a:r>
            <a:r>
              <a:rPr lang="en-US" altLang="zh-CN"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 </a:t>
            </a:r>
            <a:r>
              <a:rPr lang="zh-CN" altLang="en-US"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的阶乘</a:t>
            </a:r>
            <a:r>
              <a:rPr lang="en-US" altLang="zh-CN"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zh-CN" altLang="en-US"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假设</a:t>
            </a:r>
            <a:r>
              <a:rPr lang="en-US" altLang="zh-CN"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a:t>
            </a:r>
            <a:r>
              <a:rPr lang="zh-CN" altLang="en-US"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不为</a:t>
            </a:r>
            <a:r>
              <a:rPr lang="en-US" altLang="zh-CN"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0)</a:t>
            </a:r>
          </a:p>
          <a:p>
            <a:r>
              <a:rPr lang="en-US" altLang="zh-CN" sz="1400" dirty="0" err="1" smtClean="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def</a:t>
            </a:r>
            <a:r>
              <a:rPr lang="en-US" altLang="zh-CN" sz="1400" dirty="0" smtClean="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f(n</a:t>
            </a:r>
            <a:r>
              <a:rPr lang="en-US" altLang="zh-CN"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p>
          <a:p>
            <a:r>
              <a:rPr lang="en-US" altLang="zh-CN"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if(n &lt;= 2){</a:t>
            </a:r>
          </a:p>
          <a:p>
            <a:r>
              <a:rPr lang="en-US" altLang="zh-CN"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return n;</a:t>
            </a:r>
          </a:p>
          <a:p>
            <a:r>
              <a:rPr lang="en-US" altLang="zh-CN"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p>
          <a:p>
            <a:r>
              <a:rPr lang="en-US" altLang="zh-CN"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endParaRPr lang="en-US" altLang="zh-CN" sz="1400" dirty="0" smtClean="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39770803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1"/>
          </p:nvPr>
        </p:nvSpPr>
        <p:spPr>
          <a:xfrm>
            <a:off x="710881" y="1457271"/>
            <a:ext cx="10749598" cy="5004923"/>
          </a:xfrm>
        </p:spPr>
        <p:txBody>
          <a:bodyPr/>
          <a:lstStyle/>
          <a:p>
            <a:pPr marL="0" indent="0">
              <a:buNone/>
            </a:pPr>
            <a:r>
              <a:rPr lang="zh-CN" altLang="en-US" dirty="0"/>
              <a:t>第三要素就是，我们要</a:t>
            </a:r>
            <a:r>
              <a:rPr lang="zh-CN" altLang="en-US" b="1" dirty="0">
                <a:solidFill>
                  <a:srgbClr val="B60206"/>
                </a:solidFill>
              </a:rPr>
              <a:t>不断缩小参数的范围</a:t>
            </a:r>
            <a:r>
              <a:rPr lang="zh-CN" altLang="en-US" dirty="0"/>
              <a:t>，缩小之后，我们可以通过一些辅助的变量或者操作，使原函数的结果不变。</a:t>
            </a:r>
          </a:p>
          <a:p>
            <a:pPr marL="0" indent="0">
              <a:buNone/>
            </a:pPr>
            <a:r>
              <a:rPr lang="zh-CN" altLang="en-US" dirty="0"/>
              <a:t>例如，</a:t>
            </a:r>
            <a:r>
              <a:rPr lang="en-US" altLang="zh-CN" dirty="0"/>
              <a:t>f(n) </a:t>
            </a:r>
            <a:r>
              <a:rPr lang="zh-CN" altLang="en-US" dirty="0"/>
              <a:t>这个范围比较大，我们可以</a:t>
            </a:r>
            <a:r>
              <a:rPr lang="zh-CN" altLang="en-US" dirty="0">
                <a:solidFill>
                  <a:srgbClr val="B60206"/>
                </a:solidFill>
              </a:rPr>
              <a:t>让 </a:t>
            </a:r>
            <a:r>
              <a:rPr lang="en-US" altLang="zh-CN" dirty="0">
                <a:solidFill>
                  <a:srgbClr val="B60206"/>
                </a:solidFill>
              </a:rPr>
              <a:t>f(n) = n * f(n-1)</a:t>
            </a:r>
            <a:r>
              <a:rPr lang="zh-CN" altLang="en-US" dirty="0"/>
              <a:t>。这样，范围就由 </a:t>
            </a:r>
            <a:r>
              <a:rPr lang="en-US" altLang="zh-CN" dirty="0"/>
              <a:t>n </a:t>
            </a:r>
            <a:r>
              <a:rPr lang="zh-CN" altLang="en-US" dirty="0"/>
              <a:t>变成了 </a:t>
            </a:r>
            <a:r>
              <a:rPr lang="en-US" altLang="zh-CN" dirty="0"/>
              <a:t>n-1 </a:t>
            </a:r>
            <a:r>
              <a:rPr lang="zh-CN" altLang="en-US" dirty="0"/>
              <a:t>了，范围变小了，并且为了原函数</a:t>
            </a:r>
            <a:r>
              <a:rPr lang="en-US" altLang="zh-CN" dirty="0"/>
              <a:t>f(n) </a:t>
            </a:r>
            <a:r>
              <a:rPr lang="zh-CN" altLang="en-US" dirty="0"/>
              <a:t>不变，我们需要让 </a:t>
            </a:r>
            <a:r>
              <a:rPr lang="en-US" altLang="zh-CN" dirty="0"/>
              <a:t>f(n-1) </a:t>
            </a:r>
            <a:r>
              <a:rPr lang="zh-CN" altLang="en-US" dirty="0"/>
              <a:t>乘以 </a:t>
            </a:r>
            <a:r>
              <a:rPr lang="en-US" altLang="zh-CN" dirty="0"/>
              <a:t>n</a:t>
            </a:r>
            <a:r>
              <a:rPr lang="zh-CN" altLang="en-US" dirty="0"/>
              <a:t>。</a:t>
            </a:r>
          </a:p>
          <a:p>
            <a:pPr marL="0" indent="0">
              <a:buNone/>
            </a:pPr>
            <a:r>
              <a:rPr lang="zh-CN" altLang="en-US" dirty="0"/>
              <a:t>说白了，就是要找到原函数的一个等价关系式，</a:t>
            </a:r>
            <a:r>
              <a:rPr lang="en-US" altLang="zh-CN" dirty="0"/>
              <a:t>f(n) </a:t>
            </a:r>
            <a:r>
              <a:rPr lang="zh-CN" altLang="en-US" dirty="0"/>
              <a:t>的等价关系式为 </a:t>
            </a:r>
            <a:r>
              <a:rPr lang="en-US" altLang="zh-CN" dirty="0"/>
              <a:t>n * f(n-1)</a:t>
            </a:r>
            <a:r>
              <a:rPr lang="zh-CN" altLang="en-US" dirty="0"/>
              <a:t>，即</a:t>
            </a:r>
          </a:p>
          <a:p>
            <a:pPr marL="0" indent="0">
              <a:buNone/>
            </a:pPr>
            <a:r>
              <a:rPr lang="en-US" altLang="zh-CN" dirty="0">
                <a:solidFill>
                  <a:srgbClr val="B60206"/>
                </a:solidFill>
              </a:rPr>
              <a:t>f(n) = n * f(n-1</a:t>
            </a:r>
            <a:r>
              <a:rPr lang="en-US" altLang="zh-CN" dirty="0" smtClean="0">
                <a:solidFill>
                  <a:srgbClr val="B60206"/>
                </a:solidFill>
              </a:rPr>
              <a:t>)</a:t>
            </a:r>
          </a:p>
          <a:p>
            <a:pPr marL="0" indent="0">
              <a:buNone/>
            </a:pPr>
            <a:endParaRPr lang="en-US" altLang="zh-CN" dirty="0">
              <a:solidFill>
                <a:srgbClr val="B60206"/>
              </a:solidFill>
            </a:endParaRPr>
          </a:p>
          <a:p>
            <a:pPr marL="0" indent="0">
              <a:buNone/>
            </a:pPr>
            <a:r>
              <a:rPr lang="zh-CN" altLang="en-US" dirty="0"/>
              <a:t>找出了这个等价，继续完善我们的代码，我们把这个等价式写进函数里。如下：</a:t>
            </a:r>
            <a:endParaRPr lang="zh-CN" altLang="en-US" dirty="0">
              <a:solidFill>
                <a:srgbClr val="B60206"/>
              </a:solidFill>
            </a:endParaRPr>
          </a:p>
        </p:txBody>
      </p:sp>
      <p:sp>
        <p:nvSpPr>
          <p:cNvPr id="3" name="标题 2"/>
          <p:cNvSpPr>
            <a:spLocks noGrp="1"/>
          </p:cNvSpPr>
          <p:nvPr>
            <p:ph type="title"/>
          </p:nvPr>
        </p:nvSpPr>
        <p:spPr/>
        <p:txBody>
          <a:bodyPr/>
          <a:lstStyle/>
          <a:p>
            <a:r>
              <a:rPr lang="zh-CN" altLang="en-US" dirty="0"/>
              <a:t>函数递归</a:t>
            </a:r>
          </a:p>
        </p:txBody>
      </p:sp>
      <p:sp>
        <p:nvSpPr>
          <p:cNvPr id="4" name="文本占位符 3"/>
          <p:cNvSpPr>
            <a:spLocks noGrp="1"/>
          </p:cNvSpPr>
          <p:nvPr>
            <p:ph type="body" sz="quarter" idx="10"/>
          </p:nvPr>
        </p:nvSpPr>
        <p:spPr/>
        <p:txBody>
          <a:bodyPr/>
          <a:lstStyle/>
          <a:p>
            <a:r>
              <a:rPr lang="zh-CN" altLang="en-US" dirty="0" smtClean="0">
                <a:solidFill>
                  <a:srgbClr val="B60206"/>
                </a:solidFill>
              </a:rPr>
              <a:t>☆找出</a:t>
            </a:r>
            <a:r>
              <a:rPr lang="zh-CN" altLang="en-US" dirty="0">
                <a:solidFill>
                  <a:srgbClr val="B60206"/>
                </a:solidFill>
              </a:rPr>
              <a:t>函数的等价关系式</a:t>
            </a:r>
            <a:endParaRPr lang="en-US" altLang="zh-CN" dirty="0">
              <a:solidFill>
                <a:srgbClr val="B60206"/>
              </a:solidFill>
            </a:endParaRPr>
          </a:p>
        </p:txBody>
      </p:sp>
      <p:sp>
        <p:nvSpPr>
          <p:cNvPr id="8" name="TextBox 3">
            <a:extLst>
              <a:ext uri="{FF2B5EF4-FFF2-40B4-BE49-F238E27FC236}">
                <a16:creationId xmlns:a16="http://schemas.microsoft.com/office/drawing/2014/main" xmlns="" id="{0C998B78-AB18-3C47-A1C7-25AE9A3A40B0}"/>
              </a:ext>
            </a:extLst>
          </p:cNvPr>
          <p:cNvSpPr txBox="1"/>
          <p:nvPr/>
        </p:nvSpPr>
        <p:spPr>
          <a:xfrm>
            <a:off x="752252" y="4778815"/>
            <a:ext cx="10666853" cy="1815882"/>
          </a:xfrm>
          <a:prstGeom prst="rect">
            <a:avLst/>
          </a:prstGeom>
          <a:solidFill>
            <a:srgbClr val="FFFFE4"/>
          </a:solidFill>
          <a:ln w="3175">
            <a:solidFill>
              <a:srgbClr val="919191"/>
            </a:solidFill>
          </a:ln>
        </p:spPr>
        <p:txBody>
          <a:bodyPr wrap="square">
            <a:spAutoFit/>
          </a:bodyPr>
          <a:lstStyle/>
          <a:p>
            <a:r>
              <a:rPr lang="en-US" altLang="zh-CN"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en-US"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算 </a:t>
            </a:r>
            <a:r>
              <a:rPr lang="en-US" altLang="zh-CN"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 </a:t>
            </a:r>
            <a:r>
              <a:rPr lang="zh-CN" altLang="en-US"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的阶乘</a:t>
            </a:r>
            <a:r>
              <a:rPr lang="en-US" altLang="zh-CN"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zh-CN" altLang="en-US"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假设</a:t>
            </a:r>
            <a:r>
              <a:rPr lang="en-US" altLang="zh-CN"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a:t>
            </a:r>
            <a:r>
              <a:rPr lang="zh-CN" altLang="en-US"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不为</a:t>
            </a:r>
            <a:r>
              <a:rPr lang="en-US" altLang="zh-CN"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0)</a:t>
            </a:r>
          </a:p>
          <a:p>
            <a:r>
              <a:rPr lang="en-US" altLang="zh-CN" sz="1400" dirty="0" err="1" smtClean="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def</a:t>
            </a:r>
            <a:r>
              <a:rPr lang="en-US" altLang="zh-CN" sz="1400" dirty="0" smtClean="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f(n</a:t>
            </a:r>
            <a:r>
              <a:rPr lang="en-US" altLang="zh-CN"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p>
          <a:p>
            <a:r>
              <a:rPr lang="en-US" altLang="zh-CN"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if(n &lt;= 2){</a:t>
            </a:r>
          </a:p>
          <a:p>
            <a:r>
              <a:rPr lang="en-US" altLang="zh-CN"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return n;</a:t>
            </a:r>
          </a:p>
          <a:p>
            <a:r>
              <a:rPr lang="en-US" altLang="zh-CN"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p>
          <a:p>
            <a:r>
              <a:rPr lang="en-US" altLang="zh-CN"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 </a:t>
            </a:r>
            <a:r>
              <a:rPr lang="zh-CN" altLang="en-US"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把 </a:t>
            </a:r>
            <a:r>
              <a:rPr lang="en-US" altLang="zh-CN"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f(n) </a:t>
            </a:r>
            <a:r>
              <a:rPr lang="zh-CN" altLang="en-US"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的等价操作写进去</a:t>
            </a:r>
          </a:p>
          <a:p>
            <a:r>
              <a:rPr lang="zh-CN" altLang="en-US"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en-US" altLang="zh-CN"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return f(n-1) * n;</a:t>
            </a:r>
          </a:p>
          <a:p>
            <a:r>
              <a:rPr lang="en-US" altLang="zh-CN"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endParaRPr lang="en-US" altLang="zh-CN" sz="1400" dirty="0" smtClean="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28673725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1"/>
          </p:nvPr>
        </p:nvSpPr>
        <p:spPr/>
        <p:txBody>
          <a:bodyPr/>
          <a:lstStyle/>
          <a:p>
            <a:pPr marL="0" indent="0">
              <a:buNone/>
            </a:pPr>
            <a:r>
              <a:rPr lang="zh-CN" altLang="en-US" dirty="0" smtClean="0">
                <a:solidFill>
                  <a:srgbClr val="B60206"/>
                </a:solidFill>
              </a:rPr>
              <a:t>① 明确</a:t>
            </a:r>
            <a:r>
              <a:rPr lang="zh-CN" altLang="en-US" dirty="0">
                <a:solidFill>
                  <a:srgbClr val="B60206"/>
                </a:solidFill>
              </a:rPr>
              <a:t>你这个函数想要</a:t>
            </a:r>
            <a:r>
              <a:rPr lang="zh-CN" altLang="en-US" dirty="0" smtClean="0">
                <a:solidFill>
                  <a:srgbClr val="B60206"/>
                </a:solidFill>
              </a:rPr>
              <a:t>干什么</a:t>
            </a:r>
            <a:endParaRPr lang="en-US" altLang="zh-CN" dirty="0">
              <a:solidFill>
                <a:srgbClr val="B60206"/>
              </a:solidFill>
            </a:endParaRPr>
          </a:p>
          <a:p>
            <a:pPr marL="0" indent="0">
              <a:buNone/>
            </a:pPr>
            <a:r>
              <a:rPr lang="zh-CN" altLang="en-US" dirty="0" smtClean="0">
                <a:solidFill>
                  <a:srgbClr val="B60206"/>
                </a:solidFill>
              </a:rPr>
              <a:t>② 寻找</a:t>
            </a:r>
            <a:r>
              <a:rPr lang="zh-CN" altLang="en-US" dirty="0">
                <a:solidFill>
                  <a:srgbClr val="B60206"/>
                </a:solidFill>
              </a:rPr>
              <a:t>递归结束</a:t>
            </a:r>
            <a:r>
              <a:rPr lang="zh-CN" altLang="en-US" dirty="0" smtClean="0">
                <a:solidFill>
                  <a:srgbClr val="B60206"/>
                </a:solidFill>
              </a:rPr>
              <a:t>条件</a:t>
            </a:r>
            <a:endParaRPr lang="en-US" altLang="zh-CN" dirty="0">
              <a:solidFill>
                <a:srgbClr val="B60206"/>
              </a:solidFill>
            </a:endParaRPr>
          </a:p>
          <a:p>
            <a:pPr marL="0" indent="0">
              <a:buNone/>
            </a:pPr>
            <a:r>
              <a:rPr lang="zh-CN" altLang="en-US" dirty="0" smtClean="0">
                <a:solidFill>
                  <a:srgbClr val="B60206"/>
                </a:solidFill>
              </a:rPr>
              <a:t>③ 找出</a:t>
            </a:r>
            <a:r>
              <a:rPr lang="zh-CN" altLang="en-US" dirty="0">
                <a:solidFill>
                  <a:srgbClr val="B60206"/>
                </a:solidFill>
              </a:rPr>
              <a:t>函数的等价关系</a:t>
            </a:r>
            <a:r>
              <a:rPr lang="zh-CN" altLang="en-US" dirty="0" smtClean="0">
                <a:solidFill>
                  <a:srgbClr val="B60206"/>
                </a:solidFill>
              </a:rPr>
              <a:t>式</a:t>
            </a:r>
            <a:endParaRPr lang="en-US" altLang="zh-CN" dirty="0" smtClean="0">
              <a:solidFill>
                <a:srgbClr val="B60206"/>
              </a:solidFill>
            </a:endParaRPr>
          </a:p>
          <a:p>
            <a:pPr marL="0" indent="0">
              <a:buNone/>
            </a:pPr>
            <a:endParaRPr lang="en-US" altLang="zh-CN" dirty="0">
              <a:solidFill>
                <a:srgbClr val="B60206"/>
              </a:solidFill>
            </a:endParaRPr>
          </a:p>
          <a:p>
            <a:pPr marL="0" indent="0">
              <a:buNone/>
            </a:pPr>
            <a:endParaRPr lang="en-US" altLang="zh-CN" dirty="0" smtClean="0">
              <a:solidFill>
                <a:srgbClr val="B60206"/>
              </a:solidFill>
            </a:endParaRPr>
          </a:p>
          <a:p>
            <a:pPr marL="0" indent="0" algn="ctr">
              <a:buNone/>
            </a:pPr>
            <a:r>
              <a:rPr lang="zh-CN" altLang="en-US" sz="1800" dirty="0">
                <a:solidFill>
                  <a:srgbClr val="B60206"/>
                </a:solidFill>
              </a:rPr>
              <a:t>这就是递归最重要的三要素，每次做递归的时候，你就强迫自己试着去寻找这三个要素。</a:t>
            </a:r>
          </a:p>
        </p:txBody>
      </p:sp>
      <p:sp>
        <p:nvSpPr>
          <p:cNvPr id="3" name="标题 2"/>
          <p:cNvSpPr>
            <a:spLocks noGrp="1"/>
          </p:cNvSpPr>
          <p:nvPr>
            <p:ph type="title"/>
          </p:nvPr>
        </p:nvSpPr>
        <p:spPr/>
        <p:txBody>
          <a:bodyPr/>
          <a:lstStyle/>
          <a:p>
            <a:r>
              <a:rPr lang="zh-CN" altLang="en-US" dirty="0"/>
              <a:t>函数递归</a:t>
            </a:r>
          </a:p>
        </p:txBody>
      </p:sp>
      <p:sp>
        <p:nvSpPr>
          <p:cNvPr id="4" name="文本占位符 3"/>
          <p:cNvSpPr>
            <a:spLocks noGrp="1"/>
          </p:cNvSpPr>
          <p:nvPr>
            <p:ph type="body" sz="quarter" idx="10"/>
          </p:nvPr>
        </p:nvSpPr>
        <p:spPr/>
        <p:txBody>
          <a:bodyPr/>
          <a:lstStyle/>
          <a:p>
            <a:r>
              <a:rPr lang="zh-CN" altLang="en-US" dirty="0" smtClean="0"/>
              <a:t>递归三要素总结</a:t>
            </a:r>
            <a:endParaRPr lang="zh-CN" altLang="en-US" dirty="0"/>
          </a:p>
        </p:txBody>
      </p:sp>
    </p:spTree>
    <p:extLst>
      <p:ext uri="{BB962C8B-B14F-4D97-AF65-F5344CB8AC3E}">
        <p14:creationId xmlns:p14="http://schemas.microsoft.com/office/powerpoint/2010/main" val="41013918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16DC7A42-DEB9-4846-9885-EF1F65B29AB4}"/>
              </a:ext>
            </a:extLst>
          </p:cNvPr>
          <p:cNvSpPr>
            <a:spLocks noGrp="1"/>
          </p:cNvSpPr>
          <p:nvPr>
            <p:ph type="title"/>
          </p:nvPr>
        </p:nvSpPr>
        <p:spPr/>
        <p:txBody>
          <a:bodyPr/>
          <a:lstStyle/>
          <a:p>
            <a:r>
              <a:rPr lang="en-US" altLang="zh-CN" dirty="0">
                <a:solidFill>
                  <a:schemeClr val="tx1">
                    <a:lumMod val="65000"/>
                    <a:lumOff val="35000"/>
                  </a:schemeClr>
                </a:solidFill>
              </a:rPr>
              <a:t>lambda </a:t>
            </a:r>
            <a:r>
              <a:rPr lang="zh-CN" altLang="en-US" dirty="0">
                <a:solidFill>
                  <a:schemeClr val="tx1">
                    <a:lumMod val="65000"/>
                    <a:lumOff val="35000"/>
                  </a:schemeClr>
                </a:solidFill>
              </a:rPr>
              <a:t>表达式</a:t>
            </a:r>
            <a:endParaRPr lang="en-US" altLang="zh-CN" dirty="0">
              <a:solidFill>
                <a:schemeClr val="tx1">
                  <a:lumMod val="65000"/>
                  <a:lumOff val="35000"/>
                </a:schemeClr>
              </a:solidFill>
            </a:endParaRPr>
          </a:p>
        </p:txBody>
      </p:sp>
      <p:sp>
        <p:nvSpPr>
          <p:cNvPr id="3" name="文本占位符 2">
            <a:extLst>
              <a:ext uri="{FF2B5EF4-FFF2-40B4-BE49-F238E27FC236}">
                <a16:creationId xmlns:a16="http://schemas.microsoft.com/office/drawing/2014/main" xmlns="" id="{DC0D98B5-82FB-804B-8565-7E31DD4B40B6}"/>
              </a:ext>
            </a:extLst>
          </p:cNvPr>
          <p:cNvSpPr>
            <a:spLocks noGrp="1"/>
          </p:cNvSpPr>
          <p:nvPr>
            <p:ph type="body" sz="quarter" idx="10"/>
          </p:nvPr>
        </p:nvSpPr>
        <p:spPr/>
        <p:txBody>
          <a:bodyPr/>
          <a:lstStyle/>
          <a:p>
            <a:r>
              <a:rPr kumimoji="1" lang="en-US" altLang="zh-CN" dirty="0" smtClean="0"/>
              <a:t>02</a:t>
            </a:r>
            <a:endParaRPr kumimoji="1" lang="zh-CN" altLang="en-US" dirty="0"/>
          </a:p>
        </p:txBody>
      </p:sp>
    </p:spTree>
    <p:extLst>
      <p:ext uri="{BB962C8B-B14F-4D97-AF65-F5344CB8AC3E}">
        <p14:creationId xmlns:p14="http://schemas.microsoft.com/office/powerpoint/2010/main" val="302998725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1"/>
          </p:nvPr>
        </p:nvSpPr>
        <p:spPr/>
        <p:txBody>
          <a:bodyPr/>
          <a:lstStyle/>
          <a:p>
            <a:pPr marL="0" indent="0">
              <a:buNone/>
            </a:pPr>
            <a:r>
              <a:rPr lang="zh-CN" altLang="en-US" dirty="0">
                <a:solidFill>
                  <a:srgbClr val="B60206"/>
                </a:solidFill>
              </a:rPr>
              <a:t>如果一个函数有一个返回值，并且只有一句代码，可以使用 </a:t>
            </a:r>
            <a:r>
              <a:rPr lang="en-US" altLang="zh-CN" dirty="0">
                <a:solidFill>
                  <a:srgbClr val="B60206"/>
                </a:solidFill>
              </a:rPr>
              <a:t>lambda</a:t>
            </a:r>
            <a:r>
              <a:rPr lang="zh-CN" altLang="en-US" dirty="0">
                <a:solidFill>
                  <a:srgbClr val="B60206"/>
                </a:solidFill>
              </a:rPr>
              <a:t>简化。</a:t>
            </a:r>
            <a:endParaRPr lang="en-US" altLang="zh-CN" dirty="0" smtClean="0">
              <a:solidFill>
                <a:srgbClr val="B60206"/>
              </a:solidFill>
            </a:endParaRPr>
          </a:p>
        </p:txBody>
      </p:sp>
      <p:sp>
        <p:nvSpPr>
          <p:cNvPr id="3" name="标题 2"/>
          <p:cNvSpPr>
            <a:spLocks noGrp="1"/>
          </p:cNvSpPr>
          <p:nvPr>
            <p:ph type="title"/>
          </p:nvPr>
        </p:nvSpPr>
        <p:spPr/>
        <p:txBody>
          <a:bodyPr/>
          <a:lstStyle/>
          <a:p>
            <a:r>
              <a:rPr lang="en-US" altLang="zh-CN" dirty="0"/>
              <a:t>lambda </a:t>
            </a:r>
            <a:r>
              <a:rPr lang="zh-CN" altLang="en-US" dirty="0"/>
              <a:t>表达式</a:t>
            </a:r>
          </a:p>
        </p:txBody>
      </p:sp>
      <p:sp>
        <p:nvSpPr>
          <p:cNvPr id="4" name="文本占位符 3"/>
          <p:cNvSpPr>
            <a:spLocks noGrp="1"/>
          </p:cNvSpPr>
          <p:nvPr>
            <p:ph type="body" sz="quarter" idx="10"/>
          </p:nvPr>
        </p:nvSpPr>
        <p:spPr/>
        <p:txBody>
          <a:bodyPr/>
          <a:lstStyle/>
          <a:p>
            <a:r>
              <a:rPr lang="en-US" altLang="zh-CN" dirty="0" smtClean="0"/>
              <a:t>1</a:t>
            </a:r>
            <a:r>
              <a:rPr lang="zh-CN" altLang="en-US" dirty="0" smtClean="0"/>
              <a:t>、</a:t>
            </a:r>
            <a:r>
              <a:rPr lang="en-US" altLang="zh-CN" dirty="0" smtClean="0"/>
              <a:t>lambda</a:t>
            </a:r>
            <a:r>
              <a:rPr lang="zh-CN" altLang="en-US" dirty="0"/>
              <a:t>的应用场景</a:t>
            </a:r>
          </a:p>
        </p:txBody>
      </p:sp>
    </p:spTree>
    <p:extLst>
      <p:ext uri="{BB962C8B-B14F-4D97-AF65-F5344CB8AC3E}">
        <p14:creationId xmlns:p14="http://schemas.microsoft.com/office/powerpoint/2010/main" val="20713725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1"/>
          </p:nvPr>
        </p:nvSpPr>
        <p:spPr/>
        <p:txBody>
          <a:bodyPr/>
          <a:lstStyle/>
          <a:p>
            <a:pPr marL="0" indent="0">
              <a:buNone/>
            </a:pPr>
            <a:r>
              <a:rPr lang="zh-CN" altLang="en-US" dirty="0">
                <a:solidFill>
                  <a:srgbClr val="B60206"/>
                </a:solidFill>
              </a:rPr>
              <a:t>如果一个函数有一个返回值，并且只有一句代码，可以使用 </a:t>
            </a:r>
            <a:r>
              <a:rPr lang="en-US" altLang="zh-CN" dirty="0">
                <a:solidFill>
                  <a:srgbClr val="B60206"/>
                </a:solidFill>
              </a:rPr>
              <a:t>lambda</a:t>
            </a:r>
            <a:r>
              <a:rPr lang="zh-CN" altLang="en-US" dirty="0">
                <a:solidFill>
                  <a:srgbClr val="B60206"/>
                </a:solidFill>
              </a:rPr>
              <a:t>简化。</a:t>
            </a:r>
            <a:endParaRPr lang="en-US" altLang="zh-CN" dirty="0" smtClean="0">
              <a:solidFill>
                <a:srgbClr val="B60206"/>
              </a:solidFill>
            </a:endParaRPr>
          </a:p>
        </p:txBody>
      </p:sp>
      <p:sp>
        <p:nvSpPr>
          <p:cNvPr id="3" name="标题 2"/>
          <p:cNvSpPr>
            <a:spLocks noGrp="1"/>
          </p:cNvSpPr>
          <p:nvPr>
            <p:ph type="title"/>
          </p:nvPr>
        </p:nvSpPr>
        <p:spPr/>
        <p:txBody>
          <a:bodyPr/>
          <a:lstStyle/>
          <a:p>
            <a:r>
              <a:rPr lang="en-US" altLang="zh-CN" dirty="0"/>
              <a:t>lambda </a:t>
            </a:r>
            <a:r>
              <a:rPr lang="zh-CN" altLang="en-US" dirty="0"/>
              <a:t>表达式</a:t>
            </a:r>
          </a:p>
        </p:txBody>
      </p:sp>
      <p:sp>
        <p:nvSpPr>
          <p:cNvPr id="4" name="文本占位符 3"/>
          <p:cNvSpPr>
            <a:spLocks noGrp="1"/>
          </p:cNvSpPr>
          <p:nvPr>
            <p:ph type="body" sz="quarter" idx="10"/>
          </p:nvPr>
        </p:nvSpPr>
        <p:spPr/>
        <p:txBody>
          <a:bodyPr/>
          <a:lstStyle/>
          <a:p>
            <a:r>
              <a:rPr lang="en-US" altLang="zh-CN" dirty="0" smtClean="0"/>
              <a:t>2</a:t>
            </a:r>
            <a:r>
              <a:rPr lang="zh-CN" altLang="en-US" dirty="0" smtClean="0"/>
              <a:t>、</a:t>
            </a:r>
            <a:r>
              <a:rPr lang="en-US" altLang="zh-CN" dirty="0" smtClean="0"/>
              <a:t>lambda</a:t>
            </a:r>
            <a:r>
              <a:rPr lang="zh-CN" altLang="en-US" dirty="0" smtClean="0"/>
              <a:t>语法</a:t>
            </a:r>
            <a:endParaRPr lang="zh-CN" altLang="en-US" dirty="0"/>
          </a:p>
        </p:txBody>
      </p:sp>
      <p:sp>
        <p:nvSpPr>
          <p:cNvPr id="5" name="TextBox 3">
            <a:extLst>
              <a:ext uri="{FF2B5EF4-FFF2-40B4-BE49-F238E27FC236}">
                <a16:creationId xmlns:a16="http://schemas.microsoft.com/office/drawing/2014/main" xmlns="" id="{0C998B78-AB18-3C47-A1C7-25AE9A3A40B0}"/>
              </a:ext>
            </a:extLst>
          </p:cNvPr>
          <p:cNvSpPr txBox="1"/>
          <p:nvPr/>
        </p:nvSpPr>
        <p:spPr>
          <a:xfrm>
            <a:off x="710880" y="2526971"/>
            <a:ext cx="10666853" cy="307777"/>
          </a:xfrm>
          <a:prstGeom prst="rect">
            <a:avLst/>
          </a:prstGeom>
          <a:solidFill>
            <a:srgbClr val="FFFFE4"/>
          </a:solidFill>
          <a:ln w="3175">
            <a:solidFill>
              <a:srgbClr val="919191"/>
            </a:solidFill>
          </a:ln>
        </p:spPr>
        <p:txBody>
          <a:bodyPr wrap="square">
            <a:spAutoFit/>
          </a:bodyPr>
          <a:lstStyle/>
          <a:p>
            <a:r>
              <a:rPr lang="en-US" altLang="zh-CN"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lambda </a:t>
            </a:r>
            <a:r>
              <a:rPr lang="zh-CN" altLang="en-US"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参数列表 ： 表达式</a:t>
            </a:r>
            <a:endParaRPr lang="en-US" altLang="zh-CN" sz="1400" dirty="0" smtClean="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6" name="三角形 9">
            <a:extLst>
              <a:ext uri="{FF2B5EF4-FFF2-40B4-BE49-F238E27FC236}">
                <a16:creationId xmlns:a16="http://schemas.microsoft.com/office/drawing/2014/main" xmlns="" id="{23197916-4FF1-4C92-AE7A-4520837F4448}"/>
              </a:ext>
            </a:extLst>
          </p:cNvPr>
          <p:cNvSpPr/>
          <p:nvPr/>
        </p:nvSpPr>
        <p:spPr>
          <a:xfrm rot="2651319">
            <a:off x="717495" y="4100685"/>
            <a:ext cx="145648" cy="78105"/>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TextBox 6">
            <a:extLst>
              <a:ext uri="{FF2B5EF4-FFF2-40B4-BE49-F238E27FC236}">
                <a16:creationId xmlns:a16="http://schemas.microsoft.com/office/drawing/2014/main" xmlns="" id="{FC8F3570-2791-42C7-B320-77955401B7FE}"/>
              </a:ext>
            </a:extLst>
          </p:cNvPr>
          <p:cNvSpPr txBox="1"/>
          <p:nvPr/>
        </p:nvSpPr>
        <p:spPr>
          <a:xfrm>
            <a:off x="1085446" y="4214716"/>
            <a:ext cx="9773285" cy="704104"/>
          </a:xfrm>
          <a:prstGeom prst="rect">
            <a:avLst/>
          </a:prstGeom>
          <a:noFill/>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pPr>
            <a:r>
              <a:rPr lang="en-US" altLang="zh-CN" sz="1400" dirty="0" smtClean="0">
                <a:solidFill>
                  <a:srgbClr val="262626"/>
                </a:solidFill>
                <a:latin typeface="Alibaba PuHuiTi R" pitchFamily="18" charset="-122"/>
                <a:ea typeface="Alibaba PuHuiTi R" pitchFamily="18" charset="-122"/>
                <a:cs typeface="Alibaba PuHuiTi R" pitchFamily="18" charset="-122"/>
              </a:rPr>
              <a:t>lambda</a:t>
            </a:r>
            <a:r>
              <a:rPr lang="zh-CN" altLang="en-US" sz="1400" dirty="0">
                <a:solidFill>
                  <a:srgbClr val="262626"/>
                </a:solidFill>
                <a:latin typeface="Alibaba PuHuiTi R" pitchFamily="18" charset="-122"/>
                <a:ea typeface="Alibaba PuHuiTi R" pitchFamily="18" charset="-122"/>
                <a:cs typeface="Alibaba PuHuiTi R" pitchFamily="18" charset="-122"/>
              </a:rPr>
              <a:t>表达式的参数可有可无，函数的参数在</a:t>
            </a:r>
            <a:r>
              <a:rPr lang="en-US" altLang="zh-CN" sz="1400" dirty="0">
                <a:solidFill>
                  <a:srgbClr val="262626"/>
                </a:solidFill>
                <a:latin typeface="Alibaba PuHuiTi R" pitchFamily="18" charset="-122"/>
                <a:ea typeface="Alibaba PuHuiTi R" pitchFamily="18" charset="-122"/>
                <a:cs typeface="Alibaba PuHuiTi R" pitchFamily="18" charset="-122"/>
              </a:rPr>
              <a:t>lambda</a:t>
            </a:r>
            <a:r>
              <a:rPr lang="zh-CN" altLang="en-US" sz="1400" dirty="0">
                <a:solidFill>
                  <a:srgbClr val="262626"/>
                </a:solidFill>
                <a:latin typeface="Alibaba PuHuiTi R" pitchFamily="18" charset="-122"/>
                <a:ea typeface="Alibaba PuHuiTi R" pitchFamily="18" charset="-122"/>
                <a:cs typeface="Alibaba PuHuiTi R" pitchFamily="18" charset="-122"/>
              </a:rPr>
              <a:t>表达式中完全适用</a:t>
            </a:r>
            <a:r>
              <a:rPr lang="zh-CN" altLang="en-US" sz="1400" dirty="0" smtClean="0">
                <a:solidFill>
                  <a:srgbClr val="262626"/>
                </a:solidFill>
                <a:latin typeface="Alibaba PuHuiTi R" pitchFamily="18" charset="-122"/>
                <a:ea typeface="Alibaba PuHuiTi R" pitchFamily="18" charset="-122"/>
                <a:cs typeface="Alibaba PuHuiTi R" pitchFamily="18" charset="-122"/>
              </a:rPr>
              <a:t>。</a:t>
            </a:r>
            <a:endParaRPr lang="en-US" altLang="zh-CN" sz="1400" dirty="0" smtClean="0">
              <a:solidFill>
                <a:srgbClr val="262626"/>
              </a:solidFill>
              <a:latin typeface="Alibaba PuHuiTi R" pitchFamily="18" charset="-122"/>
              <a:ea typeface="Alibaba PuHuiTi R" pitchFamily="18" charset="-122"/>
              <a:cs typeface="Alibaba PuHuiTi R" pitchFamily="18" charset="-122"/>
            </a:endParaRPr>
          </a:p>
          <a:p>
            <a:pPr>
              <a:lnSpc>
                <a:spcPct val="150000"/>
              </a:lnSpc>
            </a:pPr>
            <a:r>
              <a:rPr lang="en-US" altLang="zh-CN" sz="1400" dirty="0" smtClean="0">
                <a:solidFill>
                  <a:srgbClr val="262626"/>
                </a:solidFill>
                <a:latin typeface="Alibaba PuHuiTi R" pitchFamily="18" charset="-122"/>
                <a:ea typeface="Alibaba PuHuiTi R" pitchFamily="18" charset="-122"/>
                <a:cs typeface="Alibaba PuHuiTi R" pitchFamily="18" charset="-122"/>
              </a:rPr>
              <a:t>lambda</a:t>
            </a:r>
            <a:r>
              <a:rPr lang="zh-CN" altLang="en-US" sz="1400" dirty="0">
                <a:solidFill>
                  <a:srgbClr val="262626"/>
                </a:solidFill>
                <a:latin typeface="Alibaba PuHuiTi R" pitchFamily="18" charset="-122"/>
                <a:ea typeface="Alibaba PuHuiTi R" pitchFamily="18" charset="-122"/>
                <a:cs typeface="Alibaba PuHuiTi R" pitchFamily="18" charset="-122"/>
              </a:rPr>
              <a:t>表达式能接收任何数量的参数但只能返回一个表达式的值。</a:t>
            </a:r>
            <a:endParaRPr lang="en-US" altLang="zh-CN" sz="1400" dirty="0">
              <a:solidFill>
                <a:srgbClr val="262626"/>
              </a:solidFill>
              <a:latin typeface="Alibaba PuHuiTi R" pitchFamily="18" charset="-122"/>
              <a:ea typeface="Alibaba PuHuiTi R" pitchFamily="18" charset="-122"/>
              <a:cs typeface="Alibaba PuHuiTi R" pitchFamily="18" charset="-122"/>
            </a:endParaRPr>
          </a:p>
        </p:txBody>
      </p:sp>
      <p:sp>
        <p:nvSpPr>
          <p:cNvPr id="8" name="矩形 7">
            <a:extLst>
              <a:ext uri="{FF2B5EF4-FFF2-40B4-BE49-F238E27FC236}">
                <a16:creationId xmlns:a16="http://schemas.microsoft.com/office/drawing/2014/main" xmlns="" id="{B561BF17-00D8-44F9-BBE1-DC58174FF365}"/>
              </a:ext>
            </a:extLst>
          </p:cNvPr>
          <p:cNvSpPr/>
          <p:nvPr/>
        </p:nvSpPr>
        <p:spPr>
          <a:xfrm>
            <a:off x="820969" y="3715585"/>
            <a:ext cx="10302240" cy="1328053"/>
          </a:xfrm>
          <a:prstGeom prst="rect">
            <a:avLst/>
          </a:prstGeom>
          <a:noFill/>
          <a:ln w="9525">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矩形 8">
            <a:extLst>
              <a:ext uri="{FF2B5EF4-FFF2-40B4-BE49-F238E27FC236}">
                <a16:creationId xmlns:a16="http://schemas.microsoft.com/office/drawing/2014/main" xmlns="" id="{7521E208-47E6-4A13-99E1-C9CCCAFAB12C}"/>
              </a:ext>
            </a:extLst>
          </p:cNvPr>
          <p:cNvSpPr/>
          <p:nvPr/>
        </p:nvSpPr>
        <p:spPr>
          <a:xfrm>
            <a:off x="710881" y="3816572"/>
            <a:ext cx="1053296" cy="300942"/>
          </a:xfrm>
          <a:prstGeom prst="rect">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a:latin typeface="Alibaba PuHuiTi R" pitchFamily="18" charset="-122"/>
                <a:ea typeface="Alibaba PuHuiTi R" pitchFamily="18" charset="-122"/>
                <a:cs typeface="Alibaba PuHuiTi R" pitchFamily="18" charset="-122"/>
              </a:rPr>
              <a:t>注意事项</a:t>
            </a:r>
          </a:p>
        </p:txBody>
      </p:sp>
    </p:spTree>
    <p:extLst>
      <p:ext uri="{BB962C8B-B14F-4D97-AF65-F5344CB8AC3E}">
        <p14:creationId xmlns:p14="http://schemas.microsoft.com/office/powerpoint/2010/main" val="18011611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1"/>
          </p:nvPr>
        </p:nvSpPr>
        <p:spPr/>
        <p:txBody>
          <a:bodyPr/>
          <a:lstStyle/>
          <a:p>
            <a:pPr marL="0" indent="0">
              <a:buNone/>
            </a:pPr>
            <a:r>
              <a:rPr lang="zh-CN" altLang="en-US" dirty="0">
                <a:solidFill>
                  <a:srgbClr val="B60206"/>
                </a:solidFill>
              </a:rPr>
              <a:t>如果一个函数有一个返回值，并且只有一句代码，可以使用 </a:t>
            </a:r>
            <a:r>
              <a:rPr lang="en-US" altLang="zh-CN" dirty="0">
                <a:solidFill>
                  <a:srgbClr val="B60206"/>
                </a:solidFill>
              </a:rPr>
              <a:t>lambda</a:t>
            </a:r>
            <a:r>
              <a:rPr lang="zh-CN" altLang="en-US" dirty="0">
                <a:solidFill>
                  <a:srgbClr val="B60206"/>
                </a:solidFill>
              </a:rPr>
              <a:t>简化。</a:t>
            </a:r>
            <a:endParaRPr lang="en-US" altLang="zh-CN" dirty="0" smtClean="0">
              <a:solidFill>
                <a:srgbClr val="B60206"/>
              </a:solidFill>
            </a:endParaRPr>
          </a:p>
        </p:txBody>
      </p:sp>
      <p:sp>
        <p:nvSpPr>
          <p:cNvPr id="3" name="标题 2"/>
          <p:cNvSpPr>
            <a:spLocks noGrp="1"/>
          </p:cNvSpPr>
          <p:nvPr>
            <p:ph type="title"/>
          </p:nvPr>
        </p:nvSpPr>
        <p:spPr/>
        <p:txBody>
          <a:bodyPr/>
          <a:lstStyle/>
          <a:p>
            <a:r>
              <a:rPr lang="en-US" altLang="zh-CN" dirty="0"/>
              <a:t>lambda </a:t>
            </a:r>
            <a:r>
              <a:rPr lang="zh-CN" altLang="en-US" dirty="0"/>
              <a:t>表达式</a:t>
            </a:r>
          </a:p>
        </p:txBody>
      </p:sp>
      <p:sp>
        <p:nvSpPr>
          <p:cNvPr id="4" name="文本占位符 3"/>
          <p:cNvSpPr>
            <a:spLocks noGrp="1"/>
          </p:cNvSpPr>
          <p:nvPr>
            <p:ph type="body" sz="quarter" idx="10"/>
          </p:nvPr>
        </p:nvSpPr>
        <p:spPr/>
        <p:txBody>
          <a:bodyPr/>
          <a:lstStyle/>
          <a:p>
            <a:r>
              <a:rPr lang="en-US" altLang="zh-CN" dirty="0" smtClean="0"/>
              <a:t>3</a:t>
            </a:r>
            <a:r>
              <a:rPr lang="zh-CN" altLang="en-US" dirty="0" smtClean="0"/>
              <a:t>、</a:t>
            </a:r>
            <a:r>
              <a:rPr lang="en-US" altLang="zh-CN" dirty="0" smtClean="0"/>
              <a:t>lambda</a:t>
            </a:r>
            <a:r>
              <a:rPr lang="zh-CN" altLang="en-US" dirty="0" smtClean="0"/>
              <a:t>快速入门</a:t>
            </a:r>
            <a:endParaRPr lang="zh-CN" altLang="en-US" dirty="0"/>
          </a:p>
        </p:txBody>
      </p:sp>
      <p:sp>
        <p:nvSpPr>
          <p:cNvPr id="5" name="TextBox 3">
            <a:extLst>
              <a:ext uri="{FF2B5EF4-FFF2-40B4-BE49-F238E27FC236}">
                <a16:creationId xmlns:a16="http://schemas.microsoft.com/office/drawing/2014/main" xmlns="" id="{0C998B78-AB18-3C47-A1C7-25AE9A3A40B0}"/>
              </a:ext>
            </a:extLst>
          </p:cNvPr>
          <p:cNvSpPr txBox="1"/>
          <p:nvPr/>
        </p:nvSpPr>
        <p:spPr>
          <a:xfrm>
            <a:off x="793626" y="2309370"/>
            <a:ext cx="10666853" cy="2893100"/>
          </a:xfrm>
          <a:prstGeom prst="rect">
            <a:avLst/>
          </a:prstGeom>
          <a:solidFill>
            <a:srgbClr val="FFFFE4"/>
          </a:solidFill>
          <a:ln w="3175">
            <a:solidFill>
              <a:srgbClr val="919191"/>
            </a:solidFill>
          </a:ln>
        </p:spPr>
        <p:txBody>
          <a:bodyPr wrap="square">
            <a:spAutoFit/>
          </a:bodyPr>
          <a:lstStyle/>
          <a:p>
            <a:r>
              <a:rPr lang="en-US" altLang="zh-CN"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en-US"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函数</a:t>
            </a:r>
          </a:p>
          <a:p>
            <a:r>
              <a:rPr lang="en-US" altLang="zh-CN" sz="1400" dirty="0" err="1">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def</a:t>
            </a:r>
            <a:r>
              <a:rPr lang="en-US" altLang="zh-CN"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fn1():</a:t>
            </a:r>
          </a:p>
          <a:p>
            <a:r>
              <a:rPr lang="en-US" altLang="zh-CN"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return 100</a:t>
            </a:r>
          </a:p>
          <a:p>
            <a:endParaRPr lang="en-US" altLang="zh-CN"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endParaRPr lang="en-US" altLang="zh-CN"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r>
              <a:rPr lang="en-US" altLang="zh-CN"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print(fn1)</a:t>
            </a:r>
          </a:p>
          <a:p>
            <a:r>
              <a:rPr lang="en-US" altLang="zh-CN"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print(fn1())</a:t>
            </a:r>
          </a:p>
          <a:p>
            <a:endParaRPr lang="en-US" altLang="zh-CN"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endParaRPr lang="en-US" altLang="zh-CN"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r>
              <a:rPr lang="en-US" altLang="zh-CN"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lambda</a:t>
            </a:r>
            <a:r>
              <a:rPr lang="zh-CN" altLang="en-US"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表达式</a:t>
            </a:r>
          </a:p>
          <a:p>
            <a:r>
              <a:rPr lang="en-US" altLang="zh-CN"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fn2 = lambda: 100</a:t>
            </a:r>
          </a:p>
          <a:p>
            <a:r>
              <a:rPr lang="en-US" altLang="zh-CN"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print(fn2)</a:t>
            </a:r>
          </a:p>
          <a:p>
            <a:r>
              <a:rPr lang="en-US" altLang="zh-CN"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print(fn2())</a:t>
            </a:r>
            <a:endParaRPr lang="en-US" altLang="zh-CN" sz="1400" dirty="0" smtClean="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pic>
        <p:nvPicPr>
          <p:cNvPr id="10" name="图片 9"/>
          <p:cNvPicPr>
            <a:picLocks noChangeAspect="1"/>
          </p:cNvPicPr>
          <p:nvPr/>
        </p:nvPicPr>
        <p:blipFill>
          <a:blip r:embed="rId3"/>
          <a:stretch>
            <a:fillRect/>
          </a:stretch>
        </p:blipFill>
        <p:spPr>
          <a:xfrm>
            <a:off x="3615217" y="4439465"/>
            <a:ext cx="7061883" cy="515327"/>
          </a:xfrm>
          <a:prstGeom prst="rect">
            <a:avLst/>
          </a:prstGeom>
        </p:spPr>
      </p:pic>
      <p:cxnSp>
        <p:nvCxnSpPr>
          <p:cNvPr id="12" name="直接箭头连接符 11"/>
          <p:cNvCxnSpPr/>
          <p:nvPr/>
        </p:nvCxnSpPr>
        <p:spPr>
          <a:xfrm flipV="1">
            <a:off x="1828800" y="4600876"/>
            <a:ext cx="1703672" cy="192506"/>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4" name="直接箭头连接符 13"/>
          <p:cNvCxnSpPr/>
          <p:nvPr/>
        </p:nvCxnSpPr>
        <p:spPr>
          <a:xfrm flipV="1">
            <a:off x="1828800" y="4836242"/>
            <a:ext cx="1703672" cy="192506"/>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3953517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1"/>
          </p:nvPr>
        </p:nvSpPr>
        <p:spPr/>
        <p:txBody>
          <a:bodyPr/>
          <a:lstStyle/>
          <a:p>
            <a:pPr marL="0" indent="0">
              <a:buNone/>
            </a:pPr>
            <a:endParaRPr lang="en-US" altLang="zh-CN" dirty="0" smtClean="0">
              <a:solidFill>
                <a:srgbClr val="B60206"/>
              </a:solidFill>
            </a:endParaRPr>
          </a:p>
          <a:p>
            <a:pPr marL="0" indent="0">
              <a:buNone/>
            </a:pPr>
            <a:endParaRPr lang="en-US" altLang="zh-CN" dirty="0">
              <a:solidFill>
                <a:srgbClr val="B60206"/>
              </a:solidFill>
            </a:endParaRPr>
          </a:p>
          <a:p>
            <a:pPr marL="0" indent="0">
              <a:buNone/>
            </a:pPr>
            <a:endParaRPr lang="en-US" altLang="zh-CN" dirty="0" smtClean="0">
              <a:solidFill>
                <a:srgbClr val="B60206"/>
              </a:solidFill>
            </a:endParaRPr>
          </a:p>
          <a:p>
            <a:pPr marL="0" indent="0">
              <a:buNone/>
            </a:pPr>
            <a:endParaRPr lang="en-US" altLang="zh-CN" dirty="0">
              <a:solidFill>
                <a:srgbClr val="B60206"/>
              </a:solidFill>
            </a:endParaRPr>
          </a:p>
          <a:p>
            <a:pPr marL="0" indent="0">
              <a:buNone/>
            </a:pPr>
            <a:r>
              <a:rPr lang="zh-CN" altLang="en-US" dirty="0" smtClean="0">
                <a:solidFill>
                  <a:srgbClr val="B60206"/>
                </a:solidFill>
              </a:rPr>
              <a:t>替换后代码：</a:t>
            </a:r>
            <a:endParaRPr lang="en-US" altLang="zh-CN" dirty="0" smtClean="0">
              <a:solidFill>
                <a:srgbClr val="B60206"/>
              </a:solidFill>
            </a:endParaRPr>
          </a:p>
        </p:txBody>
      </p:sp>
      <p:sp>
        <p:nvSpPr>
          <p:cNvPr id="3" name="标题 2"/>
          <p:cNvSpPr>
            <a:spLocks noGrp="1"/>
          </p:cNvSpPr>
          <p:nvPr>
            <p:ph type="title"/>
          </p:nvPr>
        </p:nvSpPr>
        <p:spPr/>
        <p:txBody>
          <a:bodyPr/>
          <a:lstStyle/>
          <a:p>
            <a:r>
              <a:rPr lang="en-US" altLang="zh-CN" dirty="0"/>
              <a:t>lambda </a:t>
            </a:r>
            <a:r>
              <a:rPr lang="zh-CN" altLang="en-US" dirty="0"/>
              <a:t>表达式</a:t>
            </a:r>
          </a:p>
        </p:txBody>
      </p:sp>
      <p:sp>
        <p:nvSpPr>
          <p:cNvPr id="4" name="文本占位符 3"/>
          <p:cNvSpPr>
            <a:spLocks noGrp="1"/>
          </p:cNvSpPr>
          <p:nvPr>
            <p:ph type="body" sz="quarter" idx="10"/>
          </p:nvPr>
        </p:nvSpPr>
        <p:spPr/>
        <p:txBody>
          <a:bodyPr/>
          <a:lstStyle/>
          <a:p>
            <a:r>
              <a:rPr lang="en-US" altLang="zh-CN" dirty="0" smtClean="0"/>
              <a:t>4</a:t>
            </a:r>
            <a:r>
              <a:rPr lang="zh-CN" altLang="en-US" dirty="0"/>
              <a:t>、带参数的</a:t>
            </a:r>
            <a:r>
              <a:rPr lang="en-US" altLang="zh-CN" dirty="0"/>
              <a:t>lambda</a:t>
            </a:r>
            <a:endParaRPr lang="zh-CN" altLang="en-US" dirty="0"/>
          </a:p>
        </p:txBody>
      </p:sp>
      <p:sp>
        <p:nvSpPr>
          <p:cNvPr id="5" name="TextBox 3">
            <a:extLst>
              <a:ext uri="{FF2B5EF4-FFF2-40B4-BE49-F238E27FC236}">
                <a16:creationId xmlns:a16="http://schemas.microsoft.com/office/drawing/2014/main" xmlns="" id="{0C998B78-AB18-3C47-A1C7-25AE9A3A40B0}"/>
              </a:ext>
            </a:extLst>
          </p:cNvPr>
          <p:cNvSpPr txBox="1"/>
          <p:nvPr/>
        </p:nvSpPr>
        <p:spPr>
          <a:xfrm>
            <a:off x="752252" y="1738509"/>
            <a:ext cx="10666853" cy="1384995"/>
          </a:xfrm>
          <a:prstGeom prst="rect">
            <a:avLst/>
          </a:prstGeom>
          <a:solidFill>
            <a:srgbClr val="FFFFE4"/>
          </a:solidFill>
          <a:ln w="3175">
            <a:solidFill>
              <a:srgbClr val="919191"/>
            </a:solidFill>
          </a:ln>
        </p:spPr>
        <p:txBody>
          <a:bodyPr wrap="square">
            <a:spAutoFit/>
          </a:bodyPr>
          <a:lstStyle/>
          <a:p>
            <a:r>
              <a:rPr lang="en-US" altLang="zh-CN" sz="1400" dirty="0" err="1">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def</a:t>
            </a:r>
            <a:r>
              <a:rPr lang="en-US" altLang="zh-CN"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add(a, b):    </a:t>
            </a:r>
          </a:p>
          <a:p>
            <a:r>
              <a:rPr lang="en-US" altLang="zh-CN"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return a + b</a:t>
            </a:r>
          </a:p>
          <a:p>
            <a:endParaRPr lang="en-US" altLang="zh-CN"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endParaRPr lang="en-US" altLang="zh-CN"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r>
              <a:rPr lang="en-US" altLang="zh-CN"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result = add(1, 2)</a:t>
            </a:r>
          </a:p>
          <a:p>
            <a:r>
              <a:rPr lang="en-US" altLang="zh-CN"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print(result)</a:t>
            </a:r>
            <a:endParaRPr lang="en-US" altLang="zh-CN" sz="1400" dirty="0" smtClean="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9" name="TextBox 3">
            <a:extLst>
              <a:ext uri="{FF2B5EF4-FFF2-40B4-BE49-F238E27FC236}">
                <a16:creationId xmlns:a16="http://schemas.microsoft.com/office/drawing/2014/main" xmlns="" id="{0C998B78-AB18-3C47-A1C7-25AE9A3A40B0}"/>
              </a:ext>
            </a:extLst>
          </p:cNvPr>
          <p:cNvSpPr txBox="1"/>
          <p:nvPr/>
        </p:nvSpPr>
        <p:spPr>
          <a:xfrm>
            <a:off x="710880" y="3998842"/>
            <a:ext cx="10666853" cy="523220"/>
          </a:xfrm>
          <a:prstGeom prst="rect">
            <a:avLst/>
          </a:prstGeom>
          <a:solidFill>
            <a:srgbClr val="FFFFE4"/>
          </a:solidFill>
          <a:ln w="3175">
            <a:solidFill>
              <a:srgbClr val="919191"/>
            </a:solidFill>
          </a:ln>
        </p:spPr>
        <p:txBody>
          <a:bodyPr wrap="square">
            <a:spAutoFit/>
          </a:bodyPr>
          <a:lstStyle/>
          <a:p>
            <a:r>
              <a:rPr lang="en-US" altLang="zh-CN"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fn1 = lambda a, b: a + b</a:t>
            </a:r>
          </a:p>
          <a:p>
            <a:r>
              <a:rPr lang="en-US" altLang="zh-CN"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print(fn1(1, 2))</a:t>
            </a:r>
            <a:endParaRPr lang="en-US" altLang="zh-CN" sz="1400" dirty="0" smtClean="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4736105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1"/>
          </p:nvPr>
        </p:nvSpPr>
        <p:spPr/>
        <p:txBody>
          <a:bodyPr/>
          <a:lstStyle/>
          <a:p>
            <a:pPr marL="0" indent="0">
              <a:buNone/>
            </a:pPr>
            <a:r>
              <a:rPr lang="zh-CN" altLang="en-US" dirty="0">
                <a:solidFill>
                  <a:srgbClr val="B60206"/>
                </a:solidFill>
              </a:rPr>
              <a:t>☆ 无</a:t>
            </a:r>
            <a:r>
              <a:rPr lang="zh-CN" altLang="en-US" dirty="0" smtClean="0">
                <a:solidFill>
                  <a:srgbClr val="B60206"/>
                </a:solidFill>
              </a:rPr>
              <a:t>参数</a:t>
            </a:r>
            <a:endParaRPr lang="en-US" altLang="zh-CN" dirty="0" smtClean="0">
              <a:solidFill>
                <a:srgbClr val="B60206"/>
              </a:solidFill>
            </a:endParaRPr>
          </a:p>
          <a:p>
            <a:pPr marL="0" indent="0">
              <a:buNone/>
            </a:pPr>
            <a:endParaRPr lang="en-US" altLang="zh-CN" dirty="0">
              <a:solidFill>
                <a:srgbClr val="B60206"/>
              </a:solidFill>
            </a:endParaRPr>
          </a:p>
          <a:p>
            <a:pPr marL="0" indent="0">
              <a:buNone/>
            </a:pPr>
            <a:r>
              <a:rPr lang="zh-CN" altLang="en-US" dirty="0">
                <a:solidFill>
                  <a:srgbClr val="B60206"/>
                </a:solidFill>
              </a:rPr>
              <a:t>☆ 一个</a:t>
            </a:r>
            <a:r>
              <a:rPr lang="zh-CN" altLang="en-US" dirty="0" smtClean="0">
                <a:solidFill>
                  <a:srgbClr val="B60206"/>
                </a:solidFill>
              </a:rPr>
              <a:t>参数</a:t>
            </a:r>
            <a:endParaRPr lang="en-US" altLang="zh-CN" dirty="0" smtClean="0">
              <a:solidFill>
                <a:srgbClr val="B60206"/>
              </a:solidFill>
            </a:endParaRPr>
          </a:p>
          <a:p>
            <a:pPr marL="0" indent="0">
              <a:buNone/>
            </a:pPr>
            <a:endParaRPr lang="en-US" altLang="zh-CN" dirty="0">
              <a:solidFill>
                <a:srgbClr val="B60206"/>
              </a:solidFill>
            </a:endParaRPr>
          </a:p>
          <a:p>
            <a:pPr marL="0" indent="0">
              <a:buNone/>
            </a:pPr>
            <a:r>
              <a:rPr lang="zh-CN" altLang="en-US" dirty="0">
                <a:solidFill>
                  <a:srgbClr val="B60206"/>
                </a:solidFill>
              </a:rPr>
              <a:t>☆ 默认</a:t>
            </a:r>
            <a:r>
              <a:rPr lang="zh-CN" altLang="en-US" dirty="0" smtClean="0">
                <a:solidFill>
                  <a:srgbClr val="B60206"/>
                </a:solidFill>
              </a:rPr>
              <a:t>参数</a:t>
            </a:r>
            <a:endParaRPr lang="en-US" altLang="zh-CN" dirty="0" smtClean="0">
              <a:solidFill>
                <a:srgbClr val="B60206"/>
              </a:solidFill>
            </a:endParaRPr>
          </a:p>
          <a:p>
            <a:pPr marL="0" indent="0">
              <a:buNone/>
            </a:pPr>
            <a:endParaRPr lang="en-US" altLang="zh-CN" dirty="0">
              <a:solidFill>
                <a:srgbClr val="B60206"/>
              </a:solidFill>
            </a:endParaRPr>
          </a:p>
          <a:p>
            <a:pPr marL="0" indent="0">
              <a:buNone/>
            </a:pPr>
            <a:r>
              <a:rPr lang="zh-CN" altLang="en-US" dirty="0">
                <a:solidFill>
                  <a:srgbClr val="B60206"/>
                </a:solidFill>
              </a:rPr>
              <a:t>☆ 可变参数：*</a:t>
            </a:r>
            <a:r>
              <a:rPr lang="en-US" altLang="zh-CN" dirty="0" err="1" smtClean="0">
                <a:solidFill>
                  <a:srgbClr val="B60206"/>
                </a:solidFill>
              </a:rPr>
              <a:t>args</a:t>
            </a:r>
            <a:endParaRPr lang="en-US" altLang="zh-CN" dirty="0" smtClean="0">
              <a:solidFill>
                <a:srgbClr val="B60206"/>
              </a:solidFill>
            </a:endParaRPr>
          </a:p>
          <a:p>
            <a:pPr marL="0" indent="0">
              <a:buNone/>
            </a:pPr>
            <a:endParaRPr lang="en-US" altLang="zh-CN" dirty="0">
              <a:solidFill>
                <a:srgbClr val="B60206"/>
              </a:solidFill>
            </a:endParaRPr>
          </a:p>
          <a:p>
            <a:pPr marL="0" indent="0">
              <a:buNone/>
            </a:pPr>
            <a:r>
              <a:rPr lang="zh-CN" altLang="en-US" dirty="0">
                <a:solidFill>
                  <a:srgbClr val="B60206"/>
                </a:solidFill>
              </a:rPr>
              <a:t>☆ 可变参数：</a:t>
            </a:r>
            <a:r>
              <a:rPr lang="zh-CN" altLang="en-US" dirty="0" smtClean="0">
                <a:solidFill>
                  <a:srgbClr val="B60206"/>
                </a:solidFill>
              </a:rPr>
              <a:t>**</a:t>
            </a:r>
            <a:r>
              <a:rPr lang="en-US" altLang="zh-CN" dirty="0" err="1" smtClean="0">
                <a:solidFill>
                  <a:srgbClr val="B60206"/>
                </a:solidFill>
              </a:rPr>
              <a:t>kwargs</a:t>
            </a:r>
            <a:endParaRPr lang="en-US" altLang="zh-CN" dirty="0">
              <a:solidFill>
                <a:srgbClr val="B60206"/>
              </a:solidFill>
            </a:endParaRPr>
          </a:p>
        </p:txBody>
      </p:sp>
      <p:sp>
        <p:nvSpPr>
          <p:cNvPr id="3" name="标题 2"/>
          <p:cNvSpPr>
            <a:spLocks noGrp="1"/>
          </p:cNvSpPr>
          <p:nvPr>
            <p:ph type="title"/>
          </p:nvPr>
        </p:nvSpPr>
        <p:spPr/>
        <p:txBody>
          <a:bodyPr/>
          <a:lstStyle/>
          <a:p>
            <a:r>
              <a:rPr lang="en-US" altLang="zh-CN" dirty="0"/>
              <a:t>lambda </a:t>
            </a:r>
            <a:r>
              <a:rPr lang="zh-CN" altLang="en-US" dirty="0"/>
              <a:t>表达式</a:t>
            </a:r>
          </a:p>
        </p:txBody>
      </p:sp>
      <p:sp>
        <p:nvSpPr>
          <p:cNvPr id="4" name="文本占位符 3"/>
          <p:cNvSpPr>
            <a:spLocks noGrp="1"/>
          </p:cNvSpPr>
          <p:nvPr>
            <p:ph type="body" sz="quarter" idx="10"/>
          </p:nvPr>
        </p:nvSpPr>
        <p:spPr/>
        <p:txBody>
          <a:bodyPr/>
          <a:lstStyle/>
          <a:p>
            <a:r>
              <a:rPr lang="en-US" altLang="zh-CN" dirty="0" smtClean="0"/>
              <a:t>5</a:t>
            </a:r>
            <a:r>
              <a:rPr lang="zh-CN" altLang="en-US" dirty="0" smtClean="0"/>
              <a:t>、</a:t>
            </a:r>
            <a:r>
              <a:rPr lang="en-US" altLang="zh-CN" dirty="0" smtClean="0"/>
              <a:t>lambda</a:t>
            </a:r>
            <a:r>
              <a:rPr lang="zh-CN" altLang="en-US" dirty="0" smtClean="0"/>
              <a:t>参数形式</a:t>
            </a:r>
            <a:endParaRPr lang="zh-CN" altLang="en-US" dirty="0"/>
          </a:p>
        </p:txBody>
      </p:sp>
      <p:sp>
        <p:nvSpPr>
          <p:cNvPr id="9" name="TextBox 3">
            <a:extLst>
              <a:ext uri="{FF2B5EF4-FFF2-40B4-BE49-F238E27FC236}">
                <a16:creationId xmlns:a16="http://schemas.microsoft.com/office/drawing/2014/main" xmlns="" id="{0C998B78-AB18-3C47-A1C7-25AE9A3A40B0}"/>
              </a:ext>
            </a:extLst>
          </p:cNvPr>
          <p:cNvSpPr txBox="1"/>
          <p:nvPr/>
        </p:nvSpPr>
        <p:spPr>
          <a:xfrm>
            <a:off x="710877" y="2064164"/>
            <a:ext cx="10666853" cy="523220"/>
          </a:xfrm>
          <a:prstGeom prst="rect">
            <a:avLst/>
          </a:prstGeom>
          <a:solidFill>
            <a:srgbClr val="FFFFE4"/>
          </a:solidFill>
          <a:ln w="3175">
            <a:solidFill>
              <a:srgbClr val="919191"/>
            </a:solidFill>
          </a:ln>
        </p:spPr>
        <p:txBody>
          <a:bodyPr wrap="square">
            <a:spAutoFit/>
          </a:bodyPr>
          <a:lstStyle/>
          <a:p>
            <a:r>
              <a:rPr lang="en-US" altLang="zh-CN"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fn1 = lambda: 100</a:t>
            </a:r>
          </a:p>
          <a:p>
            <a:r>
              <a:rPr lang="en-US" altLang="zh-CN"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print(fn1())</a:t>
            </a:r>
            <a:endParaRPr lang="en-US" altLang="zh-CN" sz="1400" dirty="0" smtClean="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8" name="TextBox 3">
            <a:extLst>
              <a:ext uri="{FF2B5EF4-FFF2-40B4-BE49-F238E27FC236}">
                <a16:creationId xmlns:a16="http://schemas.microsoft.com/office/drawing/2014/main" xmlns="" id="{0C998B78-AB18-3C47-A1C7-25AE9A3A40B0}"/>
              </a:ext>
            </a:extLst>
          </p:cNvPr>
          <p:cNvSpPr txBox="1"/>
          <p:nvPr/>
        </p:nvSpPr>
        <p:spPr>
          <a:xfrm>
            <a:off x="710878" y="2854354"/>
            <a:ext cx="10666853" cy="523220"/>
          </a:xfrm>
          <a:prstGeom prst="rect">
            <a:avLst/>
          </a:prstGeom>
          <a:solidFill>
            <a:srgbClr val="FFFFE4"/>
          </a:solidFill>
          <a:ln w="3175">
            <a:solidFill>
              <a:srgbClr val="919191"/>
            </a:solidFill>
          </a:ln>
        </p:spPr>
        <p:txBody>
          <a:bodyPr wrap="square">
            <a:spAutoFit/>
          </a:bodyPr>
          <a:lstStyle/>
          <a:p>
            <a:r>
              <a:rPr lang="en-US" altLang="zh-CN"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fn1 = lambda a: a</a:t>
            </a:r>
          </a:p>
          <a:p>
            <a:r>
              <a:rPr lang="en-US" altLang="zh-CN"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print(fn1('hello world'))</a:t>
            </a:r>
            <a:endParaRPr lang="en-US" altLang="zh-CN" sz="1400" dirty="0" smtClean="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0" name="TextBox 3">
            <a:extLst>
              <a:ext uri="{FF2B5EF4-FFF2-40B4-BE49-F238E27FC236}">
                <a16:creationId xmlns:a16="http://schemas.microsoft.com/office/drawing/2014/main" xmlns="" id="{0C998B78-AB18-3C47-A1C7-25AE9A3A40B0}"/>
              </a:ext>
            </a:extLst>
          </p:cNvPr>
          <p:cNvSpPr txBox="1"/>
          <p:nvPr/>
        </p:nvSpPr>
        <p:spPr>
          <a:xfrm>
            <a:off x="710878" y="3703326"/>
            <a:ext cx="10666853" cy="523220"/>
          </a:xfrm>
          <a:prstGeom prst="rect">
            <a:avLst/>
          </a:prstGeom>
          <a:solidFill>
            <a:srgbClr val="FFFFE4"/>
          </a:solidFill>
          <a:ln w="3175">
            <a:solidFill>
              <a:srgbClr val="919191"/>
            </a:solidFill>
          </a:ln>
        </p:spPr>
        <p:txBody>
          <a:bodyPr wrap="square">
            <a:spAutoFit/>
          </a:bodyPr>
          <a:lstStyle/>
          <a:p>
            <a:r>
              <a:rPr lang="en-US" altLang="zh-CN"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fn1 = lambda a, b, c=100: a + b + c</a:t>
            </a:r>
          </a:p>
          <a:p>
            <a:r>
              <a:rPr lang="en-US" altLang="zh-CN"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print(fn1(10, 20))</a:t>
            </a:r>
            <a:endParaRPr lang="en-US" altLang="zh-CN" sz="1400" dirty="0" smtClean="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3" name="TextBox 3">
            <a:extLst>
              <a:ext uri="{FF2B5EF4-FFF2-40B4-BE49-F238E27FC236}">
                <a16:creationId xmlns:a16="http://schemas.microsoft.com/office/drawing/2014/main" xmlns="" id="{0C998B78-AB18-3C47-A1C7-25AE9A3A40B0}"/>
              </a:ext>
            </a:extLst>
          </p:cNvPr>
          <p:cNvSpPr txBox="1"/>
          <p:nvPr/>
        </p:nvSpPr>
        <p:spPr>
          <a:xfrm>
            <a:off x="710876" y="4522907"/>
            <a:ext cx="10666853" cy="523220"/>
          </a:xfrm>
          <a:prstGeom prst="rect">
            <a:avLst/>
          </a:prstGeom>
          <a:solidFill>
            <a:srgbClr val="FFFFE4"/>
          </a:solidFill>
          <a:ln w="3175">
            <a:solidFill>
              <a:srgbClr val="919191"/>
            </a:solidFill>
          </a:ln>
        </p:spPr>
        <p:txBody>
          <a:bodyPr wrap="square">
            <a:spAutoFit/>
          </a:bodyPr>
          <a:lstStyle/>
          <a:p>
            <a:r>
              <a:rPr lang="en-US" altLang="zh-CN"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fn1 = lambda *</a:t>
            </a:r>
            <a:r>
              <a:rPr lang="en-US" altLang="zh-CN" sz="1400" dirty="0" err="1">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args</a:t>
            </a:r>
            <a:r>
              <a:rPr lang="en-US" altLang="zh-CN"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en-US" altLang="zh-CN" sz="1400" dirty="0" err="1">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args</a:t>
            </a:r>
            <a:endParaRPr lang="en-US" altLang="zh-CN"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r>
              <a:rPr lang="en-US" altLang="zh-CN"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print(fn1(10, 20, 30</a:t>
            </a:r>
            <a:r>
              <a:rPr lang="en-US" altLang="zh-CN" sz="1400" dirty="0" smtClean="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=&gt;   </a:t>
            </a:r>
            <a:r>
              <a:rPr lang="zh-CN" altLang="en-US"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注：这里的可变参数传入到</a:t>
            </a:r>
            <a:r>
              <a:rPr lang="en-US" altLang="zh-CN"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lambda</a:t>
            </a:r>
            <a:r>
              <a:rPr lang="zh-CN" altLang="en-US"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之后，返回值为元组。</a:t>
            </a:r>
            <a:endParaRPr lang="en-US" altLang="zh-CN" sz="1400" dirty="0" smtClean="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4" name="TextBox 3">
            <a:extLst>
              <a:ext uri="{FF2B5EF4-FFF2-40B4-BE49-F238E27FC236}">
                <a16:creationId xmlns:a16="http://schemas.microsoft.com/office/drawing/2014/main" xmlns="" id="{0C998B78-AB18-3C47-A1C7-25AE9A3A40B0}"/>
              </a:ext>
            </a:extLst>
          </p:cNvPr>
          <p:cNvSpPr txBox="1"/>
          <p:nvPr/>
        </p:nvSpPr>
        <p:spPr>
          <a:xfrm>
            <a:off x="710876" y="5371879"/>
            <a:ext cx="10666853" cy="523220"/>
          </a:xfrm>
          <a:prstGeom prst="rect">
            <a:avLst/>
          </a:prstGeom>
          <a:solidFill>
            <a:srgbClr val="FFFFE4"/>
          </a:solidFill>
          <a:ln w="3175">
            <a:solidFill>
              <a:srgbClr val="919191"/>
            </a:solidFill>
          </a:ln>
        </p:spPr>
        <p:txBody>
          <a:bodyPr wrap="square">
            <a:spAutoFit/>
          </a:bodyPr>
          <a:lstStyle/>
          <a:p>
            <a:r>
              <a:rPr lang="en-US" altLang="zh-CN"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fn1 = lambda **</a:t>
            </a:r>
            <a:r>
              <a:rPr lang="en-US" altLang="zh-CN" sz="1400" dirty="0" err="1">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kwargs</a:t>
            </a:r>
            <a:r>
              <a:rPr lang="en-US" altLang="zh-CN"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en-US" altLang="zh-CN" sz="1400" dirty="0" err="1">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kwargs</a:t>
            </a:r>
            <a:endParaRPr lang="en-US" altLang="zh-CN"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r>
              <a:rPr lang="en-US" altLang="zh-CN"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print(fn1(name='python', age=20))</a:t>
            </a:r>
            <a:endParaRPr lang="en-US" altLang="zh-CN" sz="1400" dirty="0" smtClean="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16417935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xmlns="" id="{2691FACA-E1ED-6A48-A1E4-D925AAC03039}"/>
              </a:ext>
            </a:extLst>
          </p:cNvPr>
          <p:cNvSpPr>
            <a:spLocks noGrp="1"/>
          </p:cNvSpPr>
          <p:nvPr>
            <p:ph type="body" sz="quarter" idx="10"/>
          </p:nvPr>
        </p:nvSpPr>
        <p:spPr>
          <a:xfrm>
            <a:off x="4971231" y="756218"/>
            <a:ext cx="5973761" cy="4256405"/>
          </a:xfrm>
        </p:spPr>
        <p:txBody>
          <a:bodyPr/>
          <a:lstStyle/>
          <a:p>
            <a:r>
              <a:rPr lang="zh-CN" altLang="en-US" dirty="0" smtClean="0">
                <a:solidFill>
                  <a:srgbClr val="AD2B26"/>
                </a:solidFill>
              </a:rPr>
              <a:t>递归函数</a:t>
            </a:r>
            <a:endParaRPr lang="en-US" altLang="zh-CN" dirty="0" smtClean="0">
              <a:solidFill>
                <a:srgbClr val="AD2B26"/>
              </a:solidFill>
            </a:endParaRPr>
          </a:p>
          <a:p>
            <a:r>
              <a:rPr lang="en-US" altLang="zh-CN" dirty="0">
                <a:solidFill>
                  <a:srgbClr val="AD2B26"/>
                </a:solidFill>
              </a:rPr>
              <a:t>lambda </a:t>
            </a:r>
            <a:r>
              <a:rPr lang="zh-CN" altLang="en-US" dirty="0" smtClean="0">
                <a:solidFill>
                  <a:srgbClr val="AD2B26"/>
                </a:solidFill>
              </a:rPr>
              <a:t>表达式</a:t>
            </a:r>
            <a:endParaRPr lang="en-US" altLang="zh-CN" dirty="0" smtClean="0">
              <a:solidFill>
                <a:srgbClr val="AD2B26"/>
              </a:solidFill>
            </a:endParaRPr>
          </a:p>
          <a:p>
            <a:r>
              <a:rPr lang="en-US" altLang="zh-CN" dirty="0" smtClean="0"/>
              <a:t>python</a:t>
            </a:r>
            <a:r>
              <a:rPr lang="zh-CN" altLang="en-US" dirty="0"/>
              <a:t>高</a:t>
            </a:r>
            <a:r>
              <a:rPr lang="zh-CN" altLang="en-US" dirty="0" smtClean="0"/>
              <a:t>阶函数</a:t>
            </a:r>
            <a:endParaRPr lang="en-US" altLang="zh-CN" dirty="0" smtClean="0"/>
          </a:p>
        </p:txBody>
      </p:sp>
    </p:spTree>
    <p:extLst>
      <p:ext uri="{BB962C8B-B14F-4D97-AF65-F5344CB8AC3E}">
        <p14:creationId xmlns:p14="http://schemas.microsoft.com/office/powerpoint/2010/main" val="371018514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1"/>
          </p:nvPr>
        </p:nvSpPr>
        <p:spPr/>
        <p:txBody>
          <a:bodyPr/>
          <a:lstStyle/>
          <a:p>
            <a:pPr marL="0" indent="0">
              <a:buNone/>
            </a:pPr>
            <a:r>
              <a:rPr lang="zh-CN" altLang="en-US" dirty="0" smtClean="0">
                <a:solidFill>
                  <a:srgbClr val="B60206"/>
                </a:solidFill>
              </a:rPr>
              <a:t>☆ 带判断的</a:t>
            </a:r>
            <a:r>
              <a:rPr lang="en-US" altLang="zh-CN" dirty="0" smtClean="0">
                <a:solidFill>
                  <a:srgbClr val="B60206"/>
                </a:solidFill>
              </a:rPr>
              <a:t>lambda</a:t>
            </a:r>
            <a:r>
              <a:rPr lang="zh-CN" altLang="en-US" dirty="0" smtClean="0">
                <a:solidFill>
                  <a:srgbClr val="B60206"/>
                </a:solidFill>
              </a:rPr>
              <a:t>表达式</a:t>
            </a:r>
            <a:endParaRPr lang="en-US" altLang="zh-CN" dirty="0" smtClean="0">
              <a:solidFill>
                <a:srgbClr val="B60206"/>
              </a:solidFill>
            </a:endParaRPr>
          </a:p>
          <a:p>
            <a:pPr marL="0" indent="0">
              <a:buNone/>
            </a:pPr>
            <a:endParaRPr lang="en-US" altLang="zh-CN" dirty="0" smtClean="0">
              <a:solidFill>
                <a:srgbClr val="B60206"/>
              </a:solidFill>
            </a:endParaRPr>
          </a:p>
          <a:p>
            <a:pPr marL="0" indent="0">
              <a:buNone/>
            </a:pPr>
            <a:r>
              <a:rPr lang="zh-CN" altLang="en-US" dirty="0">
                <a:solidFill>
                  <a:srgbClr val="B60206"/>
                </a:solidFill>
              </a:rPr>
              <a:t>☆列表数据排序</a:t>
            </a:r>
            <a:endParaRPr lang="en-US" altLang="zh-CN" dirty="0">
              <a:solidFill>
                <a:srgbClr val="B60206"/>
              </a:solidFill>
            </a:endParaRPr>
          </a:p>
        </p:txBody>
      </p:sp>
      <p:sp>
        <p:nvSpPr>
          <p:cNvPr id="3" name="标题 2"/>
          <p:cNvSpPr>
            <a:spLocks noGrp="1"/>
          </p:cNvSpPr>
          <p:nvPr>
            <p:ph type="title"/>
          </p:nvPr>
        </p:nvSpPr>
        <p:spPr/>
        <p:txBody>
          <a:bodyPr/>
          <a:lstStyle/>
          <a:p>
            <a:r>
              <a:rPr lang="en-US" altLang="zh-CN" dirty="0"/>
              <a:t>lambda </a:t>
            </a:r>
            <a:r>
              <a:rPr lang="zh-CN" altLang="en-US" dirty="0"/>
              <a:t>表达式</a:t>
            </a:r>
          </a:p>
        </p:txBody>
      </p:sp>
      <p:sp>
        <p:nvSpPr>
          <p:cNvPr id="4" name="文本占位符 3"/>
          <p:cNvSpPr>
            <a:spLocks noGrp="1"/>
          </p:cNvSpPr>
          <p:nvPr>
            <p:ph type="body" sz="quarter" idx="10"/>
          </p:nvPr>
        </p:nvSpPr>
        <p:spPr/>
        <p:txBody>
          <a:bodyPr/>
          <a:lstStyle/>
          <a:p>
            <a:r>
              <a:rPr lang="en-US" altLang="zh-CN" dirty="0" smtClean="0"/>
              <a:t>6</a:t>
            </a:r>
            <a:r>
              <a:rPr lang="zh-CN" altLang="en-US" dirty="0" smtClean="0"/>
              <a:t>、</a:t>
            </a:r>
            <a:r>
              <a:rPr lang="en-US" altLang="zh-CN" dirty="0" smtClean="0"/>
              <a:t>lambda</a:t>
            </a:r>
            <a:r>
              <a:rPr lang="zh-CN" altLang="en-US" dirty="0" smtClean="0"/>
              <a:t>应用</a:t>
            </a:r>
            <a:endParaRPr lang="zh-CN" altLang="en-US" dirty="0"/>
          </a:p>
        </p:txBody>
      </p:sp>
      <p:sp>
        <p:nvSpPr>
          <p:cNvPr id="14" name="TextBox 3">
            <a:extLst>
              <a:ext uri="{FF2B5EF4-FFF2-40B4-BE49-F238E27FC236}">
                <a16:creationId xmlns:a16="http://schemas.microsoft.com/office/drawing/2014/main" xmlns="" id="{0C998B78-AB18-3C47-A1C7-25AE9A3A40B0}"/>
              </a:ext>
            </a:extLst>
          </p:cNvPr>
          <p:cNvSpPr txBox="1"/>
          <p:nvPr/>
        </p:nvSpPr>
        <p:spPr>
          <a:xfrm>
            <a:off x="710880" y="2060789"/>
            <a:ext cx="10666853" cy="523220"/>
          </a:xfrm>
          <a:prstGeom prst="rect">
            <a:avLst/>
          </a:prstGeom>
          <a:solidFill>
            <a:srgbClr val="FFFFE4"/>
          </a:solidFill>
          <a:ln w="3175">
            <a:solidFill>
              <a:srgbClr val="919191"/>
            </a:solidFill>
          </a:ln>
        </p:spPr>
        <p:txBody>
          <a:bodyPr wrap="square">
            <a:spAutoFit/>
          </a:bodyPr>
          <a:lstStyle/>
          <a:p>
            <a:r>
              <a:rPr lang="en-US" altLang="zh-CN"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fn1 = lambda a, b: a if a &gt; b else b</a:t>
            </a:r>
          </a:p>
          <a:p>
            <a:r>
              <a:rPr lang="en-US" altLang="zh-CN"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print(fn1(1000, 500))</a:t>
            </a:r>
            <a:endParaRPr lang="en-US" altLang="zh-CN" sz="1400" dirty="0" smtClean="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1" name="TextBox 3">
            <a:extLst>
              <a:ext uri="{FF2B5EF4-FFF2-40B4-BE49-F238E27FC236}">
                <a16:creationId xmlns:a16="http://schemas.microsoft.com/office/drawing/2014/main" xmlns="" id="{0C998B78-AB18-3C47-A1C7-25AE9A3A40B0}"/>
              </a:ext>
            </a:extLst>
          </p:cNvPr>
          <p:cNvSpPr txBox="1"/>
          <p:nvPr/>
        </p:nvSpPr>
        <p:spPr>
          <a:xfrm>
            <a:off x="710879" y="2855760"/>
            <a:ext cx="10666853" cy="3754874"/>
          </a:xfrm>
          <a:prstGeom prst="rect">
            <a:avLst/>
          </a:prstGeom>
          <a:solidFill>
            <a:srgbClr val="FFFFE4"/>
          </a:solidFill>
          <a:ln w="3175">
            <a:solidFill>
              <a:srgbClr val="919191"/>
            </a:solidFill>
          </a:ln>
        </p:spPr>
        <p:txBody>
          <a:bodyPr wrap="square">
            <a:spAutoFit/>
          </a:bodyPr>
          <a:lstStyle/>
          <a:p>
            <a:r>
              <a:rPr lang="en-US" altLang="zh-CN"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students = [</a:t>
            </a:r>
          </a:p>
          <a:p>
            <a:r>
              <a:rPr lang="en-US" altLang="zh-CN"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{'name': 'TOM', 'age': 20},</a:t>
            </a:r>
          </a:p>
          <a:p>
            <a:r>
              <a:rPr lang="en-US" altLang="zh-CN"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{'name': 'ROSE', 'age': 19},</a:t>
            </a:r>
          </a:p>
          <a:p>
            <a:r>
              <a:rPr lang="en-US" altLang="zh-CN"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{'name': 'Jack', 'age': 22}</a:t>
            </a:r>
          </a:p>
          <a:p>
            <a:r>
              <a:rPr lang="en-US" altLang="zh-CN"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p>
          <a:p>
            <a:endParaRPr lang="en-US" altLang="zh-CN"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r>
              <a:rPr lang="en-US" altLang="zh-CN"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en-US"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按</a:t>
            </a:r>
            <a:r>
              <a:rPr lang="en-US" altLang="zh-CN"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name</a:t>
            </a:r>
            <a:r>
              <a:rPr lang="zh-CN" altLang="en-US"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值升序排列</a:t>
            </a:r>
          </a:p>
          <a:p>
            <a:r>
              <a:rPr lang="en-US" altLang="zh-CN" sz="1400" dirty="0" err="1">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students.sort</a:t>
            </a:r>
            <a:r>
              <a:rPr lang="en-US" altLang="zh-CN"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(key=lambda x: x['name'])</a:t>
            </a:r>
          </a:p>
          <a:p>
            <a:r>
              <a:rPr lang="en-US" altLang="zh-CN"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print(students)</a:t>
            </a:r>
          </a:p>
          <a:p>
            <a:endParaRPr lang="en-US" altLang="zh-CN"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r>
              <a:rPr lang="en-US" altLang="zh-CN"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en-US"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按</a:t>
            </a:r>
            <a:r>
              <a:rPr lang="en-US" altLang="zh-CN"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name</a:t>
            </a:r>
            <a:r>
              <a:rPr lang="zh-CN" altLang="en-US"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值降序排列</a:t>
            </a:r>
          </a:p>
          <a:p>
            <a:r>
              <a:rPr lang="en-US" altLang="zh-CN" sz="1400" dirty="0" err="1">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students.sort</a:t>
            </a:r>
            <a:r>
              <a:rPr lang="en-US" altLang="zh-CN"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(key=lambda x: x['name'], reverse=True)</a:t>
            </a:r>
          </a:p>
          <a:p>
            <a:r>
              <a:rPr lang="en-US" altLang="zh-CN"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print(students)</a:t>
            </a:r>
          </a:p>
          <a:p>
            <a:endParaRPr lang="en-US" altLang="zh-CN"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r>
              <a:rPr lang="en-US" altLang="zh-CN"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en-US"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按</a:t>
            </a:r>
            <a:r>
              <a:rPr lang="en-US" altLang="zh-CN"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age</a:t>
            </a:r>
            <a:r>
              <a:rPr lang="zh-CN" altLang="en-US"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值升序排列</a:t>
            </a:r>
          </a:p>
          <a:p>
            <a:r>
              <a:rPr lang="en-US" altLang="zh-CN" sz="1400" dirty="0" err="1">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students.sort</a:t>
            </a:r>
            <a:r>
              <a:rPr lang="en-US" altLang="zh-CN"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(key=lambda x: x['age'])</a:t>
            </a:r>
          </a:p>
          <a:p>
            <a:r>
              <a:rPr lang="en-US" altLang="zh-CN"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print(students)</a:t>
            </a:r>
            <a:endParaRPr lang="en-US" altLang="zh-CN" sz="1400" dirty="0" smtClean="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5511344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16DC7A42-DEB9-4846-9885-EF1F65B29AB4}"/>
              </a:ext>
            </a:extLst>
          </p:cNvPr>
          <p:cNvSpPr>
            <a:spLocks noGrp="1"/>
          </p:cNvSpPr>
          <p:nvPr>
            <p:ph type="title"/>
          </p:nvPr>
        </p:nvSpPr>
        <p:spPr/>
        <p:txBody>
          <a:bodyPr/>
          <a:lstStyle/>
          <a:p>
            <a:r>
              <a:rPr lang="zh-CN" altLang="en-US" dirty="0" smtClean="0">
                <a:solidFill>
                  <a:schemeClr val="tx1">
                    <a:lumMod val="65000"/>
                    <a:lumOff val="35000"/>
                  </a:schemeClr>
                </a:solidFill>
              </a:rPr>
              <a:t>高阶函数</a:t>
            </a:r>
            <a:endParaRPr lang="en-US" altLang="zh-CN" dirty="0">
              <a:solidFill>
                <a:schemeClr val="tx1">
                  <a:lumMod val="65000"/>
                  <a:lumOff val="35000"/>
                </a:schemeClr>
              </a:solidFill>
            </a:endParaRPr>
          </a:p>
        </p:txBody>
      </p:sp>
      <p:sp>
        <p:nvSpPr>
          <p:cNvPr id="3" name="文本占位符 2">
            <a:extLst>
              <a:ext uri="{FF2B5EF4-FFF2-40B4-BE49-F238E27FC236}">
                <a16:creationId xmlns:a16="http://schemas.microsoft.com/office/drawing/2014/main" xmlns="" id="{DC0D98B5-82FB-804B-8565-7E31DD4B40B6}"/>
              </a:ext>
            </a:extLst>
          </p:cNvPr>
          <p:cNvSpPr>
            <a:spLocks noGrp="1"/>
          </p:cNvSpPr>
          <p:nvPr>
            <p:ph type="body" sz="quarter" idx="10"/>
          </p:nvPr>
        </p:nvSpPr>
        <p:spPr/>
        <p:txBody>
          <a:bodyPr/>
          <a:lstStyle/>
          <a:p>
            <a:r>
              <a:rPr kumimoji="1" lang="en-US" altLang="zh-CN" dirty="0" smtClean="0"/>
              <a:t>03</a:t>
            </a:r>
            <a:endParaRPr kumimoji="1" lang="zh-CN" altLang="en-US" dirty="0"/>
          </a:p>
        </p:txBody>
      </p:sp>
    </p:spTree>
    <p:extLst>
      <p:ext uri="{BB962C8B-B14F-4D97-AF65-F5344CB8AC3E}">
        <p14:creationId xmlns:p14="http://schemas.microsoft.com/office/powerpoint/2010/main" val="136070160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1"/>
          </p:nvPr>
        </p:nvSpPr>
        <p:spPr/>
        <p:txBody>
          <a:bodyPr/>
          <a:lstStyle/>
          <a:p>
            <a:pPr marL="0" indent="0">
              <a:buNone/>
            </a:pPr>
            <a:r>
              <a:rPr lang="zh-CN" altLang="en-US" dirty="0" smtClean="0">
                <a:solidFill>
                  <a:srgbClr val="B60206"/>
                </a:solidFill>
              </a:rPr>
              <a:t>把</a:t>
            </a:r>
            <a:r>
              <a:rPr lang="zh-CN" altLang="en-US" dirty="0">
                <a:solidFill>
                  <a:srgbClr val="B60206"/>
                </a:solidFill>
              </a:rPr>
              <a:t>函数作为参数</a:t>
            </a:r>
            <a:r>
              <a:rPr lang="zh-CN" altLang="en-US" dirty="0" smtClean="0">
                <a:solidFill>
                  <a:srgbClr val="B60206"/>
                </a:solidFill>
              </a:rPr>
              <a:t>传入</a:t>
            </a:r>
            <a:r>
              <a:rPr lang="zh-CN" altLang="en-US" dirty="0" smtClean="0"/>
              <a:t>，</a:t>
            </a:r>
            <a:r>
              <a:rPr lang="zh-CN" altLang="en-US" dirty="0"/>
              <a:t>这样的函数称为高阶函数，高阶函数是函数式编程的体现。函数式编程就是指这种高度抽象的编程范式。</a:t>
            </a:r>
          </a:p>
        </p:txBody>
      </p:sp>
      <p:sp>
        <p:nvSpPr>
          <p:cNvPr id="3" name="标题 2"/>
          <p:cNvSpPr>
            <a:spLocks noGrp="1"/>
          </p:cNvSpPr>
          <p:nvPr>
            <p:ph type="title"/>
          </p:nvPr>
        </p:nvSpPr>
        <p:spPr/>
        <p:txBody>
          <a:bodyPr/>
          <a:lstStyle/>
          <a:p>
            <a:r>
              <a:rPr lang="zh-CN" altLang="en-US" dirty="0" smtClean="0"/>
              <a:t>高阶函数</a:t>
            </a:r>
            <a:endParaRPr lang="zh-CN" altLang="en-US" dirty="0"/>
          </a:p>
        </p:txBody>
      </p:sp>
      <p:sp>
        <p:nvSpPr>
          <p:cNvPr id="4" name="文本占位符 3"/>
          <p:cNvSpPr>
            <a:spLocks noGrp="1"/>
          </p:cNvSpPr>
          <p:nvPr>
            <p:ph type="body" sz="quarter" idx="10"/>
          </p:nvPr>
        </p:nvSpPr>
        <p:spPr/>
        <p:txBody>
          <a:bodyPr/>
          <a:lstStyle/>
          <a:p>
            <a:r>
              <a:rPr lang="en-US" altLang="zh-CN" dirty="0" smtClean="0"/>
              <a:t>1</a:t>
            </a:r>
            <a:r>
              <a:rPr lang="zh-CN" altLang="en-US" dirty="0" smtClean="0"/>
              <a:t>、什么是高阶函数</a:t>
            </a:r>
            <a:endParaRPr lang="zh-CN" altLang="en-US" dirty="0"/>
          </a:p>
        </p:txBody>
      </p:sp>
    </p:spTree>
    <p:extLst>
      <p:ext uri="{BB962C8B-B14F-4D97-AF65-F5344CB8AC3E}">
        <p14:creationId xmlns:p14="http://schemas.microsoft.com/office/powerpoint/2010/main" val="248309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1"/>
          </p:nvPr>
        </p:nvSpPr>
        <p:spPr/>
        <p:txBody>
          <a:bodyPr/>
          <a:lstStyle/>
          <a:p>
            <a:pPr marL="0" indent="0">
              <a:buNone/>
            </a:pPr>
            <a:r>
              <a:rPr lang="zh-CN" altLang="en-US" dirty="0">
                <a:solidFill>
                  <a:schemeClr val="tx1">
                    <a:lumMod val="75000"/>
                    <a:lumOff val="25000"/>
                  </a:schemeClr>
                </a:solidFill>
              </a:rPr>
              <a:t>在</a:t>
            </a:r>
            <a:r>
              <a:rPr lang="en-US" altLang="zh-CN" dirty="0">
                <a:solidFill>
                  <a:schemeClr val="tx1">
                    <a:lumMod val="75000"/>
                    <a:lumOff val="25000"/>
                  </a:schemeClr>
                </a:solidFill>
              </a:rPr>
              <a:t>Python</a:t>
            </a:r>
            <a:r>
              <a:rPr lang="zh-CN" altLang="en-US" dirty="0">
                <a:solidFill>
                  <a:schemeClr val="tx1">
                    <a:lumMod val="75000"/>
                    <a:lumOff val="25000"/>
                  </a:schemeClr>
                </a:solidFill>
              </a:rPr>
              <a:t>中，</a:t>
            </a:r>
            <a:r>
              <a:rPr lang="en-US" altLang="zh-CN" dirty="0">
                <a:solidFill>
                  <a:schemeClr val="tx1">
                    <a:lumMod val="75000"/>
                    <a:lumOff val="25000"/>
                  </a:schemeClr>
                </a:solidFill>
              </a:rPr>
              <a:t>`</a:t>
            </a:r>
            <a:r>
              <a:rPr lang="en-US" altLang="zh-CN" dirty="0">
                <a:solidFill>
                  <a:srgbClr val="B60206"/>
                </a:solidFill>
              </a:rPr>
              <a:t>abs()</a:t>
            </a:r>
            <a:r>
              <a:rPr lang="en-US" altLang="zh-CN" dirty="0">
                <a:solidFill>
                  <a:srgbClr val="49504F"/>
                </a:solidFill>
              </a:rPr>
              <a:t>`</a:t>
            </a:r>
            <a:r>
              <a:rPr lang="zh-CN" altLang="en-US" dirty="0">
                <a:solidFill>
                  <a:schemeClr val="tx1">
                    <a:lumMod val="75000"/>
                    <a:lumOff val="25000"/>
                  </a:schemeClr>
                </a:solidFill>
              </a:rPr>
              <a:t>函数可以完成对数字求绝对值计算</a:t>
            </a:r>
            <a:r>
              <a:rPr lang="zh-CN" altLang="en-US" dirty="0" smtClean="0">
                <a:solidFill>
                  <a:schemeClr val="tx1">
                    <a:lumMod val="75000"/>
                    <a:lumOff val="25000"/>
                  </a:schemeClr>
                </a:solidFill>
              </a:rPr>
              <a:t>。</a:t>
            </a:r>
            <a:endParaRPr lang="en-US" altLang="zh-CN" dirty="0" smtClean="0">
              <a:solidFill>
                <a:schemeClr val="tx1">
                  <a:lumMod val="75000"/>
                  <a:lumOff val="25000"/>
                </a:schemeClr>
              </a:solidFill>
            </a:endParaRPr>
          </a:p>
          <a:p>
            <a:pPr marL="0" indent="0">
              <a:buNone/>
            </a:pPr>
            <a:endParaRPr lang="en-US" altLang="zh-CN" dirty="0">
              <a:solidFill>
                <a:schemeClr val="tx1">
                  <a:lumMod val="75000"/>
                  <a:lumOff val="25000"/>
                </a:schemeClr>
              </a:solidFill>
            </a:endParaRPr>
          </a:p>
          <a:p>
            <a:pPr marL="0" indent="0">
              <a:buNone/>
            </a:pPr>
            <a:r>
              <a:rPr lang="en-US" altLang="zh-CN" dirty="0">
                <a:solidFill>
                  <a:schemeClr val="tx1">
                    <a:lumMod val="75000"/>
                    <a:lumOff val="25000"/>
                  </a:schemeClr>
                </a:solidFill>
              </a:rPr>
              <a:t>`</a:t>
            </a:r>
            <a:r>
              <a:rPr lang="en-US" altLang="zh-CN" dirty="0">
                <a:solidFill>
                  <a:srgbClr val="B60206"/>
                </a:solidFill>
              </a:rPr>
              <a:t>round()</a:t>
            </a:r>
            <a:r>
              <a:rPr lang="en-US" altLang="zh-CN" dirty="0">
                <a:solidFill>
                  <a:schemeClr val="tx1">
                    <a:lumMod val="75000"/>
                    <a:lumOff val="25000"/>
                  </a:schemeClr>
                </a:solidFill>
              </a:rPr>
              <a:t>`</a:t>
            </a:r>
            <a:r>
              <a:rPr lang="zh-CN" altLang="en-US" dirty="0">
                <a:solidFill>
                  <a:schemeClr val="tx1">
                    <a:lumMod val="75000"/>
                    <a:lumOff val="25000"/>
                  </a:schemeClr>
                </a:solidFill>
              </a:rPr>
              <a:t>函数可以完成对数字的四舍五入计算。</a:t>
            </a:r>
          </a:p>
        </p:txBody>
      </p:sp>
      <p:sp>
        <p:nvSpPr>
          <p:cNvPr id="3" name="标题 2"/>
          <p:cNvSpPr>
            <a:spLocks noGrp="1"/>
          </p:cNvSpPr>
          <p:nvPr>
            <p:ph type="title"/>
          </p:nvPr>
        </p:nvSpPr>
        <p:spPr/>
        <p:txBody>
          <a:bodyPr/>
          <a:lstStyle/>
          <a:p>
            <a:r>
              <a:rPr lang="zh-CN" altLang="en-US" dirty="0" smtClean="0"/>
              <a:t>高阶函数</a:t>
            </a:r>
            <a:endParaRPr lang="zh-CN" altLang="en-US" dirty="0"/>
          </a:p>
        </p:txBody>
      </p:sp>
      <p:sp>
        <p:nvSpPr>
          <p:cNvPr id="4" name="文本占位符 3"/>
          <p:cNvSpPr>
            <a:spLocks noGrp="1"/>
          </p:cNvSpPr>
          <p:nvPr>
            <p:ph type="body" sz="quarter" idx="10"/>
          </p:nvPr>
        </p:nvSpPr>
        <p:spPr/>
        <p:txBody>
          <a:bodyPr/>
          <a:lstStyle/>
          <a:p>
            <a:r>
              <a:rPr lang="en-US" altLang="zh-CN" dirty="0" smtClean="0"/>
              <a:t>2</a:t>
            </a:r>
            <a:r>
              <a:rPr lang="zh-CN" altLang="en-US" dirty="0" smtClean="0"/>
              <a:t>、快速入门</a:t>
            </a:r>
            <a:endParaRPr lang="zh-CN" altLang="en-US" dirty="0"/>
          </a:p>
        </p:txBody>
      </p:sp>
      <p:sp>
        <p:nvSpPr>
          <p:cNvPr id="5" name="TextBox 3">
            <a:extLst>
              <a:ext uri="{FF2B5EF4-FFF2-40B4-BE49-F238E27FC236}">
                <a16:creationId xmlns:a16="http://schemas.microsoft.com/office/drawing/2014/main" xmlns="" id="{0C998B78-AB18-3C47-A1C7-25AE9A3A40B0}"/>
              </a:ext>
            </a:extLst>
          </p:cNvPr>
          <p:cNvSpPr txBox="1"/>
          <p:nvPr/>
        </p:nvSpPr>
        <p:spPr>
          <a:xfrm>
            <a:off x="793626" y="2137791"/>
            <a:ext cx="10666853" cy="307777"/>
          </a:xfrm>
          <a:prstGeom prst="rect">
            <a:avLst/>
          </a:prstGeom>
          <a:solidFill>
            <a:srgbClr val="FFFFE4"/>
          </a:solidFill>
          <a:ln w="3175">
            <a:solidFill>
              <a:srgbClr val="919191"/>
            </a:solidFill>
          </a:ln>
        </p:spPr>
        <p:txBody>
          <a:bodyPr wrap="square">
            <a:spAutoFit/>
          </a:bodyPr>
          <a:lstStyle/>
          <a:p>
            <a:r>
              <a:rPr lang="en-US" altLang="zh-CN"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abs(-10)  # 10</a:t>
            </a:r>
            <a:endParaRPr lang="en-US" altLang="zh-CN" sz="1400" dirty="0" smtClean="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6" name="TextBox 3">
            <a:extLst>
              <a:ext uri="{FF2B5EF4-FFF2-40B4-BE49-F238E27FC236}">
                <a16:creationId xmlns:a16="http://schemas.microsoft.com/office/drawing/2014/main" xmlns="" id="{0C998B78-AB18-3C47-A1C7-25AE9A3A40B0}"/>
              </a:ext>
            </a:extLst>
          </p:cNvPr>
          <p:cNvSpPr txBox="1"/>
          <p:nvPr/>
        </p:nvSpPr>
        <p:spPr>
          <a:xfrm>
            <a:off x="793626" y="3013452"/>
            <a:ext cx="10666853" cy="523220"/>
          </a:xfrm>
          <a:prstGeom prst="rect">
            <a:avLst/>
          </a:prstGeom>
          <a:solidFill>
            <a:srgbClr val="FFFFE4"/>
          </a:solidFill>
          <a:ln w="3175">
            <a:solidFill>
              <a:srgbClr val="919191"/>
            </a:solidFill>
          </a:ln>
        </p:spPr>
        <p:txBody>
          <a:bodyPr wrap="square">
            <a:spAutoFit/>
          </a:bodyPr>
          <a:lstStyle/>
          <a:p>
            <a:r>
              <a:rPr lang="en-US" altLang="zh-CN"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round(1.2)  # 1</a:t>
            </a:r>
          </a:p>
          <a:p>
            <a:r>
              <a:rPr lang="en-US" altLang="zh-CN"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round(1.9)  # 2</a:t>
            </a:r>
            <a:endParaRPr lang="en-US" altLang="zh-CN" sz="1400" dirty="0" smtClean="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27670269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1"/>
          </p:nvPr>
        </p:nvSpPr>
        <p:spPr>
          <a:xfrm>
            <a:off x="710880" y="1447324"/>
            <a:ext cx="10749598" cy="4722470"/>
          </a:xfrm>
        </p:spPr>
        <p:txBody>
          <a:bodyPr/>
          <a:lstStyle/>
          <a:p>
            <a:pPr marL="0" indent="0">
              <a:buNone/>
            </a:pPr>
            <a:r>
              <a:rPr lang="zh-CN" altLang="en-US" dirty="0">
                <a:solidFill>
                  <a:schemeClr val="tx1">
                    <a:lumMod val="75000"/>
                    <a:lumOff val="25000"/>
                  </a:schemeClr>
                </a:solidFill>
              </a:rPr>
              <a:t>需求：任意两个数字，按照指定要求整理数字后再进行求和计算</a:t>
            </a:r>
            <a:r>
              <a:rPr lang="zh-CN" altLang="en-US" dirty="0" smtClean="0">
                <a:solidFill>
                  <a:schemeClr val="tx1">
                    <a:lumMod val="75000"/>
                    <a:lumOff val="25000"/>
                  </a:schemeClr>
                </a:solidFill>
              </a:rPr>
              <a:t>。</a:t>
            </a:r>
            <a:endParaRPr lang="en-US" altLang="zh-CN" dirty="0" smtClean="0">
              <a:solidFill>
                <a:schemeClr val="tx1">
                  <a:lumMod val="75000"/>
                  <a:lumOff val="25000"/>
                </a:schemeClr>
              </a:solidFill>
            </a:endParaRPr>
          </a:p>
          <a:p>
            <a:pPr marL="0" indent="0">
              <a:buNone/>
            </a:pPr>
            <a:r>
              <a:rPr lang="zh-CN" altLang="en-US" dirty="0">
                <a:solidFill>
                  <a:schemeClr val="tx1">
                    <a:lumMod val="75000"/>
                    <a:lumOff val="25000"/>
                  </a:schemeClr>
                </a:solidFill>
              </a:rPr>
              <a:t>方法</a:t>
            </a:r>
            <a:r>
              <a:rPr lang="zh-CN" altLang="en-US" dirty="0" smtClean="0">
                <a:solidFill>
                  <a:schemeClr val="tx1">
                    <a:lumMod val="75000"/>
                    <a:lumOff val="25000"/>
                  </a:schemeClr>
                </a:solidFill>
              </a:rPr>
              <a:t>一：</a:t>
            </a:r>
            <a:endParaRPr lang="en-US" altLang="zh-CN" dirty="0" smtClean="0">
              <a:solidFill>
                <a:schemeClr val="tx1">
                  <a:lumMod val="75000"/>
                  <a:lumOff val="25000"/>
                </a:schemeClr>
              </a:solidFill>
            </a:endParaRPr>
          </a:p>
          <a:p>
            <a:pPr marL="0" indent="0">
              <a:buNone/>
            </a:pPr>
            <a:endParaRPr lang="en-US" altLang="zh-CN" dirty="0" smtClean="0">
              <a:solidFill>
                <a:schemeClr val="tx1">
                  <a:lumMod val="75000"/>
                  <a:lumOff val="25000"/>
                </a:schemeClr>
              </a:solidFill>
            </a:endParaRPr>
          </a:p>
          <a:p>
            <a:pPr marL="0" indent="0">
              <a:buNone/>
            </a:pPr>
            <a:endParaRPr lang="en-US" altLang="zh-CN" dirty="0">
              <a:solidFill>
                <a:schemeClr val="tx1">
                  <a:lumMod val="75000"/>
                  <a:lumOff val="25000"/>
                </a:schemeClr>
              </a:solidFill>
            </a:endParaRPr>
          </a:p>
          <a:p>
            <a:pPr marL="0" indent="0">
              <a:buNone/>
            </a:pPr>
            <a:endParaRPr lang="en-US" altLang="zh-CN" dirty="0">
              <a:solidFill>
                <a:schemeClr val="tx1">
                  <a:lumMod val="75000"/>
                  <a:lumOff val="25000"/>
                </a:schemeClr>
              </a:solidFill>
            </a:endParaRPr>
          </a:p>
          <a:p>
            <a:pPr marL="0" indent="0">
              <a:buNone/>
            </a:pPr>
            <a:r>
              <a:rPr lang="zh-CN" altLang="en-US" dirty="0">
                <a:solidFill>
                  <a:schemeClr val="tx1">
                    <a:lumMod val="75000"/>
                    <a:lumOff val="25000"/>
                  </a:schemeClr>
                </a:solidFill>
              </a:rPr>
              <a:t>方法</a:t>
            </a:r>
            <a:r>
              <a:rPr lang="zh-CN" altLang="en-US" dirty="0" smtClean="0">
                <a:solidFill>
                  <a:schemeClr val="tx1">
                    <a:lumMod val="75000"/>
                    <a:lumOff val="25000"/>
                  </a:schemeClr>
                </a:solidFill>
              </a:rPr>
              <a:t>二：</a:t>
            </a:r>
            <a:endParaRPr lang="en-US" altLang="zh-CN" dirty="0" smtClean="0">
              <a:solidFill>
                <a:schemeClr val="tx1">
                  <a:lumMod val="75000"/>
                  <a:lumOff val="25000"/>
                </a:schemeClr>
              </a:solidFill>
            </a:endParaRPr>
          </a:p>
          <a:p>
            <a:pPr marL="0" indent="0">
              <a:buNone/>
            </a:pPr>
            <a:endParaRPr lang="en-US" altLang="zh-CN" dirty="0">
              <a:solidFill>
                <a:schemeClr val="tx1">
                  <a:lumMod val="75000"/>
                  <a:lumOff val="25000"/>
                </a:schemeClr>
              </a:solidFill>
            </a:endParaRPr>
          </a:p>
          <a:p>
            <a:pPr marL="0" indent="0">
              <a:buNone/>
            </a:pPr>
            <a:endParaRPr lang="en-US" altLang="zh-CN" dirty="0" smtClean="0">
              <a:solidFill>
                <a:schemeClr val="tx1">
                  <a:lumMod val="75000"/>
                  <a:lumOff val="25000"/>
                </a:schemeClr>
              </a:solidFill>
            </a:endParaRPr>
          </a:p>
          <a:p>
            <a:pPr marL="0" indent="0">
              <a:buNone/>
            </a:pPr>
            <a:endParaRPr lang="en-US" altLang="zh-CN" dirty="0" smtClean="0">
              <a:solidFill>
                <a:schemeClr val="tx1">
                  <a:lumMod val="75000"/>
                  <a:lumOff val="25000"/>
                </a:schemeClr>
              </a:solidFill>
            </a:endParaRPr>
          </a:p>
          <a:p>
            <a:pPr marL="0" indent="0">
              <a:buNone/>
            </a:pPr>
            <a:r>
              <a:rPr lang="zh-CN" altLang="en-US" dirty="0">
                <a:solidFill>
                  <a:schemeClr val="tx1">
                    <a:lumMod val="75000"/>
                    <a:lumOff val="25000"/>
                  </a:schemeClr>
                </a:solidFill>
              </a:rPr>
              <a:t>注意：两种方法对比之后，发现，方法</a:t>
            </a:r>
            <a:r>
              <a:rPr lang="en-US" altLang="zh-CN" dirty="0">
                <a:solidFill>
                  <a:schemeClr val="tx1">
                    <a:lumMod val="75000"/>
                    <a:lumOff val="25000"/>
                  </a:schemeClr>
                </a:solidFill>
              </a:rPr>
              <a:t>2</a:t>
            </a:r>
            <a:r>
              <a:rPr lang="zh-CN" altLang="en-US" dirty="0">
                <a:solidFill>
                  <a:schemeClr val="tx1">
                    <a:lumMod val="75000"/>
                    <a:lumOff val="25000"/>
                  </a:schemeClr>
                </a:solidFill>
              </a:rPr>
              <a:t>的代码会更加简洁，函数灵活性更高。函数式编程大量使用函数，减少了代码的重复，因此程序比较短，开发速度较快。</a:t>
            </a:r>
            <a:endParaRPr lang="en-US" altLang="zh-CN" dirty="0" smtClean="0">
              <a:solidFill>
                <a:schemeClr val="tx1">
                  <a:lumMod val="75000"/>
                  <a:lumOff val="25000"/>
                </a:schemeClr>
              </a:solidFill>
            </a:endParaRPr>
          </a:p>
        </p:txBody>
      </p:sp>
      <p:sp>
        <p:nvSpPr>
          <p:cNvPr id="3" name="标题 2"/>
          <p:cNvSpPr>
            <a:spLocks noGrp="1"/>
          </p:cNvSpPr>
          <p:nvPr>
            <p:ph type="title"/>
          </p:nvPr>
        </p:nvSpPr>
        <p:spPr/>
        <p:txBody>
          <a:bodyPr/>
          <a:lstStyle/>
          <a:p>
            <a:r>
              <a:rPr lang="zh-CN" altLang="en-US" dirty="0" smtClean="0"/>
              <a:t>高阶函数</a:t>
            </a:r>
            <a:endParaRPr lang="zh-CN" altLang="en-US" dirty="0"/>
          </a:p>
        </p:txBody>
      </p:sp>
      <p:sp>
        <p:nvSpPr>
          <p:cNvPr id="4" name="文本占位符 3"/>
          <p:cNvSpPr>
            <a:spLocks noGrp="1"/>
          </p:cNvSpPr>
          <p:nvPr>
            <p:ph type="body" sz="quarter" idx="10"/>
          </p:nvPr>
        </p:nvSpPr>
        <p:spPr/>
        <p:txBody>
          <a:bodyPr/>
          <a:lstStyle/>
          <a:p>
            <a:r>
              <a:rPr lang="en-US" altLang="zh-CN" dirty="0" smtClean="0"/>
              <a:t>3</a:t>
            </a:r>
            <a:r>
              <a:rPr lang="zh-CN" altLang="en-US" dirty="0" smtClean="0"/>
              <a:t>、举个例子</a:t>
            </a:r>
            <a:endParaRPr lang="zh-CN" altLang="en-US" dirty="0"/>
          </a:p>
        </p:txBody>
      </p:sp>
      <p:sp>
        <p:nvSpPr>
          <p:cNvPr id="5" name="TextBox 3">
            <a:extLst>
              <a:ext uri="{FF2B5EF4-FFF2-40B4-BE49-F238E27FC236}">
                <a16:creationId xmlns:a16="http://schemas.microsoft.com/office/drawing/2014/main" xmlns="" id="{0C998B78-AB18-3C47-A1C7-25AE9A3A40B0}"/>
              </a:ext>
            </a:extLst>
          </p:cNvPr>
          <p:cNvSpPr txBox="1"/>
          <p:nvPr/>
        </p:nvSpPr>
        <p:spPr>
          <a:xfrm>
            <a:off x="752252" y="2334108"/>
            <a:ext cx="10666853" cy="1169551"/>
          </a:xfrm>
          <a:prstGeom prst="rect">
            <a:avLst/>
          </a:prstGeom>
          <a:solidFill>
            <a:srgbClr val="FFFFE4"/>
          </a:solidFill>
          <a:ln w="3175">
            <a:solidFill>
              <a:srgbClr val="919191"/>
            </a:solidFill>
          </a:ln>
        </p:spPr>
        <p:txBody>
          <a:bodyPr wrap="square">
            <a:spAutoFit/>
          </a:bodyPr>
          <a:lstStyle/>
          <a:p>
            <a:r>
              <a:rPr lang="en-US" altLang="zh-CN" sz="1400" dirty="0" err="1">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def</a:t>
            </a:r>
            <a:r>
              <a:rPr lang="en-US" altLang="zh-CN"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en-US" altLang="zh-CN" sz="1400" dirty="0" err="1">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add_num</a:t>
            </a:r>
            <a:r>
              <a:rPr lang="en-US" altLang="zh-CN"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 b):</a:t>
            </a:r>
          </a:p>
          <a:p>
            <a:r>
              <a:rPr lang="en-US" altLang="zh-CN"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return abs(a) + abs(b)</a:t>
            </a:r>
          </a:p>
          <a:p>
            <a:endParaRPr lang="en-US" altLang="zh-CN"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r>
              <a:rPr lang="en-US" altLang="zh-CN"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result = </a:t>
            </a:r>
            <a:r>
              <a:rPr lang="en-US" altLang="zh-CN" sz="1400" dirty="0" err="1">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add_num</a:t>
            </a:r>
            <a:r>
              <a:rPr lang="en-US" altLang="zh-CN"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(-1, 2)</a:t>
            </a:r>
          </a:p>
          <a:p>
            <a:r>
              <a:rPr lang="en-US" altLang="zh-CN"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print(result)  # 3</a:t>
            </a:r>
            <a:endParaRPr lang="en-US" altLang="zh-CN" sz="1400" dirty="0" smtClean="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6" name="TextBox 3">
            <a:extLst>
              <a:ext uri="{FF2B5EF4-FFF2-40B4-BE49-F238E27FC236}">
                <a16:creationId xmlns:a16="http://schemas.microsoft.com/office/drawing/2014/main" xmlns="" id="{0C998B78-AB18-3C47-A1C7-25AE9A3A40B0}"/>
              </a:ext>
            </a:extLst>
          </p:cNvPr>
          <p:cNvSpPr txBox="1"/>
          <p:nvPr/>
        </p:nvSpPr>
        <p:spPr>
          <a:xfrm>
            <a:off x="752252" y="4000503"/>
            <a:ext cx="10666853" cy="1169551"/>
          </a:xfrm>
          <a:prstGeom prst="rect">
            <a:avLst/>
          </a:prstGeom>
          <a:solidFill>
            <a:srgbClr val="FFFFE4"/>
          </a:solidFill>
          <a:ln w="3175">
            <a:solidFill>
              <a:srgbClr val="919191"/>
            </a:solidFill>
          </a:ln>
        </p:spPr>
        <p:txBody>
          <a:bodyPr wrap="square">
            <a:spAutoFit/>
          </a:bodyPr>
          <a:lstStyle/>
          <a:p>
            <a:r>
              <a:rPr lang="en-US" altLang="zh-CN" sz="1400" dirty="0" err="1">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def</a:t>
            </a:r>
            <a:r>
              <a:rPr lang="en-US" altLang="zh-CN"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en-US" altLang="zh-CN" sz="1400" dirty="0" err="1">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sum_num</a:t>
            </a:r>
            <a:r>
              <a:rPr lang="en-US" altLang="zh-CN"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 b, f):</a:t>
            </a:r>
          </a:p>
          <a:p>
            <a:r>
              <a:rPr lang="en-US" altLang="zh-CN"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return f(a) + f(b</a:t>
            </a:r>
            <a:r>
              <a:rPr lang="en-US" altLang="zh-CN" sz="1400" dirty="0" smtClean="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endParaRPr lang="en-US" altLang="zh-CN"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endParaRPr lang="en-US" altLang="zh-CN"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r>
              <a:rPr lang="en-US" altLang="zh-CN"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result = </a:t>
            </a:r>
            <a:r>
              <a:rPr lang="en-US" altLang="zh-CN" sz="1400" dirty="0" err="1">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sum_num</a:t>
            </a:r>
            <a:r>
              <a:rPr lang="en-US" altLang="zh-CN"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(-1, 2, abs)</a:t>
            </a:r>
          </a:p>
          <a:p>
            <a:r>
              <a:rPr lang="en-US" altLang="zh-CN"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print(result)  # 3</a:t>
            </a:r>
            <a:endParaRPr lang="en-US" altLang="zh-CN" sz="1400" dirty="0" smtClean="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39861538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1"/>
          </p:nvPr>
        </p:nvSpPr>
        <p:spPr>
          <a:xfrm>
            <a:off x="710880" y="1447324"/>
            <a:ext cx="10749598" cy="4722470"/>
          </a:xfrm>
        </p:spPr>
        <p:txBody>
          <a:bodyPr/>
          <a:lstStyle/>
          <a:p>
            <a:pPr marL="0" indent="0">
              <a:buNone/>
            </a:pPr>
            <a:r>
              <a:rPr lang="en-US" altLang="zh-CN" dirty="0">
                <a:solidFill>
                  <a:schemeClr val="tx1">
                    <a:lumMod val="75000"/>
                    <a:lumOff val="25000"/>
                  </a:schemeClr>
                </a:solidFill>
              </a:rPr>
              <a:t>map(</a:t>
            </a:r>
            <a:r>
              <a:rPr lang="en-US" altLang="zh-CN" dirty="0" err="1">
                <a:solidFill>
                  <a:schemeClr val="tx1">
                    <a:lumMod val="75000"/>
                    <a:lumOff val="25000"/>
                  </a:schemeClr>
                </a:solidFill>
              </a:rPr>
              <a:t>func</a:t>
            </a:r>
            <a:r>
              <a:rPr lang="en-US" altLang="zh-CN" dirty="0">
                <a:solidFill>
                  <a:schemeClr val="tx1">
                    <a:lumMod val="75000"/>
                    <a:lumOff val="25000"/>
                  </a:schemeClr>
                </a:solidFill>
              </a:rPr>
              <a:t>, </a:t>
            </a:r>
            <a:r>
              <a:rPr lang="en-US" altLang="zh-CN" dirty="0" err="1">
                <a:solidFill>
                  <a:schemeClr val="tx1">
                    <a:lumMod val="75000"/>
                    <a:lumOff val="25000"/>
                  </a:schemeClr>
                </a:solidFill>
              </a:rPr>
              <a:t>lst</a:t>
            </a:r>
            <a:r>
              <a:rPr lang="en-US" altLang="zh-CN" dirty="0">
                <a:solidFill>
                  <a:schemeClr val="tx1">
                    <a:lumMod val="75000"/>
                    <a:lumOff val="25000"/>
                  </a:schemeClr>
                </a:solidFill>
              </a:rPr>
              <a:t>)</a:t>
            </a:r>
            <a:r>
              <a:rPr lang="zh-CN" altLang="en-US" dirty="0">
                <a:solidFill>
                  <a:schemeClr val="tx1">
                    <a:lumMod val="75000"/>
                    <a:lumOff val="25000"/>
                  </a:schemeClr>
                </a:solidFill>
              </a:rPr>
              <a:t>，将传入的函数变量</a:t>
            </a:r>
            <a:r>
              <a:rPr lang="en-US" altLang="zh-CN" dirty="0" err="1">
                <a:solidFill>
                  <a:schemeClr val="tx1">
                    <a:lumMod val="75000"/>
                    <a:lumOff val="25000"/>
                  </a:schemeClr>
                </a:solidFill>
              </a:rPr>
              <a:t>func</a:t>
            </a:r>
            <a:r>
              <a:rPr lang="zh-CN" altLang="en-US" dirty="0">
                <a:solidFill>
                  <a:schemeClr val="tx1">
                    <a:lumMod val="75000"/>
                    <a:lumOff val="25000"/>
                  </a:schemeClr>
                </a:solidFill>
              </a:rPr>
              <a:t>作用到</a:t>
            </a:r>
            <a:r>
              <a:rPr lang="en-US" altLang="zh-CN" dirty="0" err="1">
                <a:solidFill>
                  <a:schemeClr val="tx1">
                    <a:lumMod val="75000"/>
                    <a:lumOff val="25000"/>
                  </a:schemeClr>
                </a:solidFill>
              </a:rPr>
              <a:t>lst</a:t>
            </a:r>
            <a:r>
              <a:rPr lang="zh-CN" altLang="en-US" dirty="0">
                <a:solidFill>
                  <a:schemeClr val="tx1">
                    <a:lumMod val="75000"/>
                    <a:lumOff val="25000"/>
                  </a:schemeClr>
                </a:solidFill>
              </a:rPr>
              <a:t>变量的每个元素中，并将结果组成新的列表</a:t>
            </a:r>
            <a:r>
              <a:rPr lang="en-US" altLang="zh-CN" dirty="0">
                <a:solidFill>
                  <a:schemeClr val="tx1">
                    <a:lumMod val="75000"/>
                    <a:lumOff val="25000"/>
                  </a:schemeClr>
                </a:solidFill>
              </a:rPr>
              <a:t>(Python2)/</a:t>
            </a:r>
            <a:r>
              <a:rPr lang="zh-CN" altLang="en-US" dirty="0">
                <a:solidFill>
                  <a:schemeClr val="tx1">
                    <a:lumMod val="75000"/>
                    <a:lumOff val="25000"/>
                  </a:schemeClr>
                </a:solidFill>
              </a:rPr>
              <a:t>迭代器</a:t>
            </a:r>
            <a:r>
              <a:rPr lang="en-US" altLang="zh-CN" dirty="0">
                <a:solidFill>
                  <a:schemeClr val="tx1">
                    <a:lumMod val="75000"/>
                    <a:lumOff val="25000"/>
                  </a:schemeClr>
                </a:solidFill>
              </a:rPr>
              <a:t>(Python3)</a:t>
            </a:r>
            <a:r>
              <a:rPr lang="zh-CN" altLang="en-US" dirty="0">
                <a:solidFill>
                  <a:schemeClr val="tx1">
                    <a:lumMod val="75000"/>
                    <a:lumOff val="25000"/>
                  </a:schemeClr>
                </a:solidFill>
              </a:rPr>
              <a:t>返回</a:t>
            </a:r>
            <a:r>
              <a:rPr lang="zh-CN" altLang="en-US" dirty="0" smtClean="0">
                <a:solidFill>
                  <a:schemeClr val="tx1">
                    <a:lumMod val="75000"/>
                    <a:lumOff val="25000"/>
                  </a:schemeClr>
                </a:solidFill>
              </a:rPr>
              <a:t>。</a:t>
            </a:r>
            <a:endParaRPr lang="en-US" altLang="zh-CN" dirty="0" smtClean="0">
              <a:solidFill>
                <a:schemeClr val="tx1">
                  <a:lumMod val="75000"/>
                  <a:lumOff val="25000"/>
                </a:schemeClr>
              </a:solidFill>
            </a:endParaRPr>
          </a:p>
          <a:p>
            <a:pPr marL="0" indent="0">
              <a:buNone/>
            </a:pPr>
            <a:endParaRPr lang="en-US" altLang="zh-CN" dirty="0">
              <a:solidFill>
                <a:schemeClr val="tx1">
                  <a:lumMod val="75000"/>
                  <a:lumOff val="25000"/>
                </a:schemeClr>
              </a:solidFill>
            </a:endParaRPr>
          </a:p>
          <a:p>
            <a:pPr marL="0" indent="0">
              <a:buNone/>
            </a:pPr>
            <a:r>
              <a:rPr lang="zh-CN" altLang="en-US" dirty="0">
                <a:solidFill>
                  <a:schemeClr val="tx1">
                    <a:lumMod val="75000"/>
                    <a:lumOff val="25000"/>
                  </a:schemeClr>
                </a:solidFill>
              </a:rPr>
              <a:t>需求：计算</a:t>
            </a:r>
            <a:r>
              <a:rPr lang="en-US" altLang="zh-CN" dirty="0">
                <a:solidFill>
                  <a:schemeClr val="tx1">
                    <a:lumMod val="75000"/>
                    <a:lumOff val="25000"/>
                  </a:schemeClr>
                </a:solidFill>
              </a:rPr>
              <a:t>`list1`</a:t>
            </a:r>
            <a:r>
              <a:rPr lang="zh-CN" altLang="en-US" dirty="0">
                <a:solidFill>
                  <a:schemeClr val="tx1">
                    <a:lumMod val="75000"/>
                    <a:lumOff val="25000"/>
                  </a:schemeClr>
                </a:solidFill>
              </a:rPr>
              <a:t>序列中各个数字的</a:t>
            </a:r>
            <a:r>
              <a:rPr lang="en-US" altLang="zh-CN" dirty="0">
                <a:solidFill>
                  <a:schemeClr val="tx1">
                    <a:lumMod val="75000"/>
                    <a:lumOff val="25000"/>
                  </a:schemeClr>
                </a:solidFill>
              </a:rPr>
              <a:t>2</a:t>
            </a:r>
            <a:r>
              <a:rPr lang="zh-CN" altLang="en-US" dirty="0">
                <a:solidFill>
                  <a:schemeClr val="tx1">
                    <a:lumMod val="75000"/>
                    <a:lumOff val="25000"/>
                  </a:schemeClr>
                </a:solidFill>
              </a:rPr>
              <a:t>次方</a:t>
            </a:r>
            <a:r>
              <a:rPr lang="zh-CN" altLang="en-US" dirty="0" smtClean="0">
                <a:solidFill>
                  <a:schemeClr val="tx1">
                    <a:lumMod val="75000"/>
                    <a:lumOff val="25000"/>
                  </a:schemeClr>
                </a:solidFill>
              </a:rPr>
              <a:t>。</a:t>
            </a:r>
            <a:endParaRPr lang="en-US" altLang="zh-CN" dirty="0" smtClean="0">
              <a:solidFill>
                <a:schemeClr val="tx1">
                  <a:lumMod val="75000"/>
                  <a:lumOff val="25000"/>
                </a:schemeClr>
              </a:solidFill>
            </a:endParaRPr>
          </a:p>
          <a:p>
            <a:pPr marL="0" indent="0">
              <a:buNone/>
            </a:pPr>
            <a:endParaRPr lang="en-US" altLang="zh-CN" dirty="0" smtClean="0">
              <a:solidFill>
                <a:schemeClr val="tx1">
                  <a:lumMod val="75000"/>
                  <a:lumOff val="25000"/>
                </a:schemeClr>
              </a:solidFill>
            </a:endParaRPr>
          </a:p>
        </p:txBody>
      </p:sp>
      <p:sp>
        <p:nvSpPr>
          <p:cNvPr id="3" name="标题 2"/>
          <p:cNvSpPr>
            <a:spLocks noGrp="1"/>
          </p:cNvSpPr>
          <p:nvPr>
            <p:ph type="title"/>
          </p:nvPr>
        </p:nvSpPr>
        <p:spPr/>
        <p:txBody>
          <a:bodyPr/>
          <a:lstStyle/>
          <a:p>
            <a:r>
              <a:rPr lang="zh-CN" altLang="en-US" dirty="0" smtClean="0"/>
              <a:t>高阶函数</a:t>
            </a:r>
            <a:endParaRPr lang="zh-CN" altLang="en-US" dirty="0"/>
          </a:p>
        </p:txBody>
      </p:sp>
      <p:sp>
        <p:nvSpPr>
          <p:cNvPr id="4" name="文本占位符 3"/>
          <p:cNvSpPr>
            <a:spLocks noGrp="1"/>
          </p:cNvSpPr>
          <p:nvPr>
            <p:ph type="body" sz="quarter" idx="10"/>
          </p:nvPr>
        </p:nvSpPr>
        <p:spPr/>
        <p:txBody>
          <a:bodyPr/>
          <a:lstStyle/>
          <a:p>
            <a:r>
              <a:rPr lang="en-US" altLang="zh-CN" dirty="0" smtClean="0"/>
              <a:t>4</a:t>
            </a:r>
            <a:r>
              <a:rPr lang="zh-CN" altLang="en-US" dirty="0" smtClean="0"/>
              <a:t>、内置高阶函数</a:t>
            </a:r>
            <a:r>
              <a:rPr lang="en-US" altLang="zh-CN" dirty="0" smtClean="0"/>
              <a:t>map()</a:t>
            </a:r>
            <a:endParaRPr lang="zh-CN" altLang="en-US" dirty="0"/>
          </a:p>
        </p:txBody>
      </p:sp>
      <p:sp>
        <p:nvSpPr>
          <p:cNvPr id="7" name="TextBox 3">
            <a:extLst>
              <a:ext uri="{FF2B5EF4-FFF2-40B4-BE49-F238E27FC236}">
                <a16:creationId xmlns:a16="http://schemas.microsoft.com/office/drawing/2014/main" xmlns="" id="{0C998B78-AB18-3C47-A1C7-25AE9A3A40B0}"/>
              </a:ext>
            </a:extLst>
          </p:cNvPr>
          <p:cNvSpPr txBox="1"/>
          <p:nvPr/>
        </p:nvSpPr>
        <p:spPr>
          <a:xfrm>
            <a:off x="710879" y="3223783"/>
            <a:ext cx="10666853" cy="2462213"/>
          </a:xfrm>
          <a:prstGeom prst="rect">
            <a:avLst/>
          </a:prstGeom>
          <a:solidFill>
            <a:srgbClr val="FFFFE4"/>
          </a:solidFill>
          <a:ln w="3175">
            <a:solidFill>
              <a:srgbClr val="919191"/>
            </a:solidFill>
          </a:ln>
        </p:spPr>
        <p:txBody>
          <a:bodyPr wrap="square">
            <a:spAutoFit/>
          </a:bodyPr>
          <a:lstStyle/>
          <a:p>
            <a:r>
              <a:rPr lang="en-US" altLang="zh-CN"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list1 = [1, 2, 3, 4, 5]</a:t>
            </a:r>
          </a:p>
          <a:p>
            <a:endParaRPr lang="en-US" altLang="zh-CN"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endParaRPr lang="en-US" altLang="zh-CN"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r>
              <a:rPr lang="en-US" altLang="zh-CN" sz="1400" dirty="0" err="1">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def</a:t>
            </a:r>
            <a:r>
              <a:rPr lang="en-US" altLang="zh-CN"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en-US" altLang="zh-CN" sz="1400" dirty="0" err="1">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func</a:t>
            </a:r>
            <a:r>
              <a:rPr lang="en-US" altLang="zh-CN"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(x):</a:t>
            </a:r>
          </a:p>
          <a:p>
            <a:r>
              <a:rPr lang="en-US" altLang="zh-CN"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return x ** 2</a:t>
            </a:r>
          </a:p>
          <a:p>
            <a:endParaRPr lang="en-US" altLang="zh-CN"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endParaRPr lang="en-US" altLang="zh-CN"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r>
              <a:rPr lang="en-US" altLang="zh-CN"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result = map(</a:t>
            </a:r>
            <a:r>
              <a:rPr lang="en-US" altLang="zh-CN" sz="1400" dirty="0" err="1">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func</a:t>
            </a:r>
            <a:r>
              <a:rPr lang="en-US" altLang="zh-CN"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list1)</a:t>
            </a:r>
          </a:p>
          <a:p>
            <a:endParaRPr lang="en-US" altLang="zh-CN"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r>
              <a:rPr lang="en-US" altLang="zh-CN"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print(result)  # &lt;map object at 0x0000013769653198&gt;</a:t>
            </a:r>
          </a:p>
          <a:p>
            <a:r>
              <a:rPr lang="en-US" altLang="zh-CN"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print(list(result))  # [1, 4, 9, 16, 25]</a:t>
            </a:r>
            <a:endParaRPr lang="en-US" altLang="zh-CN" sz="1400" dirty="0" smtClean="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37624056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1"/>
          </p:nvPr>
        </p:nvSpPr>
        <p:spPr>
          <a:xfrm>
            <a:off x="710880" y="1447324"/>
            <a:ext cx="10749598" cy="4722470"/>
          </a:xfrm>
        </p:spPr>
        <p:txBody>
          <a:bodyPr/>
          <a:lstStyle/>
          <a:p>
            <a:pPr marL="0" indent="0">
              <a:buNone/>
            </a:pPr>
            <a:r>
              <a:rPr lang="en-US" altLang="zh-CN" dirty="0">
                <a:solidFill>
                  <a:schemeClr val="tx1">
                    <a:lumMod val="75000"/>
                    <a:lumOff val="25000"/>
                  </a:schemeClr>
                </a:solidFill>
              </a:rPr>
              <a:t>reduce(</a:t>
            </a:r>
            <a:r>
              <a:rPr lang="en-US" altLang="zh-CN" dirty="0" err="1">
                <a:solidFill>
                  <a:schemeClr val="tx1">
                    <a:lumMod val="75000"/>
                    <a:lumOff val="25000"/>
                  </a:schemeClr>
                </a:solidFill>
              </a:rPr>
              <a:t>func</a:t>
            </a:r>
            <a:r>
              <a:rPr lang="zh-CN" altLang="en-US" dirty="0">
                <a:solidFill>
                  <a:schemeClr val="tx1">
                    <a:lumMod val="75000"/>
                    <a:lumOff val="25000"/>
                  </a:schemeClr>
                </a:solidFill>
              </a:rPr>
              <a:t>，</a:t>
            </a:r>
            <a:r>
              <a:rPr lang="en-US" altLang="zh-CN" dirty="0" err="1">
                <a:solidFill>
                  <a:schemeClr val="tx1">
                    <a:lumMod val="75000"/>
                    <a:lumOff val="25000"/>
                  </a:schemeClr>
                </a:solidFill>
              </a:rPr>
              <a:t>lst</a:t>
            </a:r>
            <a:r>
              <a:rPr lang="en-US" altLang="zh-CN" dirty="0">
                <a:solidFill>
                  <a:schemeClr val="tx1">
                    <a:lumMod val="75000"/>
                    <a:lumOff val="25000"/>
                  </a:schemeClr>
                </a:solidFill>
              </a:rPr>
              <a:t>)</a:t>
            </a:r>
            <a:r>
              <a:rPr lang="zh-CN" altLang="en-US" dirty="0">
                <a:solidFill>
                  <a:schemeClr val="tx1">
                    <a:lumMod val="75000"/>
                    <a:lumOff val="25000"/>
                  </a:schemeClr>
                </a:solidFill>
              </a:rPr>
              <a:t>，其中</a:t>
            </a:r>
            <a:r>
              <a:rPr lang="en-US" altLang="zh-CN" dirty="0" err="1">
                <a:solidFill>
                  <a:schemeClr val="tx1">
                    <a:lumMod val="75000"/>
                    <a:lumOff val="25000"/>
                  </a:schemeClr>
                </a:solidFill>
              </a:rPr>
              <a:t>func</a:t>
            </a:r>
            <a:r>
              <a:rPr lang="zh-CN" altLang="en-US" dirty="0">
                <a:solidFill>
                  <a:schemeClr val="tx1">
                    <a:lumMod val="75000"/>
                    <a:lumOff val="25000"/>
                  </a:schemeClr>
                </a:solidFill>
              </a:rPr>
              <a:t>必须有两个参数。每次</a:t>
            </a:r>
            <a:r>
              <a:rPr lang="en-US" altLang="zh-CN" dirty="0" err="1">
                <a:solidFill>
                  <a:schemeClr val="tx1">
                    <a:lumMod val="75000"/>
                    <a:lumOff val="25000"/>
                  </a:schemeClr>
                </a:solidFill>
              </a:rPr>
              <a:t>func</a:t>
            </a:r>
            <a:r>
              <a:rPr lang="zh-CN" altLang="en-US" dirty="0">
                <a:solidFill>
                  <a:schemeClr val="tx1">
                    <a:lumMod val="75000"/>
                    <a:lumOff val="25000"/>
                  </a:schemeClr>
                </a:solidFill>
              </a:rPr>
              <a:t>计算的结果继续和序列的下一个元素做累积计算。</a:t>
            </a:r>
            <a:r>
              <a:rPr lang="en-US" altLang="zh-CN" dirty="0">
                <a:solidFill>
                  <a:schemeClr val="tx1">
                    <a:lumMod val="75000"/>
                    <a:lumOff val="25000"/>
                  </a:schemeClr>
                </a:solidFill>
              </a:rPr>
              <a:t>&gt; </a:t>
            </a:r>
            <a:r>
              <a:rPr lang="zh-CN" altLang="en-US" dirty="0">
                <a:solidFill>
                  <a:schemeClr val="tx1">
                    <a:lumMod val="75000"/>
                    <a:lumOff val="25000"/>
                  </a:schemeClr>
                </a:solidFill>
              </a:rPr>
              <a:t>注意：</a:t>
            </a:r>
            <a:r>
              <a:rPr lang="en-US" altLang="zh-CN" dirty="0">
                <a:solidFill>
                  <a:schemeClr val="tx1">
                    <a:lumMod val="75000"/>
                    <a:lumOff val="25000"/>
                  </a:schemeClr>
                </a:solidFill>
              </a:rPr>
              <a:t>reduce()</a:t>
            </a:r>
            <a:r>
              <a:rPr lang="zh-CN" altLang="en-US" dirty="0">
                <a:solidFill>
                  <a:schemeClr val="tx1">
                    <a:lumMod val="75000"/>
                    <a:lumOff val="25000"/>
                  </a:schemeClr>
                </a:solidFill>
              </a:rPr>
              <a:t>传入的参数</a:t>
            </a:r>
            <a:r>
              <a:rPr lang="en-US" altLang="zh-CN" dirty="0" err="1">
                <a:solidFill>
                  <a:schemeClr val="tx1">
                    <a:lumMod val="75000"/>
                    <a:lumOff val="25000"/>
                  </a:schemeClr>
                </a:solidFill>
              </a:rPr>
              <a:t>func</a:t>
            </a:r>
            <a:r>
              <a:rPr lang="zh-CN" altLang="en-US" dirty="0">
                <a:solidFill>
                  <a:schemeClr val="tx1">
                    <a:lumMod val="75000"/>
                    <a:lumOff val="25000"/>
                  </a:schemeClr>
                </a:solidFill>
              </a:rPr>
              <a:t>必须接收</a:t>
            </a:r>
            <a:r>
              <a:rPr lang="en-US" altLang="zh-CN" dirty="0">
                <a:solidFill>
                  <a:schemeClr val="tx1">
                    <a:lumMod val="75000"/>
                    <a:lumOff val="25000"/>
                  </a:schemeClr>
                </a:solidFill>
              </a:rPr>
              <a:t>2</a:t>
            </a:r>
            <a:r>
              <a:rPr lang="zh-CN" altLang="en-US" dirty="0">
                <a:solidFill>
                  <a:schemeClr val="tx1">
                    <a:lumMod val="75000"/>
                    <a:lumOff val="25000"/>
                  </a:schemeClr>
                </a:solidFill>
              </a:rPr>
              <a:t>个参数</a:t>
            </a:r>
            <a:r>
              <a:rPr lang="zh-CN" altLang="en-US" dirty="0" smtClean="0">
                <a:solidFill>
                  <a:schemeClr val="tx1">
                    <a:lumMod val="75000"/>
                    <a:lumOff val="25000"/>
                  </a:schemeClr>
                </a:solidFill>
              </a:rPr>
              <a:t>。</a:t>
            </a:r>
            <a:endParaRPr lang="en-US" altLang="zh-CN" dirty="0" smtClean="0">
              <a:solidFill>
                <a:schemeClr val="tx1">
                  <a:lumMod val="75000"/>
                  <a:lumOff val="25000"/>
                </a:schemeClr>
              </a:solidFill>
            </a:endParaRPr>
          </a:p>
          <a:p>
            <a:pPr marL="0" indent="0">
              <a:buNone/>
            </a:pPr>
            <a:endParaRPr lang="en-US" altLang="zh-CN" dirty="0">
              <a:solidFill>
                <a:schemeClr val="tx1">
                  <a:lumMod val="75000"/>
                  <a:lumOff val="25000"/>
                </a:schemeClr>
              </a:solidFill>
            </a:endParaRPr>
          </a:p>
          <a:p>
            <a:pPr marL="0" indent="0">
              <a:buNone/>
            </a:pPr>
            <a:r>
              <a:rPr lang="zh-CN" altLang="en-US" dirty="0">
                <a:solidFill>
                  <a:schemeClr val="tx1">
                    <a:lumMod val="75000"/>
                    <a:lumOff val="25000"/>
                  </a:schemeClr>
                </a:solidFill>
              </a:rPr>
              <a:t>需求：计算</a:t>
            </a:r>
            <a:r>
              <a:rPr lang="en-US" altLang="zh-CN" dirty="0">
                <a:solidFill>
                  <a:schemeClr val="tx1">
                    <a:lumMod val="75000"/>
                    <a:lumOff val="25000"/>
                  </a:schemeClr>
                </a:solidFill>
              </a:rPr>
              <a:t>`list1`</a:t>
            </a:r>
            <a:r>
              <a:rPr lang="zh-CN" altLang="en-US" dirty="0">
                <a:solidFill>
                  <a:schemeClr val="tx1">
                    <a:lumMod val="75000"/>
                    <a:lumOff val="25000"/>
                  </a:schemeClr>
                </a:solidFill>
              </a:rPr>
              <a:t>序列中各个数字的累加和。</a:t>
            </a:r>
            <a:endParaRPr lang="en-US" altLang="zh-CN" dirty="0" smtClean="0">
              <a:solidFill>
                <a:schemeClr val="tx1">
                  <a:lumMod val="75000"/>
                  <a:lumOff val="25000"/>
                </a:schemeClr>
              </a:solidFill>
            </a:endParaRPr>
          </a:p>
        </p:txBody>
      </p:sp>
      <p:sp>
        <p:nvSpPr>
          <p:cNvPr id="3" name="标题 2"/>
          <p:cNvSpPr>
            <a:spLocks noGrp="1"/>
          </p:cNvSpPr>
          <p:nvPr>
            <p:ph type="title"/>
          </p:nvPr>
        </p:nvSpPr>
        <p:spPr/>
        <p:txBody>
          <a:bodyPr/>
          <a:lstStyle/>
          <a:p>
            <a:r>
              <a:rPr lang="zh-CN" altLang="en-US" dirty="0" smtClean="0"/>
              <a:t>高阶函数</a:t>
            </a:r>
            <a:endParaRPr lang="zh-CN" altLang="en-US" dirty="0"/>
          </a:p>
        </p:txBody>
      </p:sp>
      <p:sp>
        <p:nvSpPr>
          <p:cNvPr id="4" name="文本占位符 3"/>
          <p:cNvSpPr>
            <a:spLocks noGrp="1"/>
          </p:cNvSpPr>
          <p:nvPr>
            <p:ph type="body" sz="quarter" idx="10"/>
          </p:nvPr>
        </p:nvSpPr>
        <p:spPr/>
        <p:txBody>
          <a:bodyPr/>
          <a:lstStyle/>
          <a:p>
            <a:r>
              <a:rPr lang="en-US" altLang="zh-CN" dirty="0" smtClean="0"/>
              <a:t>5</a:t>
            </a:r>
            <a:r>
              <a:rPr lang="zh-CN" altLang="en-US" dirty="0" smtClean="0"/>
              <a:t>、内置高阶函数</a:t>
            </a:r>
            <a:r>
              <a:rPr lang="en-US" altLang="zh-CN" dirty="0" smtClean="0"/>
              <a:t>reduce()</a:t>
            </a:r>
            <a:endParaRPr lang="zh-CN" altLang="en-US" dirty="0"/>
          </a:p>
        </p:txBody>
      </p:sp>
      <p:sp>
        <p:nvSpPr>
          <p:cNvPr id="7" name="TextBox 3">
            <a:extLst>
              <a:ext uri="{FF2B5EF4-FFF2-40B4-BE49-F238E27FC236}">
                <a16:creationId xmlns:a16="http://schemas.microsoft.com/office/drawing/2014/main" xmlns="" id="{0C998B78-AB18-3C47-A1C7-25AE9A3A40B0}"/>
              </a:ext>
            </a:extLst>
          </p:cNvPr>
          <p:cNvSpPr txBox="1"/>
          <p:nvPr/>
        </p:nvSpPr>
        <p:spPr>
          <a:xfrm>
            <a:off x="710879" y="3223783"/>
            <a:ext cx="10666853" cy="2677656"/>
          </a:xfrm>
          <a:prstGeom prst="rect">
            <a:avLst/>
          </a:prstGeom>
          <a:solidFill>
            <a:srgbClr val="FFFFE4"/>
          </a:solidFill>
          <a:ln w="3175">
            <a:solidFill>
              <a:srgbClr val="919191"/>
            </a:solidFill>
          </a:ln>
        </p:spPr>
        <p:txBody>
          <a:bodyPr wrap="square">
            <a:spAutoFit/>
          </a:bodyPr>
          <a:lstStyle/>
          <a:p>
            <a:r>
              <a:rPr lang="en-US" altLang="zh-CN"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import </a:t>
            </a:r>
            <a:r>
              <a:rPr lang="en-US" altLang="zh-CN" sz="1400" dirty="0" err="1">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functools</a:t>
            </a:r>
            <a:endParaRPr lang="en-US" altLang="zh-CN"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endParaRPr lang="en-US" altLang="zh-CN"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r>
              <a:rPr lang="en-US" altLang="zh-CN"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list1 = [1, 2, 3, 4, 5]</a:t>
            </a:r>
          </a:p>
          <a:p>
            <a:endParaRPr lang="en-US" altLang="zh-CN"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endParaRPr lang="en-US" altLang="zh-CN"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r>
              <a:rPr lang="en-US" altLang="zh-CN" sz="1400" dirty="0" err="1">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def</a:t>
            </a:r>
            <a:r>
              <a:rPr lang="en-US" altLang="zh-CN"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en-US" altLang="zh-CN" sz="1400" dirty="0" err="1">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func</a:t>
            </a:r>
            <a:r>
              <a:rPr lang="en-US" altLang="zh-CN"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 b):</a:t>
            </a:r>
          </a:p>
          <a:p>
            <a:r>
              <a:rPr lang="en-US" altLang="zh-CN"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return a + b</a:t>
            </a:r>
          </a:p>
          <a:p>
            <a:endParaRPr lang="en-US" altLang="zh-CN"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endParaRPr lang="en-US" altLang="zh-CN"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r>
              <a:rPr lang="en-US" altLang="zh-CN"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result = </a:t>
            </a:r>
            <a:r>
              <a:rPr lang="en-US" altLang="zh-CN" sz="1400" dirty="0" err="1">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functools.reduce</a:t>
            </a:r>
            <a:r>
              <a:rPr lang="en-US" altLang="zh-CN"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en-US" altLang="zh-CN" sz="1400" dirty="0" err="1">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func</a:t>
            </a:r>
            <a:r>
              <a:rPr lang="en-US" altLang="zh-CN"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list1)</a:t>
            </a:r>
          </a:p>
          <a:p>
            <a:endParaRPr lang="en-US" altLang="zh-CN"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r>
              <a:rPr lang="en-US" altLang="zh-CN"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print(result)  # 15</a:t>
            </a:r>
            <a:endParaRPr lang="en-US" altLang="zh-CN" sz="1400" dirty="0" smtClean="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16993510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1"/>
          </p:nvPr>
        </p:nvSpPr>
        <p:spPr>
          <a:xfrm>
            <a:off x="710880" y="1447324"/>
            <a:ext cx="10749598" cy="4722470"/>
          </a:xfrm>
        </p:spPr>
        <p:txBody>
          <a:bodyPr/>
          <a:lstStyle/>
          <a:p>
            <a:pPr marL="0" indent="0">
              <a:buNone/>
            </a:pPr>
            <a:r>
              <a:rPr lang="en-US" altLang="zh-CN" dirty="0">
                <a:solidFill>
                  <a:schemeClr val="tx1">
                    <a:lumMod val="75000"/>
                    <a:lumOff val="25000"/>
                  </a:schemeClr>
                </a:solidFill>
              </a:rPr>
              <a:t>filter(</a:t>
            </a:r>
            <a:r>
              <a:rPr lang="en-US" altLang="zh-CN" dirty="0" err="1">
                <a:solidFill>
                  <a:schemeClr val="tx1">
                    <a:lumMod val="75000"/>
                    <a:lumOff val="25000"/>
                  </a:schemeClr>
                </a:solidFill>
              </a:rPr>
              <a:t>func</a:t>
            </a:r>
            <a:r>
              <a:rPr lang="en-US" altLang="zh-CN" dirty="0">
                <a:solidFill>
                  <a:schemeClr val="tx1">
                    <a:lumMod val="75000"/>
                    <a:lumOff val="25000"/>
                  </a:schemeClr>
                </a:solidFill>
              </a:rPr>
              <a:t>, </a:t>
            </a:r>
            <a:r>
              <a:rPr lang="en-US" altLang="zh-CN" dirty="0" err="1">
                <a:solidFill>
                  <a:schemeClr val="tx1">
                    <a:lumMod val="75000"/>
                    <a:lumOff val="25000"/>
                  </a:schemeClr>
                </a:solidFill>
              </a:rPr>
              <a:t>lst</a:t>
            </a:r>
            <a:r>
              <a:rPr lang="en-US" altLang="zh-CN" dirty="0">
                <a:solidFill>
                  <a:schemeClr val="tx1">
                    <a:lumMod val="75000"/>
                    <a:lumOff val="25000"/>
                  </a:schemeClr>
                </a:solidFill>
              </a:rPr>
              <a:t>)</a:t>
            </a:r>
            <a:r>
              <a:rPr lang="zh-CN" altLang="en-US" dirty="0">
                <a:solidFill>
                  <a:schemeClr val="tx1">
                    <a:lumMod val="75000"/>
                    <a:lumOff val="25000"/>
                  </a:schemeClr>
                </a:solidFill>
              </a:rPr>
              <a:t>函数用于过滤序列</a:t>
            </a:r>
            <a:r>
              <a:rPr lang="en-US" altLang="zh-CN" dirty="0">
                <a:solidFill>
                  <a:schemeClr val="tx1">
                    <a:lumMod val="75000"/>
                    <a:lumOff val="25000"/>
                  </a:schemeClr>
                </a:solidFill>
              </a:rPr>
              <a:t>, </a:t>
            </a:r>
            <a:r>
              <a:rPr lang="zh-CN" altLang="en-US" dirty="0">
                <a:solidFill>
                  <a:schemeClr val="tx1">
                    <a:lumMod val="75000"/>
                    <a:lumOff val="25000"/>
                  </a:schemeClr>
                </a:solidFill>
              </a:rPr>
              <a:t>过滤掉不符合条件的元素</a:t>
            </a:r>
            <a:r>
              <a:rPr lang="en-US" altLang="zh-CN" dirty="0">
                <a:solidFill>
                  <a:schemeClr val="tx1">
                    <a:lumMod val="75000"/>
                    <a:lumOff val="25000"/>
                  </a:schemeClr>
                </a:solidFill>
              </a:rPr>
              <a:t>, </a:t>
            </a:r>
            <a:r>
              <a:rPr lang="zh-CN" altLang="en-US" dirty="0">
                <a:solidFill>
                  <a:schemeClr val="tx1">
                    <a:lumMod val="75000"/>
                    <a:lumOff val="25000"/>
                  </a:schemeClr>
                </a:solidFill>
              </a:rPr>
              <a:t>返回一个 </a:t>
            </a:r>
            <a:r>
              <a:rPr lang="en-US" altLang="zh-CN" dirty="0">
                <a:solidFill>
                  <a:schemeClr val="tx1">
                    <a:lumMod val="75000"/>
                    <a:lumOff val="25000"/>
                  </a:schemeClr>
                </a:solidFill>
              </a:rPr>
              <a:t>filter </a:t>
            </a:r>
            <a:r>
              <a:rPr lang="zh-CN" altLang="en-US" dirty="0">
                <a:solidFill>
                  <a:schemeClr val="tx1">
                    <a:lumMod val="75000"/>
                    <a:lumOff val="25000"/>
                  </a:schemeClr>
                </a:solidFill>
              </a:rPr>
              <a:t>对象。如果要转换为列表</a:t>
            </a:r>
            <a:r>
              <a:rPr lang="en-US" altLang="zh-CN" dirty="0">
                <a:solidFill>
                  <a:schemeClr val="tx1">
                    <a:lumMod val="75000"/>
                    <a:lumOff val="25000"/>
                  </a:schemeClr>
                </a:solidFill>
              </a:rPr>
              <a:t>, </a:t>
            </a:r>
            <a:r>
              <a:rPr lang="zh-CN" altLang="en-US" dirty="0">
                <a:solidFill>
                  <a:schemeClr val="tx1">
                    <a:lumMod val="75000"/>
                    <a:lumOff val="25000"/>
                  </a:schemeClr>
                </a:solidFill>
              </a:rPr>
              <a:t>可以使用 </a:t>
            </a:r>
            <a:r>
              <a:rPr lang="en-US" altLang="zh-CN" dirty="0">
                <a:solidFill>
                  <a:schemeClr val="tx1">
                    <a:lumMod val="75000"/>
                    <a:lumOff val="25000"/>
                  </a:schemeClr>
                </a:solidFill>
              </a:rPr>
              <a:t>list() </a:t>
            </a:r>
            <a:r>
              <a:rPr lang="zh-CN" altLang="en-US" dirty="0">
                <a:solidFill>
                  <a:schemeClr val="tx1">
                    <a:lumMod val="75000"/>
                    <a:lumOff val="25000"/>
                  </a:schemeClr>
                </a:solidFill>
              </a:rPr>
              <a:t>来转换</a:t>
            </a:r>
            <a:r>
              <a:rPr lang="zh-CN" altLang="en-US" dirty="0" smtClean="0">
                <a:solidFill>
                  <a:schemeClr val="tx1">
                    <a:lumMod val="75000"/>
                    <a:lumOff val="25000"/>
                  </a:schemeClr>
                </a:solidFill>
              </a:rPr>
              <a:t>。</a:t>
            </a:r>
            <a:endParaRPr lang="en-US" altLang="zh-CN" dirty="0" smtClean="0">
              <a:solidFill>
                <a:schemeClr val="tx1">
                  <a:lumMod val="75000"/>
                  <a:lumOff val="25000"/>
                </a:schemeClr>
              </a:solidFill>
            </a:endParaRPr>
          </a:p>
        </p:txBody>
      </p:sp>
      <p:sp>
        <p:nvSpPr>
          <p:cNvPr id="3" name="标题 2"/>
          <p:cNvSpPr>
            <a:spLocks noGrp="1"/>
          </p:cNvSpPr>
          <p:nvPr>
            <p:ph type="title"/>
          </p:nvPr>
        </p:nvSpPr>
        <p:spPr/>
        <p:txBody>
          <a:bodyPr/>
          <a:lstStyle/>
          <a:p>
            <a:r>
              <a:rPr lang="zh-CN" altLang="en-US" dirty="0" smtClean="0"/>
              <a:t>高阶函数</a:t>
            </a:r>
            <a:endParaRPr lang="zh-CN" altLang="en-US" dirty="0"/>
          </a:p>
        </p:txBody>
      </p:sp>
      <p:sp>
        <p:nvSpPr>
          <p:cNvPr id="4" name="文本占位符 3"/>
          <p:cNvSpPr>
            <a:spLocks noGrp="1"/>
          </p:cNvSpPr>
          <p:nvPr>
            <p:ph type="body" sz="quarter" idx="10"/>
          </p:nvPr>
        </p:nvSpPr>
        <p:spPr/>
        <p:txBody>
          <a:bodyPr/>
          <a:lstStyle/>
          <a:p>
            <a:r>
              <a:rPr lang="en-US" altLang="zh-CN" dirty="0" smtClean="0"/>
              <a:t>6</a:t>
            </a:r>
            <a:r>
              <a:rPr lang="zh-CN" altLang="en-US" dirty="0" smtClean="0"/>
              <a:t>、内置高阶函数</a:t>
            </a:r>
            <a:r>
              <a:rPr lang="en-US" altLang="zh-CN" dirty="0" smtClean="0"/>
              <a:t>filter()</a:t>
            </a:r>
            <a:endParaRPr lang="zh-CN" altLang="en-US" dirty="0"/>
          </a:p>
        </p:txBody>
      </p:sp>
      <p:sp>
        <p:nvSpPr>
          <p:cNvPr id="7" name="TextBox 3">
            <a:extLst>
              <a:ext uri="{FF2B5EF4-FFF2-40B4-BE49-F238E27FC236}">
                <a16:creationId xmlns:a16="http://schemas.microsoft.com/office/drawing/2014/main" xmlns="" id="{0C998B78-AB18-3C47-A1C7-25AE9A3A40B0}"/>
              </a:ext>
            </a:extLst>
          </p:cNvPr>
          <p:cNvSpPr txBox="1"/>
          <p:nvPr/>
        </p:nvSpPr>
        <p:spPr>
          <a:xfrm>
            <a:off x="793625" y="2328634"/>
            <a:ext cx="10666853" cy="2462213"/>
          </a:xfrm>
          <a:prstGeom prst="rect">
            <a:avLst/>
          </a:prstGeom>
          <a:solidFill>
            <a:srgbClr val="FFFFE4"/>
          </a:solidFill>
          <a:ln w="3175">
            <a:solidFill>
              <a:srgbClr val="919191"/>
            </a:solidFill>
          </a:ln>
        </p:spPr>
        <p:txBody>
          <a:bodyPr wrap="square">
            <a:spAutoFit/>
          </a:bodyPr>
          <a:lstStyle/>
          <a:p>
            <a:r>
              <a:rPr lang="en-US" altLang="zh-CN"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list1 = [1, 2, 3, 4, 5, 6, 7, 8, 9, 10]</a:t>
            </a:r>
          </a:p>
          <a:p>
            <a:endParaRPr lang="en-US" altLang="zh-CN"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endParaRPr lang="en-US" altLang="zh-CN"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r>
              <a:rPr lang="en-US" altLang="zh-CN" sz="1400" dirty="0" err="1">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def</a:t>
            </a:r>
            <a:r>
              <a:rPr lang="en-US" altLang="zh-CN"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en-US" altLang="zh-CN" sz="1400" dirty="0" err="1">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func</a:t>
            </a:r>
            <a:r>
              <a:rPr lang="en-US" altLang="zh-CN"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(x):</a:t>
            </a:r>
          </a:p>
          <a:p>
            <a:r>
              <a:rPr lang="en-US" altLang="zh-CN"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return x % 2 == 0</a:t>
            </a:r>
          </a:p>
          <a:p>
            <a:endParaRPr lang="en-US" altLang="zh-CN"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endParaRPr lang="en-US" altLang="zh-CN"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r>
              <a:rPr lang="en-US" altLang="zh-CN"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result = filter(</a:t>
            </a:r>
            <a:r>
              <a:rPr lang="en-US" altLang="zh-CN" sz="1400" dirty="0" err="1">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func</a:t>
            </a:r>
            <a:r>
              <a:rPr lang="en-US" altLang="zh-CN"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list1)</a:t>
            </a:r>
          </a:p>
          <a:p>
            <a:endParaRPr lang="en-US" altLang="zh-CN"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r>
              <a:rPr lang="en-US" altLang="zh-CN"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print(result)  # &lt;filter object at 0x0000017AF9DC3198&gt;</a:t>
            </a:r>
          </a:p>
          <a:p>
            <a:r>
              <a:rPr lang="en-US" altLang="zh-CN"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print(list(result))  # [2, 4, 6, 8, 10]</a:t>
            </a:r>
            <a:endParaRPr lang="en-US" altLang="zh-CN" sz="1400" dirty="0" smtClean="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20773582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5564578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xmlns="" id="{8F5F2403-DAC9-454A-9779-7331986EC40B}"/>
              </a:ext>
            </a:extLst>
          </p:cNvPr>
          <p:cNvSpPr>
            <a:spLocks noGrp="1"/>
          </p:cNvSpPr>
          <p:nvPr>
            <p:ph type="body" sz="quarter" idx="10"/>
          </p:nvPr>
        </p:nvSpPr>
        <p:spPr>
          <a:xfrm>
            <a:off x="4799581" y="423612"/>
            <a:ext cx="6654482" cy="4855845"/>
          </a:xfrm>
        </p:spPr>
        <p:txBody>
          <a:bodyPr/>
          <a:lstStyle/>
          <a:p>
            <a:r>
              <a:rPr lang="zh-CN" altLang="en-US" dirty="0" smtClean="0">
                <a:solidFill>
                  <a:srgbClr val="B60206"/>
                </a:solidFill>
              </a:rPr>
              <a:t>掌握函数递归及应用</a:t>
            </a:r>
            <a:endParaRPr lang="en-US" altLang="zh-CN" dirty="0">
              <a:solidFill>
                <a:srgbClr val="B60206"/>
              </a:solidFill>
            </a:endParaRPr>
          </a:p>
          <a:p>
            <a:r>
              <a:rPr lang="zh-CN" altLang="en-US" dirty="0" smtClean="0">
                <a:solidFill>
                  <a:srgbClr val="B60206"/>
                </a:solidFill>
              </a:rPr>
              <a:t>掌握</a:t>
            </a:r>
            <a:r>
              <a:rPr lang="en-US" altLang="zh-CN" dirty="0" smtClean="0">
                <a:solidFill>
                  <a:srgbClr val="B60206"/>
                </a:solidFill>
              </a:rPr>
              <a:t>lambda </a:t>
            </a:r>
            <a:r>
              <a:rPr lang="zh-CN" altLang="en-US" dirty="0" smtClean="0">
                <a:solidFill>
                  <a:srgbClr val="B60206"/>
                </a:solidFill>
              </a:rPr>
              <a:t>表达式的编写</a:t>
            </a:r>
            <a:endParaRPr lang="en-US" altLang="zh-CN" dirty="0" smtClean="0">
              <a:solidFill>
                <a:srgbClr val="B60206"/>
              </a:solidFill>
            </a:endParaRPr>
          </a:p>
          <a:p>
            <a:r>
              <a:rPr lang="zh-CN" altLang="en-US" dirty="0" smtClean="0"/>
              <a:t>了解</a:t>
            </a:r>
            <a:r>
              <a:rPr lang="en-US" altLang="zh-CN" dirty="0"/>
              <a:t>Python</a:t>
            </a:r>
            <a:r>
              <a:rPr lang="zh-CN" altLang="en-US" dirty="0"/>
              <a:t>高阶</a:t>
            </a:r>
            <a:r>
              <a:rPr lang="zh-CN" altLang="en-US" dirty="0" smtClean="0"/>
              <a:t>函数使用</a:t>
            </a:r>
            <a:endParaRPr lang="en-US" altLang="zh-CN" dirty="0"/>
          </a:p>
        </p:txBody>
      </p:sp>
    </p:spTree>
    <p:extLst>
      <p:ext uri="{BB962C8B-B14F-4D97-AF65-F5344CB8AC3E}">
        <p14:creationId xmlns:p14="http://schemas.microsoft.com/office/powerpoint/2010/main" val="219620960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16DC7A42-DEB9-4846-9885-EF1F65B29AB4}"/>
              </a:ext>
            </a:extLst>
          </p:cNvPr>
          <p:cNvSpPr>
            <a:spLocks noGrp="1"/>
          </p:cNvSpPr>
          <p:nvPr>
            <p:ph type="title"/>
          </p:nvPr>
        </p:nvSpPr>
        <p:spPr/>
        <p:txBody>
          <a:bodyPr/>
          <a:lstStyle/>
          <a:p>
            <a:r>
              <a:rPr lang="zh-CN" altLang="en-US" dirty="0">
                <a:solidFill>
                  <a:schemeClr val="tx1">
                    <a:lumMod val="65000"/>
                    <a:lumOff val="35000"/>
                  </a:schemeClr>
                </a:solidFill>
              </a:rPr>
              <a:t>函数递归</a:t>
            </a:r>
            <a:endParaRPr lang="en-US" altLang="zh-CN" dirty="0">
              <a:solidFill>
                <a:schemeClr val="tx1">
                  <a:lumMod val="65000"/>
                  <a:lumOff val="35000"/>
                </a:schemeClr>
              </a:solidFill>
            </a:endParaRPr>
          </a:p>
        </p:txBody>
      </p:sp>
      <p:sp>
        <p:nvSpPr>
          <p:cNvPr id="3" name="文本占位符 2">
            <a:extLst>
              <a:ext uri="{FF2B5EF4-FFF2-40B4-BE49-F238E27FC236}">
                <a16:creationId xmlns:a16="http://schemas.microsoft.com/office/drawing/2014/main" xmlns="" id="{DC0D98B5-82FB-804B-8565-7E31DD4B40B6}"/>
              </a:ext>
            </a:extLst>
          </p:cNvPr>
          <p:cNvSpPr>
            <a:spLocks noGrp="1"/>
          </p:cNvSpPr>
          <p:nvPr>
            <p:ph type="body" sz="quarter" idx="10"/>
          </p:nvPr>
        </p:nvSpPr>
        <p:spPr/>
        <p:txBody>
          <a:bodyPr/>
          <a:lstStyle/>
          <a:p>
            <a:r>
              <a:rPr kumimoji="1" lang="en-US" altLang="zh-CN" dirty="0"/>
              <a:t>01</a:t>
            </a:r>
            <a:endParaRPr kumimoji="1" lang="zh-CN" altLang="en-US" dirty="0"/>
          </a:p>
        </p:txBody>
      </p:sp>
    </p:spTree>
    <p:extLst>
      <p:ext uri="{BB962C8B-B14F-4D97-AF65-F5344CB8AC3E}">
        <p14:creationId xmlns:p14="http://schemas.microsoft.com/office/powerpoint/2010/main" val="25133545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1"/>
          </p:nvPr>
        </p:nvSpPr>
        <p:spPr>
          <a:xfrm>
            <a:off x="710880" y="1646133"/>
            <a:ext cx="10964563" cy="4985779"/>
          </a:xfrm>
        </p:spPr>
        <p:txBody>
          <a:bodyPr/>
          <a:lstStyle/>
          <a:p>
            <a:pPr marL="0" indent="0">
              <a:buNone/>
            </a:pPr>
            <a:r>
              <a:rPr lang="zh-CN" altLang="en-US" dirty="0" smtClean="0">
                <a:solidFill>
                  <a:schemeClr val="tx1">
                    <a:lumMod val="75000"/>
                    <a:lumOff val="25000"/>
                  </a:schemeClr>
                </a:solidFill>
              </a:rPr>
              <a:t>编程思想：如何利用数学模型，来解决对应的需求问题；然后利用代码实现对应的数据模型（逻辑）</a:t>
            </a:r>
            <a:endParaRPr lang="en-US" altLang="zh-CN" dirty="0" smtClean="0">
              <a:solidFill>
                <a:schemeClr val="tx1">
                  <a:lumMod val="75000"/>
                  <a:lumOff val="25000"/>
                </a:schemeClr>
              </a:solidFill>
            </a:endParaRPr>
          </a:p>
          <a:p>
            <a:pPr marL="0" indent="0">
              <a:buNone/>
            </a:pPr>
            <a:r>
              <a:rPr lang="zh-CN" altLang="en-US" dirty="0" smtClean="0">
                <a:solidFill>
                  <a:schemeClr val="tx1">
                    <a:lumMod val="75000"/>
                    <a:lumOff val="25000"/>
                  </a:schemeClr>
                </a:solidFill>
              </a:rPr>
              <a:t>算法：使用代码实现对应的数学模型</a:t>
            </a:r>
            <a:r>
              <a:rPr lang="zh-CN" altLang="en-US" dirty="0" smtClean="0">
                <a:solidFill>
                  <a:schemeClr val="tx1">
                    <a:lumMod val="75000"/>
                    <a:lumOff val="25000"/>
                  </a:schemeClr>
                </a:solidFill>
              </a:rPr>
              <a:t>，从而解决对应的业务问题</a:t>
            </a:r>
            <a:endParaRPr lang="en-US" altLang="zh-CN" dirty="0" smtClean="0">
              <a:solidFill>
                <a:schemeClr val="tx1">
                  <a:lumMod val="75000"/>
                  <a:lumOff val="25000"/>
                </a:schemeClr>
              </a:solidFill>
            </a:endParaRPr>
          </a:p>
          <a:p>
            <a:pPr marL="0" indent="0">
              <a:buNone/>
            </a:pPr>
            <a:endParaRPr lang="en-US" altLang="zh-CN" dirty="0">
              <a:solidFill>
                <a:schemeClr val="tx1">
                  <a:lumMod val="75000"/>
                  <a:lumOff val="25000"/>
                </a:schemeClr>
              </a:solidFill>
            </a:endParaRPr>
          </a:p>
          <a:p>
            <a:pPr marL="0" indent="0">
              <a:buNone/>
            </a:pPr>
            <a:r>
              <a:rPr lang="zh-CN" altLang="en-US" dirty="0">
                <a:solidFill>
                  <a:srgbClr val="C00000"/>
                </a:solidFill>
              </a:rPr>
              <a:t>递</a:t>
            </a:r>
            <a:r>
              <a:rPr lang="zh-CN" altLang="en-US" dirty="0" smtClean="0">
                <a:solidFill>
                  <a:srgbClr val="C00000"/>
                </a:solidFill>
              </a:rPr>
              <a:t>推算法：递推算法是一种简单的算法，即通过</a:t>
            </a:r>
            <a:r>
              <a:rPr lang="zh-CN" altLang="en-US" dirty="0" smtClean="0">
                <a:solidFill>
                  <a:srgbClr val="C00000"/>
                </a:solidFill>
              </a:rPr>
              <a:t>已知条件，利用特定条件得出中间推论，直至得到结果的算法。递推又分为顺推和逆推。</a:t>
            </a:r>
            <a:endParaRPr lang="en-US" altLang="zh-CN" dirty="0" smtClean="0">
              <a:solidFill>
                <a:srgbClr val="C00000"/>
              </a:solidFill>
            </a:endParaRPr>
          </a:p>
          <a:p>
            <a:pPr marL="0" indent="0">
              <a:buNone/>
            </a:pPr>
            <a:endParaRPr lang="en-US" altLang="zh-CN" dirty="0" smtClean="0">
              <a:solidFill>
                <a:schemeClr val="tx1">
                  <a:lumMod val="75000"/>
                  <a:lumOff val="25000"/>
                </a:schemeClr>
              </a:solidFill>
            </a:endParaRPr>
          </a:p>
          <a:p>
            <a:pPr marL="0" indent="0">
              <a:buNone/>
            </a:pPr>
            <a:r>
              <a:rPr lang="zh-CN" altLang="en-US" dirty="0">
                <a:solidFill>
                  <a:schemeClr val="tx1">
                    <a:lumMod val="75000"/>
                    <a:lumOff val="25000"/>
                  </a:schemeClr>
                </a:solidFill>
              </a:rPr>
              <a:t>顺</a:t>
            </a:r>
            <a:r>
              <a:rPr lang="zh-CN" altLang="en-US" dirty="0" smtClean="0">
                <a:solidFill>
                  <a:schemeClr val="tx1">
                    <a:lumMod val="75000"/>
                    <a:lumOff val="25000"/>
                  </a:schemeClr>
                </a:solidFill>
              </a:rPr>
              <a:t>推：通过最简单的条件，然后逐步推演结果</a:t>
            </a:r>
            <a:endParaRPr lang="en-US" altLang="zh-CN" dirty="0" smtClean="0">
              <a:solidFill>
                <a:schemeClr val="tx1">
                  <a:lumMod val="75000"/>
                  <a:lumOff val="25000"/>
                </a:schemeClr>
              </a:solidFill>
            </a:endParaRPr>
          </a:p>
          <a:p>
            <a:pPr marL="0" indent="0">
              <a:buNone/>
            </a:pPr>
            <a:r>
              <a:rPr lang="zh-CN" altLang="en-US" dirty="0">
                <a:solidFill>
                  <a:schemeClr val="tx1">
                    <a:lumMod val="75000"/>
                    <a:lumOff val="25000"/>
                  </a:schemeClr>
                </a:solidFill>
              </a:rPr>
              <a:t>逆</a:t>
            </a:r>
            <a:r>
              <a:rPr lang="zh-CN" altLang="en-US" dirty="0" smtClean="0">
                <a:solidFill>
                  <a:schemeClr val="tx1">
                    <a:lumMod val="75000"/>
                    <a:lumOff val="25000"/>
                  </a:schemeClr>
                </a:solidFill>
              </a:rPr>
              <a:t>推：通过结果找到规律，然后推导已知条件</a:t>
            </a:r>
            <a:endParaRPr lang="en-US" altLang="zh-CN" dirty="0" smtClean="0">
              <a:solidFill>
                <a:schemeClr val="tx1">
                  <a:lumMod val="75000"/>
                  <a:lumOff val="25000"/>
                </a:schemeClr>
              </a:solidFill>
            </a:endParaRPr>
          </a:p>
          <a:p>
            <a:pPr marL="0" indent="0">
              <a:buNone/>
            </a:pPr>
            <a:endParaRPr lang="en-US" altLang="zh-CN" dirty="0">
              <a:solidFill>
                <a:schemeClr val="tx1">
                  <a:lumMod val="75000"/>
                  <a:lumOff val="25000"/>
                </a:schemeClr>
              </a:solidFill>
            </a:endParaRPr>
          </a:p>
          <a:p>
            <a:pPr marL="0" indent="0">
              <a:buNone/>
            </a:pPr>
            <a:r>
              <a:rPr lang="zh-CN" altLang="en-US" dirty="0" smtClean="0">
                <a:solidFill>
                  <a:schemeClr val="tx1">
                    <a:lumMod val="75000"/>
                    <a:lumOff val="25000"/>
                  </a:schemeClr>
                </a:solidFill>
              </a:rPr>
              <a:t>举个栗子：斐波那契数列  </a:t>
            </a:r>
            <a:r>
              <a:rPr lang="en-US" altLang="zh-CN" dirty="0" smtClean="0">
                <a:solidFill>
                  <a:schemeClr val="tx1">
                    <a:lumMod val="75000"/>
                    <a:lumOff val="25000"/>
                  </a:schemeClr>
                </a:solidFill>
              </a:rPr>
              <a:t>=&gt;   1   1   2   3   5   8   13  </a:t>
            </a:r>
            <a:r>
              <a:rPr lang="en-US" altLang="zh-CN" dirty="0" smtClean="0">
                <a:solidFill>
                  <a:schemeClr val="tx1">
                    <a:lumMod val="75000"/>
                    <a:lumOff val="25000"/>
                  </a:schemeClr>
                </a:solidFill>
              </a:rPr>
              <a:t>…</a:t>
            </a:r>
          </a:p>
          <a:p>
            <a:pPr marL="0" indent="0">
              <a:buNone/>
            </a:pPr>
            <a:r>
              <a:rPr lang="zh-CN" altLang="en-US" dirty="0">
                <a:solidFill>
                  <a:schemeClr val="tx1">
                    <a:lumMod val="75000"/>
                    <a:lumOff val="25000"/>
                  </a:schemeClr>
                </a:solidFill>
              </a:rPr>
              <a:t>找</a:t>
            </a:r>
            <a:r>
              <a:rPr lang="zh-CN" altLang="en-US" dirty="0" smtClean="0">
                <a:solidFill>
                  <a:schemeClr val="tx1">
                    <a:lumMod val="75000"/>
                    <a:lumOff val="25000"/>
                  </a:schemeClr>
                </a:solidFill>
              </a:rPr>
              <a:t>规律：</a:t>
            </a:r>
            <a:r>
              <a:rPr lang="zh-CN" altLang="en-US" dirty="0" smtClean="0">
                <a:solidFill>
                  <a:srgbClr val="C00000"/>
                </a:solidFill>
              </a:rPr>
              <a:t>第一个数是</a:t>
            </a:r>
            <a:r>
              <a:rPr lang="en-US" altLang="zh-CN" dirty="0" smtClean="0">
                <a:solidFill>
                  <a:srgbClr val="C00000"/>
                </a:solidFill>
              </a:rPr>
              <a:t>1</a:t>
            </a:r>
            <a:r>
              <a:rPr lang="zh-CN" altLang="en-US" dirty="0" smtClean="0">
                <a:solidFill>
                  <a:srgbClr val="C00000"/>
                </a:solidFill>
              </a:rPr>
              <a:t>，第二个数</a:t>
            </a:r>
            <a:r>
              <a:rPr lang="en-US" altLang="zh-CN" dirty="0" smtClean="0">
                <a:solidFill>
                  <a:srgbClr val="C00000"/>
                </a:solidFill>
              </a:rPr>
              <a:t>1</a:t>
            </a:r>
            <a:r>
              <a:rPr lang="zh-CN" altLang="en-US" dirty="0" smtClean="0">
                <a:solidFill>
                  <a:srgbClr val="C00000"/>
                </a:solidFill>
              </a:rPr>
              <a:t>，从第三个数开始：结果等于前两个数的和</a:t>
            </a:r>
            <a:endParaRPr lang="en-US" altLang="zh-CN" dirty="0" smtClean="0">
              <a:solidFill>
                <a:srgbClr val="C00000"/>
              </a:solidFill>
            </a:endParaRPr>
          </a:p>
          <a:p>
            <a:pPr marL="0" indent="0">
              <a:buNone/>
            </a:pPr>
            <a:r>
              <a:rPr lang="zh-CN" altLang="en-US" dirty="0">
                <a:solidFill>
                  <a:schemeClr val="tx1">
                    <a:lumMod val="75000"/>
                    <a:lumOff val="25000"/>
                  </a:schemeClr>
                </a:solidFill>
              </a:rPr>
              <a:t>顺</a:t>
            </a:r>
            <a:r>
              <a:rPr lang="zh-CN" altLang="en-US" dirty="0" smtClean="0">
                <a:solidFill>
                  <a:schemeClr val="tx1">
                    <a:lumMod val="75000"/>
                    <a:lumOff val="25000"/>
                  </a:schemeClr>
                </a:solidFill>
              </a:rPr>
              <a:t>推：想办法把要求的位置之前的所有值都列出来，那么要求的数就可以通过前两个数之和计算出来。</a:t>
            </a:r>
            <a:endParaRPr lang="en-US" altLang="zh-CN" dirty="0">
              <a:solidFill>
                <a:schemeClr val="tx1">
                  <a:lumMod val="75000"/>
                  <a:lumOff val="25000"/>
                </a:schemeClr>
              </a:solidFill>
            </a:endParaRPr>
          </a:p>
        </p:txBody>
      </p:sp>
      <p:sp>
        <p:nvSpPr>
          <p:cNvPr id="3" name="标题 2"/>
          <p:cNvSpPr>
            <a:spLocks noGrp="1"/>
          </p:cNvSpPr>
          <p:nvPr>
            <p:ph type="title"/>
          </p:nvPr>
        </p:nvSpPr>
        <p:spPr/>
        <p:txBody>
          <a:bodyPr/>
          <a:lstStyle/>
          <a:p>
            <a:r>
              <a:rPr lang="zh-CN" altLang="en-US" dirty="0" smtClean="0"/>
              <a:t>函数递归</a:t>
            </a:r>
            <a:endParaRPr lang="zh-CN" altLang="en-US" dirty="0"/>
          </a:p>
        </p:txBody>
      </p:sp>
      <p:sp>
        <p:nvSpPr>
          <p:cNvPr id="4" name="文本占位符 3"/>
          <p:cNvSpPr>
            <a:spLocks noGrp="1"/>
          </p:cNvSpPr>
          <p:nvPr>
            <p:ph type="body" sz="quarter" idx="10"/>
          </p:nvPr>
        </p:nvSpPr>
        <p:spPr/>
        <p:txBody>
          <a:bodyPr/>
          <a:lstStyle/>
          <a:p>
            <a:r>
              <a:rPr lang="en-US" altLang="zh-CN" dirty="0" smtClean="0"/>
              <a:t>1</a:t>
            </a:r>
            <a:r>
              <a:rPr lang="zh-CN" altLang="en-US" dirty="0" smtClean="0"/>
              <a:t>、</a:t>
            </a:r>
            <a:r>
              <a:rPr lang="zh-CN" altLang="en-US" dirty="0"/>
              <a:t>前言</a:t>
            </a:r>
            <a:endParaRPr lang="zh-CN" altLang="en-US" dirty="0"/>
          </a:p>
        </p:txBody>
      </p:sp>
      <p:sp>
        <p:nvSpPr>
          <p:cNvPr id="6" name="TextBox 3">
            <a:extLst>
              <a:ext uri="{FF2B5EF4-FFF2-40B4-BE49-F238E27FC236}">
                <a16:creationId xmlns:a16="http://schemas.microsoft.com/office/drawing/2014/main" xmlns="" id="{0C998B78-AB18-3C47-A1C7-25AE9A3A40B0}"/>
              </a:ext>
            </a:extLst>
          </p:cNvPr>
          <p:cNvSpPr txBox="1"/>
          <p:nvPr/>
        </p:nvSpPr>
        <p:spPr>
          <a:xfrm>
            <a:off x="7970083" y="3435897"/>
            <a:ext cx="2664716" cy="2800767"/>
          </a:xfrm>
          <a:prstGeom prst="rect">
            <a:avLst/>
          </a:prstGeom>
          <a:solidFill>
            <a:srgbClr val="FFFFE4"/>
          </a:solidFill>
          <a:ln w="3175">
            <a:solidFill>
              <a:srgbClr val="919191"/>
            </a:solidFill>
          </a:ln>
        </p:spPr>
        <p:txBody>
          <a:bodyPr wrap="square">
            <a:spAutoFit/>
          </a:bodyPr>
          <a:lstStyle/>
          <a:p>
            <a:r>
              <a:rPr lang="en-US" altLang="zh-CN" sz="1600" dirty="0" err="1"/>
              <a:t>def</a:t>
            </a:r>
            <a:r>
              <a:rPr lang="en-US" altLang="zh-CN" sz="1600" dirty="0"/>
              <a:t> recursive(n):</a:t>
            </a:r>
            <a:br>
              <a:rPr lang="en-US" altLang="zh-CN" sz="1600" dirty="0"/>
            </a:br>
            <a:r>
              <a:rPr lang="en-US" altLang="zh-CN" sz="1600" dirty="0"/>
              <a:t>    if n == 1 or n == 2:</a:t>
            </a:r>
            <a:br>
              <a:rPr lang="en-US" altLang="zh-CN" sz="1600" dirty="0"/>
            </a:br>
            <a:r>
              <a:rPr lang="en-US" altLang="zh-CN" sz="1600" dirty="0"/>
              <a:t>        return 1</a:t>
            </a:r>
            <a:br>
              <a:rPr lang="en-US" altLang="zh-CN" sz="1600" dirty="0"/>
            </a:br>
            <a:r>
              <a:rPr lang="en-US" altLang="zh-CN" sz="1600" dirty="0"/>
              <a:t/>
            </a:r>
            <a:br>
              <a:rPr lang="en-US" altLang="zh-CN" sz="1600" dirty="0"/>
            </a:br>
            <a:r>
              <a:rPr lang="en-US" altLang="zh-CN" sz="1600" dirty="0"/>
              <a:t>    f = {1: 1, 2: 1}</a:t>
            </a:r>
            <a:br>
              <a:rPr lang="en-US" altLang="zh-CN" sz="1600" dirty="0"/>
            </a:br>
            <a:r>
              <a:rPr lang="en-US" altLang="zh-CN" sz="1600" dirty="0"/>
              <a:t>    for </a:t>
            </a:r>
            <a:r>
              <a:rPr lang="en-US" altLang="zh-CN" sz="1600" dirty="0" err="1"/>
              <a:t>i</a:t>
            </a:r>
            <a:r>
              <a:rPr lang="en-US" altLang="zh-CN" sz="1600" dirty="0"/>
              <a:t> in range(3, n + 1):</a:t>
            </a:r>
            <a:br>
              <a:rPr lang="en-US" altLang="zh-CN" sz="1600" dirty="0"/>
            </a:br>
            <a:r>
              <a:rPr lang="en-US" altLang="zh-CN" sz="1600" dirty="0"/>
              <a:t>        f[</a:t>
            </a:r>
            <a:r>
              <a:rPr lang="en-US" altLang="zh-CN" sz="1600" dirty="0" err="1"/>
              <a:t>i</a:t>
            </a:r>
            <a:r>
              <a:rPr lang="en-US" altLang="zh-CN" sz="1600" dirty="0"/>
              <a:t>] = f[</a:t>
            </a:r>
            <a:r>
              <a:rPr lang="en-US" altLang="zh-CN" sz="1600" dirty="0" err="1"/>
              <a:t>i</a:t>
            </a:r>
            <a:r>
              <a:rPr lang="en-US" altLang="zh-CN" sz="1600" dirty="0"/>
              <a:t> - 1] + f[</a:t>
            </a:r>
            <a:r>
              <a:rPr lang="en-US" altLang="zh-CN" sz="1600" dirty="0" err="1"/>
              <a:t>i</a:t>
            </a:r>
            <a:r>
              <a:rPr lang="en-US" altLang="zh-CN" sz="1600" dirty="0"/>
              <a:t> - 2]</a:t>
            </a:r>
            <a:br>
              <a:rPr lang="en-US" altLang="zh-CN" sz="1600" dirty="0"/>
            </a:br>
            <a:r>
              <a:rPr lang="en-US" altLang="zh-CN" sz="1600" dirty="0"/>
              <a:t>    return f[n]</a:t>
            </a:r>
            <a:br>
              <a:rPr lang="en-US" altLang="zh-CN" sz="1600" dirty="0"/>
            </a:br>
            <a:r>
              <a:rPr lang="en-US" altLang="zh-CN" sz="1600" dirty="0"/>
              <a:t/>
            </a:r>
            <a:br>
              <a:rPr lang="en-US" altLang="zh-CN" sz="1600" dirty="0"/>
            </a:br>
            <a:r>
              <a:rPr lang="en-US" altLang="zh-CN" sz="1600" dirty="0"/>
              <a:t/>
            </a:r>
            <a:br>
              <a:rPr lang="en-US" altLang="zh-CN" sz="1600" dirty="0"/>
            </a:br>
            <a:r>
              <a:rPr lang="en-US" altLang="zh-CN" sz="1600" dirty="0"/>
              <a:t>print(recursive(15</a:t>
            </a:r>
            <a:r>
              <a:rPr lang="en-US" altLang="zh-CN" sz="1600" dirty="0" smtClean="0"/>
              <a:t>))</a:t>
            </a:r>
            <a:endParaRPr lang="en-US" altLang="zh-CN" sz="1600" dirty="0"/>
          </a:p>
        </p:txBody>
      </p:sp>
      <p:sp>
        <p:nvSpPr>
          <p:cNvPr id="5" name="右箭头 4"/>
          <p:cNvSpPr/>
          <p:nvPr/>
        </p:nvSpPr>
        <p:spPr>
          <a:xfrm rot="20257697">
            <a:off x="5982378" y="4884095"/>
            <a:ext cx="1995008" cy="356135"/>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65719872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917053" y="2387685"/>
            <a:ext cx="2031325" cy="369332"/>
          </a:xfrm>
          <a:prstGeom prst="rect">
            <a:avLst/>
          </a:prstGeom>
        </p:spPr>
        <p:txBody>
          <a:bodyPr wrap="none">
            <a:spAutoFit/>
          </a:bodyPr>
          <a:lstStyle/>
          <a:p>
            <a:r>
              <a:rPr lang="zh-CN" altLang="en-US" dirty="0" smtClean="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那什么是递归呢</a:t>
            </a:r>
            <a:r>
              <a:rPr lang="zh-CN" altLang="en-US"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endPar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pic>
        <p:nvPicPr>
          <p:cNvPr id="7" name="图片 6"/>
          <p:cNvPicPr>
            <a:picLocks noChangeAspect="1"/>
          </p:cNvPicPr>
          <p:nvPr/>
        </p:nvPicPr>
        <p:blipFill>
          <a:blip r:embed="rId2"/>
          <a:stretch>
            <a:fillRect/>
          </a:stretch>
        </p:blipFill>
        <p:spPr>
          <a:xfrm>
            <a:off x="3021622" y="2924015"/>
            <a:ext cx="5822185" cy="1356478"/>
          </a:xfrm>
          <a:prstGeom prst="rect">
            <a:avLst/>
          </a:prstGeom>
        </p:spPr>
      </p:pic>
      <p:sp>
        <p:nvSpPr>
          <p:cNvPr id="10" name="标题 2"/>
          <p:cNvSpPr>
            <a:spLocks noGrp="1"/>
          </p:cNvSpPr>
          <p:nvPr>
            <p:ph type="title"/>
          </p:nvPr>
        </p:nvSpPr>
        <p:spPr>
          <a:xfrm>
            <a:off x="710880" y="244189"/>
            <a:ext cx="8771021" cy="517190"/>
          </a:xfrm>
        </p:spPr>
        <p:txBody>
          <a:bodyPr/>
          <a:lstStyle/>
          <a:p>
            <a:r>
              <a:rPr lang="zh-CN" altLang="en-US" dirty="0" smtClean="0"/>
              <a:t>函数递归</a:t>
            </a:r>
            <a:endParaRPr lang="zh-CN" altLang="en-US" dirty="0"/>
          </a:p>
        </p:txBody>
      </p:sp>
    </p:spTree>
    <p:extLst>
      <p:ext uri="{BB962C8B-B14F-4D97-AF65-F5344CB8AC3E}">
        <p14:creationId xmlns:p14="http://schemas.microsoft.com/office/powerpoint/2010/main" val="86629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1"/>
          </p:nvPr>
        </p:nvSpPr>
        <p:spPr>
          <a:xfrm>
            <a:off x="710880" y="1646133"/>
            <a:ext cx="10964563" cy="4985779"/>
          </a:xfrm>
        </p:spPr>
        <p:txBody>
          <a:bodyPr/>
          <a:lstStyle/>
          <a:p>
            <a:pPr marL="0" indent="0">
              <a:buNone/>
            </a:pPr>
            <a:r>
              <a:rPr lang="zh-CN" altLang="en-US" dirty="0">
                <a:solidFill>
                  <a:srgbClr val="B60206"/>
                </a:solidFill>
              </a:rPr>
              <a:t>程序调用自身的编程技巧</a:t>
            </a:r>
            <a:r>
              <a:rPr lang="zh-CN" altLang="en-US" dirty="0"/>
              <a:t>称为递归（ </a:t>
            </a:r>
            <a:r>
              <a:rPr lang="en-US" altLang="zh-CN" dirty="0"/>
              <a:t>recursion</a:t>
            </a:r>
            <a:r>
              <a:rPr lang="zh-CN" altLang="en-US" dirty="0" smtClean="0"/>
              <a:t>）。递归</a:t>
            </a:r>
            <a:r>
              <a:rPr lang="zh-CN" altLang="en-US" dirty="0"/>
              <a:t>做为一种算法在程序设计语言中广泛</a:t>
            </a:r>
            <a:r>
              <a:rPr lang="zh-CN" altLang="en-US" dirty="0" smtClean="0"/>
              <a:t>应用，它</a:t>
            </a:r>
            <a:r>
              <a:rPr lang="zh-CN" altLang="en-US" dirty="0"/>
              <a:t>通常</a:t>
            </a:r>
            <a:r>
              <a:rPr lang="zh-CN" altLang="en-US" dirty="0">
                <a:solidFill>
                  <a:srgbClr val="B60206"/>
                </a:solidFill>
              </a:rPr>
              <a:t>把一个大型复杂的问题层层转化为一个与原问题相似的规模较小的</a:t>
            </a:r>
            <a:r>
              <a:rPr lang="zh-CN" altLang="en-US" dirty="0" smtClean="0">
                <a:solidFill>
                  <a:srgbClr val="B60206"/>
                </a:solidFill>
              </a:rPr>
              <a:t>问题来</a:t>
            </a:r>
            <a:r>
              <a:rPr lang="zh-CN" altLang="en-US" dirty="0">
                <a:solidFill>
                  <a:srgbClr val="B60206"/>
                </a:solidFill>
              </a:rPr>
              <a:t>求解</a:t>
            </a:r>
            <a:r>
              <a:rPr lang="zh-CN" altLang="en-US" dirty="0"/>
              <a:t>，递归策略只需少量的程序就可描述出解题过程所需要的多次重复计算，大大地减少了程序的代码量</a:t>
            </a:r>
            <a:r>
              <a:rPr lang="zh-CN" altLang="en-US" dirty="0" smtClean="0"/>
              <a:t>。</a:t>
            </a:r>
            <a:endParaRPr lang="en-US" altLang="zh-CN" dirty="0" smtClean="0"/>
          </a:p>
          <a:p>
            <a:pPr marL="0" indent="0">
              <a:buNone/>
            </a:pPr>
            <a:r>
              <a:rPr lang="zh-CN" altLang="en-US" dirty="0" smtClean="0">
                <a:solidFill>
                  <a:srgbClr val="B60206"/>
                </a:solidFill>
              </a:rPr>
              <a:t>① 简化问题：找到最优子问题（不能再小） ② 函数自己调用自己</a:t>
            </a:r>
            <a:endParaRPr lang="en-US" altLang="zh-CN" dirty="0" smtClean="0">
              <a:solidFill>
                <a:srgbClr val="B60206"/>
              </a:solidFill>
            </a:endParaRPr>
          </a:p>
          <a:p>
            <a:pPr marL="0" indent="0">
              <a:buNone/>
            </a:pPr>
            <a:endParaRPr lang="en-US" altLang="zh-CN" dirty="0">
              <a:solidFill>
                <a:srgbClr val="B60206"/>
              </a:solidFill>
            </a:endParaRPr>
          </a:p>
          <a:p>
            <a:pPr marL="0" indent="0">
              <a:buNone/>
            </a:pPr>
            <a:r>
              <a:rPr lang="zh-CN" altLang="en-US" dirty="0" smtClean="0">
                <a:solidFill>
                  <a:schemeClr val="tx1">
                    <a:lumMod val="75000"/>
                    <a:lumOff val="25000"/>
                  </a:schemeClr>
                </a:solidFill>
              </a:rPr>
              <a:t>斐波那契数列：</a:t>
            </a:r>
            <a:r>
              <a:rPr lang="en-US" altLang="zh-CN" dirty="0" smtClean="0">
                <a:solidFill>
                  <a:schemeClr val="tx1">
                    <a:lumMod val="75000"/>
                    <a:lumOff val="25000"/>
                  </a:schemeClr>
                </a:solidFill>
              </a:rPr>
              <a:t>1 1  2  3  5  8   13  …</a:t>
            </a:r>
          </a:p>
          <a:p>
            <a:pPr marL="0" indent="0">
              <a:buNone/>
            </a:pPr>
            <a:r>
              <a:rPr lang="zh-CN" altLang="en-US" dirty="0" smtClean="0">
                <a:solidFill>
                  <a:schemeClr val="tx1">
                    <a:lumMod val="75000"/>
                    <a:lumOff val="25000"/>
                  </a:schemeClr>
                </a:solidFill>
              </a:rPr>
              <a:t>需求：求指定位置的数据      找规律：</a:t>
            </a:r>
            <a:r>
              <a:rPr lang="zh-CN" altLang="en-US" dirty="0">
                <a:solidFill>
                  <a:srgbClr val="C00000"/>
                </a:solidFill>
              </a:rPr>
              <a:t>第一个数是</a:t>
            </a:r>
            <a:r>
              <a:rPr lang="en-US" altLang="zh-CN" dirty="0">
                <a:solidFill>
                  <a:srgbClr val="C00000"/>
                </a:solidFill>
              </a:rPr>
              <a:t>1</a:t>
            </a:r>
            <a:r>
              <a:rPr lang="zh-CN" altLang="en-US" dirty="0">
                <a:solidFill>
                  <a:srgbClr val="C00000"/>
                </a:solidFill>
              </a:rPr>
              <a:t>，第二个数</a:t>
            </a:r>
            <a:r>
              <a:rPr lang="en-US" altLang="zh-CN" dirty="0">
                <a:solidFill>
                  <a:srgbClr val="C00000"/>
                </a:solidFill>
              </a:rPr>
              <a:t>1</a:t>
            </a:r>
            <a:r>
              <a:rPr lang="zh-CN" altLang="en-US" dirty="0">
                <a:solidFill>
                  <a:srgbClr val="C00000"/>
                </a:solidFill>
              </a:rPr>
              <a:t>，从第三个数开始：结果等于前两个数的</a:t>
            </a:r>
            <a:r>
              <a:rPr lang="zh-CN" altLang="en-US" dirty="0" smtClean="0">
                <a:solidFill>
                  <a:srgbClr val="C00000"/>
                </a:solidFill>
              </a:rPr>
              <a:t>和</a:t>
            </a:r>
            <a:endParaRPr lang="en-US" altLang="zh-CN" dirty="0" smtClean="0">
              <a:solidFill>
                <a:srgbClr val="C00000"/>
              </a:solidFill>
            </a:endParaRPr>
          </a:p>
          <a:p>
            <a:pPr marL="0" indent="0">
              <a:buNone/>
            </a:pPr>
            <a:r>
              <a:rPr lang="en-US" altLang="zh-CN" dirty="0" smtClean="0">
                <a:solidFill>
                  <a:srgbClr val="C00000"/>
                </a:solidFill>
              </a:rPr>
              <a:t>f(n) = f(n-1) + f(n-2)</a:t>
            </a:r>
          </a:p>
          <a:p>
            <a:pPr marL="0" indent="0">
              <a:buNone/>
            </a:pPr>
            <a:r>
              <a:rPr lang="en-US" altLang="zh-CN" dirty="0" smtClean="0">
                <a:solidFill>
                  <a:srgbClr val="C00000"/>
                </a:solidFill>
              </a:rPr>
              <a:t>f(n-1) = f(n-2) + f(n-3)</a:t>
            </a:r>
          </a:p>
          <a:p>
            <a:pPr marL="0" indent="0">
              <a:buNone/>
            </a:pPr>
            <a:r>
              <a:rPr lang="en-US" altLang="zh-CN" dirty="0" smtClean="0">
                <a:solidFill>
                  <a:srgbClr val="C00000"/>
                </a:solidFill>
              </a:rPr>
              <a:t>…</a:t>
            </a:r>
          </a:p>
          <a:p>
            <a:pPr marL="0" indent="0">
              <a:buNone/>
            </a:pPr>
            <a:r>
              <a:rPr lang="en-US" altLang="zh-CN" dirty="0" smtClean="0">
                <a:solidFill>
                  <a:srgbClr val="C00000"/>
                </a:solidFill>
              </a:rPr>
              <a:t>f(3) = f(2) + f(1)</a:t>
            </a:r>
          </a:p>
          <a:p>
            <a:pPr marL="0" indent="0">
              <a:buNone/>
            </a:pPr>
            <a:r>
              <a:rPr lang="en-US" altLang="zh-CN" dirty="0" smtClean="0">
                <a:solidFill>
                  <a:srgbClr val="C00000"/>
                </a:solidFill>
              </a:rPr>
              <a:t>f(2) = f(1) = 1</a:t>
            </a:r>
            <a:endParaRPr lang="en-US" altLang="zh-CN" dirty="0">
              <a:solidFill>
                <a:srgbClr val="C00000"/>
              </a:solidFill>
            </a:endParaRPr>
          </a:p>
          <a:p>
            <a:pPr marL="0" indent="0">
              <a:buNone/>
            </a:pPr>
            <a:endParaRPr lang="en-US" altLang="zh-CN" dirty="0">
              <a:solidFill>
                <a:schemeClr val="tx1">
                  <a:lumMod val="75000"/>
                  <a:lumOff val="25000"/>
                </a:schemeClr>
              </a:solidFill>
            </a:endParaRPr>
          </a:p>
          <a:p>
            <a:pPr marL="0" indent="0">
              <a:buNone/>
            </a:pPr>
            <a:endParaRPr lang="en-US" altLang="zh-CN" dirty="0">
              <a:solidFill>
                <a:srgbClr val="B60206"/>
              </a:solidFill>
            </a:endParaRPr>
          </a:p>
        </p:txBody>
      </p:sp>
      <p:sp>
        <p:nvSpPr>
          <p:cNvPr id="3" name="标题 2"/>
          <p:cNvSpPr>
            <a:spLocks noGrp="1"/>
          </p:cNvSpPr>
          <p:nvPr>
            <p:ph type="title"/>
          </p:nvPr>
        </p:nvSpPr>
        <p:spPr/>
        <p:txBody>
          <a:bodyPr/>
          <a:lstStyle/>
          <a:p>
            <a:r>
              <a:rPr lang="zh-CN" altLang="en-US" dirty="0" smtClean="0"/>
              <a:t>函数递归</a:t>
            </a:r>
            <a:endParaRPr lang="zh-CN" altLang="en-US" dirty="0"/>
          </a:p>
        </p:txBody>
      </p:sp>
      <p:sp>
        <p:nvSpPr>
          <p:cNvPr id="4" name="文本占位符 3"/>
          <p:cNvSpPr>
            <a:spLocks noGrp="1"/>
          </p:cNvSpPr>
          <p:nvPr>
            <p:ph type="body" sz="quarter" idx="10"/>
          </p:nvPr>
        </p:nvSpPr>
        <p:spPr/>
        <p:txBody>
          <a:bodyPr/>
          <a:lstStyle/>
          <a:p>
            <a:r>
              <a:rPr lang="en-US" altLang="zh-CN" dirty="0" smtClean="0"/>
              <a:t>2</a:t>
            </a:r>
            <a:r>
              <a:rPr lang="zh-CN" altLang="en-US" dirty="0" smtClean="0"/>
              <a:t>、</a:t>
            </a:r>
            <a:r>
              <a:rPr lang="zh-CN" altLang="en-US" dirty="0" smtClean="0"/>
              <a:t>递归的概念</a:t>
            </a:r>
            <a:endParaRPr lang="zh-CN" altLang="en-US" dirty="0"/>
          </a:p>
        </p:txBody>
      </p:sp>
      <p:sp>
        <p:nvSpPr>
          <p:cNvPr id="11" name="TextBox 3">
            <a:extLst>
              <a:ext uri="{FF2B5EF4-FFF2-40B4-BE49-F238E27FC236}">
                <a16:creationId xmlns:a16="http://schemas.microsoft.com/office/drawing/2014/main" xmlns="" id="{0C998B78-AB18-3C47-A1C7-25AE9A3A40B0}"/>
              </a:ext>
            </a:extLst>
          </p:cNvPr>
          <p:cNvSpPr txBox="1"/>
          <p:nvPr/>
        </p:nvSpPr>
        <p:spPr>
          <a:xfrm>
            <a:off x="7766198" y="2670544"/>
            <a:ext cx="2542459" cy="738664"/>
          </a:xfrm>
          <a:prstGeom prst="rect">
            <a:avLst/>
          </a:prstGeom>
          <a:solidFill>
            <a:srgbClr val="FFFFE4"/>
          </a:solidFill>
          <a:ln w="3175">
            <a:solidFill>
              <a:srgbClr val="919191"/>
            </a:solidFill>
          </a:ln>
        </p:spPr>
        <p:txBody>
          <a:bodyPr wrap="square">
            <a:spAutoFit/>
          </a:bodyPr>
          <a:lstStyle/>
          <a:p>
            <a:r>
              <a:rPr lang="en-US" altLang="zh-CN" sz="1400" dirty="0" err="1" smtClean="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def</a:t>
            </a:r>
            <a:r>
              <a:rPr lang="en-US" altLang="zh-CN" sz="1400" dirty="0" smtClean="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en-US" altLang="zh-CN" sz="1400" dirty="0" err="1" smtClean="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func</a:t>
            </a:r>
            <a:r>
              <a:rPr lang="en-US" altLang="zh-CN" sz="1400" dirty="0" smtClean="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zh-CN" altLang="en-US" sz="1400" dirty="0" smtClean="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参数</a:t>
            </a:r>
            <a:r>
              <a:rPr lang="en-US" altLang="zh-CN" sz="1400" dirty="0" smtClean="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p>
          <a:p>
            <a:r>
              <a:rPr lang="en-US" altLang="zh-CN" sz="1400" dirty="0" smtClean="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p>
          <a:p>
            <a:r>
              <a:rPr lang="en-US" altLang="zh-CN"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en-US" altLang="zh-CN" sz="1400" dirty="0" smtClean="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en-US" altLang="zh-CN" sz="1400" dirty="0" err="1" smtClean="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func</a:t>
            </a:r>
            <a:r>
              <a:rPr lang="en-US" altLang="zh-CN" sz="1400" dirty="0" smtClean="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zh-CN" altLang="en-US"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参数</a:t>
            </a:r>
            <a:r>
              <a:rPr lang="en-US" altLang="zh-CN" sz="1400" dirty="0" smtClean="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p>
        </p:txBody>
      </p:sp>
      <p:sp>
        <p:nvSpPr>
          <p:cNvPr id="5" name="右箭头 4"/>
          <p:cNvSpPr/>
          <p:nvPr/>
        </p:nvSpPr>
        <p:spPr>
          <a:xfrm>
            <a:off x="6824312" y="2864915"/>
            <a:ext cx="712269" cy="349923"/>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3">
            <a:extLst>
              <a:ext uri="{FF2B5EF4-FFF2-40B4-BE49-F238E27FC236}">
                <a16:creationId xmlns:a16="http://schemas.microsoft.com/office/drawing/2014/main" xmlns="" id="{0C998B78-AB18-3C47-A1C7-25AE9A3A40B0}"/>
              </a:ext>
            </a:extLst>
          </p:cNvPr>
          <p:cNvSpPr txBox="1"/>
          <p:nvPr/>
        </p:nvSpPr>
        <p:spPr>
          <a:xfrm>
            <a:off x="4042611" y="5094506"/>
            <a:ext cx="7632832" cy="1169551"/>
          </a:xfrm>
          <a:prstGeom prst="rect">
            <a:avLst/>
          </a:prstGeom>
          <a:solidFill>
            <a:srgbClr val="FFFFE4"/>
          </a:solidFill>
          <a:ln w="3175">
            <a:solidFill>
              <a:srgbClr val="919191"/>
            </a:solidFill>
          </a:ln>
        </p:spPr>
        <p:txBody>
          <a:bodyPr wrap="square">
            <a:spAutoFit/>
          </a:bodyPr>
          <a:lstStyle/>
          <a:p>
            <a:r>
              <a:rPr lang="zh-CN" altLang="en-US" sz="1400" dirty="0" smtClean="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递归有两个非常重要的概念：</a:t>
            </a:r>
            <a:endParaRPr lang="en-US" altLang="zh-CN" sz="1400" dirty="0" smtClean="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r>
              <a:rPr lang="zh-CN" altLang="en-US" sz="1400" dirty="0" smtClean="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① 递归点：找到解决当前问题的</a:t>
            </a:r>
            <a:r>
              <a:rPr lang="zh-CN" altLang="en-US" sz="1400" dirty="0" smtClean="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等价函数</a:t>
            </a:r>
            <a:r>
              <a:rPr lang="zh-CN" altLang="en-US" sz="1400" dirty="0" smtClean="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（先解决规模比当前问题小一些的函数，依次类推，最终实现对问题的解决） </a:t>
            </a:r>
            <a:r>
              <a:rPr lang="en-US" altLang="zh-CN" sz="1400" dirty="0" smtClean="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=&gt; </a:t>
            </a:r>
            <a:r>
              <a:rPr lang="zh-CN" altLang="en-US" sz="1400" dirty="0" smtClean="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有递有归</a:t>
            </a:r>
            <a:endParaRPr lang="en-US" altLang="zh-CN" sz="1400" dirty="0" smtClean="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r>
              <a:rPr lang="zh-CN" altLang="en-US" sz="1400" dirty="0" smtClean="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② 递归出口：当问题解决的时候，已经到达（必须存在）最优问题，不能再次调用函数了</a:t>
            </a:r>
            <a:endParaRPr lang="en-US" altLang="zh-CN" sz="1400" dirty="0" smtClean="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r>
              <a:rPr lang="zh-CN" altLang="en-US" sz="1400" dirty="0" smtClean="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注：如果一个递归函数没有递归出口就变成了死循环</a:t>
            </a:r>
            <a:endParaRPr lang="en-US" altLang="zh-CN" dirty="0">
              <a:solidFill>
                <a:srgbClr val="C00000"/>
              </a:solidFill>
            </a:endParaRPr>
          </a:p>
        </p:txBody>
      </p:sp>
      <p:sp>
        <p:nvSpPr>
          <p:cNvPr id="8" name="右箭头 7"/>
          <p:cNvSpPr/>
          <p:nvPr/>
        </p:nvSpPr>
        <p:spPr>
          <a:xfrm>
            <a:off x="3116982" y="5358234"/>
            <a:ext cx="712269" cy="349923"/>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15513076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1"/>
          </p:nvPr>
        </p:nvSpPr>
        <p:spPr/>
        <p:txBody>
          <a:bodyPr/>
          <a:lstStyle/>
          <a:p>
            <a:pPr marL="0" indent="0">
              <a:buNone/>
            </a:pPr>
            <a:r>
              <a:rPr lang="zh-CN" altLang="en-US" dirty="0" smtClean="0">
                <a:solidFill>
                  <a:srgbClr val="B60206"/>
                </a:solidFill>
              </a:rPr>
              <a:t>① 明确</a:t>
            </a:r>
            <a:r>
              <a:rPr lang="zh-CN" altLang="en-US" dirty="0">
                <a:solidFill>
                  <a:srgbClr val="B60206"/>
                </a:solidFill>
              </a:rPr>
              <a:t>你这个函数想要</a:t>
            </a:r>
            <a:r>
              <a:rPr lang="zh-CN" altLang="en-US" dirty="0" smtClean="0">
                <a:solidFill>
                  <a:srgbClr val="B60206"/>
                </a:solidFill>
              </a:rPr>
              <a:t>干什么</a:t>
            </a:r>
            <a:endParaRPr lang="en-US" altLang="zh-CN" dirty="0">
              <a:solidFill>
                <a:srgbClr val="B60206"/>
              </a:solidFill>
            </a:endParaRPr>
          </a:p>
          <a:p>
            <a:pPr marL="0" indent="0">
              <a:buNone/>
            </a:pPr>
            <a:r>
              <a:rPr lang="zh-CN" altLang="en-US" dirty="0" smtClean="0">
                <a:solidFill>
                  <a:srgbClr val="B60206"/>
                </a:solidFill>
              </a:rPr>
              <a:t>② 寻找</a:t>
            </a:r>
            <a:r>
              <a:rPr lang="zh-CN" altLang="en-US" dirty="0">
                <a:solidFill>
                  <a:srgbClr val="B60206"/>
                </a:solidFill>
              </a:rPr>
              <a:t>递归结束</a:t>
            </a:r>
            <a:r>
              <a:rPr lang="zh-CN" altLang="en-US" dirty="0" smtClean="0">
                <a:solidFill>
                  <a:srgbClr val="B60206"/>
                </a:solidFill>
              </a:rPr>
              <a:t>条件</a:t>
            </a:r>
            <a:endParaRPr lang="en-US" altLang="zh-CN" dirty="0">
              <a:solidFill>
                <a:srgbClr val="B60206"/>
              </a:solidFill>
            </a:endParaRPr>
          </a:p>
          <a:p>
            <a:pPr marL="0" indent="0">
              <a:buNone/>
            </a:pPr>
            <a:r>
              <a:rPr lang="zh-CN" altLang="en-US" dirty="0" smtClean="0">
                <a:solidFill>
                  <a:srgbClr val="B60206"/>
                </a:solidFill>
              </a:rPr>
              <a:t>③ 找出</a:t>
            </a:r>
            <a:r>
              <a:rPr lang="zh-CN" altLang="en-US" dirty="0">
                <a:solidFill>
                  <a:srgbClr val="B60206"/>
                </a:solidFill>
              </a:rPr>
              <a:t>函数的等价关系式</a:t>
            </a:r>
          </a:p>
        </p:txBody>
      </p:sp>
      <p:sp>
        <p:nvSpPr>
          <p:cNvPr id="3" name="标题 2"/>
          <p:cNvSpPr>
            <a:spLocks noGrp="1"/>
          </p:cNvSpPr>
          <p:nvPr>
            <p:ph type="title"/>
          </p:nvPr>
        </p:nvSpPr>
        <p:spPr/>
        <p:txBody>
          <a:bodyPr/>
          <a:lstStyle/>
          <a:p>
            <a:r>
              <a:rPr lang="zh-CN" altLang="en-US" dirty="0"/>
              <a:t>函数递归</a:t>
            </a:r>
          </a:p>
        </p:txBody>
      </p:sp>
      <p:sp>
        <p:nvSpPr>
          <p:cNvPr id="4" name="文本占位符 3"/>
          <p:cNvSpPr>
            <a:spLocks noGrp="1"/>
          </p:cNvSpPr>
          <p:nvPr>
            <p:ph type="body" sz="quarter" idx="10"/>
          </p:nvPr>
        </p:nvSpPr>
        <p:spPr/>
        <p:txBody>
          <a:bodyPr/>
          <a:lstStyle/>
          <a:p>
            <a:r>
              <a:rPr lang="en-US" altLang="zh-CN" dirty="0" smtClean="0"/>
              <a:t>3</a:t>
            </a:r>
            <a:r>
              <a:rPr lang="zh-CN" altLang="en-US" dirty="0" smtClean="0"/>
              <a:t>、递归三要素</a:t>
            </a:r>
            <a:endParaRPr lang="zh-CN" altLang="en-US" dirty="0"/>
          </a:p>
        </p:txBody>
      </p:sp>
    </p:spTree>
    <p:extLst>
      <p:ext uri="{BB962C8B-B14F-4D97-AF65-F5344CB8AC3E}">
        <p14:creationId xmlns:p14="http://schemas.microsoft.com/office/powerpoint/2010/main" val="18139672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1"/>
          </p:nvPr>
        </p:nvSpPr>
        <p:spPr>
          <a:xfrm>
            <a:off x="710881" y="1646133"/>
            <a:ext cx="10749598" cy="4725791"/>
          </a:xfrm>
        </p:spPr>
        <p:txBody>
          <a:bodyPr/>
          <a:lstStyle/>
          <a:p>
            <a:pPr marL="0" indent="0">
              <a:buNone/>
            </a:pPr>
            <a:r>
              <a:rPr lang="zh-CN" altLang="en-US" dirty="0"/>
              <a:t>对于递归</a:t>
            </a:r>
            <a:r>
              <a:rPr lang="zh-CN" altLang="en-US" dirty="0" smtClean="0"/>
              <a:t>，很</a:t>
            </a:r>
            <a:r>
              <a:rPr lang="zh-CN" altLang="en-US" dirty="0"/>
              <a:t>重要的一个事就是，</a:t>
            </a:r>
            <a:r>
              <a:rPr lang="zh-CN" altLang="en-US" b="1" dirty="0">
                <a:solidFill>
                  <a:srgbClr val="B60206"/>
                </a:solidFill>
              </a:rPr>
              <a:t>这个函数的功能是什么，他要完成什么样的一件事</a:t>
            </a:r>
            <a:r>
              <a:rPr lang="zh-CN" altLang="en-US" dirty="0"/>
              <a:t>，而这个，是完全由你自己来定义的</a:t>
            </a:r>
            <a:r>
              <a:rPr lang="zh-CN" altLang="en-US" dirty="0" smtClean="0"/>
              <a:t>。也就是说</a:t>
            </a:r>
            <a:r>
              <a:rPr lang="zh-CN" altLang="en-US" dirty="0"/>
              <a:t>，我们先不管函数里面的代码什么，而是要先明白，你这个函数是要用来干什么</a:t>
            </a:r>
            <a:r>
              <a:rPr lang="zh-CN" altLang="en-US" dirty="0" smtClean="0"/>
              <a:t>。</a:t>
            </a:r>
            <a:endParaRPr lang="en-US" altLang="zh-CN" dirty="0" smtClean="0"/>
          </a:p>
          <a:p>
            <a:pPr marL="0" indent="0">
              <a:buNone/>
            </a:pPr>
            <a:endParaRPr lang="en-US" altLang="zh-CN" dirty="0">
              <a:solidFill>
                <a:srgbClr val="B60206"/>
              </a:solidFill>
            </a:endParaRPr>
          </a:p>
          <a:p>
            <a:pPr marL="0" indent="0">
              <a:buNone/>
            </a:pPr>
            <a:r>
              <a:rPr lang="zh-CN" altLang="en-US" dirty="0">
                <a:solidFill>
                  <a:srgbClr val="B60206"/>
                </a:solidFill>
              </a:rPr>
              <a:t>例如，我定义了一个</a:t>
            </a:r>
            <a:r>
              <a:rPr lang="zh-CN" altLang="en-US" dirty="0" smtClean="0">
                <a:solidFill>
                  <a:srgbClr val="B60206"/>
                </a:solidFill>
              </a:rPr>
              <a:t>函数</a:t>
            </a:r>
            <a:endParaRPr lang="zh-CN" altLang="en-US" dirty="0">
              <a:solidFill>
                <a:srgbClr val="B60206"/>
              </a:solidFill>
            </a:endParaRPr>
          </a:p>
          <a:p>
            <a:pPr marL="0" indent="0">
              <a:buNone/>
            </a:pPr>
            <a:r>
              <a:rPr lang="en-US" altLang="zh-CN" dirty="0">
                <a:solidFill>
                  <a:srgbClr val="B60206"/>
                </a:solidFill>
              </a:rPr>
              <a:t>// </a:t>
            </a:r>
            <a:r>
              <a:rPr lang="zh-CN" altLang="en-US" dirty="0">
                <a:solidFill>
                  <a:srgbClr val="B60206"/>
                </a:solidFill>
              </a:rPr>
              <a:t>算 </a:t>
            </a:r>
            <a:r>
              <a:rPr lang="en-US" altLang="zh-CN" dirty="0">
                <a:solidFill>
                  <a:srgbClr val="B60206"/>
                </a:solidFill>
              </a:rPr>
              <a:t>n </a:t>
            </a:r>
            <a:r>
              <a:rPr lang="zh-CN" altLang="en-US" dirty="0">
                <a:solidFill>
                  <a:srgbClr val="B60206"/>
                </a:solidFill>
              </a:rPr>
              <a:t>的阶乘</a:t>
            </a:r>
            <a:r>
              <a:rPr lang="en-US" altLang="zh-CN" dirty="0">
                <a:solidFill>
                  <a:srgbClr val="B60206"/>
                </a:solidFill>
              </a:rPr>
              <a:t>(</a:t>
            </a:r>
            <a:r>
              <a:rPr lang="zh-CN" altLang="en-US" dirty="0">
                <a:solidFill>
                  <a:srgbClr val="B60206"/>
                </a:solidFill>
              </a:rPr>
              <a:t>假设</a:t>
            </a:r>
            <a:r>
              <a:rPr lang="en-US" altLang="zh-CN" dirty="0">
                <a:solidFill>
                  <a:srgbClr val="B60206"/>
                </a:solidFill>
              </a:rPr>
              <a:t>n</a:t>
            </a:r>
            <a:r>
              <a:rPr lang="zh-CN" altLang="en-US" dirty="0">
                <a:solidFill>
                  <a:srgbClr val="B60206"/>
                </a:solidFill>
              </a:rPr>
              <a:t>不为</a:t>
            </a:r>
            <a:r>
              <a:rPr lang="en-US" altLang="zh-CN" dirty="0">
                <a:solidFill>
                  <a:srgbClr val="B60206"/>
                </a:solidFill>
              </a:rPr>
              <a:t>0)</a:t>
            </a:r>
          </a:p>
          <a:p>
            <a:pPr marL="0" indent="0">
              <a:buNone/>
            </a:pPr>
            <a:r>
              <a:rPr lang="en-US" altLang="zh-CN" dirty="0" err="1" smtClean="0">
                <a:solidFill>
                  <a:srgbClr val="B60206"/>
                </a:solidFill>
              </a:rPr>
              <a:t>def</a:t>
            </a:r>
            <a:r>
              <a:rPr lang="en-US" altLang="zh-CN" dirty="0" smtClean="0">
                <a:solidFill>
                  <a:srgbClr val="B60206"/>
                </a:solidFill>
              </a:rPr>
              <a:t> f (n){</a:t>
            </a:r>
            <a:endParaRPr lang="en-US" altLang="zh-CN" dirty="0">
              <a:solidFill>
                <a:srgbClr val="B60206"/>
              </a:solidFill>
            </a:endParaRPr>
          </a:p>
          <a:p>
            <a:pPr marL="0" indent="0">
              <a:buNone/>
            </a:pPr>
            <a:r>
              <a:rPr lang="en-US" altLang="zh-CN" dirty="0">
                <a:solidFill>
                  <a:srgbClr val="B60206"/>
                </a:solidFill>
              </a:rPr>
              <a:t>}</a:t>
            </a:r>
          </a:p>
          <a:p>
            <a:pPr marL="0" indent="0">
              <a:buNone/>
            </a:pPr>
            <a:r>
              <a:rPr lang="zh-CN" altLang="en-US" dirty="0">
                <a:solidFill>
                  <a:schemeClr val="tx1">
                    <a:lumMod val="75000"/>
                    <a:lumOff val="25000"/>
                  </a:schemeClr>
                </a:solidFill>
              </a:rPr>
              <a:t>这个函数的功能是算 </a:t>
            </a:r>
            <a:r>
              <a:rPr lang="en-US" altLang="zh-CN" dirty="0">
                <a:solidFill>
                  <a:schemeClr val="tx1">
                    <a:lumMod val="75000"/>
                    <a:lumOff val="25000"/>
                  </a:schemeClr>
                </a:solidFill>
              </a:rPr>
              <a:t>n </a:t>
            </a:r>
            <a:r>
              <a:rPr lang="zh-CN" altLang="en-US" dirty="0">
                <a:solidFill>
                  <a:schemeClr val="tx1">
                    <a:lumMod val="75000"/>
                    <a:lumOff val="25000"/>
                  </a:schemeClr>
                </a:solidFill>
              </a:rPr>
              <a:t>的阶乘。好了，我们已经定义了一个函数，并且定义了它的功能是什么，接下来我们看第二要素。</a:t>
            </a:r>
          </a:p>
        </p:txBody>
      </p:sp>
      <p:sp>
        <p:nvSpPr>
          <p:cNvPr id="3" name="标题 2"/>
          <p:cNvSpPr>
            <a:spLocks noGrp="1"/>
          </p:cNvSpPr>
          <p:nvPr>
            <p:ph type="title"/>
          </p:nvPr>
        </p:nvSpPr>
        <p:spPr/>
        <p:txBody>
          <a:bodyPr/>
          <a:lstStyle/>
          <a:p>
            <a:r>
              <a:rPr lang="zh-CN" altLang="en-US" dirty="0"/>
              <a:t>函数递归</a:t>
            </a:r>
          </a:p>
        </p:txBody>
      </p:sp>
      <p:sp>
        <p:nvSpPr>
          <p:cNvPr id="4" name="文本占位符 3"/>
          <p:cNvSpPr>
            <a:spLocks noGrp="1"/>
          </p:cNvSpPr>
          <p:nvPr>
            <p:ph type="body" sz="quarter" idx="10"/>
          </p:nvPr>
        </p:nvSpPr>
        <p:spPr/>
        <p:txBody>
          <a:bodyPr/>
          <a:lstStyle/>
          <a:p>
            <a:r>
              <a:rPr lang="zh-CN" altLang="en-US" dirty="0" smtClean="0">
                <a:solidFill>
                  <a:srgbClr val="B60206"/>
                </a:solidFill>
              </a:rPr>
              <a:t>☆</a:t>
            </a:r>
            <a:r>
              <a:rPr lang="zh-CN" altLang="en-US" dirty="0">
                <a:solidFill>
                  <a:srgbClr val="B60206"/>
                </a:solidFill>
              </a:rPr>
              <a:t>明确你这个函数想要</a:t>
            </a:r>
            <a:r>
              <a:rPr lang="zh-CN" altLang="en-US" dirty="0" smtClean="0">
                <a:solidFill>
                  <a:srgbClr val="B60206"/>
                </a:solidFill>
              </a:rPr>
              <a:t>干什么</a:t>
            </a:r>
            <a:endParaRPr lang="en-US" altLang="zh-CN" dirty="0">
              <a:solidFill>
                <a:srgbClr val="B60206"/>
              </a:solidFill>
            </a:endParaRPr>
          </a:p>
        </p:txBody>
      </p:sp>
      <p:sp>
        <p:nvSpPr>
          <p:cNvPr id="6" name="三角形 9">
            <a:extLst>
              <a:ext uri="{FF2B5EF4-FFF2-40B4-BE49-F238E27FC236}">
                <a16:creationId xmlns:a16="http://schemas.microsoft.com/office/drawing/2014/main" xmlns="" id="{23197916-4FF1-4C92-AE7A-4520837F4448}"/>
              </a:ext>
            </a:extLst>
          </p:cNvPr>
          <p:cNvSpPr/>
          <p:nvPr/>
        </p:nvSpPr>
        <p:spPr>
          <a:xfrm rot="2651319">
            <a:off x="717495" y="5736980"/>
            <a:ext cx="145648" cy="78105"/>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TextBox 6">
            <a:extLst>
              <a:ext uri="{FF2B5EF4-FFF2-40B4-BE49-F238E27FC236}">
                <a16:creationId xmlns:a16="http://schemas.microsoft.com/office/drawing/2014/main" xmlns="" id="{FC8F3570-2791-42C7-B320-77955401B7FE}"/>
              </a:ext>
            </a:extLst>
          </p:cNvPr>
          <p:cNvSpPr txBox="1"/>
          <p:nvPr/>
        </p:nvSpPr>
        <p:spPr>
          <a:xfrm>
            <a:off x="1085446" y="5851011"/>
            <a:ext cx="9773285" cy="415498"/>
          </a:xfrm>
          <a:prstGeom prst="rect">
            <a:avLst/>
          </a:prstGeom>
          <a:noFill/>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pPr>
            <a:r>
              <a:rPr lang="zh-CN" altLang="en-US" sz="1400" dirty="0">
                <a:solidFill>
                  <a:srgbClr val="262626"/>
                </a:solidFill>
                <a:latin typeface="Alibaba PuHuiTi R" pitchFamily="18" charset="-122"/>
                <a:ea typeface="Alibaba PuHuiTi R" pitchFamily="18" charset="-122"/>
                <a:cs typeface="Alibaba PuHuiTi R" pitchFamily="18" charset="-122"/>
              </a:rPr>
              <a:t>一个正整数的阶乘（</a:t>
            </a:r>
            <a:r>
              <a:rPr lang="en-US" altLang="zh-CN" sz="1400" dirty="0">
                <a:solidFill>
                  <a:srgbClr val="262626"/>
                </a:solidFill>
                <a:latin typeface="Alibaba PuHuiTi R" pitchFamily="18" charset="-122"/>
                <a:ea typeface="Alibaba PuHuiTi R" pitchFamily="18" charset="-122"/>
                <a:cs typeface="Alibaba PuHuiTi R" pitchFamily="18" charset="-122"/>
              </a:rPr>
              <a:t>factorial</a:t>
            </a:r>
            <a:r>
              <a:rPr lang="zh-CN" altLang="en-US" sz="1400" dirty="0">
                <a:solidFill>
                  <a:srgbClr val="262626"/>
                </a:solidFill>
                <a:latin typeface="Alibaba PuHuiTi R" pitchFamily="18" charset="-122"/>
                <a:ea typeface="Alibaba PuHuiTi R" pitchFamily="18" charset="-122"/>
                <a:cs typeface="Alibaba PuHuiTi R" pitchFamily="18" charset="-122"/>
              </a:rPr>
              <a:t>）是所有小于及等于该数的正整数的</a:t>
            </a:r>
            <a:r>
              <a:rPr lang="zh-CN" altLang="en-US" sz="1400" dirty="0" smtClean="0">
                <a:solidFill>
                  <a:srgbClr val="262626"/>
                </a:solidFill>
                <a:latin typeface="Alibaba PuHuiTi R" pitchFamily="18" charset="-122"/>
                <a:ea typeface="Alibaba PuHuiTi R" pitchFamily="18" charset="-122"/>
                <a:cs typeface="Alibaba PuHuiTi R" pitchFamily="18" charset="-122"/>
              </a:rPr>
              <a:t>积，如：</a:t>
            </a:r>
            <a:r>
              <a:rPr lang="en-US" altLang="zh-CN" sz="1400" dirty="0" smtClean="0">
                <a:solidFill>
                  <a:srgbClr val="262626"/>
                </a:solidFill>
                <a:latin typeface="Alibaba PuHuiTi R" pitchFamily="18" charset="-122"/>
                <a:ea typeface="Alibaba PuHuiTi R" pitchFamily="18" charset="-122"/>
                <a:cs typeface="Alibaba PuHuiTi R" pitchFamily="18" charset="-122"/>
              </a:rPr>
              <a:t>n</a:t>
            </a:r>
            <a:r>
              <a:rPr lang="en-US" altLang="zh-CN" sz="1400" dirty="0">
                <a:solidFill>
                  <a:srgbClr val="262626"/>
                </a:solidFill>
                <a:latin typeface="Alibaba PuHuiTi R" pitchFamily="18" charset="-122"/>
                <a:ea typeface="Alibaba PuHuiTi R" pitchFamily="18" charset="-122"/>
                <a:cs typeface="Alibaba PuHuiTi R" pitchFamily="18" charset="-122"/>
              </a:rPr>
              <a:t>!=1×2×3×...×(n-1)×n</a:t>
            </a:r>
          </a:p>
        </p:txBody>
      </p:sp>
      <p:sp>
        <p:nvSpPr>
          <p:cNvPr id="8" name="矩形 7">
            <a:extLst>
              <a:ext uri="{FF2B5EF4-FFF2-40B4-BE49-F238E27FC236}">
                <a16:creationId xmlns:a16="http://schemas.microsoft.com/office/drawing/2014/main" xmlns="" id="{B561BF17-00D8-44F9-BBE1-DC58174FF365}"/>
              </a:ext>
            </a:extLst>
          </p:cNvPr>
          <p:cNvSpPr/>
          <p:nvPr/>
        </p:nvSpPr>
        <p:spPr>
          <a:xfrm>
            <a:off x="820969" y="5351880"/>
            <a:ext cx="10302240" cy="1135547"/>
          </a:xfrm>
          <a:prstGeom prst="rect">
            <a:avLst/>
          </a:prstGeom>
          <a:noFill/>
          <a:ln w="9525">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矩形 8">
            <a:extLst>
              <a:ext uri="{FF2B5EF4-FFF2-40B4-BE49-F238E27FC236}">
                <a16:creationId xmlns:a16="http://schemas.microsoft.com/office/drawing/2014/main" xmlns="" id="{7521E208-47E6-4A13-99E1-C9CCCAFAB12C}"/>
              </a:ext>
            </a:extLst>
          </p:cNvPr>
          <p:cNvSpPr/>
          <p:nvPr/>
        </p:nvSpPr>
        <p:spPr>
          <a:xfrm>
            <a:off x="710881" y="5452867"/>
            <a:ext cx="1053296" cy="300942"/>
          </a:xfrm>
          <a:prstGeom prst="rect">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a:latin typeface="Alibaba PuHuiTi R" pitchFamily="18" charset="-122"/>
                <a:ea typeface="Alibaba PuHuiTi R" pitchFamily="18" charset="-122"/>
                <a:cs typeface="Alibaba PuHuiTi R" pitchFamily="18" charset="-122"/>
              </a:rPr>
              <a:t>注意事项</a:t>
            </a:r>
          </a:p>
        </p:txBody>
      </p:sp>
    </p:spTree>
    <p:extLst>
      <p:ext uri="{BB962C8B-B14F-4D97-AF65-F5344CB8AC3E}">
        <p14:creationId xmlns:p14="http://schemas.microsoft.com/office/powerpoint/2010/main" val="177543904"/>
      </p:ext>
    </p:extLst>
  </p:cSld>
  <p:clrMapOvr>
    <a:masterClrMapping/>
  </p:clrMapOvr>
</p:sld>
</file>

<file path=ppt/theme/theme1.xml><?xml version="1.0" encoding="utf-8"?>
<a:theme xmlns:a="http://schemas.openxmlformats.org/drawingml/2006/main" name="封面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目录">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0000"/>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a:spAutoFit/>
      </a:bodyPr>
      <a:lstStyle>
        <a:defPPr fontAlgn="auto">
          <a:spcBef>
            <a:spcPts val="0"/>
          </a:spcBef>
          <a:spcAft>
            <a:spcPts val="0"/>
          </a:spcAft>
          <a:defRPr sz="1050" dirty="0">
            <a:solidFill>
              <a:schemeClr val="tx1">
                <a:lumMod val="65000"/>
                <a:lumOff val="35000"/>
              </a:schemeClr>
            </a:solidFill>
            <a:latin typeface="+mn-lt"/>
            <a:ea typeface="+mn-ea"/>
          </a:defRPr>
        </a:defPPr>
      </a:lstStyle>
    </a:txDef>
  </a:objectDefaults>
  <a:extraClrSchemeLst/>
</a:theme>
</file>

<file path=ppt/theme/theme3.xml><?xml version="1.0" encoding="utf-8"?>
<a:theme xmlns:a="http://schemas.openxmlformats.org/drawingml/2006/main" name="学习目标">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0000"/>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a:spAutoFit/>
      </a:bodyPr>
      <a:lstStyle>
        <a:defPPr fontAlgn="auto">
          <a:spcBef>
            <a:spcPts val="0"/>
          </a:spcBef>
          <a:spcAft>
            <a:spcPts val="0"/>
          </a:spcAft>
          <a:defRPr sz="1050" dirty="0">
            <a:solidFill>
              <a:schemeClr val="tx1">
                <a:lumMod val="65000"/>
                <a:lumOff val="35000"/>
              </a:schemeClr>
            </a:solidFill>
            <a:latin typeface="+mn-lt"/>
            <a:ea typeface="+mn-ea"/>
          </a:defRPr>
        </a:defPPr>
      </a:lstStyle>
    </a:txDef>
  </a:objectDefaults>
  <a:extraClrSchemeLst/>
</a:theme>
</file>

<file path=ppt/theme/theme4.xml><?xml version="1.0" encoding="utf-8"?>
<a:theme xmlns:a="http://schemas.openxmlformats.org/drawingml/2006/main" name="章节页版式（一级+二级标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章节页版式（一级标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正文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0000"/>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a:spAutoFit/>
      </a:bodyPr>
      <a:lstStyle>
        <a:defPPr fontAlgn="auto">
          <a:spcBef>
            <a:spcPts val="0"/>
          </a:spcBef>
          <a:spcAft>
            <a:spcPts val="0"/>
          </a:spcAft>
          <a:defRPr sz="1050" dirty="0">
            <a:solidFill>
              <a:schemeClr val="tx1">
                <a:lumMod val="65000"/>
                <a:lumOff val="35000"/>
              </a:schemeClr>
            </a:solidFill>
            <a:latin typeface="+mn-lt"/>
            <a:ea typeface="+mn-ea"/>
          </a:defRPr>
        </a:defPPr>
      </a:lstStyle>
    </a:txDef>
  </a:objectDefaults>
  <a:extraClrSchemeLst/>
</a:theme>
</file>

<file path=ppt/theme/theme7.xml><?xml version="1.0" encoding="utf-8"?>
<a:theme xmlns:a="http://schemas.openxmlformats.org/drawingml/2006/main" name="5_结束页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8479</TotalTime>
  <Words>2251</Words>
  <Application>Microsoft Office PowerPoint</Application>
  <PresentationFormat>宽屏</PresentationFormat>
  <Paragraphs>298</Paragraphs>
  <Slides>28</Slides>
  <Notes>12</Notes>
  <HiddenSlides>0</HiddenSlides>
  <MMClips>0</MMClips>
  <ScaleCrop>false</ScaleCrop>
  <HeadingPairs>
    <vt:vector size="6" baseType="variant">
      <vt:variant>
        <vt:lpstr>已用的字体</vt:lpstr>
      </vt:variant>
      <vt:variant>
        <vt:i4>13</vt:i4>
      </vt:variant>
      <vt:variant>
        <vt:lpstr>主题</vt:lpstr>
      </vt:variant>
      <vt:variant>
        <vt:i4>7</vt:i4>
      </vt:variant>
      <vt:variant>
        <vt:lpstr>幻灯片标题</vt:lpstr>
      </vt:variant>
      <vt:variant>
        <vt:i4>28</vt:i4>
      </vt:variant>
    </vt:vector>
  </HeadingPairs>
  <TitlesOfParts>
    <vt:vector size="48" baseType="lpstr">
      <vt:lpstr>Alibaba PuHuiTi B</vt:lpstr>
      <vt:lpstr>Alibaba PuHuiTi M</vt:lpstr>
      <vt:lpstr>Alibaba PuHuiTi R</vt:lpstr>
      <vt:lpstr>阿里巴巴普惠体</vt:lpstr>
      <vt:lpstr>等线</vt:lpstr>
      <vt:lpstr>黑体</vt:lpstr>
      <vt:lpstr>宋体</vt:lpstr>
      <vt:lpstr>微软雅黑</vt:lpstr>
      <vt:lpstr>Arial</vt:lpstr>
      <vt:lpstr>Calibri</vt:lpstr>
      <vt:lpstr>Segoe UI</vt:lpstr>
      <vt:lpstr>Verdana</vt:lpstr>
      <vt:lpstr>Wingdings</vt:lpstr>
      <vt:lpstr>封面2</vt:lpstr>
      <vt:lpstr>目录</vt:lpstr>
      <vt:lpstr>学习目标</vt:lpstr>
      <vt:lpstr>章节页版式（一级+二级标题）</vt:lpstr>
      <vt:lpstr>章节页版式（一级标题）</vt:lpstr>
      <vt:lpstr>正文设计方案</vt:lpstr>
      <vt:lpstr>5_结束页设计方案</vt:lpstr>
      <vt:lpstr>Python函数（下）</vt:lpstr>
      <vt:lpstr>PowerPoint 演示文稿</vt:lpstr>
      <vt:lpstr>PowerPoint 演示文稿</vt:lpstr>
      <vt:lpstr>函数递归</vt:lpstr>
      <vt:lpstr>函数递归</vt:lpstr>
      <vt:lpstr>函数递归</vt:lpstr>
      <vt:lpstr>函数递归</vt:lpstr>
      <vt:lpstr>函数递归</vt:lpstr>
      <vt:lpstr>函数递归</vt:lpstr>
      <vt:lpstr>函数递归</vt:lpstr>
      <vt:lpstr>函数递归</vt:lpstr>
      <vt:lpstr>函数递归</vt:lpstr>
      <vt:lpstr>函数递归</vt:lpstr>
      <vt:lpstr>lambda 表达式</vt:lpstr>
      <vt:lpstr>lambda 表达式</vt:lpstr>
      <vt:lpstr>lambda 表达式</vt:lpstr>
      <vt:lpstr>lambda 表达式</vt:lpstr>
      <vt:lpstr>lambda 表达式</vt:lpstr>
      <vt:lpstr>lambda 表达式</vt:lpstr>
      <vt:lpstr>lambda 表达式</vt:lpstr>
      <vt:lpstr>高阶函数</vt:lpstr>
      <vt:lpstr>高阶函数</vt:lpstr>
      <vt:lpstr>高阶函数</vt:lpstr>
      <vt:lpstr>高阶函数</vt:lpstr>
      <vt:lpstr>高阶函数</vt:lpstr>
      <vt:lpstr>高阶函数</vt:lpstr>
      <vt:lpstr>高阶函数</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8802</dc:creator>
  <cp:lastModifiedBy>itheima</cp:lastModifiedBy>
  <cp:revision>819</cp:revision>
  <dcterms:created xsi:type="dcterms:W3CDTF">2020-03-31T02:23:27Z</dcterms:created>
  <dcterms:modified xsi:type="dcterms:W3CDTF">2021-03-03T03:27:48Z</dcterms:modified>
</cp:coreProperties>
</file>