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2"/>
  </p:notesMasterIdLst>
  <p:handoutMasterIdLst>
    <p:handoutMasterId r:id="rId33"/>
  </p:handoutMasterIdLst>
  <p:sldIdLst>
    <p:sldId id="462" r:id="rId8"/>
    <p:sldId id="463" r:id="rId9"/>
    <p:sldId id="464" r:id="rId10"/>
    <p:sldId id="466" r:id="rId11"/>
    <p:sldId id="587" r:id="rId12"/>
    <p:sldId id="622" r:id="rId13"/>
    <p:sldId id="623" r:id="rId14"/>
    <p:sldId id="624" r:id="rId15"/>
    <p:sldId id="621" r:id="rId16"/>
    <p:sldId id="625" r:id="rId17"/>
    <p:sldId id="628" r:id="rId18"/>
    <p:sldId id="627" r:id="rId19"/>
    <p:sldId id="626" r:id="rId20"/>
    <p:sldId id="629" r:id="rId21"/>
    <p:sldId id="630" r:id="rId22"/>
    <p:sldId id="631" r:id="rId23"/>
    <p:sldId id="632" r:id="rId24"/>
    <p:sldId id="633" r:id="rId25"/>
    <p:sldId id="634" r:id="rId26"/>
    <p:sldId id="636" r:id="rId27"/>
    <p:sldId id="635" r:id="rId28"/>
    <p:sldId id="637" r:id="rId29"/>
    <p:sldId id="638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2831" autoAdjust="0"/>
  </p:normalViewPr>
  <p:slideViewPr>
    <p:cSldViewPr snapToGrid="0">
      <p:cViewPr varScale="1">
        <p:scale>
          <a:sx n="79" d="100"/>
          <a:sy n="79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8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8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7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4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4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8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2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3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6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2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1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综合案例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856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数据的位置：文件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student.data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文件数据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数据后保存到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数据的形式：列表存储学员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系统功能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添加学员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删除学员信息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修改学员信息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显示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退出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smtClean="0"/>
              <a:t>studentManager.py</a:t>
            </a:r>
            <a:r>
              <a:rPr lang="zh-CN" altLang="en-US" dirty="0"/>
              <a:t>文件编写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241796" y="2968790"/>
            <a:ext cx="5516665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存储数据所用的列表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[]</a:t>
            </a:r>
          </a:p>
        </p:txBody>
      </p:sp>
      <p:sp>
        <p:nvSpPr>
          <p:cNvPr id="8" name="右箭头 7"/>
          <p:cNvSpPr/>
          <p:nvPr/>
        </p:nvSpPr>
        <p:spPr>
          <a:xfrm>
            <a:off x="4622639" y="3253339"/>
            <a:ext cx="1463040" cy="385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1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856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需求：系统功能循环使用，用户输入不同的功能序号执行不同的功能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程序入口函数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显示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功能菜单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输入功能序号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用户输入的功能序号执行不同的功能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系统功能函数，添加、删除学员等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、系统功能分析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61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105877" y="108596"/>
            <a:ext cx="5909912" cy="65556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存储数据所用的列表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[]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、加载数据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self.load_student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、显示功能菜单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self.show_menu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、用户输入功能序号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请输入要操作的序号：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、根据用户输入的功能序号执行不同的功能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1: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self.add_student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2: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self.del_student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3: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self.modify_student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4: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self.search_student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5: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self.show_student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6: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self.save_student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7: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break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150543" y="98971"/>
            <a:ext cx="5906703" cy="65556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show_menu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请选择如下功能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-----------------')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print('1: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print('2: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print('3: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print('4: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print('5: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显示所有学员信息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print('6: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print('7: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退出系统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save_student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68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main.py</a:t>
            </a:r>
            <a:r>
              <a:rPr lang="zh-CN" altLang="en-US" dirty="0" smtClean="0"/>
              <a:t>编写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1635973"/>
            <a:ext cx="1082018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managerSystem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import *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main__':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student_manager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student_manager.run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3680118"/>
            <a:ext cx="10832961" cy="23392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9198" y="31288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：用户输入学员姓名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、年龄、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手机号，将学员添加到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用户输入姓名、年龄、手机号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创建该学员对象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将该学员对象添加到列表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、添加学员信息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5096390" y="2644537"/>
            <a:ext cx="5776547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student import *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①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输入学员信息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请输入学员的姓名：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=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请输入学员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mobile =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请输入学员的手机号：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= Student(name,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age, mobile)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③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将学员信息添加到列表中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self.student_list.append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(student)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print(student)</a:t>
            </a:r>
          </a:p>
        </p:txBody>
      </p:sp>
      <p:sp>
        <p:nvSpPr>
          <p:cNvPr id="7" name="右箭头 6"/>
          <p:cNvSpPr/>
          <p:nvPr/>
        </p:nvSpPr>
        <p:spPr>
          <a:xfrm rot="861860">
            <a:off x="2300111" y="4076224"/>
            <a:ext cx="2622637" cy="321012"/>
          </a:xfrm>
          <a:prstGeom prst="rightArrow">
            <a:avLst>
              <a:gd name="adj1" fmla="val 64245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9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需求：用户输入目标学员姓名，如果学员存在则删除该学员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姓名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遍历学员数据列表，如果用户输入的学员姓名存在则删除，否则则提示该学员不存在。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删除</a:t>
            </a:r>
            <a:r>
              <a:rPr lang="zh-CN" altLang="en-US" dirty="0" smtClean="0"/>
              <a:t>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065460" y="3424183"/>
            <a:ext cx="5776547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①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输入要删除学员名称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请输入要删除学员的名称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②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遍历学员列表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i.name ==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self.student_list.remove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	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查无此人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打印学员列表，验证删除功能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685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、修改学员信息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749599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请输入要修改学员名称：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i.name ==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i.name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请输入修改后的学员名称：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请输入修改后的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请输入修改后的学员电话：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修改该学员信息成功，姓名：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{i.name}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手机号：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查无此人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23430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、搜索学员信息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561467"/>
            <a:ext cx="10749599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请输入要搜索学员名称：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i.name ==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{i.name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手机号：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查无此人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需求：用户输入目标学员姓名，如果学员存在则打印该学员信息。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遍历学员数据列表，如果用户输入的学员姓名存在则打印学员信息，否则提示该学员不存在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7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、显示所有学员信息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87882" y="3063422"/>
            <a:ext cx="1074959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电话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'{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}\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}\t{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需求：打印所有学员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遍历学员数据列表，打印所有学员信息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5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、保存学员信息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3826195"/>
            <a:ext cx="10749599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a = 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返回类内部所有属性和方法对应的字典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print(A.__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返回实例属性和值组成的字典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需求：将修改后的学员数据保存到存储数据的文件。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打开文件 ② 读写文件 ③ 关闭文件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思考：① 文件写入的数据是学员对象的内存地址吗？② 文件内数据要求的数据类型是什么？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扩展：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 err="1" smtClean="0">
                <a:solidFill>
                  <a:srgbClr val="AD2B26"/>
                </a:solidFill>
              </a:rPr>
              <a:t>dict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7210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 smtClean="0"/>
              <a:t>管理系统需求分析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70006"/>
                </a:solidFill>
              </a:rPr>
              <a:t>学生管理系统开发实践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 smtClean="0">
                <a:solidFill>
                  <a:srgbClr val="B70006"/>
                </a:solidFill>
              </a:rPr>
              <a:t>课程总结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、保存学员信息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89901"/>
            <a:ext cx="10749599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①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student.data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'w')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②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文件写入学员数据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：文件写入的数据不能是学员对象的内存地址，需要把学员数据转换成列表字典数据再做存储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[{'name':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'itheima', 'age': '18', 'mobile': '18898538888'}]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：文件内数据要求为字符串类型，故需要先转换数据类型为字符串才能文件写入数据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③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425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1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、加载学员信息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需求：每次进入系统后，修改的数据是文件里面的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`"r"`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模式打开学员数据文件，如果文件不存在则以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`"w"`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如果文件存在则读取数据并存储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读取数据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转换数据类型为列表并转换列表内的字典为对象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存储学员数据到学员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关闭文件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/>
              <a:t>、加载学员信息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89901"/>
            <a:ext cx="10749599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尝试以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模式打开数据文件，文件不存在则提示用户；文件存在（没有异常）则读取数据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f = open('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student.data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f = open('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student.data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文件中读取的数据都是字符串且字符串内部为字典数据，故需要转换数据类型再转换字典为对象后存储到学员列表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eval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(data)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[Student(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['name'],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['age'],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['mobile'])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425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7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9504F"/>
                </a:solidFill>
              </a:rPr>
              <a:t>基础班课程总结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7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面向对象开发过程中类内部功能的分析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zh-CN" altLang="en-US" dirty="0"/>
              <a:t>学生管理系统的常用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面向对象版学生管理系统（添加、删除、修改、查询）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使用面向对象编程思想完成学员管理系统的开发，具体如下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</a:t>
            </a:r>
            <a:r>
              <a:rPr lang="zh-CN" altLang="en-US" dirty="0">
                <a:solidFill>
                  <a:srgbClr val="C00000"/>
                </a:solidFill>
              </a:rPr>
              <a:t>系统要求：学员数据存储在文件</a:t>
            </a:r>
            <a:r>
              <a:rPr lang="zh-CN" altLang="en-US" dirty="0" smtClean="0">
                <a:solidFill>
                  <a:srgbClr val="C00000"/>
                </a:solidFill>
              </a:rPr>
              <a:t>中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② </a:t>
            </a:r>
            <a:r>
              <a:rPr lang="zh-CN" altLang="en-US" dirty="0">
                <a:solidFill>
                  <a:srgbClr val="C00000"/>
                </a:solidFill>
              </a:rPr>
              <a:t>系统功能：添加学员、删除学员、修改学员信息、查询学员信息、显示所有学员信息、保存学员信息及退出系统等功能。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、需求分析</a:t>
            </a:r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49504F"/>
                </a:solidFill>
              </a:rPr>
              <a:t>角色：</a:t>
            </a:r>
            <a:r>
              <a:rPr lang="zh-CN" altLang="en-US" dirty="0" smtClean="0">
                <a:solidFill>
                  <a:srgbClr val="AD2B26"/>
                </a:solidFill>
              </a:rPr>
              <a:t>学生管理系统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但是由于学生管理系统操作对象为学员，为了方便后期扩展，我们把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也封装为一个角色。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zh-CN" altLang="en-US" dirty="0" smtClean="0"/>
              <a:t>事项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① </a:t>
            </a:r>
            <a:r>
              <a:rPr lang="zh-CN" altLang="en-US" dirty="0">
                <a:solidFill>
                  <a:srgbClr val="AD2B26"/>
                </a:solidFill>
              </a:rPr>
              <a:t>为了方便维护代码，一般一个角色一个程序</a:t>
            </a:r>
            <a:r>
              <a:rPr lang="zh-CN" altLang="en-US" dirty="0" smtClean="0">
                <a:solidFill>
                  <a:srgbClr val="AD2B26"/>
                </a:solidFill>
              </a:rPr>
              <a:t>文件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② </a:t>
            </a:r>
            <a:r>
              <a:rPr lang="zh-CN" altLang="en-US" dirty="0">
                <a:solidFill>
                  <a:srgbClr val="AD2B26"/>
                </a:solidFill>
              </a:rPr>
              <a:t>项目要有主程序入口，习惯为</a:t>
            </a:r>
            <a:r>
              <a:rPr lang="en-US" altLang="zh-CN" dirty="0">
                <a:solidFill>
                  <a:srgbClr val="AD2B26"/>
                </a:solidFill>
              </a:rPr>
              <a:t>`main.py`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、角色分析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创建项目目录，例如</a:t>
            </a:r>
            <a:r>
              <a:rPr lang="zh-CN" altLang="en-US" dirty="0" smtClean="0">
                <a:solidFill>
                  <a:srgbClr val="49504F"/>
                </a:solidFill>
              </a:rPr>
              <a:t>：</a:t>
            </a:r>
            <a:r>
              <a:rPr lang="en-US" altLang="zh-CN" dirty="0" smtClean="0">
                <a:solidFill>
                  <a:srgbClr val="49504F"/>
                </a:solidFill>
              </a:rPr>
              <a:t>"</a:t>
            </a:r>
            <a:r>
              <a:rPr lang="en-US" altLang="zh-CN" dirty="0">
                <a:solidFill>
                  <a:srgbClr val="49504F"/>
                </a:solidFill>
              </a:rPr>
              <a:t> </a:t>
            </a:r>
            <a:r>
              <a:rPr lang="en-US" altLang="zh-CN" dirty="0" err="1" smtClean="0">
                <a:solidFill>
                  <a:srgbClr val="49504F"/>
                </a:solidFill>
              </a:rPr>
              <a:t>StudentManagerSystem</a:t>
            </a:r>
            <a:r>
              <a:rPr lang="en-US" altLang="zh-CN" dirty="0" smtClean="0">
                <a:solidFill>
                  <a:srgbClr val="49504F"/>
                </a:solidFill>
              </a:rPr>
              <a:t> "</a:t>
            </a:r>
            <a:r>
              <a:rPr lang="zh-CN" altLang="en-US" dirty="0" smtClean="0">
                <a:solidFill>
                  <a:srgbClr val="49504F"/>
                </a:solidFill>
              </a:rPr>
              <a:t>程序</a:t>
            </a:r>
            <a:r>
              <a:rPr lang="zh-CN" altLang="en-US" dirty="0">
                <a:solidFill>
                  <a:srgbClr val="49504F"/>
                </a:solidFill>
              </a:rPr>
              <a:t>文件如下</a:t>
            </a:r>
            <a:r>
              <a:rPr lang="zh-CN" altLang="en-US" dirty="0" smtClean="0">
                <a:solidFill>
                  <a:srgbClr val="49504F"/>
                </a:solidFill>
              </a:rPr>
              <a:t>：</a:t>
            </a:r>
            <a:endParaRPr lang="en-US" altLang="zh-CN" dirty="0" smtClean="0">
              <a:solidFill>
                <a:srgbClr val="49504F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49504F"/>
                </a:solidFill>
              </a:rPr>
              <a:t>程序</a:t>
            </a:r>
            <a:r>
              <a:rPr lang="zh-CN" altLang="en-US" dirty="0">
                <a:solidFill>
                  <a:srgbClr val="49504F"/>
                </a:solidFill>
              </a:rPr>
              <a:t>入口文件：</a:t>
            </a:r>
            <a:r>
              <a:rPr lang="en-US" altLang="zh-CN" dirty="0" smtClean="0">
                <a:solidFill>
                  <a:srgbClr val="49504F"/>
                </a:solidFill>
              </a:rPr>
              <a:t>main.py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49504F"/>
                </a:solidFill>
              </a:rPr>
              <a:t>学员</a:t>
            </a:r>
            <a:r>
              <a:rPr lang="zh-CN" altLang="en-US" dirty="0">
                <a:solidFill>
                  <a:srgbClr val="49504F"/>
                </a:solidFill>
              </a:rPr>
              <a:t>文件：</a:t>
            </a:r>
            <a:r>
              <a:rPr lang="en-US" altLang="zh-CN" dirty="0" smtClean="0">
                <a:solidFill>
                  <a:srgbClr val="49504F"/>
                </a:solidFill>
              </a:rPr>
              <a:t>student.py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49504F"/>
                </a:solidFill>
              </a:rPr>
              <a:t>管理系统</a:t>
            </a:r>
            <a:r>
              <a:rPr lang="zh-CN" altLang="en-US" dirty="0">
                <a:solidFill>
                  <a:srgbClr val="49504F"/>
                </a:solidFill>
              </a:rPr>
              <a:t>文件</a:t>
            </a:r>
            <a:r>
              <a:rPr lang="zh-CN" altLang="en-US" dirty="0" smtClean="0">
                <a:solidFill>
                  <a:srgbClr val="49504F"/>
                </a:solidFill>
              </a:rPr>
              <a:t>：</a:t>
            </a:r>
            <a:r>
              <a:rPr lang="en-US" altLang="zh-CN" dirty="0" smtClean="0">
                <a:solidFill>
                  <a:srgbClr val="49504F"/>
                </a:solidFill>
              </a:rPr>
              <a:t>studentManager.py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、文件规划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8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信息包含：姓名、性别、手机号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魔法方法，方便查看学员对象信息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student.py</a:t>
            </a:r>
            <a:r>
              <a:rPr lang="zh-CN" altLang="en-US" dirty="0" smtClean="0"/>
              <a:t>文件编写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053276"/>
            <a:ext cx="10749599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Student():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age, mobile):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mobile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265325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1722</Words>
  <Application>Microsoft Office PowerPoint</Application>
  <PresentationFormat>宽屏</PresentationFormat>
  <Paragraphs>310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Python综合案例</vt:lpstr>
      <vt:lpstr>PowerPoint 演示文稿</vt:lpstr>
      <vt:lpstr>PowerPoint 演示文稿</vt:lpstr>
      <vt:lpstr>学生管理系统需求分析</vt:lpstr>
      <vt:lpstr>学生管理系统需求分析</vt:lpstr>
      <vt:lpstr>学生管理系统需求分析</vt:lpstr>
      <vt:lpstr>学生管理系统需求分析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基础班课程总结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981</cp:revision>
  <dcterms:created xsi:type="dcterms:W3CDTF">2020-03-31T02:23:27Z</dcterms:created>
  <dcterms:modified xsi:type="dcterms:W3CDTF">2021-03-19T07:12:31Z</dcterms:modified>
</cp:coreProperties>
</file>