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3D800"/>
    <a:srgbClr val="14141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bg>
      <p:bgPr>
        <a:gradFill>
          <a:gsLst>
            <a:gs pos="100000">
              <a:srgbClr val="B3D800">
                <a:lumMod val="100000"/>
              </a:srgbClr>
            </a:gs>
            <a:gs pos="84000">
              <a:schemeClr val="bg1"/>
            </a:gs>
            <a:gs pos="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44CD9B-6F02-8B51-BBA9-B019AC581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2667" y="555097"/>
            <a:ext cx="5782733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B50F11C-B745-4005-F1FA-EE320D9DA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1456" y="3087423"/>
            <a:ext cx="584394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783477B-B7F2-F4E7-E867-1B6D18FF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6652-019A-4109-BDF3-1FFC2BAF7843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E2CCE66-CF37-3912-E4E9-BA45EC1AB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D4104A-62D9-C513-AD8C-650B0E184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C2D8-F131-4832-B60A-C3678332E794}" type="slidenum">
              <a:rPr lang="de-CH" smtClean="0"/>
              <a:t>‹Nr.›</a:t>
            </a:fld>
            <a:endParaRPr lang="de-CH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F8FA5F08-8BD1-04F2-3815-B91E2D8D42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31000" y="555097"/>
            <a:ext cx="5010046" cy="2387600"/>
          </a:xfrm>
          <a:prstGeom prst="rect">
            <a:avLst/>
          </a:prstGeom>
        </p:spPr>
      </p:pic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D4C47F1C-96A1-0D77-BAB2-F5FC3BE7B2FE}"/>
              </a:ext>
            </a:extLst>
          </p:cNvPr>
          <p:cNvCxnSpPr>
            <a:cxnSpLocks/>
          </p:cNvCxnSpPr>
          <p:nvPr userDrawn="1"/>
        </p:nvCxnSpPr>
        <p:spPr>
          <a:xfrm>
            <a:off x="-482600" y="5571067"/>
            <a:ext cx="13064067" cy="0"/>
          </a:xfrm>
          <a:prstGeom prst="line">
            <a:avLst/>
          </a:prstGeom>
          <a:ln>
            <a:solidFill>
              <a:srgbClr val="B3D8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6599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8B0EF1-62EC-7227-FB76-04BED5D0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A5D240E-BFE7-57DA-6BB3-3F70E1CD65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BAFFAE-405C-56CC-CC3F-4E9018783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6652-019A-4109-BDF3-1FFC2BAF7843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5FF779-BBB2-B4E8-ED91-D5A9FFBDDE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D8B862-CA1F-4C85-8970-35832F382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C2D8-F131-4832-B60A-C3678332E7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98525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53D164B-E8EA-92D8-E1B7-FFF811E45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D8B0A1E5-FA38-A18B-BA19-B81E1DF965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E4006BA-4D66-A84C-9954-07EBE5E8F2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6652-019A-4109-BDF3-1FFC2BAF7843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B7D841-873F-BC78-19A5-E9CC583B8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A5F34A-46DE-63D9-C20B-9B5F44D7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C2D8-F131-4832-B60A-C3678332E7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86544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64893B-4C0F-CE17-A703-A17A908DD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3CF5F98-7833-3F48-28B0-EF4C01E0F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A190FB4-C4F4-2F17-34C2-75B7BD92D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6652-019A-4109-BDF3-1FFC2BAF7843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D98EEF5-2F45-A79D-FAD5-7E057F8E7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83446D0-9EB1-C292-6E79-A1444E9A1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C2D8-F131-4832-B60A-C3678332E7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337848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7BDE9-02D6-FC6E-F81D-8FC6D7D1E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07BE898-41B6-09CF-ED09-77C4D5B31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22A8E6-5D9C-506F-D9A9-9549106EA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6652-019A-4109-BDF3-1FFC2BAF7843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80DD56A-7DE5-C95E-523C-33C617B1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F5867B-0EBD-08E8-39EB-C6EA72770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C2D8-F131-4832-B60A-C3678332E7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86296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2866DAF-D5C6-6896-57C7-FFFFE95E6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F344957-6D0D-5EF5-842B-7272824C98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AFDC97-691B-C735-565A-D979FF3FB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884BAE-5581-3437-61D3-52FECE7A64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6652-019A-4109-BDF3-1FFC2BAF7843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096EFAF-75E5-782B-22D2-A401A2B65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16E3784-69D3-BF7F-8B03-11407831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C2D8-F131-4832-B60A-C3678332E7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2376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2C5CF3-7955-EE33-5B96-08D1F2D08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31DD3F0-4B58-4605-D02A-7B6D16629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25DF9D5-CD09-73A3-396B-BB9862872D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30E51740-7971-CAAD-8F8E-F46361F2DD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849FA7E-64D7-450D-35FB-1DB1451BD5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4AB3908-F87A-8C7A-5624-7A7EEA801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6652-019A-4109-BDF3-1FFC2BAF7843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968F571-C818-CA54-CA4E-CDA1B2078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E54E556-3125-37E2-F8DA-F7D7C645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C2D8-F131-4832-B60A-C3678332E7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1780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F5657D-5858-949E-CB89-11AF2DEEC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52AD7E1-12AA-C0A6-0CD0-FBF3FE54E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6652-019A-4109-BDF3-1FFC2BAF7843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C2249A-20F0-BCA7-9A54-502E70331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1AC78AE-7C1B-D47B-4A3F-A2358465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C2D8-F131-4832-B60A-C3678332E7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2720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E816E00-3F5A-7828-B3FB-A3F0B3735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6652-019A-4109-BDF3-1FFC2BAF7843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E71B748-D6BE-A700-B074-B716B2CA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4A16FA3-8D4E-AA03-FC88-C94DC5ADA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C2D8-F131-4832-B60A-C3678332E7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09265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C368F7-83E0-5720-E8F4-97AA41BF8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E6B4167-5274-1763-75A1-34B8F655B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7C7C5D7-3A25-8DCD-2C6D-2D42F2A809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A2503B-AB9C-BFF5-BC35-B04FAE5EF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6652-019A-4109-BDF3-1FFC2BAF7843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51B6425-C491-D0AA-952D-212281257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BF20CF3-AD6A-007A-8390-6CEF4739C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C2D8-F131-4832-B60A-C3678332E7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0116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3A9834-DDD6-B4DA-59EC-0BA958983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800B851-42C0-DD6C-CFDC-B24409710B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9034C2-9202-6F8F-E96D-159A06696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8DD7AD-E1FE-5A6F-6016-FAB07F7CC8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386652-019A-4109-BDF3-1FFC2BAF7843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DE1F390-6EF1-3B48-FBB4-AB54C201F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EDD22A0-7FE3-3E38-4DF9-7DEEE7EDD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09C2D8-F131-4832-B60A-C3678332E7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58177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064CCB82-CBE1-1DB9-3EA7-7853BCBF7D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FA01154-08D2-D261-3AE7-EE465843B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33DE61-DEF1-0355-C3B6-D507400BC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386652-019A-4109-BDF3-1FFC2BAF7843}" type="datetimeFigureOut">
              <a:rPr lang="de-CH" smtClean="0"/>
              <a:t>09.04.2025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2DCA3A4-BBD4-BBC9-0FFF-0B1811F2D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9D91F5E-ED34-4A10-43FF-9B6CCE7C1A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09C2D8-F131-4832-B60A-C3678332E79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59091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71D294-09B8-2B60-2BCF-49BC4AA349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D1A6EC7A-F586-54C9-56CE-07BCC8A5BD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5180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35578FA-F628-70EF-20FA-E9728BC5E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Lageplan BBW</a:t>
            </a:r>
          </a:p>
        </p:txBody>
      </p:sp>
      <p:pic>
        <p:nvPicPr>
          <p:cNvPr id="6" name="Bildplatzhalter 5">
            <a:extLst>
              <a:ext uri="{FF2B5EF4-FFF2-40B4-BE49-F238E27FC236}">
                <a16:creationId xmlns:a16="http://schemas.microsoft.com/office/drawing/2014/main" id="{E09C77D1-CDEA-C832-90C6-0D89DB0CB0C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5535" b="5535"/>
          <a:stretch/>
        </p:blipFill>
        <p:spPr/>
      </p:pic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1C487F-D393-BCD1-1DDB-72C0AE8AEB2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de-CH" dirty="0"/>
              <a:t>Pionierstrasse 28,</a:t>
            </a:r>
          </a:p>
          <a:p>
            <a:r>
              <a:rPr lang="de-CH" dirty="0"/>
              <a:t>8400 Winterthur</a:t>
            </a:r>
          </a:p>
        </p:txBody>
      </p:sp>
    </p:spTree>
    <p:extLst>
      <p:ext uri="{BB962C8B-B14F-4D97-AF65-F5344CB8AC3E}">
        <p14:creationId xmlns:p14="http://schemas.microsoft.com/office/powerpoint/2010/main" val="3250348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B5DF1-67E6-5A15-E17A-896ACDD2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Anzahl Mitarbeiter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CA9C76A-D4BE-19A7-2426-576BBA7015C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AA2BC7-841C-29E8-382F-1012135E8BF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83700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Benutzerdefiniert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Breitbild</PresentationFormat>
  <Paragraphs>4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6" baseType="lpstr">
      <vt:lpstr>Arial</vt:lpstr>
      <vt:lpstr>Roboto</vt:lpstr>
      <vt:lpstr>Office</vt:lpstr>
      <vt:lpstr>PowerPoint-Präsentation</vt:lpstr>
      <vt:lpstr>Lageplan BBW</vt:lpstr>
      <vt:lpstr>Anzahl Mitarbeiter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Bosshard</dc:creator>
  <cp:lastModifiedBy>Matteo Bosshard</cp:lastModifiedBy>
  <cp:revision>4</cp:revision>
  <dcterms:created xsi:type="dcterms:W3CDTF">2025-04-09T06:46:56Z</dcterms:created>
  <dcterms:modified xsi:type="dcterms:W3CDTF">2025-04-09T07:05:31Z</dcterms:modified>
</cp:coreProperties>
</file>