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6" r:id="rId4"/>
    <p:sldId id="260" r:id="rId5"/>
    <p:sldId id="259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BE00E-8072-4BED-A83F-39AB507BE7EB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97F6E-20B5-4DA4-AF49-D9A25FE3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22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7F6E-20B5-4DA4-AF49-D9A25FE39D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7F6E-20B5-4DA4-AF49-D9A25FE39D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1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AA8B-5896-4296-9801-873853FBE900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C39F-162F-41CA-A94D-07CC654E1D25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5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5E84-0F3B-484A-87DE-4757D8C0ADFA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1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A406-BE09-4D9A-8110-76E79EF2F566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F50D-3F9C-4A2C-B3B5-3850242BFBA2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34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6091-93ED-46E0-8F70-01C7891EDC0C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3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66DE-8A62-4E80-BF20-6D4B748F3A11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8DC8-92E7-4315-8A01-C6DF50B95A8C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91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B4AF-19C1-474C-9E85-60E78AA53A75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1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4799-1714-4829-BBB3-1864519C0BD0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4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AF87D-448D-4128-8C64-03B0E21AC6A9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92292-7D41-4DBF-BEAF-8EC3E74AE3EB}" type="datetime1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1D878-EE52-4B42-AE5E-9D43B3484F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3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23031"/>
            <a:ext cx="9144000" cy="2387600"/>
          </a:xfrm>
        </p:spPr>
        <p:txBody>
          <a:bodyPr/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를 활용한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자동차 번호판 탐색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57715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경기인력개발원</a:t>
            </a:r>
            <a:endParaRPr lang="en-US" altLang="ko-KR" dirty="0" smtClean="0"/>
          </a:p>
          <a:p>
            <a:r>
              <a:rPr lang="ko-KR" altLang="en-US" dirty="0" smtClean="0"/>
              <a:t>최명수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55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5-2. </a:t>
            </a:r>
            <a:r>
              <a:rPr lang="ko-KR" altLang="en-US" sz="3600" dirty="0" smtClean="0"/>
              <a:t>번호판 윤곽선 추출</a:t>
            </a:r>
            <a:endParaRPr lang="en-US" altLang="ko-KR" sz="36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05441" y="1636649"/>
            <a:ext cx="11381493" cy="3221904"/>
            <a:chOff x="205441" y="1636649"/>
            <a:chExt cx="11381493" cy="3221904"/>
          </a:xfrm>
        </p:grpSpPr>
        <p:sp>
          <p:nvSpPr>
            <p:cNvPr id="16" name="오른쪽 화살표 15"/>
            <p:cNvSpPr/>
            <p:nvPr/>
          </p:nvSpPr>
          <p:spPr>
            <a:xfrm>
              <a:off x="205441" y="2999483"/>
              <a:ext cx="399751" cy="39686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16"/>
            <p:cNvSpPr/>
            <p:nvPr/>
          </p:nvSpPr>
          <p:spPr>
            <a:xfrm>
              <a:off x="6024108" y="2999483"/>
              <a:ext cx="399751" cy="39686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35" y="1636649"/>
              <a:ext cx="4838000" cy="3221902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931" y="1636649"/>
              <a:ext cx="4838003" cy="3221904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b="49317"/>
          <a:stretch/>
        </p:blipFill>
        <p:spPr>
          <a:xfrm>
            <a:off x="202343" y="5278547"/>
            <a:ext cx="5496692" cy="7676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t="81264"/>
          <a:stretch/>
        </p:blipFill>
        <p:spPr>
          <a:xfrm>
            <a:off x="202343" y="6101673"/>
            <a:ext cx="5496692" cy="2837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650" y="5440804"/>
            <a:ext cx="6107318" cy="8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6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</a:t>
            </a:r>
            <a:r>
              <a:rPr lang="ko-KR" altLang="en-US" sz="3600" dirty="0"/>
              <a:t>번호판 회전</a:t>
            </a:r>
            <a:endParaRPr lang="en-US" altLang="ko-KR" sz="36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9" y="4585669"/>
            <a:ext cx="11267805" cy="5181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92" y="2716047"/>
            <a:ext cx="3504812" cy="9134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43" y="2715352"/>
            <a:ext cx="3533192" cy="9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7. </a:t>
            </a:r>
            <a:r>
              <a:rPr lang="ko-KR" altLang="en-US" sz="3600" dirty="0" smtClean="0"/>
              <a:t>번호판 </a:t>
            </a:r>
            <a:r>
              <a:rPr lang="ko-KR" altLang="en-US" sz="3600" dirty="0"/>
              <a:t>이미지를 텍스트로 변환</a:t>
            </a:r>
            <a:endParaRPr lang="en-US" altLang="ko-KR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3" y="2274026"/>
            <a:ext cx="11212185" cy="3012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27731"/>
          <a:stretch/>
        </p:blipFill>
        <p:spPr>
          <a:xfrm>
            <a:off x="427053" y="3865518"/>
            <a:ext cx="11240893" cy="1368955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 rot="6715543">
            <a:off x="188347" y="3646179"/>
            <a:ext cx="2591252" cy="30017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41581" y="5002904"/>
            <a:ext cx="997970" cy="231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4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1029" y="14701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1029" y="171656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자동차 번호판의 번호 및 글자 읽기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자동차 번호판 인지</a:t>
            </a:r>
            <a:endParaRPr lang="en-US" altLang="ko-KR" dirty="0" smtClean="0"/>
          </a:p>
          <a:p>
            <a:pPr lvl="1">
              <a:buFontTx/>
              <a:buChar char="-"/>
            </a:pPr>
            <a:r>
              <a:rPr lang="ko-KR" altLang="en-US" dirty="0" smtClean="0"/>
              <a:t>이미지를 텍스트로 변환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D878-EE52-4B42-AE5E-9D43B3484F5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실행 환경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11029" y="1716568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Ubuntu 22.04.3 LTS</a:t>
            </a:r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-python 4.8.1.78</a:t>
            </a:r>
          </a:p>
          <a:p>
            <a:r>
              <a:rPr lang="en-US" altLang="ko-KR" dirty="0" err="1" smtClean="0"/>
              <a:t>pytesseract</a:t>
            </a:r>
            <a:r>
              <a:rPr lang="en-US" altLang="ko-KR" dirty="0" smtClean="0"/>
              <a:t> 0.3.10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2884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과정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11029" y="171656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원본 이미지를 흑백 이미지로 변경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이후의 </a:t>
            </a:r>
            <a:r>
              <a:rPr lang="en-US" altLang="ko-KR" dirty="0" smtClean="0"/>
              <a:t>OCR</a:t>
            </a:r>
            <a:r>
              <a:rPr lang="ko-KR" altLang="en-US" dirty="0" smtClean="0"/>
              <a:t>을 위한 명암 대비 개선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Gaussian Blur</a:t>
            </a:r>
            <a:r>
              <a:rPr lang="ko-KR" altLang="en-US" dirty="0" smtClean="0"/>
              <a:t>로 노이즈 제거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이미지 </a:t>
            </a:r>
            <a:r>
              <a:rPr lang="en-US" altLang="ko-KR" dirty="0" err="1" smtClean="0"/>
              <a:t>Binarization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윤곽선으로 번호판 위치 확인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번호판 회전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번호판 이미지를 텍스트로 변환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230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1. </a:t>
            </a:r>
            <a:r>
              <a:rPr lang="ko-KR" altLang="en-US" sz="3600" dirty="0"/>
              <a:t>원본 이미지를 흑백 이미지로 </a:t>
            </a:r>
            <a:r>
              <a:rPr lang="ko-KR" altLang="en-US" sz="3600" dirty="0" smtClean="0"/>
              <a:t>변경</a:t>
            </a:r>
            <a:endParaRPr lang="en-US" altLang="ko-KR" sz="36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5074" y="1884016"/>
            <a:ext cx="10836746" cy="3143990"/>
            <a:chOff x="694405" y="1688070"/>
            <a:chExt cx="10836746" cy="314399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05" y="1688070"/>
              <a:ext cx="4721007" cy="314399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0143" y="1688070"/>
              <a:ext cx="4721008" cy="3143990"/>
            </a:xfrm>
            <a:prstGeom prst="rect">
              <a:avLst/>
            </a:prstGeom>
          </p:spPr>
        </p:pic>
        <p:sp>
          <p:nvSpPr>
            <p:cNvPr id="17" name="오른쪽 화살표 16"/>
            <p:cNvSpPr/>
            <p:nvPr/>
          </p:nvSpPr>
          <p:spPr>
            <a:xfrm>
              <a:off x="5768829" y="3026799"/>
              <a:ext cx="687897" cy="4665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904" y="5600884"/>
            <a:ext cx="6461994" cy="24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이후의 </a:t>
            </a:r>
            <a:r>
              <a:rPr lang="en-US" altLang="ko-KR" sz="3600" dirty="0"/>
              <a:t>OCR</a:t>
            </a:r>
            <a:r>
              <a:rPr lang="ko-KR" altLang="en-US" sz="3600" dirty="0"/>
              <a:t>을 위한 명암 대비 개선</a:t>
            </a:r>
            <a:endParaRPr lang="en-US" altLang="ko-KR" sz="3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32" y="2665725"/>
            <a:ext cx="10565072" cy="212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3. Gaussian </a:t>
            </a:r>
            <a:r>
              <a:rPr lang="en-US" altLang="ko-KR" sz="3600" dirty="0"/>
              <a:t>Blur</a:t>
            </a:r>
            <a:r>
              <a:rPr lang="ko-KR" altLang="en-US" sz="3600" dirty="0"/>
              <a:t>로 노이즈 제거</a:t>
            </a:r>
            <a:endParaRPr lang="en-US" altLang="ko-KR" sz="3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703400" y="1884016"/>
            <a:ext cx="10818420" cy="3555432"/>
            <a:chOff x="703400" y="1884016"/>
            <a:chExt cx="10818420" cy="355543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812" y="1884016"/>
              <a:ext cx="4721008" cy="314399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00" y="1884016"/>
              <a:ext cx="4721008" cy="3143990"/>
            </a:xfrm>
            <a:prstGeom prst="rect">
              <a:avLst/>
            </a:prstGeom>
          </p:spPr>
        </p:pic>
        <p:sp>
          <p:nvSpPr>
            <p:cNvPr id="14" name="오른쪽 화살표 13"/>
            <p:cNvSpPr/>
            <p:nvPr/>
          </p:nvSpPr>
          <p:spPr>
            <a:xfrm>
              <a:off x="5759774" y="3222745"/>
              <a:ext cx="687897" cy="4665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623380" y="5070116"/>
              <a:ext cx="1075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(blurred)</a:t>
              </a:r>
              <a:endParaRPr lang="ko-KR" altLang="en-US" dirty="0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745" y="5824819"/>
            <a:ext cx="7584358" cy="3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4. </a:t>
            </a:r>
            <a:r>
              <a:rPr lang="ko-KR" altLang="en-US" sz="3600" dirty="0"/>
              <a:t>이미지 </a:t>
            </a:r>
            <a:r>
              <a:rPr lang="en-US" altLang="ko-KR" sz="3600" dirty="0" err="1" smtClean="0"/>
              <a:t>Binarization</a:t>
            </a:r>
            <a:endParaRPr lang="en-US" altLang="ko-KR" sz="3600" dirty="0"/>
          </a:p>
        </p:txBody>
      </p:sp>
      <p:grpSp>
        <p:nvGrpSpPr>
          <p:cNvPr id="5" name="그룹 4"/>
          <p:cNvGrpSpPr/>
          <p:nvPr/>
        </p:nvGrpSpPr>
        <p:grpSpPr>
          <a:xfrm>
            <a:off x="705271" y="1472574"/>
            <a:ext cx="10818420" cy="3143990"/>
            <a:chOff x="703400" y="1884016"/>
            <a:chExt cx="10818420" cy="314399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554" y="1886508"/>
              <a:ext cx="4717266" cy="314149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00" y="1884016"/>
              <a:ext cx="4721008" cy="3143990"/>
            </a:xfrm>
            <a:prstGeom prst="rect">
              <a:avLst/>
            </a:prstGeom>
          </p:spPr>
        </p:pic>
        <p:sp>
          <p:nvSpPr>
            <p:cNvPr id="17" name="오른쪽 화살표 16"/>
            <p:cNvSpPr/>
            <p:nvPr/>
          </p:nvSpPr>
          <p:spPr>
            <a:xfrm>
              <a:off x="5759773" y="3222744"/>
              <a:ext cx="687897" cy="4665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6673"/>
          <a:stretch/>
        </p:blipFill>
        <p:spPr>
          <a:xfrm>
            <a:off x="3271509" y="4814578"/>
            <a:ext cx="5668166" cy="18848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6212" y="4715552"/>
            <a:ext cx="107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(blurred)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511029" y="1470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5-1. </a:t>
            </a:r>
            <a:r>
              <a:rPr lang="ko-KR" altLang="en-US" sz="3600" dirty="0" smtClean="0"/>
              <a:t>윤곽선 찾기</a:t>
            </a:r>
            <a:endParaRPr lang="en-US" altLang="ko-KR" sz="3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444" y="5156705"/>
            <a:ext cx="4327185" cy="13748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35" y="1636648"/>
            <a:ext cx="4838001" cy="32219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32" y="1636649"/>
            <a:ext cx="4838002" cy="32219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36480"/>
          <a:stretch/>
        </p:blipFill>
        <p:spPr>
          <a:xfrm>
            <a:off x="5572936" y="5458334"/>
            <a:ext cx="6517079" cy="771633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205441" y="2999483"/>
            <a:ext cx="399751" cy="39686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024108" y="2999483"/>
            <a:ext cx="399751" cy="39686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112</Words>
  <Application>Microsoft Office PowerPoint</Application>
  <PresentationFormat>와이드스크린</PresentationFormat>
  <Paragraphs>32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OpenCV를 활용한 자동차 번호판 탐색</vt:lpstr>
      <vt:lpstr>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보드를 사용한 간단한 선풍기</dc:title>
  <dc:creator>user</dc:creator>
  <cp:lastModifiedBy>user</cp:lastModifiedBy>
  <cp:revision>49</cp:revision>
  <dcterms:created xsi:type="dcterms:W3CDTF">2023-09-26T00:32:30Z</dcterms:created>
  <dcterms:modified xsi:type="dcterms:W3CDTF">2023-12-05T06:25:38Z</dcterms:modified>
</cp:coreProperties>
</file>