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E1B6-45B0-437E-9158-381EB971DAC0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D878-EE52-4B42-AE5E-9D43B3484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18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E1B6-45B0-437E-9158-381EB971DAC0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D878-EE52-4B42-AE5E-9D43B3484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95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E1B6-45B0-437E-9158-381EB971DAC0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D878-EE52-4B42-AE5E-9D43B3484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1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E1B6-45B0-437E-9158-381EB971DAC0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D878-EE52-4B42-AE5E-9D43B3484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E1B6-45B0-437E-9158-381EB971DAC0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D878-EE52-4B42-AE5E-9D43B3484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34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E1B6-45B0-437E-9158-381EB971DAC0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D878-EE52-4B42-AE5E-9D43B3484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93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E1B6-45B0-437E-9158-381EB971DAC0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D878-EE52-4B42-AE5E-9D43B3484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E1B6-45B0-437E-9158-381EB971DAC0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D878-EE52-4B42-AE5E-9D43B3484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91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E1B6-45B0-437E-9158-381EB971DAC0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D878-EE52-4B42-AE5E-9D43B3484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71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E1B6-45B0-437E-9158-381EB971DAC0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D878-EE52-4B42-AE5E-9D43B3484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64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E1B6-45B0-437E-9158-381EB971DAC0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D878-EE52-4B42-AE5E-9D43B3484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78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DE1B6-45B0-437E-9158-381EB971DAC0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1D878-EE52-4B42-AE5E-9D43B3484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3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223031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STM32 </a:t>
            </a:r>
            <a:r>
              <a:rPr lang="ko-KR" altLang="en-US" dirty="0" smtClean="0"/>
              <a:t>보드를 사용한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간단한 선풍기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457715"/>
            <a:ext cx="9144000" cy="1655762"/>
          </a:xfrm>
        </p:spPr>
        <p:txBody>
          <a:bodyPr/>
          <a:lstStyle/>
          <a:p>
            <a:r>
              <a:rPr lang="ko-KR" altLang="en-US" dirty="0" smtClean="0"/>
              <a:t>경기인력개발원</a:t>
            </a:r>
            <a:endParaRPr lang="en-US" altLang="ko-KR" dirty="0" smtClean="0"/>
          </a:p>
          <a:p>
            <a:r>
              <a:rPr lang="ko-KR" altLang="en-US" dirty="0" smtClean="0"/>
              <a:t>최명수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555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17904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선풍기 강약 조절에 쓰일</a:t>
            </a:r>
            <a:r>
              <a:rPr lang="en-US" altLang="ko-KR" dirty="0" smtClean="0"/>
              <a:t> STM32 timer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PWM 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r>
              <a:rPr lang="ko-KR" altLang="en-US" dirty="0" smtClean="0"/>
              <a:t>선풍기 상태 표시를 위한 </a:t>
            </a:r>
            <a:r>
              <a:rPr lang="en-US" altLang="ko-KR" dirty="0" smtClean="0"/>
              <a:t>LED &amp; LCD </a:t>
            </a:r>
            <a:r>
              <a:rPr lang="ko-KR" altLang="en-US" dirty="0" smtClean="0"/>
              <a:t>제어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2779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243827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State Machine Diagram</a:t>
            </a:r>
            <a:endParaRPr lang="ko-KR" altLang="en-US" dirty="0"/>
          </a:p>
        </p:txBody>
      </p:sp>
      <p:grpSp>
        <p:nvGrpSpPr>
          <p:cNvPr id="141" name="그룹 140"/>
          <p:cNvGrpSpPr/>
          <p:nvPr/>
        </p:nvGrpSpPr>
        <p:grpSpPr>
          <a:xfrm>
            <a:off x="1240969" y="1936052"/>
            <a:ext cx="9022704" cy="4138176"/>
            <a:chOff x="1464904" y="2206640"/>
            <a:chExt cx="8230205" cy="3727630"/>
          </a:xfrm>
        </p:grpSpPr>
        <p:sp>
          <p:nvSpPr>
            <p:cNvPr id="9" name="순서도: 연결자 8"/>
            <p:cNvSpPr/>
            <p:nvPr/>
          </p:nvSpPr>
          <p:spPr>
            <a:xfrm>
              <a:off x="1464904" y="2639321"/>
              <a:ext cx="497394" cy="497394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화살표 연결선 38"/>
            <p:cNvCxnSpPr>
              <a:stCxn id="9" idx="6"/>
              <a:endCxn id="11" idx="1"/>
            </p:cNvCxnSpPr>
            <p:nvPr/>
          </p:nvCxnSpPr>
          <p:spPr>
            <a:xfrm>
              <a:off x="1962298" y="2888019"/>
              <a:ext cx="1113332" cy="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그룹 128"/>
            <p:cNvGrpSpPr/>
            <p:nvPr/>
          </p:nvGrpSpPr>
          <p:grpSpPr>
            <a:xfrm>
              <a:off x="7233010" y="2206640"/>
              <a:ext cx="2427281" cy="1362860"/>
              <a:chOff x="7145693" y="2327937"/>
              <a:chExt cx="2276670" cy="1278296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7145693" y="2327937"/>
                <a:ext cx="2276670" cy="1278296"/>
                <a:chOff x="3340359" y="2383583"/>
                <a:chExt cx="2276670" cy="1278296"/>
              </a:xfrm>
            </p:grpSpPr>
            <p:sp>
              <p:nvSpPr>
                <p:cNvPr id="23" name="순서도: 대체 처리 22"/>
                <p:cNvSpPr/>
                <p:nvPr/>
              </p:nvSpPr>
              <p:spPr>
                <a:xfrm>
                  <a:off x="3340359" y="2383583"/>
                  <a:ext cx="2276670" cy="1278296"/>
                </a:xfrm>
                <a:prstGeom prst="flowChartAlternate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4" name="직선 연결선 23"/>
                <p:cNvCxnSpPr/>
                <p:nvPr/>
              </p:nvCxnSpPr>
              <p:spPr>
                <a:xfrm>
                  <a:off x="3340359" y="2710540"/>
                  <a:ext cx="227667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3387013" y="2407233"/>
                  <a:ext cx="21180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/>
                    <a:t>Speed 1</a:t>
                  </a:r>
                  <a:endParaRPr lang="ko-KR" altLang="en-US" sz="1600" dirty="0"/>
                </a:p>
              </p:txBody>
            </p:sp>
          </p:grpSp>
          <p:sp>
            <p:nvSpPr>
              <p:cNvPr id="81" name="TextBox 80"/>
              <p:cNvSpPr txBox="1"/>
              <p:nvPr/>
            </p:nvSpPr>
            <p:spPr>
              <a:xfrm>
                <a:off x="7163145" y="2674120"/>
                <a:ext cx="1725085" cy="546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LED 1 lights up</a:t>
                </a:r>
              </a:p>
              <a:p>
                <a:r>
                  <a:rPr lang="en-US" altLang="ko-KR" sz="1200" dirty="0" smtClean="0"/>
                  <a:t>LCD displays “speed 1”</a:t>
                </a:r>
              </a:p>
              <a:p>
                <a:r>
                  <a:rPr lang="en-US" altLang="ko-KR" sz="1200" dirty="0" smtClean="0"/>
                  <a:t>fan activates at speed 1</a:t>
                </a:r>
                <a:endParaRPr lang="ko-KR" altLang="en-US" sz="1200" dirty="0"/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7267828" y="4571410"/>
              <a:ext cx="2427281" cy="1362860"/>
              <a:chOff x="7178351" y="4545975"/>
              <a:chExt cx="2276670" cy="1278296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7178351" y="4545975"/>
                <a:ext cx="2276670" cy="1278296"/>
                <a:chOff x="3340359" y="2383583"/>
                <a:chExt cx="2276670" cy="1278296"/>
              </a:xfrm>
            </p:grpSpPr>
            <p:sp>
              <p:nvSpPr>
                <p:cNvPr id="27" name="순서도: 대체 처리 26"/>
                <p:cNvSpPr/>
                <p:nvPr/>
              </p:nvSpPr>
              <p:spPr>
                <a:xfrm>
                  <a:off x="3340359" y="2383583"/>
                  <a:ext cx="2276670" cy="1278296"/>
                </a:xfrm>
                <a:prstGeom prst="flowChartAlternate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8" name="직선 연결선 27"/>
                <p:cNvCxnSpPr/>
                <p:nvPr/>
              </p:nvCxnSpPr>
              <p:spPr>
                <a:xfrm>
                  <a:off x="3340359" y="2710540"/>
                  <a:ext cx="227667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3387013" y="2407233"/>
                  <a:ext cx="21180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/>
                    <a:t>Speed 2</a:t>
                  </a:r>
                  <a:endParaRPr lang="ko-KR" altLang="en-US" sz="1600" dirty="0"/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>
              <a:xfrm>
                <a:off x="7200121" y="4898223"/>
                <a:ext cx="1609086" cy="562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LED 2 lights up</a:t>
                </a:r>
                <a:endParaRPr lang="en-US" altLang="ko-KR" sz="1200" dirty="0" smtClean="0"/>
              </a:p>
              <a:p>
                <a:r>
                  <a:rPr lang="en-US" altLang="ko-KR" sz="1200" dirty="0" smtClean="0"/>
                  <a:t>LCD displays “speed </a:t>
                </a:r>
                <a:r>
                  <a:rPr lang="en-US" altLang="ko-KR" sz="1200" dirty="0"/>
                  <a:t>2</a:t>
                </a:r>
                <a:r>
                  <a:rPr lang="en-US" altLang="ko-KR" sz="1200" dirty="0" smtClean="0"/>
                  <a:t>”</a:t>
                </a:r>
              </a:p>
              <a:p>
                <a:r>
                  <a:rPr lang="en-US" altLang="ko-KR" sz="1200" dirty="0" smtClean="0"/>
                  <a:t>fan activates at speed 2</a:t>
                </a:r>
                <a:endParaRPr lang="ko-KR" altLang="en-US" sz="1200" dirty="0" smtClean="0"/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>
              <a:off x="3110449" y="4571410"/>
              <a:ext cx="2427281" cy="1362860"/>
              <a:chOff x="3278933" y="4545975"/>
              <a:chExt cx="2276670" cy="1278296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3278933" y="4545975"/>
                <a:ext cx="2276670" cy="1278296"/>
                <a:chOff x="3340359" y="2383583"/>
                <a:chExt cx="2276670" cy="1278296"/>
              </a:xfrm>
            </p:grpSpPr>
            <p:sp>
              <p:nvSpPr>
                <p:cNvPr id="31" name="순서도: 대체 처리 30"/>
                <p:cNvSpPr/>
                <p:nvPr/>
              </p:nvSpPr>
              <p:spPr>
                <a:xfrm>
                  <a:off x="3340359" y="2383583"/>
                  <a:ext cx="2276670" cy="1278296"/>
                </a:xfrm>
                <a:prstGeom prst="flowChartAlternate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2" name="직선 연결선 31"/>
                <p:cNvCxnSpPr/>
                <p:nvPr/>
              </p:nvCxnSpPr>
              <p:spPr>
                <a:xfrm>
                  <a:off x="3340359" y="2710540"/>
                  <a:ext cx="227667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/>
                <p:cNvSpPr txBox="1"/>
                <p:nvPr/>
              </p:nvSpPr>
              <p:spPr>
                <a:xfrm>
                  <a:off x="3387013" y="2407233"/>
                  <a:ext cx="21180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/>
                    <a:t>Speed 3</a:t>
                  </a:r>
                  <a:endParaRPr lang="ko-KR" altLang="en-US" sz="1600" dirty="0"/>
                </a:p>
              </p:txBody>
            </p:sp>
          </p:grpSp>
          <p:sp>
            <p:nvSpPr>
              <p:cNvPr id="84" name="TextBox 83"/>
              <p:cNvSpPr txBox="1"/>
              <p:nvPr/>
            </p:nvSpPr>
            <p:spPr>
              <a:xfrm>
                <a:off x="3291178" y="4902772"/>
                <a:ext cx="1609086" cy="562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LED 3 lights up</a:t>
                </a:r>
                <a:endParaRPr lang="en-US" altLang="ko-KR" sz="1200" dirty="0" smtClean="0"/>
              </a:p>
              <a:p>
                <a:r>
                  <a:rPr lang="en-US" altLang="ko-KR" sz="1200" dirty="0" smtClean="0"/>
                  <a:t>LCD displays “speed </a:t>
                </a:r>
                <a:r>
                  <a:rPr lang="en-US" altLang="ko-KR" sz="1200" dirty="0"/>
                  <a:t>3</a:t>
                </a:r>
                <a:r>
                  <a:rPr lang="en-US" altLang="ko-KR" sz="1200" dirty="0" smtClean="0"/>
                  <a:t>”</a:t>
                </a:r>
              </a:p>
              <a:p>
                <a:r>
                  <a:rPr lang="en-US" altLang="ko-KR" sz="1200" dirty="0" smtClean="0"/>
                  <a:t>fan activates at speed 3</a:t>
                </a:r>
                <a:endParaRPr lang="ko-KR" altLang="en-US" sz="1200" dirty="0" smtClean="0"/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5502911" y="2533407"/>
              <a:ext cx="1726779" cy="658133"/>
              <a:chOff x="5522945" y="2634428"/>
              <a:chExt cx="1619634" cy="617296"/>
            </a:xfrm>
          </p:grpSpPr>
          <p:cxnSp>
            <p:nvCxnSpPr>
              <p:cNvPr id="37" name="직선 화살표 연결선 36"/>
              <p:cNvCxnSpPr/>
              <p:nvPr/>
            </p:nvCxnSpPr>
            <p:spPr>
              <a:xfrm>
                <a:off x="5531497" y="2878493"/>
                <a:ext cx="1611082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화살표 연결선 61"/>
              <p:cNvCxnSpPr/>
              <p:nvPr/>
            </p:nvCxnSpPr>
            <p:spPr>
              <a:xfrm flipH="1" flipV="1">
                <a:off x="5522945" y="3003061"/>
                <a:ext cx="1619634" cy="10572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5928069" y="2634428"/>
                <a:ext cx="94769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Press Button 1</a:t>
                </a:r>
                <a:endParaRPr lang="ko-KR" altLang="en-US" sz="900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5928069" y="3020892"/>
                <a:ext cx="94769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Press Button 0</a:t>
                </a:r>
                <a:endParaRPr lang="ko-KR" altLang="en-US" sz="900" dirty="0"/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5287038" y="3366376"/>
              <a:ext cx="2364686" cy="1408159"/>
              <a:chOff x="5320468" y="3415712"/>
              <a:chExt cx="2217959" cy="1320784"/>
            </a:xfrm>
          </p:grpSpPr>
          <p:cxnSp>
            <p:nvCxnSpPr>
              <p:cNvPr id="85" name="직선 화살표 연결선 84"/>
              <p:cNvCxnSpPr/>
              <p:nvPr/>
            </p:nvCxnSpPr>
            <p:spPr>
              <a:xfrm>
                <a:off x="5531497" y="3415712"/>
                <a:ext cx="1740841" cy="117311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화살표 연결선 90"/>
              <p:cNvCxnSpPr/>
              <p:nvPr/>
            </p:nvCxnSpPr>
            <p:spPr>
              <a:xfrm flipH="1" flipV="1">
                <a:off x="5443635" y="3553619"/>
                <a:ext cx="1734716" cy="1182877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화살표 연결선 94"/>
              <p:cNvCxnSpPr/>
              <p:nvPr/>
            </p:nvCxnSpPr>
            <p:spPr>
              <a:xfrm flipH="1">
                <a:off x="5564155" y="3585580"/>
                <a:ext cx="1702058" cy="1108428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화살표 연결선 97"/>
              <p:cNvCxnSpPr/>
              <p:nvPr/>
            </p:nvCxnSpPr>
            <p:spPr>
              <a:xfrm flipV="1">
                <a:off x="5467350" y="3462260"/>
                <a:ext cx="1702449" cy="1108753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 rot="1997081">
                <a:off x="6590732" y="4158628"/>
                <a:ext cx="94769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Press Button 2</a:t>
                </a:r>
                <a:endParaRPr lang="ko-KR" altLang="en-US" sz="9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 rot="2001342">
                <a:off x="6275292" y="4473098"/>
                <a:ext cx="94769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Press Button 0</a:t>
                </a:r>
                <a:endParaRPr lang="ko-KR" altLang="en-US" sz="9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 rot="19655780">
                <a:off x="5320468" y="4080675"/>
                <a:ext cx="94769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Press Button 1</a:t>
                </a:r>
                <a:endParaRPr lang="ko-KR" altLang="en-US" sz="900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 rot="19655780">
                <a:off x="5592565" y="4417829"/>
                <a:ext cx="94769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Press Button 3</a:t>
                </a:r>
                <a:endParaRPr lang="ko-KR" altLang="en-US" sz="900" dirty="0"/>
              </a:p>
            </p:txBody>
          </p:sp>
        </p:grpSp>
        <p:grpSp>
          <p:nvGrpSpPr>
            <p:cNvPr id="134" name="그룹 133"/>
            <p:cNvGrpSpPr/>
            <p:nvPr/>
          </p:nvGrpSpPr>
          <p:grpSpPr>
            <a:xfrm>
              <a:off x="3251019" y="3557137"/>
              <a:ext cx="2130100" cy="1040967"/>
              <a:chOff x="3410781" y="3594637"/>
              <a:chExt cx="1997929" cy="976376"/>
            </a:xfrm>
          </p:grpSpPr>
          <p:cxnSp>
            <p:nvCxnSpPr>
              <p:cNvPr id="109" name="직선 화살표 연결선 108"/>
              <p:cNvCxnSpPr/>
              <p:nvPr/>
            </p:nvCxnSpPr>
            <p:spPr>
              <a:xfrm>
                <a:off x="4252913" y="3606233"/>
                <a:ext cx="2117" cy="96478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화살표 연결선 111"/>
              <p:cNvCxnSpPr/>
              <p:nvPr/>
            </p:nvCxnSpPr>
            <p:spPr>
              <a:xfrm flipV="1">
                <a:off x="4440257" y="3594637"/>
                <a:ext cx="1339" cy="955188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Box 118"/>
              <p:cNvSpPr txBox="1"/>
              <p:nvPr/>
            </p:nvSpPr>
            <p:spPr>
              <a:xfrm>
                <a:off x="4461015" y="3957605"/>
                <a:ext cx="94769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Press Button 0</a:t>
                </a:r>
                <a:endParaRPr lang="ko-KR" altLang="en-US" sz="900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3410781" y="3960237"/>
                <a:ext cx="94769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Press Button 3</a:t>
                </a:r>
                <a:endParaRPr lang="ko-KR" altLang="en-US" sz="900" dirty="0"/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7525040" y="3562198"/>
              <a:ext cx="2166802" cy="1040967"/>
              <a:chOff x="7419603" y="3599384"/>
              <a:chExt cx="2032354" cy="976376"/>
            </a:xfrm>
          </p:grpSpPr>
          <p:cxnSp>
            <p:nvCxnSpPr>
              <p:cNvPr id="121" name="직선 화살표 연결선 120"/>
              <p:cNvCxnSpPr/>
              <p:nvPr/>
            </p:nvCxnSpPr>
            <p:spPr>
              <a:xfrm>
                <a:off x="8282493" y="3610980"/>
                <a:ext cx="2117" cy="96478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화살표 연결선 121"/>
              <p:cNvCxnSpPr/>
              <p:nvPr/>
            </p:nvCxnSpPr>
            <p:spPr>
              <a:xfrm flipV="1">
                <a:off x="8469837" y="3599384"/>
                <a:ext cx="1339" cy="955188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8504262" y="3953900"/>
                <a:ext cx="94769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Press Button 1</a:t>
                </a:r>
                <a:endParaRPr lang="ko-KR" altLang="en-US" sz="900" dirty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7419603" y="3953900"/>
                <a:ext cx="94769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Press Button 2</a:t>
                </a:r>
                <a:endParaRPr lang="ko-KR" altLang="en-US" sz="900" dirty="0"/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5533125" y="5104237"/>
              <a:ext cx="1726779" cy="646588"/>
              <a:chOff x="5551284" y="5045740"/>
              <a:chExt cx="1619634" cy="606468"/>
            </a:xfrm>
          </p:grpSpPr>
          <p:cxnSp>
            <p:nvCxnSpPr>
              <p:cNvPr id="125" name="직선 화살표 연결선 124"/>
              <p:cNvCxnSpPr/>
              <p:nvPr/>
            </p:nvCxnSpPr>
            <p:spPr>
              <a:xfrm>
                <a:off x="5559836" y="5277946"/>
                <a:ext cx="1611082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화살표 연결선 125"/>
              <p:cNvCxnSpPr/>
              <p:nvPr/>
            </p:nvCxnSpPr>
            <p:spPr>
              <a:xfrm flipH="1" flipV="1">
                <a:off x="5551284" y="5402514"/>
                <a:ext cx="1619634" cy="10572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TextBox 126"/>
              <p:cNvSpPr txBox="1"/>
              <p:nvPr/>
            </p:nvSpPr>
            <p:spPr>
              <a:xfrm>
                <a:off x="5971023" y="5045740"/>
                <a:ext cx="94769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Press Button 2</a:t>
                </a:r>
                <a:endParaRPr lang="ko-KR" altLang="en-US" sz="900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5971023" y="5421376"/>
                <a:ext cx="94769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Press Button 3</a:t>
                </a:r>
                <a:endParaRPr lang="ko-KR" altLang="en-US" sz="900" dirty="0"/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3075630" y="2206640"/>
              <a:ext cx="2427281" cy="1362860"/>
              <a:chOff x="3075630" y="2206640"/>
              <a:chExt cx="2427281" cy="1362860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3075630" y="2206640"/>
                <a:ext cx="2427281" cy="1362860"/>
                <a:chOff x="3340359" y="2383583"/>
                <a:chExt cx="2276670" cy="1278296"/>
              </a:xfrm>
            </p:grpSpPr>
            <p:sp>
              <p:nvSpPr>
                <p:cNvPr id="11" name="순서도: 대체 처리 10"/>
                <p:cNvSpPr/>
                <p:nvPr/>
              </p:nvSpPr>
              <p:spPr>
                <a:xfrm>
                  <a:off x="3340359" y="2383583"/>
                  <a:ext cx="2276670" cy="1278296"/>
                </a:xfrm>
                <a:prstGeom prst="flowChartAlternate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>
                  <a:off x="3340359" y="2710540"/>
                  <a:ext cx="227667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3387013" y="2407233"/>
                  <a:ext cx="21180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/>
                    <a:t>Stopped</a:t>
                  </a:r>
                  <a:endParaRPr lang="ko-KR" altLang="en-US" sz="1600" dirty="0"/>
                </a:p>
              </p:txBody>
            </p:sp>
          </p:grpSp>
          <p:sp>
            <p:nvSpPr>
              <p:cNvPr id="138" name="TextBox 137"/>
              <p:cNvSpPr txBox="1"/>
              <p:nvPr/>
            </p:nvSpPr>
            <p:spPr>
              <a:xfrm>
                <a:off x="3121901" y="2587040"/>
                <a:ext cx="1662176" cy="249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LCD displays “Stopped”</a:t>
                </a:r>
                <a:endParaRPr lang="ko-KR" alt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9463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 Summary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800669" y="1875452"/>
            <a:ext cx="4590662" cy="4310743"/>
            <a:chOff x="3610947" y="2001969"/>
            <a:chExt cx="4590662" cy="4090922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610947" y="2202025"/>
              <a:ext cx="4590662" cy="3890866"/>
            </a:xfrm>
            <a:prstGeom prst="roundRect">
              <a:avLst>
                <a:gd name="adj" fmla="val 8247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142794" y="2050402"/>
              <a:ext cx="1259630" cy="30324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05974" y="2001969"/>
              <a:ext cx="9332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/>
                <a:t>main.c</a:t>
              </a:r>
              <a:endParaRPr lang="ko-KR" altLang="en-US" sz="200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943738" y="4198883"/>
            <a:ext cx="4313854" cy="1831801"/>
            <a:chOff x="3610947" y="1614430"/>
            <a:chExt cx="4590662" cy="4478461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610947" y="2202025"/>
              <a:ext cx="4590662" cy="389086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142794" y="2050404"/>
              <a:ext cx="1467259" cy="27639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51907" y="1614430"/>
              <a:ext cx="1249033" cy="9782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w</a:t>
              </a:r>
              <a:r>
                <a:rPr lang="en-US" altLang="ko-KR" sz="2000" dirty="0" smtClean="0"/>
                <a:t>hile (1)</a:t>
              </a:r>
              <a:endParaRPr lang="ko-KR" altLang="en-US" sz="20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006082" y="50502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100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127</Words>
  <Application>Microsoft Office PowerPoint</Application>
  <PresentationFormat>와이드스크린</PresentationFormat>
  <Paragraphs>37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STM32 보드를 사용한 간단한 선풍기</vt:lpstr>
      <vt:lpstr>목표</vt:lpstr>
      <vt:lpstr>State Machine Diagram</vt:lpstr>
      <vt:lpstr>Code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STM32 보드를 사용한 간단한 선풍기</dc:title>
  <dc:creator>user</dc:creator>
  <cp:lastModifiedBy>user</cp:lastModifiedBy>
  <cp:revision>16</cp:revision>
  <dcterms:created xsi:type="dcterms:W3CDTF">2023-09-26T00:32:30Z</dcterms:created>
  <dcterms:modified xsi:type="dcterms:W3CDTF">2023-09-26T08:14:27Z</dcterms:modified>
</cp:coreProperties>
</file>