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8374623-7F64-400D-AF0B-5A899D2A5A35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78ABBEC-CF1E-4736-8093-2460AE1217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项目名称：千库网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</a:t>
            </a:r>
            <a:r>
              <a:rPr lang="zh-CN" altLang="en-US" dirty="0" smtClean="0"/>
              <a:t>姓名：徐勇杰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班级：前端一班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9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zh-CN" altLang="en-US" dirty="0" smtClean="0"/>
              <a:t>项目效果展示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 smtClean="0"/>
              <a:t>、项目</a:t>
            </a:r>
            <a:r>
              <a:rPr lang="zh-CN" altLang="en-US" dirty="0"/>
              <a:t>主要使用的</a:t>
            </a:r>
            <a:r>
              <a:rPr lang="zh-CN" altLang="en-US" dirty="0" smtClean="0"/>
              <a:t>内容</a:t>
            </a:r>
            <a:endParaRPr lang="en-US" altLang="zh-CN" dirty="0"/>
          </a:p>
          <a:p>
            <a:r>
              <a:rPr lang="zh-CN" altLang="en-US" dirty="0"/>
              <a:t>三、遇到的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474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二、项目主要使用的内容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中的弹出菜单和过渡效果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制作滑过出现不同的颜色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制作选项卡和淡入淡出的轮播图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658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564904"/>
            <a:ext cx="6965245" cy="1202485"/>
          </a:xfrm>
        </p:spPr>
        <p:txBody>
          <a:bodyPr/>
          <a:lstStyle/>
          <a:p>
            <a:r>
              <a:rPr lang="zh-CN" altLang="en-US" dirty="0" smtClean="0"/>
              <a:t>谢谢观赏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65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图钉">
  <a:themeElements>
    <a:clrScheme name="图钉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图钉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图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138</TotalTime>
  <Words>66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图钉</vt:lpstr>
      <vt:lpstr>项目名称：千库网</vt:lpstr>
      <vt:lpstr>PowerPoint 演示文稿</vt:lpstr>
      <vt:lpstr>二、项目主要使用的内容</vt:lpstr>
      <vt:lpstr>谢谢观赏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项目名称：千库网</dc:title>
  <dc:creator>China</dc:creator>
  <cp:lastModifiedBy>China</cp:lastModifiedBy>
  <cp:revision>15</cp:revision>
  <dcterms:created xsi:type="dcterms:W3CDTF">2018-10-18T02:36:38Z</dcterms:created>
  <dcterms:modified xsi:type="dcterms:W3CDTF">2018-10-19T01:09:41Z</dcterms:modified>
</cp:coreProperties>
</file>