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0"/>
  </p:notesMasterIdLst>
  <p:handoutMasterIdLst>
    <p:handoutMasterId r:id="rId21"/>
  </p:handoutMasterIdLst>
  <p:sldIdLst>
    <p:sldId id="261" r:id="rId5"/>
    <p:sldId id="262" r:id="rId6"/>
    <p:sldId id="263" r:id="rId7"/>
    <p:sldId id="265" r:id="rId8"/>
    <p:sldId id="264" r:id="rId9"/>
    <p:sldId id="266" r:id="rId10"/>
    <p:sldId id="267" r:id="rId11"/>
    <p:sldId id="272" r:id="rId12"/>
    <p:sldId id="268" r:id="rId13"/>
    <p:sldId id="273" r:id="rId14"/>
    <p:sldId id="271" r:id="rId15"/>
    <p:sldId id="269" r:id="rId16"/>
    <p:sldId id="274" r:id="rId17"/>
    <p:sldId id="270" r:id="rId18"/>
    <p:sldId id="275" r:id="rId19"/>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0C42"/>
    <a:srgbClr val="A80039"/>
    <a:srgbClr val="C44C4C"/>
    <a:srgbClr val="969696"/>
    <a:srgbClr val="00AB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353" autoAdjust="0"/>
  </p:normalViewPr>
  <p:slideViewPr>
    <p:cSldViewPr snapToGrid="0">
      <p:cViewPr varScale="1">
        <p:scale>
          <a:sx n="64" d="100"/>
          <a:sy n="64" d="100"/>
        </p:scale>
        <p:origin x="96" y="490"/>
      </p:cViewPr>
      <p:guideLst>
        <p:guide orient="horz" pos="2160"/>
        <p:guide pos="2880"/>
      </p:guideLst>
    </p:cSldViewPr>
  </p:slideViewPr>
  <p:notesTextViewPr>
    <p:cViewPr>
      <p:scale>
        <a:sx n="100" d="100"/>
        <a:sy n="100" d="100"/>
      </p:scale>
      <p:origin x="0" y="0"/>
    </p:cViewPr>
  </p:notesTextViewPr>
  <p:notesViewPr>
    <p:cSldViewPr snapToGrid="0">
      <p:cViewPr varScale="1">
        <p:scale>
          <a:sx n="66" d="100"/>
          <a:sy n="66" d="100"/>
        </p:scale>
        <p:origin x="313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BE" dirty="0"/>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BBAE6744-50FF-4EAC-B8F6-50FAD023CFA1}" type="datetimeFigureOut">
              <a:rPr lang="fr-FR"/>
              <a:pPr>
                <a:defRPr/>
              </a:pPr>
              <a:t>07/06/2022</a:t>
            </a:fld>
            <a:endParaRPr lang="fr-BE"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BE"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57B4D2A2-2AC2-47F8-A6A5-A7DD71C98464}" type="slidenum">
              <a:rPr lang="fr-BE"/>
              <a:pPr>
                <a:defRPr/>
              </a:pPr>
              <a:t>‹N°›</a:t>
            </a:fld>
            <a:endParaRPr lang="fr-BE" dirty="0"/>
          </a:p>
        </p:txBody>
      </p:sp>
    </p:spTree>
    <p:extLst>
      <p:ext uri="{BB962C8B-B14F-4D97-AF65-F5344CB8AC3E}">
        <p14:creationId xmlns:p14="http://schemas.microsoft.com/office/powerpoint/2010/main" val="32937136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BE"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FE4DB1C-F76D-47A0-9DEA-1E750A360BE4}" type="datetimeFigureOut">
              <a:rPr lang="fr-FR"/>
              <a:pPr>
                <a:defRPr/>
              </a:pPr>
              <a:t>07/06/2022</a:t>
            </a:fld>
            <a:endParaRPr lang="fr-BE"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BE" noProof="0"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dirty="0"/>
              <a:t>Cliquez pour modifier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endParaRPr lang="fr-BE" noProof="0"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BE"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BD7F7ECF-42F4-4999-8AB5-B9CFFB894227}" type="slidenum">
              <a:rPr lang="fr-BE"/>
              <a:pPr>
                <a:defRPr/>
              </a:pPr>
              <a:t>‹N°›</a:t>
            </a:fld>
            <a:endParaRPr lang="fr-BE" dirty="0"/>
          </a:p>
        </p:txBody>
      </p:sp>
    </p:spTree>
    <p:extLst>
      <p:ext uri="{BB962C8B-B14F-4D97-AF65-F5344CB8AC3E}">
        <p14:creationId xmlns:p14="http://schemas.microsoft.com/office/powerpoint/2010/main" val="22452533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2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2.tif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4.tif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8.tif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g"/><Relationship Id="rId1" Type="http://schemas.openxmlformats.org/officeDocument/2006/relationships/slideMaster" Target="../slideMasters/slideMaster1.xml"/><Relationship Id="rId4" Type="http://schemas.openxmlformats.org/officeDocument/2006/relationships/image" Target="../media/image20.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medecine &amp; pharmacie">
    <p:spTree>
      <p:nvGrpSpPr>
        <p:cNvPr id="1" name=""/>
        <p:cNvGrpSpPr/>
        <p:nvPr/>
      </p:nvGrpSpPr>
      <p:grpSpPr>
        <a:xfrm>
          <a:off x="0" y="0"/>
          <a:ext cx="0" cy="0"/>
          <a:chOff x="0" y="0"/>
          <a:chExt cx="0" cy="0"/>
        </a:xfrm>
      </p:grpSpPr>
      <p:pic>
        <p:nvPicPr>
          <p:cNvPr id="6" name="Picture 3"/>
          <p:cNvPicPr>
            <a:picLocks noChangeAspect="1" noChangeArrowheads="1"/>
          </p:cNvPicPr>
          <p:nvPr userDrawn="1"/>
        </p:nvPicPr>
        <p:blipFill>
          <a:blip r:embed="rId2" cstate="print"/>
          <a:srcRect/>
          <a:stretch>
            <a:fillRect/>
          </a:stretch>
        </p:blipFill>
        <p:spPr bwMode="auto">
          <a:xfrm>
            <a:off x="285750" y="185738"/>
            <a:ext cx="1704975" cy="584200"/>
          </a:xfrm>
          <a:prstGeom prst="rect">
            <a:avLst/>
          </a:prstGeom>
          <a:noFill/>
          <a:ln w="9525">
            <a:noFill/>
            <a:miter lim="800000"/>
            <a:headEnd/>
            <a:tailEnd/>
          </a:ln>
        </p:spPr>
      </p:pic>
      <p:pic>
        <p:nvPicPr>
          <p:cNvPr id="8" name="Imag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2283619" y="511175"/>
            <a:ext cx="6718300" cy="1679575"/>
          </a:xfrm>
          <a:prstGeom prst="rect">
            <a:avLst/>
          </a:prstGeom>
          <a:noFill/>
          <a:ln w="9525">
            <a:noFill/>
            <a:miter lim="800000"/>
            <a:headEnd/>
            <a:tailEnd/>
          </a:ln>
        </p:spPr>
      </p:pic>
      <p:sp>
        <p:nvSpPr>
          <p:cNvPr id="3" name="Sous-titre 2"/>
          <p:cNvSpPr>
            <a:spLocks noGrp="1"/>
          </p:cNvSpPr>
          <p:nvPr>
            <p:ph type="subTitle" idx="1"/>
          </p:nvPr>
        </p:nvSpPr>
        <p:spPr>
          <a:xfrm>
            <a:off x="2181225" y="3686176"/>
            <a:ext cx="6800850" cy="542924"/>
          </a:xfrm>
        </p:spPr>
        <p:txBody>
          <a:bodyPr>
            <a:noAutofit/>
          </a:bodyPr>
          <a:lstStyle>
            <a:lvl1pPr marL="342900" indent="-342900" algn="l">
              <a:buNone/>
              <a:defRPr kumimoji="0" lang="fr-BE" sz="4000" b="0" i="0" u="none" strike="noStrike" kern="1200" cap="none" spc="0" normalizeH="0" baseline="0" noProof="0" dirty="0" smtClean="0">
                <a:ln>
                  <a:noFill/>
                </a:ln>
                <a:solidFill>
                  <a:srgbClr val="808080"/>
                </a:solidFill>
                <a:effectLst/>
                <a:uLnTx/>
                <a:uFillTx/>
                <a:latin typeface="Calibri" pitchFamily="34" charset="0"/>
                <a:ea typeface="Calibri" pitchFamily="34"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a:t>Cliquez pour modifier le style des sous-titres du masque</a:t>
            </a:r>
            <a:endParaRPr lang="fr-BE" dirty="0"/>
          </a:p>
        </p:txBody>
      </p:sp>
      <p:sp>
        <p:nvSpPr>
          <p:cNvPr id="15" name="Titre 14"/>
          <p:cNvSpPr>
            <a:spLocks noGrp="1"/>
          </p:cNvSpPr>
          <p:nvPr>
            <p:ph type="title"/>
          </p:nvPr>
        </p:nvSpPr>
        <p:spPr>
          <a:xfrm>
            <a:off x="2181225" y="2370138"/>
            <a:ext cx="6829425" cy="1306512"/>
          </a:xfrm>
        </p:spPr>
        <p:txBody>
          <a:bodyPr>
            <a:noAutofit/>
          </a:bodyPr>
          <a:lstStyle>
            <a:lvl1pPr>
              <a:defRPr kumimoji="0" lang="fr-BE" sz="5400" b="1" i="0" u="none" strike="noStrike" kern="1200" cap="none" spc="0" normalizeH="0" baseline="0" noProof="0" dirty="0" smtClean="0">
                <a:ln>
                  <a:noFill/>
                </a:ln>
                <a:solidFill>
                  <a:schemeClr val="accent2"/>
                </a:solidFill>
                <a:effectLst/>
                <a:uLnTx/>
                <a:uFillTx/>
                <a:latin typeface="Calibri" pitchFamily="34" charset="0"/>
                <a:ea typeface="Calibri" pitchFamily="34" charset="0"/>
                <a:cs typeface="Times New Roman" pitchFamily="18" charset="0"/>
              </a:defRPr>
            </a:lvl1pPr>
          </a:lstStyle>
          <a:p>
            <a:pPr lvl="0"/>
            <a:r>
              <a:rPr lang="fr-FR" dirty="0"/>
              <a:t>Cliquez pour modifier le style du titre</a:t>
            </a:r>
            <a:endParaRPr lang="fr-BE" dirty="0"/>
          </a:p>
        </p:txBody>
      </p:sp>
      <p:sp>
        <p:nvSpPr>
          <p:cNvPr id="16" name="Espace réservé du texte 15"/>
          <p:cNvSpPr>
            <a:spLocks noGrp="1"/>
          </p:cNvSpPr>
          <p:nvPr>
            <p:ph type="body" sz="quarter" idx="10"/>
          </p:nvPr>
        </p:nvSpPr>
        <p:spPr>
          <a:xfrm>
            <a:off x="2181225" y="4905375"/>
            <a:ext cx="6781800" cy="457200"/>
          </a:xfrm>
        </p:spPr>
        <p:txBody>
          <a:bodyPr/>
          <a:lstStyle>
            <a:lvl1pPr>
              <a:buNone/>
              <a:defRPr sz="2000"/>
            </a:lvl1pPr>
          </a:lstStyle>
          <a:p>
            <a:pPr lvl="0"/>
            <a:r>
              <a:rPr lang="fr-FR"/>
              <a:t>Cliquez pour modifier les styles du texte du masque</a:t>
            </a:r>
          </a:p>
        </p:txBody>
      </p:sp>
      <p:sp>
        <p:nvSpPr>
          <p:cNvPr id="18" name="Espace réservé du texte 17"/>
          <p:cNvSpPr>
            <a:spLocks noGrp="1"/>
          </p:cNvSpPr>
          <p:nvPr>
            <p:ph type="body" sz="quarter" idx="11"/>
          </p:nvPr>
        </p:nvSpPr>
        <p:spPr>
          <a:xfrm>
            <a:off x="2181225" y="4495800"/>
            <a:ext cx="6791325" cy="409575"/>
          </a:xfrm>
        </p:spPr>
        <p:txBody>
          <a:bodyPr>
            <a:noAutofit/>
          </a:bodyPr>
          <a:lstStyle>
            <a:lvl1pPr>
              <a:buNone/>
              <a:defRPr sz="2800"/>
            </a:lvl1pPr>
          </a:lstStyle>
          <a:p>
            <a:pPr lvl="0"/>
            <a:r>
              <a:rPr lang="fr-FR"/>
              <a:t>Cliquez pour modifier les styles du texte du masque</a:t>
            </a:r>
          </a:p>
        </p:txBody>
      </p:sp>
      <p:pic>
        <p:nvPicPr>
          <p:cNvPr id="10" name="Picture 2"/>
          <p:cNvPicPr>
            <a:picLocks noChangeAspect="1" noChangeArrowheads="1"/>
          </p:cNvPicPr>
          <p:nvPr userDrawn="1"/>
        </p:nvPicPr>
        <p:blipFill>
          <a:blip r:embed="rId4" cstate="print"/>
          <a:srcRect/>
          <a:stretch>
            <a:fillRect/>
          </a:stretch>
        </p:blipFill>
        <p:spPr bwMode="auto">
          <a:xfrm>
            <a:off x="139337" y="5780956"/>
            <a:ext cx="1870438" cy="834146"/>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Architecture">
    <p:spTree>
      <p:nvGrpSpPr>
        <p:cNvPr id="1" name=""/>
        <p:cNvGrpSpPr/>
        <p:nvPr/>
      </p:nvGrpSpPr>
      <p:grpSpPr>
        <a:xfrm>
          <a:off x="0" y="0"/>
          <a:ext cx="0" cy="0"/>
          <a:chOff x="0" y="0"/>
          <a:chExt cx="0" cy="0"/>
        </a:xfrm>
      </p:grpSpPr>
      <p:pic>
        <p:nvPicPr>
          <p:cNvPr id="6" name="Picture 3"/>
          <p:cNvPicPr>
            <a:picLocks noChangeAspect="1" noChangeArrowheads="1"/>
          </p:cNvPicPr>
          <p:nvPr userDrawn="1"/>
        </p:nvPicPr>
        <p:blipFill>
          <a:blip r:embed="rId2" cstate="print"/>
          <a:srcRect/>
          <a:stretch>
            <a:fillRect/>
          </a:stretch>
        </p:blipFill>
        <p:spPr bwMode="auto">
          <a:xfrm>
            <a:off x="285750" y="185738"/>
            <a:ext cx="1704975" cy="584200"/>
          </a:xfrm>
          <a:prstGeom prst="rect">
            <a:avLst/>
          </a:prstGeom>
          <a:noFill/>
          <a:ln w="9525">
            <a:noFill/>
            <a:miter lim="800000"/>
            <a:headEnd/>
            <a:tailEnd/>
          </a:ln>
        </p:spPr>
      </p:pic>
      <p:pic>
        <p:nvPicPr>
          <p:cNvPr id="7" name="Imag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2298701" y="515938"/>
            <a:ext cx="6699248" cy="1674812"/>
          </a:xfrm>
          <a:prstGeom prst="rect">
            <a:avLst/>
          </a:prstGeom>
          <a:noFill/>
          <a:ln w="9525">
            <a:noFill/>
            <a:miter lim="800000"/>
            <a:headEnd/>
            <a:tailEnd/>
          </a:ln>
        </p:spPr>
      </p:pic>
      <p:sp>
        <p:nvSpPr>
          <p:cNvPr id="3" name="Sous-titre 2"/>
          <p:cNvSpPr>
            <a:spLocks noGrp="1"/>
          </p:cNvSpPr>
          <p:nvPr>
            <p:ph type="subTitle" idx="1"/>
          </p:nvPr>
        </p:nvSpPr>
        <p:spPr>
          <a:xfrm>
            <a:off x="2181225" y="3686176"/>
            <a:ext cx="6800850" cy="542924"/>
          </a:xfrm>
        </p:spPr>
        <p:txBody>
          <a:bodyPr>
            <a:noAutofit/>
          </a:bodyPr>
          <a:lstStyle>
            <a:lvl1pPr marL="342900" indent="-342900" algn="l">
              <a:buNone/>
              <a:defRPr kumimoji="0" lang="fr-BE" sz="4000" b="0" i="0" u="none" strike="noStrike" kern="1200" cap="none" spc="0" normalizeH="0" baseline="0" noProof="0" dirty="0" smtClean="0">
                <a:ln>
                  <a:noFill/>
                </a:ln>
                <a:solidFill>
                  <a:srgbClr val="808080"/>
                </a:solidFill>
                <a:effectLst/>
                <a:uLnTx/>
                <a:uFillTx/>
                <a:latin typeface="Calibri" pitchFamily="34" charset="0"/>
                <a:ea typeface="Calibri" pitchFamily="34"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a:t>Cliquez pour modifier le style des sous-titres du masque</a:t>
            </a:r>
            <a:endParaRPr lang="fr-BE" dirty="0"/>
          </a:p>
        </p:txBody>
      </p:sp>
      <p:sp>
        <p:nvSpPr>
          <p:cNvPr id="15" name="Titre 14"/>
          <p:cNvSpPr>
            <a:spLocks noGrp="1"/>
          </p:cNvSpPr>
          <p:nvPr>
            <p:ph type="title"/>
          </p:nvPr>
        </p:nvSpPr>
        <p:spPr>
          <a:xfrm>
            <a:off x="2181225" y="2370138"/>
            <a:ext cx="6829425" cy="1306512"/>
          </a:xfrm>
        </p:spPr>
        <p:txBody>
          <a:bodyPr>
            <a:noAutofit/>
          </a:bodyPr>
          <a:lstStyle>
            <a:lvl1pPr>
              <a:defRPr kumimoji="0" lang="fr-BE" sz="5400" b="1" i="0" u="none" strike="noStrike" kern="1200" cap="none" spc="0" normalizeH="0" baseline="0" noProof="0" dirty="0" smtClean="0">
                <a:ln>
                  <a:noFill/>
                </a:ln>
                <a:solidFill>
                  <a:schemeClr val="accent2"/>
                </a:solidFill>
                <a:effectLst/>
                <a:uLnTx/>
                <a:uFillTx/>
                <a:latin typeface="Calibri" pitchFamily="34" charset="0"/>
                <a:ea typeface="Calibri" pitchFamily="34" charset="0"/>
                <a:cs typeface="Times New Roman" pitchFamily="18" charset="0"/>
              </a:defRPr>
            </a:lvl1pPr>
          </a:lstStyle>
          <a:p>
            <a:pPr lvl="0"/>
            <a:r>
              <a:rPr lang="fr-FR" dirty="0"/>
              <a:t>Cliquez pour modifier le style du titre</a:t>
            </a:r>
            <a:endParaRPr lang="fr-BE" dirty="0"/>
          </a:p>
        </p:txBody>
      </p:sp>
      <p:sp>
        <p:nvSpPr>
          <p:cNvPr id="16" name="Espace réservé du texte 15"/>
          <p:cNvSpPr>
            <a:spLocks noGrp="1"/>
          </p:cNvSpPr>
          <p:nvPr>
            <p:ph type="body" sz="quarter" idx="10"/>
          </p:nvPr>
        </p:nvSpPr>
        <p:spPr>
          <a:xfrm>
            <a:off x="2181225" y="4905375"/>
            <a:ext cx="6781800" cy="457200"/>
          </a:xfrm>
        </p:spPr>
        <p:txBody>
          <a:bodyPr/>
          <a:lstStyle>
            <a:lvl1pPr>
              <a:buNone/>
              <a:defRPr sz="2000"/>
            </a:lvl1pPr>
          </a:lstStyle>
          <a:p>
            <a:pPr lvl="0"/>
            <a:r>
              <a:rPr lang="fr-FR"/>
              <a:t>Cliquez pour modifier les styles du texte du masque</a:t>
            </a:r>
          </a:p>
        </p:txBody>
      </p:sp>
      <p:sp>
        <p:nvSpPr>
          <p:cNvPr id="18" name="Espace réservé du texte 17"/>
          <p:cNvSpPr>
            <a:spLocks noGrp="1"/>
          </p:cNvSpPr>
          <p:nvPr>
            <p:ph type="body" sz="quarter" idx="11"/>
          </p:nvPr>
        </p:nvSpPr>
        <p:spPr>
          <a:xfrm>
            <a:off x="2181225" y="4495800"/>
            <a:ext cx="6791325" cy="409575"/>
          </a:xfrm>
        </p:spPr>
        <p:txBody>
          <a:bodyPr>
            <a:noAutofit/>
          </a:bodyPr>
          <a:lstStyle>
            <a:lvl1pPr>
              <a:buNone/>
              <a:defRPr sz="2800"/>
            </a:lvl1pPr>
          </a:lstStyle>
          <a:p>
            <a:pPr lvl="0"/>
            <a:r>
              <a:rPr lang="fr-FR"/>
              <a:t>Cliquez pour modifier les styles du texte du masque</a:t>
            </a:r>
          </a:p>
        </p:txBody>
      </p:sp>
      <p:pic>
        <p:nvPicPr>
          <p:cNvPr id="81921" name="Picture 1"/>
          <p:cNvPicPr>
            <a:picLocks noChangeAspect="1" noChangeArrowheads="1"/>
          </p:cNvPicPr>
          <p:nvPr userDrawn="1"/>
        </p:nvPicPr>
        <p:blipFill>
          <a:blip r:embed="rId4" cstate="print"/>
          <a:srcRect/>
          <a:stretch>
            <a:fillRect/>
          </a:stretch>
        </p:blipFill>
        <p:spPr bwMode="auto">
          <a:xfrm>
            <a:off x="140697" y="5768156"/>
            <a:ext cx="1850028" cy="912364"/>
          </a:xfrm>
          <a:prstGeom prst="rect">
            <a:avLst/>
          </a:prstGeom>
          <a:noFill/>
          <a:ln w="9525">
            <a:noFill/>
            <a:miter lim="800000"/>
            <a:headEnd/>
            <a:tailEnd/>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rvices Généraux">
    <p:spTree>
      <p:nvGrpSpPr>
        <p:cNvPr id="1" name=""/>
        <p:cNvGrpSpPr/>
        <p:nvPr/>
      </p:nvGrpSpPr>
      <p:grpSpPr>
        <a:xfrm>
          <a:off x="0" y="0"/>
          <a:ext cx="0" cy="0"/>
          <a:chOff x="0" y="0"/>
          <a:chExt cx="0" cy="0"/>
        </a:xfrm>
      </p:grpSpPr>
      <p:pic>
        <p:nvPicPr>
          <p:cNvPr id="6" name="Picture 3"/>
          <p:cNvPicPr>
            <a:picLocks noChangeAspect="1" noChangeArrowheads="1"/>
          </p:cNvPicPr>
          <p:nvPr userDrawn="1"/>
        </p:nvPicPr>
        <p:blipFill>
          <a:blip r:embed="rId2" cstate="print"/>
          <a:srcRect/>
          <a:stretch>
            <a:fillRect/>
          </a:stretch>
        </p:blipFill>
        <p:spPr bwMode="auto">
          <a:xfrm>
            <a:off x="285750" y="185738"/>
            <a:ext cx="1704975" cy="584200"/>
          </a:xfrm>
          <a:prstGeom prst="rect">
            <a:avLst/>
          </a:prstGeom>
          <a:noFill/>
          <a:ln w="9525">
            <a:noFill/>
            <a:miter lim="800000"/>
            <a:headEnd/>
            <a:tailEnd/>
          </a:ln>
        </p:spPr>
      </p:pic>
      <p:sp>
        <p:nvSpPr>
          <p:cNvPr id="8" name="ZoneTexte 7"/>
          <p:cNvSpPr txBox="1"/>
          <p:nvPr userDrawn="1"/>
        </p:nvSpPr>
        <p:spPr>
          <a:xfrm>
            <a:off x="2257423" y="447674"/>
            <a:ext cx="6743701" cy="1343026"/>
          </a:xfrm>
          <a:prstGeom prst="rect">
            <a:avLst/>
          </a:prstGeom>
          <a:effectLst>
            <a:outerShdw blurRad="127000" dir="2700000" algn="tl" rotWithShape="0">
              <a:prstClr val="black"/>
            </a:outerShdw>
          </a:effectLst>
        </p:spPr>
        <p:txBody>
          <a:bodyPr wrap="none">
            <a:normAutofit/>
          </a:bodyPr>
          <a:lstStyle/>
          <a:p>
            <a:pPr marL="342900" indent="-342900" eaLnBrk="0" hangingPunct="0">
              <a:buFont typeface="Arial" pitchFamily="34" charset="0"/>
              <a:buNone/>
              <a:defRPr/>
            </a:pPr>
            <a:endParaRPr lang="fr-BE" sz="3600" dirty="0">
              <a:solidFill>
                <a:schemeClr val="bg1"/>
              </a:solidFill>
              <a:latin typeface="Calibri" pitchFamily="34" charset="0"/>
              <a:ea typeface="Calibri" pitchFamily="34" charset="0"/>
              <a:cs typeface="Times New Roman" pitchFamily="18" charset="0"/>
            </a:endParaRPr>
          </a:p>
        </p:txBody>
      </p:sp>
      <p:sp>
        <p:nvSpPr>
          <p:cNvPr id="3" name="Sous-titre 2"/>
          <p:cNvSpPr>
            <a:spLocks noGrp="1"/>
          </p:cNvSpPr>
          <p:nvPr>
            <p:ph type="subTitle" idx="1"/>
          </p:nvPr>
        </p:nvSpPr>
        <p:spPr>
          <a:xfrm>
            <a:off x="2181225" y="3686176"/>
            <a:ext cx="6800850" cy="542924"/>
          </a:xfrm>
        </p:spPr>
        <p:txBody>
          <a:bodyPr>
            <a:noAutofit/>
          </a:bodyPr>
          <a:lstStyle>
            <a:lvl1pPr marL="342900" indent="-342900" algn="l">
              <a:buNone/>
              <a:defRPr kumimoji="0" lang="fr-BE" sz="4000" b="0" i="0" u="none" strike="noStrike" kern="1200" cap="none" spc="0" normalizeH="0" baseline="0" noProof="0" dirty="0" smtClean="0">
                <a:ln>
                  <a:noFill/>
                </a:ln>
                <a:solidFill>
                  <a:srgbClr val="808080"/>
                </a:solidFill>
                <a:effectLst/>
                <a:uLnTx/>
                <a:uFillTx/>
                <a:latin typeface="Calibri" pitchFamily="34" charset="0"/>
                <a:ea typeface="Calibri" pitchFamily="34"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a:t>Cliquez pour modifier le style des sous-titres du masque</a:t>
            </a:r>
            <a:endParaRPr lang="fr-BE" dirty="0"/>
          </a:p>
        </p:txBody>
      </p:sp>
      <p:sp>
        <p:nvSpPr>
          <p:cNvPr id="15" name="Titre 14"/>
          <p:cNvSpPr>
            <a:spLocks noGrp="1"/>
          </p:cNvSpPr>
          <p:nvPr>
            <p:ph type="title"/>
          </p:nvPr>
        </p:nvSpPr>
        <p:spPr>
          <a:xfrm>
            <a:off x="2181225" y="2370138"/>
            <a:ext cx="6829425" cy="1306512"/>
          </a:xfrm>
        </p:spPr>
        <p:txBody>
          <a:bodyPr>
            <a:noAutofit/>
          </a:bodyPr>
          <a:lstStyle>
            <a:lvl1pPr>
              <a:defRPr kumimoji="0" lang="fr-BE" sz="5400" b="1" i="0" u="none" strike="noStrike" kern="1200" cap="none" spc="0" normalizeH="0" baseline="0" noProof="0" dirty="0" smtClean="0">
                <a:ln>
                  <a:noFill/>
                </a:ln>
                <a:solidFill>
                  <a:schemeClr val="accent2"/>
                </a:solidFill>
                <a:effectLst/>
                <a:uLnTx/>
                <a:uFillTx/>
                <a:latin typeface="Calibri" pitchFamily="34" charset="0"/>
                <a:ea typeface="Calibri" pitchFamily="34" charset="0"/>
                <a:cs typeface="Times New Roman" pitchFamily="18" charset="0"/>
              </a:defRPr>
            </a:lvl1pPr>
          </a:lstStyle>
          <a:p>
            <a:pPr lvl="0"/>
            <a:r>
              <a:rPr lang="fr-FR" dirty="0"/>
              <a:t>Cliquez pour modifier le style du titre</a:t>
            </a:r>
            <a:endParaRPr lang="fr-BE" dirty="0"/>
          </a:p>
        </p:txBody>
      </p:sp>
      <p:sp>
        <p:nvSpPr>
          <p:cNvPr id="16" name="Espace réservé du texte 15"/>
          <p:cNvSpPr>
            <a:spLocks noGrp="1"/>
          </p:cNvSpPr>
          <p:nvPr>
            <p:ph type="body" sz="quarter" idx="10"/>
          </p:nvPr>
        </p:nvSpPr>
        <p:spPr>
          <a:xfrm>
            <a:off x="2181225" y="4905375"/>
            <a:ext cx="6781800" cy="457200"/>
          </a:xfrm>
        </p:spPr>
        <p:txBody>
          <a:bodyPr/>
          <a:lstStyle>
            <a:lvl1pPr>
              <a:buNone/>
              <a:defRPr sz="2000"/>
            </a:lvl1pPr>
          </a:lstStyle>
          <a:p>
            <a:pPr lvl="0"/>
            <a:r>
              <a:rPr lang="fr-FR"/>
              <a:t>Cliquez pour modifier les styles du texte du masque</a:t>
            </a:r>
          </a:p>
        </p:txBody>
      </p:sp>
      <p:sp>
        <p:nvSpPr>
          <p:cNvPr id="18" name="Espace réservé du texte 17"/>
          <p:cNvSpPr>
            <a:spLocks noGrp="1"/>
          </p:cNvSpPr>
          <p:nvPr>
            <p:ph type="body" sz="quarter" idx="11"/>
          </p:nvPr>
        </p:nvSpPr>
        <p:spPr>
          <a:xfrm>
            <a:off x="2181225" y="4495800"/>
            <a:ext cx="6791325" cy="409575"/>
          </a:xfrm>
        </p:spPr>
        <p:txBody>
          <a:bodyPr>
            <a:noAutofit/>
          </a:bodyPr>
          <a:lstStyle>
            <a:lvl1pPr>
              <a:buNone/>
              <a:defRPr sz="2800"/>
            </a:lvl1pPr>
          </a:lstStyle>
          <a:p>
            <a:pPr lvl="0"/>
            <a:r>
              <a:rPr lang="fr-FR"/>
              <a:t>Cliquez pour modifier les styles du texte du masque</a:t>
            </a:r>
          </a:p>
        </p:txBody>
      </p:sp>
      <p:pic>
        <p:nvPicPr>
          <p:cNvPr id="94210"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2285999" y="517525"/>
            <a:ext cx="6734175" cy="1683543"/>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l="269" t="20290" r="13968" b="25948"/>
          <a:stretch>
            <a:fillRect/>
          </a:stretch>
        </p:blipFill>
        <p:spPr bwMode="auto">
          <a:xfrm>
            <a:off x="0" y="6580188"/>
            <a:ext cx="9144000" cy="277812"/>
          </a:xfrm>
          <a:prstGeom prst="rect">
            <a:avLst/>
          </a:prstGeom>
          <a:noFill/>
          <a:ln w="9525">
            <a:noFill/>
            <a:miter lim="800000"/>
            <a:headEnd/>
            <a:tailEnd/>
          </a:ln>
        </p:spPr>
      </p:pic>
      <p:sp>
        <p:nvSpPr>
          <p:cNvPr id="5" name="ZoneTexte 4"/>
          <p:cNvSpPr txBox="1"/>
          <p:nvPr userDrawn="1"/>
        </p:nvSpPr>
        <p:spPr>
          <a:xfrm>
            <a:off x="-9525" y="6543675"/>
            <a:ext cx="2228850" cy="338138"/>
          </a:xfrm>
          <a:prstGeom prst="rect">
            <a:avLst/>
          </a:prstGeom>
          <a:noFill/>
        </p:spPr>
        <p:txBody>
          <a:bodyPr>
            <a:spAutoFit/>
          </a:bodyPr>
          <a:lstStyle/>
          <a:p>
            <a:pPr algn="ctr" fontAlgn="auto">
              <a:spcBef>
                <a:spcPts val="0"/>
              </a:spcBef>
              <a:spcAft>
                <a:spcPts val="0"/>
              </a:spcAft>
              <a:defRPr/>
            </a:pPr>
            <a:r>
              <a:rPr lang="fr-FR" sz="1600" b="1" dirty="0">
                <a:solidFill>
                  <a:schemeClr val="bg1">
                    <a:lumMod val="65000"/>
                  </a:schemeClr>
                </a:solidFill>
                <a:latin typeface="Arial" pitchFamily="34" charset="0"/>
                <a:cs typeface="Arial" pitchFamily="34" charset="0"/>
              </a:rPr>
              <a:t>Université de Mons</a:t>
            </a:r>
            <a:endParaRPr lang="fr-BE" sz="1600" b="1" dirty="0">
              <a:solidFill>
                <a:schemeClr val="bg1">
                  <a:lumMod val="65000"/>
                </a:schemeClr>
              </a:solidFill>
              <a:latin typeface="Arial" pitchFamily="34" charset="0"/>
              <a:cs typeface="Arial" pitchFamily="34" charset="0"/>
            </a:endParaRPr>
          </a:p>
        </p:txBody>
      </p:sp>
      <p:sp>
        <p:nvSpPr>
          <p:cNvPr id="3" name="Espace réservé du contenu 2"/>
          <p:cNvSpPr>
            <a:spLocks noGrp="1"/>
          </p:cNvSpPr>
          <p:nvPr>
            <p:ph idx="1"/>
          </p:nvPr>
        </p:nvSpPr>
        <p:spPr/>
        <p:txBody>
          <a:bodyPr/>
          <a:lstStyle>
            <a:lvl1pPr>
              <a:buFontTx/>
              <a:buNone/>
              <a:defRPr kumimoji="0" lang="fr-FR" sz="3200" b="0" i="0" u="none" strike="noStrike" kern="1200" cap="none" normalizeH="0" baseline="0" dirty="0" smtClean="0">
                <a:ln>
                  <a:noFill/>
                </a:ln>
                <a:solidFill>
                  <a:srgbClr val="808080"/>
                </a:solidFill>
                <a:effectLst/>
                <a:latin typeface="Calibri" pitchFamily="34" charset="0"/>
                <a:ea typeface="Times New Roman" pitchFamily="18" charset="0"/>
                <a:cs typeface="Times New Roman" pitchFamily="18" charset="0"/>
              </a:defRPr>
            </a:lvl1pPr>
            <a:lvl2pPr marL="180975" indent="-180975">
              <a:buClr>
                <a:srgbClr val="00ABCC"/>
              </a:buClr>
              <a:buFont typeface="Wingdings" pitchFamily="2" charset="2"/>
              <a:buChar char="§"/>
              <a:defRPr kumimoji="0" lang="fr-FR" sz="2400" b="0" i="0" u="none" strike="noStrike" kern="1200" cap="none" normalizeH="0" baseline="0" dirty="0" smtClean="0">
                <a:ln>
                  <a:noFill/>
                </a:ln>
                <a:solidFill>
                  <a:schemeClr val="tx1"/>
                </a:solidFill>
                <a:effectLst/>
                <a:latin typeface="Calibri" pitchFamily="34" charset="0"/>
                <a:ea typeface="Times New Roman" pitchFamily="18" charset="0"/>
                <a:cs typeface="Arial" pitchFamily="34" charset="0"/>
              </a:defRPr>
            </a:lvl2pPr>
            <a:lvl3pPr marL="447675" indent="-180975">
              <a:buClr>
                <a:srgbClr val="C44C4C"/>
              </a:buClr>
              <a:buFont typeface="Wingdings" pitchFamily="2" charset="2"/>
              <a:buChar char="§"/>
              <a:defRPr kumimoji="0" lang="fr-FR" sz="2000" b="0" i="0" u="none" strike="noStrike" kern="1200" cap="none" normalizeH="0" baseline="0" dirty="0" smtClean="0">
                <a:ln>
                  <a:noFill/>
                </a:ln>
                <a:solidFill>
                  <a:schemeClr val="tx1"/>
                </a:solidFill>
                <a:effectLst/>
                <a:latin typeface="Calibri" pitchFamily="34" charset="0"/>
                <a:ea typeface="Times New Roman" pitchFamily="18" charset="0"/>
                <a:cs typeface="Arial" pitchFamily="34" charset="0"/>
              </a:defRPr>
            </a:lvl3pPr>
            <a:lvl4pPr marL="714375" indent="-180975">
              <a:buClr>
                <a:schemeClr val="bg1">
                  <a:lumMod val="65000"/>
                </a:schemeClr>
              </a:buClr>
              <a:buFont typeface="Wingdings" pitchFamily="2" charset="2"/>
              <a:buChar char="§"/>
              <a:defRPr sz="1800"/>
            </a:lvl4pPr>
            <a:lvl5pPr marL="990600" indent="-171450">
              <a:buFont typeface="Wingdings" pitchFamily="2" charset="2"/>
              <a:buChar char="§"/>
              <a:defRPr sz="1600"/>
            </a:lvl5p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11" name="Titre 10"/>
          <p:cNvSpPr>
            <a:spLocks noGrp="1"/>
          </p:cNvSpPr>
          <p:nvPr>
            <p:ph type="title"/>
          </p:nvPr>
        </p:nvSpPr>
        <p:spPr/>
        <p:txBody>
          <a:bodyPr/>
          <a:lstStyle>
            <a:lvl1pPr>
              <a:defRPr>
                <a:solidFill>
                  <a:schemeClr val="accent2"/>
                </a:solidFill>
              </a:defRPr>
            </a:lvl1pPr>
          </a:lstStyle>
          <a:p>
            <a:r>
              <a:rPr lang="fr-FR" dirty="0"/>
              <a:t>Cliquez pour modifier le style du titre</a:t>
            </a:r>
            <a:endParaRPr lang="fr-BE" dirty="0"/>
          </a:p>
        </p:txBody>
      </p:sp>
      <p:sp>
        <p:nvSpPr>
          <p:cNvPr id="6" name="Espace réservé du numéro de diapositive 7"/>
          <p:cNvSpPr>
            <a:spLocks noGrp="1"/>
          </p:cNvSpPr>
          <p:nvPr>
            <p:ph type="sldNum" sz="quarter" idx="10"/>
          </p:nvPr>
        </p:nvSpPr>
        <p:spPr/>
        <p:txBody>
          <a:bodyPr/>
          <a:lstStyle>
            <a:lvl1pPr>
              <a:defRPr/>
            </a:lvl1pPr>
          </a:lstStyle>
          <a:p>
            <a:pPr>
              <a:defRPr/>
            </a:pPr>
            <a:fld id="{E84D0D07-BA6C-4CE2-85E1-215477AE30BF}" type="slidenum">
              <a:rPr lang="fr-BE"/>
              <a:pPr>
                <a:defRPr/>
              </a:pPr>
              <a:t>‹N°›</a:t>
            </a:fld>
            <a:endParaRPr lang="fr-BE" dirty="0"/>
          </a:p>
        </p:txBody>
      </p:sp>
      <p:sp>
        <p:nvSpPr>
          <p:cNvPr id="7" name="Espace réservé du pied de page 13"/>
          <p:cNvSpPr>
            <a:spLocks noGrp="1"/>
          </p:cNvSpPr>
          <p:nvPr>
            <p:ph type="ftr" sz="quarter" idx="11"/>
          </p:nvPr>
        </p:nvSpPr>
        <p:spPr/>
        <p:txBody>
          <a:bodyPr/>
          <a:lstStyle>
            <a:lvl1pPr>
              <a:defRPr/>
            </a:lvl1pPr>
          </a:lstStyle>
          <a:p>
            <a:pPr>
              <a:defRPr/>
            </a:pPr>
            <a:r>
              <a:rPr lang="fr-BE" dirty="0"/>
              <a:t>Prof. Untel     |     Service Untel     (voir pied de page dans le menu Powerpoint)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lan à gauche, titre et contenu">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l="269" t="20290" r="13968" b="25948"/>
          <a:stretch>
            <a:fillRect/>
          </a:stretch>
        </p:blipFill>
        <p:spPr bwMode="auto">
          <a:xfrm>
            <a:off x="0" y="6580188"/>
            <a:ext cx="9144000" cy="277812"/>
          </a:xfrm>
          <a:prstGeom prst="rect">
            <a:avLst/>
          </a:prstGeom>
          <a:noFill/>
          <a:ln w="9525">
            <a:noFill/>
            <a:miter lim="800000"/>
            <a:headEnd/>
            <a:tailEnd/>
          </a:ln>
        </p:spPr>
      </p:pic>
      <p:sp>
        <p:nvSpPr>
          <p:cNvPr id="6" name="ZoneTexte 5"/>
          <p:cNvSpPr txBox="1"/>
          <p:nvPr userDrawn="1"/>
        </p:nvSpPr>
        <p:spPr>
          <a:xfrm>
            <a:off x="-9525" y="6543675"/>
            <a:ext cx="2228850" cy="338138"/>
          </a:xfrm>
          <a:prstGeom prst="rect">
            <a:avLst/>
          </a:prstGeom>
          <a:noFill/>
        </p:spPr>
        <p:txBody>
          <a:bodyPr>
            <a:spAutoFit/>
          </a:bodyPr>
          <a:lstStyle/>
          <a:p>
            <a:pPr algn="ctr" fontAlgn="auto">
              <a:spcBef>
                <a:spcPts val="0"/>
              </a:spcBef>
              <a:spcAft>
                <a:spcPts val="0"/>
              </a:spcAft>
              <a:defRPr/>
            </a:pPr>
            <a:r>
              <a:rPr lang="fr-FR" sz="1600" b="1" dirty="0">
                <a:solidFill>
                  <a:schemeClr val="bg1">
                    <a:lumMod val="65000"/>
                  </a:schemeClr>
                </a:solidFill>
                <a:latin typeface="Arial" pitchFamily="34" charset="0"/>
                <a:cs typeface="Arial" pitchFamily="34" charset="0"/>
              </a:rPr>
              <a:t>Université de Mons</a:t>
            </a:r>
            <a:endParaRPr lang="fr-BE" sz="1600" b="1" dirty="0">
              <a:solidFill>
                <a:schemeClr val="bg1">
                  <a:lumMod val="65000"/>
                </a:schemeClr>
              </a:solidFill>
              <a:latin typeface="Arial" pitchFamily="34" charset="0"/>
              <a:cs typeface="Arial" pitchFamily="34" charset="0"/>
            </a:endParaRPr>
          </a:p>
        </p:txBody>
      </p:sp>
      <p:sp>
        <p:nvSpPr>
          <p:cNvPr id="2" name="Titre 1"/>
          <p:cNvSpPr>
            <a:spLocks noGrp="1"/>
          </p:cNvSpPr>
          <p:nvPr>
            <p:ph type="title"/>
          </p:nvPr>
        </p:nvSpPr>
        <p:spPr>
          <a:xfrm>
            <a:off x="2419350" y="274638"/>
            <a:ext cx="6267450" cy="1143000"/>
          </a:xfrm>
        </p:spPr>
        <p:txBody>
          <a:bodyPr>
            <a:noAutofit/>
          </a:bodyPr>
          <a:lstStyle>
            <a:lvl1pPr>
              <a:defRPr kumimoji="0" lang="fr-BE" sz="4400" b="1" i="0" u="none" strike="noStrike" kern="1200" cap="none" spc="0" normalizeH="0" baseline="0" noProof="0" dirty="0" smtClean="0">
                <a:ln>
                  <a:noFill/>
                </a:ln>
                <a:solidFill>
                  <a:schemeClr val="accent2"/>
                </a:solidFill>
                <a:effectLst/>
                <a:uLnTx/>
                <a:uFillTx/>
                <a:latin typeface="Calibri" pitchFamily="34" charset="0"/>
                <a:ea typeface="Times New Roman" pitchFamily="18" charset="0"/>
                <a:cs typeface="Arial" pitchFamily="34" charset="0"/>
              </a:defRPr>
            </a:lvl1pPr>
          </a:lstStyle>
          <a:p>
            <a:pPr lvl="0"/>
            <a:r>
              <a:rPr lang="fr-FR" dirty="0"/>
              <a:t>Cliquez pour modifier le style du titre</a:t>
            </a:r>
            <a:endParaRPr lang="fr-BE" dirty="0"/>
          </a:p>
        </p:txBody>
      </p:sp>
      <p:sp>
        <p:nvSpPr>
          <p:cNvPr id="3" name="Espace réservé du contenu 2"/>
          <p:cNvSpPr>
            <a:spLocks noGrp="1"/>
          </p:cNvSpPr>
          <p:nvPr>
            <p:ph idx="1"/>
          </p:nvPr>
        </p:nvSpPr>
        <p:spPr>
          <a:xfrm>
            <a:off x="2428875" y="1600200"/>
            <a:ext cx="6257924" cy="4525963"/>
          </a:xfrm>
        </p:spPr>
        <p:txBody>
          <a:bodyPr/>
          <a:lstStyle>
            <a:lvl1pPr>
              <a:buFontTx/>
              <a:buNone/>
              <a:defRPr kumimoji="0" lang="fr-FR" sz="3200" b="0" i="0" u="none" strike="noStrike" kern="1200" cap="none" normalizeH="0" baseline="0" dirty="0" smtClean="0">
                <a:ln>
                  <a:noFill/>
                </a:ln>
                <a:solidFill>
                  <a:srgbClr val="808080"/>
                </a:solidFill>
                <a:effectLst/>
                <a:latin typeface="Calibri" pitchFamily="34" charset="0"/>
                <a:ea typeface="Times New Roman" pitchFamily="18" charset="0"/>
                <a:cs typeface="Times New Roman" pitchFamily="18" charset="0"/>
              </a:defRPr>
            </a:lvl1pPr>
            <a:lvl2pPr marL="180975" indent="-180975">
              <a:buClr>
                <a:srgbClr val="00ABCC"/>
              </a:buClr>
              <a:buFont typeface="Wingdings" pitchFamily="2" charset="2"/>
              <a:buChar char="§"/>
              <a:defRPr kumimoji="0" lang="fr-FR" sz="2400" b="0" i="0" u="none" strike="noStrike" kern="1200" cap="none" normalizeH="0" baseline="0" dirty="0" smtClean="0">
                <a:ln>
                  <a:noFill/>
                </a:ln>
                <a:solidFill>
                  <a:schemeClr val="tx1"/>
                </a:solidFill>
                <a:effectLst/>
                <a:latin typeface="Calibri" pitchFamily="34" charset="0"/>
                <a:ea typeface="Times New Roman" pitchFamily="18" charset="0"/>
                <a:cs typeface="Arial" pitchFamily="34" charset="0"/>
              </a:defRPr>
            </a:lvl2pPr>
            <a:lvl3pPr marL="447675" indent="-180975">
              <a:buClr>
                <a:srgbClr val="C44C4C"/>
              </a:buClr>
              <a:buFont typeface="Wingdings" pitchFamily="2" charset="2"/>
              <a:buChar char="§"/>
              <a:defRPr kumimoji="0" lang="fr-FR" sz="2000" b="0" i="0" u="none" strike="noStrike" kern="1200" cap="none" normalizeH="0" baseline="0" dirty="0" smtClean="0">
                <a:ln>
                  <a:noFill/>
                </a:ln>
                <a:solidFill>
                  <a:schemeClr val="tx1"/>
                </a:solidFill>
                <a:effectLst/>
                <a:latin typeface="Calibri" pitchFamily="34" charset="0"/>
                <a:ea typeface="Times New Roman" pitchFamily="18" charset="0"/>
                <a:cs typeface="Arial" pitchFamily="34" charset="0"/>
              </a:defRPr>
            </a:lvl3pPr>
            <a:lvl4pPr marL="714375" indent="-180975">
              <a:buClr>
                <a:schemeClr val="bg1">
                  <a:lumMod val="65000"/>
                </a:schemeClr>
              </a:buClr>
              <a:buFont typeface="Wingdings" pitchFamily="2" charset="2"/>
              <a:buChar char="§"/>
              <a:defRPr sz="1800"/>
            </a:lvl4pPr>
            <a:lvl5pPr marL="990600" indent="-171450">
              <a:buFont typeface="Wingdings" pitchFamily="2" charset="2"/>
              <a:buChar char="§"/>
              <a:defRPr sz="1600"/>
            </a:lvl5p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14" name="Espace réservé du texte 13"/>
          <p:cNvSpPr>
            <a:spLocks noGrp="1"/>
          </p:cNvSpPr>
          <p:nvPr>
            <p:ph type="body" sz="quarter" idx="12"/>
          </p:nvPr>
        </p:nvSpPr>
        <p:spPr>
          <a:xfrm>
            <a:off x="114300" y="285750"/>
            <a:ext cx="2028825" cy="6057900"/>
          </a:xfrm>
        </p:spPr>
        <p:txBody>
          <a:bodyPr/>
          <a:lstStyle>
            <a:lvl2pPr marL="0" indent="0" algn="l">
              <a:buNone/>
              <a:defRPr sz="1300" b="1" cap="small" baseline="0">
                <a:solidFill>
                  <a:srgbClr val="C44C4C"/>
                </a:solidFill>
                <a:latin typeface="+mn-lt"/>
              </a:defRPr>
            </a:lvl2pPr>
            <a:lvl3pPr marL="0" indent="0">
              <a:buClr>
                <a:srgbClr val="969696"/>
              </a:buClr>
              <a:buFontTx/>
              <a:buNone/>
              <a:defRPr sz="1300" cap="small">
                <a:solidFill>
                  <a:srgbClr val="969696"/>
                </a:solidFill>
                <a:latin typeface="+mn-lt"/>
              </a:defRPr>
            </a:lvl3pPr>
            <a:lvl4pPr marL="180975" indent="-180975">
              <a:buFont typeface="Wingdings" pitchFamily="2" charset="2"/>
              <a:buChar char="§"/>
              <a:defRPr sz="1300" b="1" cap="small">
                <a:solidFill>
                  <a:srgbClr val="C44C4C"/>
                </a:solidFill>
              </a:defRPr>
            </a:lvl4pPr>
            <a:lvl5pPr marL="180975" marR="0" indent="-180975" algn="l" defTabSz="914400" rtl="0" eaLnBrk="1" fontAlgn="auto" latinLnBrk="0" hangingPunct="1">
              <a:lnSpc>
                <a:spcPct val="100000"/>
              </a:lnSpc>
              <a:spcBef>
                <a:spcPct val="20000"/>
              </a:spcBef>
              <a:spcAft>
                <a:spcPts val="0"/>
              </a:spcAft>
              <a:buClrTx/>
              <a:buSzTx/>
              <a:buFont typeface="Wingdings" pitchFamily="2" charset="2"/>
              <a:buChar char="§"/>
              <a:tabLst/>
              <a:defRPr sz="1300" cap="small" baseline="0">
                <a:solidFill>
                  <a:srgbClr val="969696"/>
                </a:solidFill>
                <a:latin typeface="+mn-lt"/>
              </a:defRPr>
            </a:lvl5pPr>
            <a:lvl6pPr marL="447675" indent="-228600">
              <a:buFont typeface="Wingdings" pitchFamily="2" charset="2"/>
              <a:buChar char="§"/>
              <a:defRPr sz="1300" b="1" cap="small">
                <a:solidFill>
                  <a:srgbClr val="C44C4C"/>
                </a:solidFill>
              </a:defRPr>
            </a:lvl6pPr>
            <a:lvl7pPr marL="447675" indent="-228600">
              <a:buFont typeface="Wingdings" pitchFamily="2" charset="2"/>
              <a:buChar char="§"/>
              <a:defRPr sz="1300" cap="small">
                <a:solidFill>
                  <a:srgbClr val="969696"/>
                </a:solidFill>
              </a:defRPr>
            </a:lvl7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dirty="0"/>
          </a:p>
        </p:txBody>
      </p:sp>
      <p:sp>
        <p:nvSpPr>
          <p:cNvPr id="7" name="Espace réservé du numéro de diapositive 11"/>
          <p:cNvSpPr>
            <a:spLocks noGrp="1"/>
          </p:cNvSpPr>
          <p:nvPr>
            <p:ph type="sldNum" sz="quarter" idx="13"/>
          </p:nvPr>
        </p:nvSpPr>
        <p:spPr/>
        <p:txBody>
          <a:bodyPr/>
          <a:lstStyle>
            <a:lvl1pPr>
              <a:defRPr/>
            </a:lvl1pPr>
          </a:lstStyle>
          <a:p>
            <a:pPr>
              <a:defRPr/>
            </a:pPr>
            <a:fld id="{8367BD0E-2A43-401C-A51A-07B7D43C3F74}" type="slidenum">
              <a:rPr lang="fr-BE"/>
              <a:pPr>
                <a:defRPr/>
              </a:pPr>
              <a:t>‹N°›</a:t>
            </a:fld>
            <a:endParaRPr lang="fr-BE" dirty="0"/>
          </a:p>
        </p:txBody>
      </p:sp>
      <p:sp>
        <p:nvSpPr>
          <p:cNvPr id="8" name="Espace réservé du pied de page 12"/>
          <p:cNvSpPr>
            <a:spLocks noGrp="1"/>
          </p:cNvSpPr>
          <p:nvPr>
            <p:ph type="ftr" sz="quarter" idx="14"/>
          </p:nvPr>
        </p:nvSpPr>
        <p:spPr/>
        <p:txBody>
          <a:bodyPr/>
          <a:lstStyle>
            <a:lvl1pPr>
              <a:defRPr/>
            </a:lvl1pPr>
          </a:lstStyle>
          <a:p>
            <a:pPr>
              <a:defRPr/>
            </a:pPr>
            <a:r>
              <a:rPr lang="fr-BE" dirty="0"/>
              <a:t>Prof. Untel     |     Service Untel     (voir pied de page dans le menu Powerpoint)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lan au-dessus, titre et conenu">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l="269" t="20290" r="13968" b="25948"/>
          <a:stretch>
            <a:fillRect/>
          </a:stretch>
        </p:blipFill>
        <p:spPr bwMode="auto">
          <a:xfrm>
            <a:off x="0" y="6580188"/>
            <a:ext cx="9144000" cy="277812"/>
          </a:xfrm>
          <a:prstGeom prst="rect">
            <a:avLst/>
          </a:prstGeom>
          <a:noFill/>
          <a:ln w="9525">
            <a:noFill/>
            <a:miter lim="800000"/>
            <a:headEnd/>
            <a:tailEnd/>
          </a:ln>
        </p:spPr>
      </p:pic>
      <p:sp>
        <p:nvSpPr>
          <p:cNvPr id="6" name="ZoneTexte 5"/>
          <p:cNvSpPr txBox="1"/>
          <p:nvPr userDrawn="1"/>
        </p:nvSpPr>
        <p:spPr>
          <a:xfrm>
            <a:off x="-9525" y="6543675"/>
            <a:ext cx="2228850" cy="338138"/>
          </a:xfrm>
          <a:prstGeom prst="rect">
            <a:avLst/>
          </a:prstGeom>
          <a:noFill/>
        </p:spPr>
        <p:txBody>
          <a:bodyPr>
            <a:spAutoFit/>
          </a:bodyPr>
          <a:lstStyle/>
          <a:p>
            <a:pPr algn="ctr" fontAlgn="auto">
              <a:spcBef>
                <a:spcPts val="0"/>
              </a:spcBef>
              <a:spcAft>
                <a:spcPts val="0"/>
              </a:spcAft>
              <a:defRPr/>
            </a:pPr>
            <a:r>
              <a:rPr lang="fr-FR" sz="1600" b="1" dirty="0">
                <a:solidFill>
                  <a:schemeClr val="bg1">
                    <a:lumMod val="65000"/>
                  </a:schemeClr>
                </a:solidFill>
                <a:latin typeface="Arial" pitchFamily="34" charset="0"/>
                <a:cs typeface="Arial" pitchFamily="34" charset="0"/>
              </a:rPr>
              <a:t>Université de Mons</a:t>
            </a:r>
            <a:endParaRPr lang="fr-BE" sz="1600" b="1" dirty="0">
              <a:solidFill>
                <a:schemeClr val="bg1">
                  <a:lumMod val="65000"/>
                </a:schemeClr>
              </a:solidFill>
              <a:latin typeface="Arial" pitchFamily="34" charset="0"/>
              <a:cs typeface="Arial" pitchFamily="34" charset="0"/>
            </a:endParaRPr>
          </a:p>
        </p:txBody>
      </p:sp>
      <p:sp>
        <p:nvSpPr>
          <p:cNvPr id="3" name="Espace réservé du contenu 2"/>
          <p:cNvSpPr>
            <a:spLocks noGrp="1"/>
          </p:cNvSpPr>
          <p:nvPr>
            <p:ph idx="1"/>
          </p:nvPr>
        </p:nvSpPr>
        <p:spPr>
          <a:xfrm>
            <a:off x="457200" y="1600200"/>
            <a:ext cx="8229600" cy="4525963"/>
          </a:xfrm>
        </p:spPr>
        <p:txBody>
          <a:bodyPr/>
          <a:lstStyle>
            <a:lvl1pPr>
              <a:buFontTx/>
              <a:buNone/>
              <a:defRPr kumimoji="0" lang="fr-FR" sz="3200" b="0" i="0" u="none" strike="noStrike" kern="1200" cap="none" normalizeH="0" baseline="0" dirty="0" smtClean="0">
                <a:ln>
                  <a:noFill/>
                </a:ln>
                <a:solidFill>
                  <a:srgbClr val="808080"/>
                </a:solidFill>
                <a:effectLst/>
                <a:latin typeface="Calibri" pitchFamily="34" charset="0"/>
                <a:ea typeface="Times New Roman" pitchFamily="18" charset="0"/>
                <a:cs typeface="Times New Roman" pitchFamily="18" charset="0"/>
              </a:defRPr>
            </a:lvl1pPr>
            <a:lvl2pPr marL="180975" indent="-180975">
              <a:buClr>
                <a:srgbClr val="00ABCC"/>
              </a:buClr>
              <a:buFont typeface="Wingdings" pitchFamily="2" charset="2"/>
              <a:buChar char="§"/>
              <a:defRPr kumimoji="0" lang="fr-FR" sz="2400" b="0" i="0" u="none" strike="noStrike" kern="1200" cap="none" normalizeH="0" baseline="0" dirty="0" smtClean="0">
                <a:ln>
                  <a:noFill/>
                </a:ln>
                <a:solidFill>
                  <a:schemeClr val="tx1"/>
                </a:solidFill>
                <a:effectLst/>
                <a:latin typeface="Calibri" pitchFamily="34" charset="0"/>
                <a:ea typeface="Times New Roman" pitchFamily="18" charset="0"/>
                <a:cs typeface="Arial" pitchFamily="34" charset="0"/>
              </a:defRPr>
            </a:lvl2pPr>
            <a:lvl3pPr marL="447675" indent="-180975">
              <a:buClr>
                <a:srgbClr val="C44C4C"/>
              </a:buClr>
              <a:buFont typeface="Wingdings" pitchFamily="2" charset="2"/>
              <a:buChar char="§"/>
              <a:defRPr kumimoji="0" lang="fr-FR" sz="2000" b="0" i="0" u="none" strike="noStrike" kern="1200" cap="none" normalizeH="0" baseline="0" dirty="0" smtClean="0">
                <a:ln>
                  <a:noFill/>
                </a:ln>
                <a:solidFill>
                  <a:schemeClr val="tx1"/>
                </a:solidFill>
                <a:effectLst/>
                <a:latin typeface="Calibri" pitchFamily="34" charset="0"/>
                <a:ea typeface="Times New Roman" pitchFamily="18" charset="0"/>
                <a:cs typeface="Arial" pitchFamily="34" charset="0"/>
              </a:defRPr>
            </a:lvl3pPr>
            <a:lvl4pPr marL="714375" indent="-180975">
              <a:buClr>
                <a:schemeClr val="bg1">
                  <a:lumMod val="65000"/>
                </a:schemeClr>
              </a:buClr>
              <a:buFont typeface="Wingdings" pitchFamily="2" charset="2"/>
              <a:buChar char="§"/>
              <a:defRPr sz="1800"/>
            </a:lvl4pPr>
            <a:lvl5pPr marL="990600" indent="-171450">
              <a:buFont typeface="Wingdings" pitchFamily="2" charset="2"/>
              <a:buChar char="§"/>
              <a:defRPr sz="1600"/>
            </a:lvl5p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11" name="Titre 10"/>
          <p:cNvSpPr>
            <a:spLocks noGrp="1"/>
          </p:cNvSpPr>
          <p:nvPr>
            <p:ph type="title"/>
          </p:nvPr>
        </p:nvSpPr>
        <p:spPr>
          <a:xfrm>
            <a:off x="457200" y="274638"/>
            <a:ext cx="8229600" cy="1143000"/>
          </a:xfrm>
        </p:spPr>
        <p:txBody>
          <a:bodyPr/>
          <a:lstStyle>
            <a:lvl1pPr>
              <a:defRPr>
                <a:solidFill>
                  <a:schemeClr val="accent2"/>
                </a:solidFill>
              </a:defRPr>
            </a:lvl1pPr>
          </a:lstStyle>
          <a:p>
            <a:r>
              <a:rPr lang="fr-FR" dirty="0"/>
              <a:t>Cliquez pour modifier le style du titre</a:t>
            </a:r>
            <a:endParaRPr lang="fr-BE" dirty="0"/>
          </a:p>
        </p:txBody>
      </p:sp>
      <p:sp>
        <p:nvSpPr>
          <p:cNvPr id="17" name="Espace réservé du texte 22"/>
          <p:cNvSpPr>
            <a:spLocks noGrp="1"/>
          </p:cNvSpPr>
          <p:nvPr>
            <p:ph type="body" sz="quarter" idx="15"/>
          </p:nvPr>
        </p:nvSpPr>
        <p:spPr>
          <a:xfrm>
            <a:off x="0" y="0"/>
            <a:ext cx="9144000" cy="228600"/>
          </a:xfrm>
        </p:spPr>
        <p:txBody>
          <a:bodyPr>
            <a:noAutofit/>
          </a:bodyPr>
          <a:lstStyle>
            <a:lvl1pPr algn="ctr">
              <a:buNone/>
              <a:defRPr sz="1200" cap="small" baseline="0"/>
            </a:lvl1pPr>
          </a:lstStyle>
          <a:p>
            <a:pPr lvl="0"/>
            <a:r>
              <a:rPr lang="fr-FR"/>
              <a:t>Cliquez pour modifier les styles du texte du masque</a:t>
            </a:r>
          </a:p>
        </p:txBody>
      </p:sp>
      <p:sp>
        <p:nvSpPr>
          <p:cNvPr id="7" name="Espace réservé du numéro de diapositive 13"/>
          <p:cNvSpPr>
            <a:spLocks noGrp="1"/>
          </p:cNvSpPr>
          <p:nvPr>
            <p:ph type="sldNum" sz="quarter" idx="16"/>
          </p:nvPr>
        </p:nvSpPr>
        <p:spPr/>
        <p:txBody>
          <a:bodyPr/>
          <a:lstStyle>
            <a:lvl1pPr>
              <a:defRPr/>
            </a:lvl1pPr>
          </a:lstStyle>
          <a:p>
            <a:pPr>
              <a:defRPr/>
            </a:pPr>
            <a:fld id="{B27E66B0-5CBE-4E0A-A5C6-DF540FEFB54A}" type="slidenum">
              <a:rPr lang="fr-BE"/>
              <a:pPr>
                <a:defRPr/>
              </a:pPr>
              <a:t>‹N°›</a:t>
            </a:fld>
            <a:endParaRPr lang="fr-BE" dirty="0"/>
          </a:p>
        </p:txBody>
      </p:sp>
      <p:sp>
        <p:nvSpPr>
          <p:cNvPr id="8" name="Espace réservé du pied de page 14"/>
          <p:cNvSpPr>
            <a:spLocks noGrp="1"/>
          </p:cNvSpPr>
          <p:nvPr>
            <p:ph type="ftr" sz="quarter" idx="17"/>
          </p:nvPr>
        </p:nvSpPr>
        <p:spPr/>
        <p:txBody>
          <a:bodyPr/>
          <a:lstStyle>
            <a:lvl1pPr>
              <a:defRPr/>
            </a:lvl1pPr>
          </a:lstStyle>
          <a:p>
            <a:pPr>
              <a:defRPr/>
            </a:pPr>
            <a:r>
              <a:rPr lang="fr-BE" dirty="0"/>
              <a:t>Prof. Untel     |     Service Untel     (voir pied de page dans le menu Powerpoint)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titre et contenu">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l="269" t="20290" r="13968" b="25948"/>
          <a:stretch>
            <a:fillRect/>
          </a:stretch>
        </p:blipFill>
        <p:spPr bwMode="auto">
          <a:xfrm>
            <a:off x="0" y="6580188"/>
            <a:ext cx="9144000" cy="277812"/>
          </a:xfrm>
          <a:prstGeom prst="rect">
            <a:avLst/>
          </a:prstGeom>
          <a:noFill/>
          <a:ln w="9525">
            <a:noFill/>
            <a:miter lim="800000"/>
            <a:headEnd/>
            <a:tailEnd/>
          </a:ln>
        </p:spPr>
      </p:pic>
      <p:sp>
        <p:nvSpPr>
          <p:cNvPr id="6" name="ZoneTexte 5"/>
          <p:cNvSpPr txBox="1"/>
          <p:nvPr userDrawn="1"/>
        </p:nvSpPr>
        <p:spPr>
          <a:xfrm>
            <a:off x="-9525" y="6543675"/>
            <a:ext cx="2228850" cy="338138"/>
          </a:xfrm>
          <a:prstGeom prst="rect">
            <a:avLst/>
          </a:prstGeom>
          <a:noFill/>
        </p:spPr>
        <p:txBody>
          <a:bodyPr>
            <a:spAutoFit/>
          </a:bodyPr>
          <a:lstStyle/>
          <a:p>
            <a:pPr algn="ctr" fontAlgn="auto">
              <a:spcBef>
                <a:spcPts val="0"/>
              </a:spcBef>
              <a:spcAft>
                <a:spcPts val="0"/>
              </a:spcAft>
              <a:defRPr/>
            </a:pPr>
            <a:r>
              <a:rPr lang="fr-FR" sz="1600" b="1" dirty="0">
                <a:solidFill>
                  <a:schemeClr val="bg1">
                    <a:lumMod val="65000"/>
                  </a:schemeClr>
                </a:solidFill>
                <a:latin typeface="Arial" pitchFamily="34" charset="0"/>
                <a:cs typeface="Arial" pitchFamily="34" charset="0"/>
              </a:rPr>
              <a:t>Université de Mons</a:t>
            </a:r>
            <a:endParaRPr lang="fr-BE" sz="1600" b="1" dirty="0">
              <a:solidFill>
                <a:schemeClr val="bg1">
                  <a:lumMod val="65000"/>
                </a:schemeClr>
              </a:solidFill>
              <a:latin typeface="Arial" pitchFamily="34" charset="0"/>
              <a:cs typeface="Arial" pitchFamily="34" charset="0"/>
            </a:endParaRPr>
          </a:p>
        </p:txBody>
      </p:sp>
      <p:sp>
        <p:nvSpPr>
          <p:cNvPr id="2" name="Titre 1"/>
          <p:cNvSpPr>
            <a:spLocks noGrp="1"/>
          </p:cNvSpPr>
          <p:nvPr>
            <p:ph type="title"/>
          </p:nvPr>
        </p:nvSpPr>
        <p:spPr>
          <a:xfrm>
            <a:off x="2419350" y="274638"/>
            <a:ext cx="6267450" cy="1143000"/>
          </a:xfrm>
        </p:spPr>
        <p:txBody>
          <a:bodyPr>
            <a:noAutofit/>
          </a:bodyPr>
          <a:lstStyle>
            <a:lvl1pPr>
              <a:defRPr kumimoji="0" lang="fr-BE" sz="4400" b="1" i="0" u="none" strike="noStrike" kern="1200" cap="none" spc="0" normalizeH="0" baseline="0" noProof="0" dirty="0" smtClean="0">
                <a:ln>
                  <a:noFill/>
                </a:ln>
                <a:solidFill>
                  <a:schemeClr val="accent2"/>
                </a:solidFill>
                <a:effectLst/>
                <a:uLnTx/>
                <a:uFillTx/>
                <a:latin typeface="Calibri" pitchFamily="34" charset="0"/>
                <a:ea typeface="Times New Roman" pitchFamily="18" charset="0"/>
                <a:cs typeface="Arial" pitchFamily="34" charset="0"/>
              </a:defRPr>
            </a:lvl1pPr>
          </a:lstStyle>
          <a:p>
            <a:pPr lvl="0"/>
            <a:r>
              <a:rPr lang="fr-FR" dirty="0"/>
              <a:t>Cliquez pour modifier le style du titre</a:t>
            </a:r>
            <a:endParaRPr lang="fr-BE" dirty="0"/>
          </a:p>
        </p:txBody>
      </p:sp>
      <p:sp>
        <p:nvSpPr>
          <p:cNvPr id="3" name="Espace réservé du contenu 2"/>
          <p:cNvSpPr>
            <a:spLocks noGrp="1"/>
          </p:cNvSpPr>
          <p:nvPr>
            <p:ph idx="1"/>
          </p:nvPr>
        </p:nvSpPr>
        <p:spPr>
          <a:xfrm>
            <a:off x="2428875" y="1600200"/>
            <a:ext cx="6257924" cy="4525963"/>
          </a:xfrm>
        </p:spPr>
        <p:txBody>
          <a:bodyPr/>
          <a:lstStyle>
            <a:lvl1pPr>
              <a:buFontTx/>
              <a:buNone/>
              <a:defRPr kumimoji="0" lang="fr-FR" sz="3200" b="0" i="0" u="none" strike="noStrike" kern="1200" cap="none" normalizeH="0" baseline="0" dirty="0" smtClean="0">
                <a:ln>
                  <a:noFill/>
                </a:ln>
                <a:solidFill>
                  <a:srgbClr val="808080"/>
                </a:solidFill>
                <a:effectLst/>
                <a:latin typeface="Calibri" pitchFamily="34" charset="0"/>
                <a:ea typeface="Times New Roman" pitchFamily="18" charset="0"/>
                <a:cs typeface="Times New Roman" pitchFamily="18" charset="0"/>
              </a:defRPr>
            </a:lvl1pPr>
            <a:lvl2pPr marL="180975" indent="-180975">
              <a:buClr>
                <a:srgbClr val="00ABCC"/>
              </a:buClr>
              <a:buFont typeface="Wingdings" pitchFamily="2" charset="2"/>
              <a:buChar char="§"/>
              <a:defRPr kumimoji="0" lang="fr-FR" sz="2400" b="0" i="0" u="none" strike="noStrike" kern="1200" cap="none" normalizeH="0" baseline="0" dirty="0" smtClean="0">
                <a:ln>
                  <a:noFill/>
                </a:ln>
                <a:solidFill>
                  <a:schemeClr val="tx1"/>
                </a:solidFill>
                <a:effectLst/>
                <a:latin typeface="Calibri" pitchFamily="34" charset="0"/>
                <a:ea typeface="Times New Roman" pitchFamily="18" charset="0"/>
                <a:cs typeface="Arial" pitchFamily="34" charset="0"/>
              </a:defRPr>
            </a:lvl2pPr>
            <a:lvl3pPr marL="447675" indent="-180975">
              <a:buClr>
                <a:srgbClr val="C44C4C"/>
              </a:buClr>
              <a:buFont typeface="Wingdings" pitchFamily="2" charset="2"/>
              <a:buChar char="§"/>
              <a:defRPr kumimoji="0" lang="fr-FR" sz="2000" b="0" i="0" u="none" strike="noStrike" kern="1200" cap="none" normalizeH="0" baseline="0" dirty="0" smtClean="0">
                <a:ln>
                  <a:noFill/>
                </a:ln>
                <a:solidFill>
                  <a:schemeClr val="tx1"/>
                </a:solidFill>
                <a:effectLst/>
                <a:latin typeface="Calibri" pitchFamily="34" charset="0"/>
                <a:ea typeface="Times New Roman" pitchFamily="18" charset="0"/>
                <a:cs typeface="Arial" pitchFamily="34" charset="0"/>
              </a:defRPr>
            </a:lvl3pPr>
            <a:lvl4pPr marL="714375" indent="-180975">
              <a:buClr>
                <a:schemeClr val="bg1">
                  <a:lumMod val="65000"/>
                </a:schemeClr>
              </a:buClr>
              <a:buFont typeface="Wingdings" pitchFamily="2" charset="2"/>
              <a:buChar char="§"/>
              <a:defRPr sz="1800"/>
            </a:lvl4pPr>
            <a:lvl5pPr marL="990600" indent="-171450">
              <a:buFont typeface="Wingdings" pitchFamily="2" charset="2"/>
              <a:buChar char="§"/>
              <a:defRPr sz="1600"/>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BE" dirty="0"/>
          </a:p>
        </p:txBody>
      </p:sp>
      <p:sp>
        <p:nvSpPr>
          <p:cNvPr id="13" name="Espace réservé pour une image  12"/>
          <p:cNvSpPr>
            <a:spLocks noGrp="1"/>
          </p:cNvSpPr>
          <p:nvPr>
            <p:ph type="pic" sz="quarter" idx="12"/>
          </p:nvPr>
        </p:nvSpPr>
        <p:spPr>
          <a:xfrm>
            <a:off x="1" y="76200"/>
            <a:ext cx="2227496" cy="6515100"/>
          </a:xfrm>
        </p:spPr>
        <p:txBody>
          <a:bodyPr/>
          <a:lstStyle/>
          <a:p>
            <a:pPr lvl="0"/>
            <a:endParaRPr lang="fr-BE" noProof="0" dirty="0"/>
          </a:p>
        </p:txBody>
      </p:sp>
      <p:sp>
        <p:nvSpPr>
          <p:cNvPr id="7" name="Espace réservé du numéro de diapositive 11"/>
          <p:cNvSpPr>
            <a:spLocks noGrp="1"/>
          </p:cNvSpPr>
          <p:nvPr>
            <p:ph type="sldNum" sz="quarter" idx="13"/>
          </p:nvPr>
        </p:nvSpPr>
        <p:spPr/>
        <p:txBody>
          <a:bodyPr/>
          <a:lstStyle>
            <a:lvl1pPr>
              <a:defRPr/>
            </a:lvl1pPr>
          </a:lstStyle>
          <a:p>
            <a:pPr>
              <a:defRPr/>
            </a:pPr>
            <a:fld id="{EF638697-95BF-4A22-A184-226172814C3E}" type="slidenum">
              <a:rPr lang="fr-BE"/>
              <a:pPr>
                <a:defRPr/>
              </a:pPr>
              <a:t>‹N°›</a:t>
            </a:fld>
            <a:endParaRPr lang="fr-BE" dirty="0"/>
          </a:p>
        </p:txBody>
      </p:sp>
      <p:sp>
        <p:nvSpPr>
          <p:cNvPr id="8" name="Espace réservé du pied de page 13"/>
          <p:cNvSpPr>
            <a:spLocks noGrp="1"/>
          </p:cNvSpPr>
          <p:nvPr>
            <p:ph type="ftr" sz="quarter" idx="14"/>
          </p:nvPr>
        </p:nvSpPr>
        <p:spPr/>
        <p:txBody>
          <a:bodyPr/>
          <a:lstStyle>
            <a:lvl1pPr>
              <a:defRPr/>
            </a:lvl1pPr>
          </a:lstStyle>
          <a:p>
            <a:pPr>
              <a:defRPr/>
            </a:pPr>
            <a:r>
              <a:rPr lang="fr-BE" dirty="0"/>
              <a:t>Prof. Untel     |     Service Untel     (voir pied de page dans le menu Powerpoint)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l="269" t="20290" r="13968" b="25948"/>
          <a:stretch>
            <a:fillRect/>
          </a:stretch>
        </p:blipFill>
        <p:spPr bwMode="auto">
          <a:xfrm>
            <a:off x="0" y="6580188"/>
            <a:ext cx="9144000" cy="277812"/>
          </a:xfrm>
          <a:prstGeom prst="rect">
            <a:avLst/>
          </a:prstGeom>
          <a:noFill/>
          <a:ln w="9525">
            <a:noFill/>
            <a:miter lim="800000"/>
            <a:headEnd/>
            <a:tailEnd/>
          </a:ln>
        </p:spPr>
      </p:pic>
      <p:sp>
        <p:nvSpPr>
          <p:cNvPr id="6" name="ZoneTexte 5"/>
          <p:cNvSpPr txBox="1"/>
          <p:nvPr userDrawn="1"/>
        </p:nvSpPr>
        <p:spPr>
          <a:xfrm>
            <a:off x="-9525" y="6543675"/>
            <a:ext cx="2228850" cy="338138"/>
          </a:xfrm>
          <a:prstGeom prst="rect">
            <a:avLst/>
          </a:prstGeom>
          <a:noFill/>
        </p:spPr>
        <p:txBody>
          <a:bodyPr>
            <a:spAutoFit/>
          </a:bodyPr>
          <a:lstStyle/>
          <a:p>
            <a:pPr algn="ctr" fontAlgn="auto">
              <a:spcBef>
                <a:spcPts val="0"/>
              </a:spcBef>
              <a:spcAft>
                <a:spcPts val="0"/>
              </a:spcAft>
              <a:defRPr/>
            </a:pPr>
            <a:r>
              <a:rPr lang="fr-FR" sz="1600" b="1" dirty="0">
                <a:solidFill>
                  <a:schemeClr val="bg1">
                    <a:lumMod val="65000"/>
                  </a:schemeClr>
                </a:solidFill>
                <a:latin typeface="Arial" pitchFamily="34" charset="0"/>
                <a:cs typeface="Arial" pitchFamily="34" charset="0"/>
              </a:rPr>
              <a:t>Université de Mons</a:t>
            </a:r>
            <a:endParaRPr lang="fr-BE" sz="1600" b="1" dirty="0">
              <a:solidFill>
                <a:schemeClr val="bg1">
                  <a:lumMod val="65000"/>
                </a:schemeClr>
              </a:solidFill>
              <a:latin typeface="Arial" pitchFamily="34" charset="0"/>
              <a:cs typeface="Arial" pitchFamily="34" charset="0"/>
            </a:endParaRPr>
          </a:p>
        </p:txBody>
      </p:sp>
      <p:sp>
        <p:nvSpPr>
          <p:cNvPr id="10" name="Titre 9"/>
          <p:cNvSpPr>
            <a:spLocks noGrp="1"/>
          </p:cNvSpPr>
          <p:nvPr>
            <p:ph type="title"/>
          </p:nvPr>
        </p:nvSpPr>
        <p:spPr/>
        <p:txBody>
          <a:bodyPr/>
          <a:lstStyle>
            <a:lvl1pPr>
              <a:defRPr>
                <a:solidFill>
                  <a:schemeClr val="accent2"/>
                </a:solidFill>
              </a:defRPr>
            </a:lvl1pPr>
          </a:lstStyle>
          <a:p>
            <a:r>
              <a:rPr lang="fr-FR" dirty="0"/>
              <a:t>Cliquez pour modifier le style du titre</a:t>
            </a:r>
            <a:endParaRPr lang="fr-BE" dirty="0"/>
          </a:p>
        </p:txBody>
      </p:sp>
      <p:sp>
        <p:nvSpPr>
          <p:cNvPr id="16" name="Espace réservé du contenu 15"/>
          <p:cNvSpPr>
            <a:spLocks noGrp="1"/>
          </p:cNvSpPr>
          <p:nvPr>
            <p:ph sz="quarter" idx="12"/>
          </p:nvPr>
        </p:nvSpPr>
        <p:spPr>
          <a:xfrm>
            <a:off x="466725" y="1609725"/>
            <a:ext cx="4057650" cy="4514850"/>
          </a:xfrm>
        </p:spPr>
        <p:txBody>
          <a:bodyPr/>
          <a:lstStyle>
            <a:lvl1pPr marL="0" indent="0">
              <a:buNone/>
              <a:defRPr sz="2800"/>
            </a:lvl1pPr>
            <a:lvl2pPr>
              <a:defRPr kumimoji="0" lang="fr-FR" sz="2400" b="0" i="0" u="none" strike="noStrike" kern="1200" cap="none" normalizeH="0" baseline="0" dirty="0" smtClean="0">
                <a:ln>
                  <a:noFill/>
                </a:ln>
                <a:solidFill>
                  <a:schemeClr val="tx1"/>
                </a:solidFill>
                <a:effectLst/>
                <a:latin typeface="Calibri" pitchFamily="34" charset="0"/>
                <a:ea typeface="Times New Roman" pitchFamily="18" charset="0"/>
                <a:cs typeface="Arial" pitchFamily="34" charset="0"/>
              </a:defRPr>
            </a:lvl2pPr>
            <a:lvl3pPr>
              <a:defRPr kumimoji="0" lang="fr-FR" sz="2000" b="0" i="0" u="none" strike="noStrike" kern="1200" cap="none" normalizeH="0" baseline="0" dirty="0" smtClean="0">
                <a:ln>
                  <a:noFill/>
                </a:ln>
                <a:solidFill>
                  <a:schemeClr val="tx1"/>
                </a:solidFill>
                <a:effectLst/>
                <a:latin typeface="Calibri" pitchFamily="34" charset="0"/>
                <a:ea typeface="Times New Roman" pitchFamily="18" charset="0"/>
                <a:cs typeface="Arial" pitchFamily="34" charset="0"/>
              </a:defRPr>
            </a:lvl3pPr>
            <a:lvl4pPr>
              <a:defRPr lang="fr-FR" sz="1800" kern="1200" dirty="0" smtClean="0">
                <a:solidFill>
                  <a:schemeClr val="tx1"/>
                </a:solidFill>
                <a:latin typeface="+mn-lt"/>
                <a:ea typeface="+mn-ea"/>
                <a:cs typeface="+mn-cs"/>
              </a:defRPr>
            </a:lvl4pPr>
            <a:lvl5pPr>
              <a:defRPr lang="fr-BE" sz="1600" kern="1200" dirty="0" smtClean="0">
                <a:solidFill>
                  <a:schemeClr val="tx1"/>
                </a:solidFill>
                <a:latin typeface="+mn-lt"/>
                <a:ea typeface="+mn-ea"/>
                <a:cs typeface="+mn-cs"/>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BE" dirty="0"/>
          </a:p>
        </p:txBody>
      </p:sp>
      <p:sp>
        <p:nvSpPr>
          <p:cNvPr id="17" name="Espace réservé du contenu 15"/>
          <p:cNvSpPr>
            <a:spLocks noGrp="1"/>
          </p:cNvSpPr>
          <p:nvPr>
            <p:ph sz="quarter" idx="13"/>
          </p:nvPr>
        </p:nvSpPr>
        <p:spPr>
          <a:xfrm>
            <a:off x="4638675" y="1609725"/>
            <a:ext cx="4057650" cy="4514850"/>
          </a:xfrm>
        </p:spPr>
        <p:txBody>
          <a:bodyPr/>
          <a:lstStyle>
            <a:lvl1pPr marL="0" indent="0">
              <a:buNone/>
              <a:defRPr sz="2800"/>
            </a:lvl1pPr>
            <a:lvl2pPr>
              <a:defRPr kumimoji="0" lang="fr-FR" sz="2400" b="0" i="0" u="none" strike="noStrike" kern="1200" cap="none" normalizeH="0" baseline="0" dirty="0" smtClean="0">
                <a:ln>
                  <a:noFill/>
                </a:ln>
                <a:solidFill>
                  <a:schemeClr val="tx1"/>
                </a:solidFill>
                <a:effectLst/>
                <a:latin typeface="Calibri" pitchFamily="34" charset="0"/>
                <a:ea typeface="Times New Roman" pitchFamily="18" charset="0"/>
                <a:cs typeface="Arial" pitchFamily="34" charset="0"/>
              </a:defRPr>
            </a:lvl2pPr>
            <a:lvl3pPr>
              <a:defRPr kumimoji="0" lang="fr-FR" sz="2000" b="0" i="0" u="none" strike="noStrike" kern="1200" cap="none" normalizeH="0" baseline="0" dirty="0" smtClean="0">
                <a:ln>
                  <a:noFill/>
                </a:ln>
                <a:solidFill>
                  <a:schemeClr val="tx1"/>
                </a:solidFill>
                <a:effectLst/>
                <a:latin typeface="Calibri" pitchFamily="34" charset="0"/>
                <a:ea typeface="Times New Roman" pitchFamily="18" charset="0"/>
                <a:cs typeface="Arial" pitchFamily="34" charset="0"/>
              </a:defRPr>
            </a:lvl3pPr>
            <a:lvl4pPr>
              <a:defRPr lang="fr-FR" sz="1800" kern="1200" dirty="0" smtClean="0">
                <a:solidFill>
                  <a:schemeClr val="tx1"/>
                </a:solidFill>
                <a:latin typeface="+mn-lt"/>
                <a:ea typeface="+mn-ea"/>
                <a:cs typeface="+mn-cs"/>
              </a:defRPr>
            </a:lvl4pPr>
            <a:lvl5pPr>
              <a:defRPr lang="fr-BE" sz="1600" kern="1200" dirty="0" smtClean="0">
                <a:solidFill>
                  <a:schemeClr val="tx1"/>
                </a:solidFill>
                <a:latin typeface="+mn-lt"/>
                <a:ea typeface="+mn-ea"/>
                <a:cs typeface="+mn-cs"/>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BE" dirty="0"/>
          </a:p>
        </p:txBody>
      </p:sp>
      <p:sp>
        <p:nvSpPr>
          <p:cNvPr id="7" name="Espace réservé du numéro de diapositive 10"/>
          <p:cNvSpPr>
            <a:spLocks noGrp="1"/>
          </p:cNvSpPr>
          <p:nvPr>
            <p:ph type="sldNum" sz="quarter" idx="14"/>
          </p:nvPr>
        </p:nvSpPr>
        <p:spPr/>
        <p:txBody>
          <a:bodyPr/>
          <a:lstStyle>
            <a:lvl1pPr>
              <a:defRPr/>
            </a:lvl1pPr>
          </a:lstStyle>
          <a:p>
            <a:pPr>
              <a:defRPr/>
            </a:pPr>
            <a:fld id="{FE2617E4-4894-4A65-BE9D-81D8AD4FAD7A}" type="slidenum">
              <a:rPr lang="fr-BE"/>
              <a:pPr>
                <a:defRPr/>
              </a:pPr>
              <a:t>‹N°›</a:t>
            </a:fld>
            <a:endParaRPr lang="fr-BE" dirty="0"/>
          </a:p>
        </p:txBody>
      </p:sp>
      <p:sp>
        <p:nvSpPr>
          <p:cNvPr id="8" name="Espace réservé du pied de page 12"/>
          <p:cNvSpPr>
            <a:spLocks noGrp="1"/>
          </p:cNvSpPr>
          <p:nvPr>
            <p:ph type="ftr" sz="quarter" idx="15"/>
          </p:nvPr>
        </p:nvSpPr>
        <p:spPr/>
        <p:txBody>
          <a:bodyPr/>
          <a:lstStyle>
            <a:lvl1pPr>
              <a:defRPr/>
            </a:lvl1pPr>
          </a:lstStyle>
          <a:p>
            <a:pPr>
              <a:defRPr/>
            </a:pPr>
            <a:r>
              <a:rPr lang="fr-BE" dirty="0"/>
              <a:t>Prof. Untel     |     Service Untel     (voir pied de page dans le menu Powerpoint)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srcRect l="269" t="20290" r="13968" b="25948"/>
          <a:stretch>
            <a:fillRect/>
          </a:stretch>
        </p:blipFill>
        <p:spPr bwMode="auto">
          <a:xfrm>
            <a:off x="0" y="6580188"/>
            <a:ext cx="9144000" cy="277812"/>
          </a:xfrm>
          <a:prstGeom prst="rect">
            <a:avLst/>
          </a:prstGeom>
          <a:noFill/>
          <a:ln w="9525">
            <a:noFill/>
            <a:miter lim="800000"/>
            <a:headEnd/>
            <a:tailEnd/>
          </a:ln>
        </p:spPr>
      </p:pic>
      <p:sp>
        <p:nvSpPr>
          <p:cNvPr id="8" name="ZoneTexte 7"/>
          <p:cNvSpPr txBox="1"/>
          <p:nvPr userDrawn="1"/>
        </p:nvSpPr>
        <p:spPr>
          <a:xfrm>
            <a:off x="-9525" y="6543675"/>
            <a:ext cx="2228850" cy="338138"/>
          </a:xfrm>
          <a:prstGeom prst="rect">
            <a:avLst/>
          </a:prstGeom>
          <a:noFill/>
        </p:spPr>
        <p:txBody>
          <a:bodyPr>
            <a:spAutoFit/>
          </a:bodyPr>
          <a:lstStyle/>
          <a:p>
            <a:pPr algn="ctr" fontAlgn="auto">
              <a:spcBef>
                <a:spcPts val="0"/>
              </a:spcBef>
              <a:spcAft>
                <a:spcPts val="0"/>
              </a:spcAft>
              <a:defRPr/>
            </a:pPr>
            <a:r>
              <a:rPr lang="fr-FR" sz="1600" b="1" dirty="0">
                <a:solidFill>
                  <a:schemeClr val="bg1">
                    <a:lumMod val="65000"/>
                  </a:schemeClr>
                </a:solidFill>
                <a:latin typeface="Arial" pitchFamily="34" charset="0"/>
                <a:cs typeface="Arial" pitchFamily="34" charset="0"/>
              </a:rPr>
              <a:t>Université de Mons</a:t>
            </a:r>
            <a:endParaRPr lang="fr-BE" sz="1600" b="1" dirty="0">
              <a:solidFill>
                <a:schemeClr val="bg1">
                  <a:lumMod val="65000"/>
                </a:schemeClr>
              </a:solidFill>
              <a:latin typeface="Arial" pitchFamily="34" charset="0"/>
              <a:cs typeface="Arial" pitchFamily="34" charset="0"/>
            </a:endParaRPr>
          </a:p>
        </p:txBody>
      </p:sp>
      <p:sp>
        <p:nvSpPr>
          <p:cNvPr id="2" name="Titre 1"/>
          <p:cNvSpPr>
            <a:spLocks noGrp="1"/>
          </p:cNvSpPr>
          <p:nvPr>
            <p:ph type="title"/>
          </p:nvPr>
        </p:nvSpPr>
        <p:spPr/>
        <p:txBody>
          <a:bodyPr/>
          <a:lstStyle>
            <a:lvl1pPr>
              <a:defRPr>
                <a:solidFill>
                  <a:schemeClr val="accent2"/>
                </a:solidFill>
              </a:defRPr>
            </a:lvl1pPr>
          </a:lstStyle>
          <a:p>
            <a:r>
              <a:rPr lang="fr-FR" dirty="0"/>
              <a:t>Cliquez pour modifier le style du titre</a:t>
            </a:r>
            <a:endParaRPr lang="fr-BE" dirty="0"/>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marL="0" indent="0">
              <a:buNone/>
              <a:defRPr sz="2400"/>
            </a:lvl1pPr>
            <a:lvl2pPr>
              <a:defRPr kumimoji="0" lang="fr-FR" sz="2000" b="0" i="0" u="none" strike="noStrike" kern="1200" cap="none" normalizeH="0" baseline="0" dirty="0" smtClean="0">
                <a:ln>
                  <a:noFill/>
                </a:ln>
                <a:solidFill>
                  <a:schemeClr val="tx1"/>
                </a:solidFill>
                <a:effectLst/>
                <a:latin typeface="Calibri" pitchFamily="34" charset="0"/>
                <a:ea typeface="Times New Roman" pitchFamily="18" charset="0"/>
                <a:cs typeface="Arial" pitchFamily="34" charset="0"/>
              </a:defRPr>
            </a:lvl2pPr>
            <a:lvl3pPr>
              <a:defRPr kumimoji="0" lang="fr-FR" sz="1800" b="0" i="0" u="none" strike="noStrike" kern="1200" cap="none" normalizeH="0" baseline="0" dirty="0" smtClean="0">
                <a:ln>
                  <a:noFill/>
                </a:ln>
                <a:solidFill>
                  <a:schemeClr val="tx1"/>
                </a:solidFill>
                <a:effectLst/>
                <a:latin typeface="Calibri" pitchFamily="34" charset="0"/>
                <a:ea typeface="Times New Roman" pitchFamily="18" charset="0"/>
                <a:cs typeface="Arial" pitchFamily="34" charset="0"/>
              </a:defRPr>
            </a:lvl3pPr>
            <a:lvl4pPr>
              <a:defRPr lang="fr-FR" sz="1800" kern="1200" dirty="0" smtClean="0">
                <a:solidFill>
                  <a:schemeClr val="tx1"/>
                </a:solidFill>
                <a:latin typeface="+mn-lt"/>
                <a:ea typeface="+mn-ea"/>
                <a:cs typeface="+mn-cs"/>
              </a:defRPr>
            </a:lvl4pPr>
            <a:lvl5pPr>
              <a:defRPr lang="fr-BE" sz="1600" kern="1200" dirty="0" smtClean="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BE" dirty="0"/>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marL="0" indent="0">
              <a:buNone/>
              <a:defRPr sz="2400"/>
            </a:lvl1pPr>
            <a:lvl2pPr>
              <a:defRPr kumimoji="0" lang="fr-FR" sz="2000" b="0" i="0" u="none" strike="noStrike" kern="1200" cap="none" normalizeH="0" baseline="0" dirty="0" smtClean="0">
                <a:ln>
                  <a:noFill/>
                </a:ln>
                <a:solidFill>
                  <a:schemeClr val="tx1"/>
                </a:solidFill>
                <a:effectLst/>
                <a:latin typeface="Calibri" pitchFamily="34" charset="0"/>
                <a:ea typeface="Times New Roman" pitchFamily="18" charset="0"/>
                <a:cs typeface="Arial" pitchFamily="34" charset="0"/>
              </a:defRPr>
            </a:lvl2pPr>
            <a:lvl3pPr>
              <a:defRPr kumimoji="0" lang="fr-FR" sz="1800" b="0" i="0" u="none" strike="noStrike" kern="1200" cap="none" normalizeH="0" baseline="0" dirty="0" smtClean="0">
                <a:ln>
                  <a:noFill/>
                </a:ln>
                <a:solidFill>
                  <a:schemeClr val="tx1"/>
                </a:solidFill>
                <a:effectLst/>
                <a:latin typeface="Calibri" pitchFamily="34" charset="0"/>
                <a:ea typeface="Times New Roman" pitchFamily="18" charset="0"/>
                <a:cs typeface="Arial" pitchFamily="34" charset="0"/>
              </a:defRPr>
            </a:lvl3pPr>
            <a:lvl4pPr>
              <a:defRPr lang="fr-FR" sz="1800" kern="1200" dirty="0" smtClean="0">
                <a:solidFill>
                  <a:schemeClr val="tx1"/>
                </a:solidFill>
                <a:latin typeface="+mn-lt"/>
                <a:ea typeface="+mn-ea"/>
                <a:cs typeface="+mn-cs"/>
              </a:defRPr>
            </a:lvl4pPr>
            <a:lvl5pPr>
              <a:defRPr lang="fr-BE" sz="1600" kern="1200" dirty="0" smtClean="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BE" dirty="0"/>
          </a:p>
        </p:txBody>
      </p:sp>
      <p:sp>
        <p:nvSpPr>
          <p:cNvPr id="9" name="Espace réservé du numéro de diapositive 12"/>
          <p:cNvSpPr>
            <a:spLocks noGrp="1"/>
          </p:cNvSpPr>
          <p:nvPr>
            <p:ph type="sldNum" sz="quarter" idx="10"/>
          </p:nvPr>
        </p:nvSpPr>
        <p:spPr/>
        <p:txBody>
          <a:bodyPr/>
          <a:lstStyle>
            <a:lvl1pPr>
              <a:defRPr/>
            </a:lvl1pPr>
          </a:lstStyle>
          <a:p>
            <a:pPr>
              <a:defRPr/>
            </a:pPr>
            <a:fld id="{B399A4E3-6D52-4424-9E3B-4890C72A3643}" type="slidenum">
              <a:rPr lang="fr-BE"/>
              <a:pPr>
                <a:defRPr/>
              </a:pPr>
              <a:t>‹N°›</a:t>
            </a:fld>
            <a:endParaRPr lang="fr-BE" dirty="0"/>
          </a:p>
        </p:txBody>
      </p:sp>
      <p:sp>
        <p:nvSpPr>
          <p:cNvPr id="10" name="Espace réservé du pied de page 13"/>
          <p:cNvSpPr>
            <a:spLocks noGrp="1"/>
          </p:cNvSpPr>
          <p:nvPr>
            <p:ph type="ftr" sz="quarter" idx="11"/>
          </p:nvPr>
        </p:nvSpPr>
        <p:spPr/>
        <p:txBody>
          <a:bodyPr/>
          <a:lstStyle>
            <a:lvl1pPr>
              <a:defRPr/>
            </a:lvl1pPr>
          </a:lstStyle>
          <a:p>
            <a:pPr>
              <a:defRPr/>
            </a:pPr>
            <a:r>
              <a:rPr lang="fr-BE" dirty="0"/>
              <a:t>Prof. Untel     |     Service Untel     (voir pied de page dans le menu Powerpoint)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3" name="Picture 2"/>
          <p:cNvPicPr>
            <a:picLocks noChangeAspect="1" noChangeArrowheads="1"/>
          </p:cNvPicPr>
          <p:nvPr userDrawn="1"/>
        </p:nvPicPr>
        <p:blipFill>
          <a:blip r:embed="rId2" cstate="print"/>
          <a:srcRect l="269" t="20290" r="13968" b="25948"/>
          <a:stretch>
            <a:fillRect/>
          </a:stretch>
        </p:blipFill>
        <p:spPr bwMode="auto">
          <a:xfrm>
            <a:off x="0" y="6580188"/>
            <a:ext cx="9144000" cy="277812"/>
          </a:xfrm>
          <a:prstGeom prst="rect">
            <a:avLst/>
          </a:prstGeom>
          <a:noFill/>
          <a:ln w="9525">
            <a:noFill/>
            <a:miter lim="800000"/>
            <a:headEnd/>
            <a:tailEnd/>
          </a:ln>
        </p:spPr>
      </p:pic>
      <p:sp>
        <p:nvSpPr>
          <p:cNvPr id="4" name="ZoneTexte 3"/>
          <p:cNvSpPr txBox="1"/>
          <p:nvPr userDrawn="1"/>
        </p:nvSpPr>
        <p:spPr>
          <a:xfrm>
            <a:off x="-9525" y="6543675"/>
            <a:ext cx="2228850" cy="338138"/>
          </a:xfrm>
          <a:prstGeom prst="rect">
            <a:avLst/>
          </a:prstGeom>
          <a:noFill/>
        </p:spPr>
        <p:txBody>
          <a:bodyPr>
            <a:spAutoFit/>
          </a:bodyPr>
          <a:lstStyle/>
          <a:p>
            <a:pPr algn="ctr" fontAlgn="auto">
              <a:spcBef>
                <a:spcPts val="0"/>
              </a:spcBef>
              <a:spcAft>
                <a:spcPts val="0"/>
              </a:spcAft>
              <a:defRPr/>
            </a:pPr>
            <a:r>
              <a:rPr lang="fr-FR" sz="1600" b="1" dirty="0">
                <a:solidFill>
                  <a:schemeClr val="bg1">
                    <a:lumMod val="65000"/>
                  </a:schemeClr>
                </a:solidFill>
                <a:latin typeface="Arial" pitchFamily="34" charset="0"/>
                <a:cs typeface="Arial" pitchFamily="34" charset="0"/>
              </a:rPr>
              <a:t>Université de Mons</a:t>
            </a:r>
            <a:endParaRPr lang="fr-BE" sz="1600" b="1" dirty="0">
              <a:solidFill>
                <a:schemeClr val="bg1">
                  <a:lumMod val="65000"/>
                </a:schemeClr>
              </a:solidFill>
              <a:latin typeface="Arial" pitchFamily="34" charset="0"/>
              <a:cs typeface="Arial" pitchFamily="34" charset="0"/>
            </a:endParaRPr>
          </a:p>
        </p:txBody>
      </p:sp>
      <p:sp>
        <p:nvSpPr>
          <p:cNvPr id="2" name="Titre 1"/>
          <p:cNvSpPr>
            <a:spLocks noGrp="1"/>
          </p:cNvSpPr>
          <p:nvPr>
            <p:ph type="title"/>
          </p:nvPr>
        </p:nvSpPr>
        <p:spPr/>
        <p:txBody>
          <a:bodyPr/>
          <a:lstStyle>
            <a:lvl1pPr>
              <a:defRPr>
                <a:solidFill>
                  <a:schemeClr val="accent2"/>
                </a:solidFill>
              </a:defRPr>
            </a:lvl1pPr>
          </a:lstStyle>
          <a:p>
            <a:r>
              <a:rPr lang="fr-FR" dirty="0"/>
              <a:t>Cliquez pour modifier le style du titre</a:t>
            </a:r>
            <a:endParaRPr lang="fr-BE" dirty="0"/>
          </a:p>
        </p:txBody>
      </p:sp>
      <p:sp>
        <p:nvSpPr>
          <p:cNvPr id="5" name="Espace réservé du numéro de diapositive 11"/>
          <p:cNvSpPr>
            <a:spLocks noGrp="1"/>
          </p:cNvSpPr>
          <p:nvPr>
            <p:ph type="sldNum" sz="quarter" idx="10"/>
          </p:nvPr>
        </p:nvSpPr>
        <p:spPr/>
        <p:txBody>
          <a:bodyPr/>
          <a:lstStyle>
            <a:lvl1pPr>
              <a:defRPr/>
            </a:lvl1pPr>
          </a:lstStyle>
          <a:p>
            <a:pPr>
              <a:defRPr/>
            </a:pPr>
            <a:fld id="{409E434B-834A-4B3C-A6CC-D634FFB8216D}" type="slidenum">
              <a:rPr lang="fr-BE"/>
              <a:pPr>
                <a:defRPr/>
              </a:pPr>
              <a:t>‹N°›</a:t>
            </a:fld>
            <a:endParaRPr lang="fr-BE" dirty="0"/>
          </a:p>
        </p:txBody>
      </p:sp>
      <p:sp>
        <p:nvSpPr>
          <p:cNvPr id="6" name="Espace réservé du pied de page 12"/>
          <p:cNvSpPr>
            <a:spLocks noGrp="1"/>
          </p:cNvSpPr>
          <p:nvPr>
            <p:ph type="ftr" sz="quarter" idx="11"/>
          </p:nvPr>
        </p:nvSpPr>
        <p:spPr/>
        <p:txBody>
          <a:bodyPr/>
          <a:lstStyle>
            <a:lvl1pPr>
              <a:defRPr/>
            </a:lvl1pPr>
          </a:lstStyle>
          <a:p>
            <a:pPr>
              <a:defRPr/>
            </a:pPr>
            <a:r>
              <a:rPr lang="fr-BE" dirty="0"/>
              <a:t>Prof. Untel     |     Service Untel     (voir pied de page dans le menu Powerpoint)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cstate="print"/>
          <a:srcRect l="269" t="20290" r="13968" b="25948"/>
          <a:stretch>
            <a:fillRect/>
          </a:stretch>
        </p:blipFill>
        <p:spPr bwMode="auto">
          <a:xfrm>
            <a:off x="0" y="6580188"/>
            <a:ext cx="9144000" cy="277812"/>
          </a:xfrm>
          <a:prstGeom prst="rect">
            <a:avLst/>
          </a:prstGeom>
          <a:noFill/>
          <a:ln w="9525">
            <a:noFill/>
            <a:miter lim="800000"/>
            <a:headEnd/>
            <a:tailEnd/>
          </a:ln>
        </p:spPr>
      </p:pic>
      <p:sp>
        <p:nvSpPr>
          <p:cNvPr id="3" name="ZoneTexte 2"/>
          <p:cNvSpPr txBox="1"/>
          <p:nvPr userDrawn="1"/>
        </p:nvSpPr>
        <p:spPr>
          <a:xfrm>
            <a:off x="-9525" y="6543675"/>
            <a:ext cx="2228850" cy="338138"/>
          </a:xfrm>
          <a:prstGeom prst="rect">
            <a:avLst/>
          </a:prstGeom>
          <a:noFill/>
        </p:spPr>
        <p:txBody>
          <a:bodyPr>
            <a:spAutoFit/>
          </a:bodyPr>
          <a:lstStyle/>
          <a:p>
            <a:pPr algn="ctr" fontAlgn="auto">
              <a:spcBef>
                <a:spcPts val="0"/>
              </a:spcBef>
              <a:spcAft>
                <a:spcPts val="0"/>
              </a:spcAft>
              <a:defRPr/>
            </a:pPr>
            <a:r>
              <a:rPr lang="fr-FR" sz="1600" b="1" dirty="0">
                <a:solidFill>
                  <a:schemeClr val="bg1">
                    <a:lumMod val="65000"/>
                  </a:schemeClr>
                </a:solidFill>
                <a:latin typeface="Arial" pitchFamily="34" charset="0"/>
                <a:cs typeface="Arial" pitchFamily="34" charset="0"/>
              </a:rPr>
              <a:t>Université de Mons</a:t>
            </a:r>
            <a:endParaRPr lang="fr-BE" sz="1600" b="1" dirty="0">
              <a:solidFill>
                <a:schemeClr val="bg1">
                  <a:lumMod val="65000"/>
                </a:schemeClr>
              </a:solidFill>
              <a:latin typeface="Arial" pitchFamily="34" charset="0"/>
              <a:cs typeface="Arial" pitchFamily="34" charset="0"/>
            </a:endParaRPr>
          </a:p>
        </p:txBody>
      </p:sp>
      <p:sp>
        <p:nvSpPr>
          <p:cNvPr id="4" name="Espace réservé du numéro de diapositive 5"/>
          <p:cNvSpPr>
            <a:spLocks noGrp="1"/>
          </p:cNvSpPr>
          <p:nvPr>
            <p:ph type="sldNum" sz="quarter" idx="10"/>
          </p:nvPr>
        </p:nvSpPr>
        <p:spPr/>
        <p:txBody>
          <a:bodyPr/>
          <a:lstStyle>
            <a:lvl1pPr>
              <a:defRPr/>
            </a:lvl1pPr>
          </a:lstStyle>
          <a:p>
            <a:pPr>
              <a:defRPr/>
            </a:pPr>
            <a:fld id="{08BFE5C0-0B6B-48DC-B68C-BA922E7A4541}" type="slidenum">
              <a:rPr lang="fr-BE"/>
              <a:pPr>
                <a:defRPr/>
              </a:pPr>
              <a:t>‹N°›</a:t>
            </a:fld>
            <a:endParaRPr lang="fr-BE" dirty="0"/>
          </a:p>
        </p:txBody>
      </p:sp>
      <p:sp>
        <p:nvSpPr>
          <p:cNvPr id="5" name="Espace réservé du pied de page 6"/>
          <p:cNvSpPr>
            <a:spLocks noGrp="1"/>
          </p:cNvSpPr>
          <p:nvPr>
            <p:ph type="ftr" sz="quarter" idx="11"/>
          </p:nvPr>
        </p:nvSpPr>
        <p:spPr/>
        <p:txBody>
          <a:bodyPr/>
          <a:lstStyle>
            <a:lvl1pPr>
              <a:defRPr/>
            </a:lvl1pPr>
          </a:lstStyle>
          <a:p>
            <a:pPr>
              <a:defRPr/>
            </a:pPr>
            <a:r>
              <a:rPr lang="fr-BE" dirty="0"/>
              <a:t>Prof. Untel     |     Service Untel     (voir pied de page dans le menu Powerpoint)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itre Polytech">
    <p:spTree>
      <p:nvGrpSpPr>
        <p:cNvPr id="1" name=""/>
        <p:cNvGrpSpPr/>
        <p:nvPr/>
      </p:nvGrpSpPr>
      <p:grpSpPr>
        <a:xfrm>
          <a:off x="0" y="0"/>
          <a:ext cx="0" cy="0"/>
          <a:chOff x="0" y="0"/>
          <a:chExt cx="0" cy="0"/>
        </a:xfrm>
      </p:grpSpPr>
      <p:pic>
        <p:nvPicPr>
          <p:cNvPr id="6" name="Picture 3"/>
          <p:cNvPicPr>
            <a:picLocks noChangeAspect="1" noChangeArrowheads="1"/>
          </p:cNvPicPr>
          <p:nvPr userDrawn="1"/>
        </p:nvPicPr>
        <p:blipFill>
          <a:blip r:embed="rId2" cstate="print"/>
          <a:srcRect/>
          <a:stretch>
            <a:fillRect/>
          </a:stretch>
        </p:blipFill>
        <p:spPr bwMode="auto">
          <a:xfrm>
            <a:off x="285750" y="185738"/>
            <a:ext cx="1704975" cy="584200"/>
          </a:xfrm>
          <a:prstGeom prst="rect">
            <a:avLst/>
          </a:prstGeom>
          <a:noFill/>
          <a:ln w="9525">
            <a:noFill/>
            <a:miter lim="800000"/>
            <a:headEnd/>
            <a:tailEnd/>
          </a:ln>
        </p:spPr>
      </p:pic>
      <p:pic>
        <p:nvPicPr>
          <p:cNvPr id="7" name="Picture 8"/>
          <p:cNvPicPr>
            <a:picLocks noChangeAspect="1" noChangeArrowheads="1"/>
          </p:cNvPicPr>
          <p:nvPr userDrawn="1"/>
        </p:nvPicPr>
        <p:blipFill>
          <a:blip r:embed="rId3" cstate="print"/>
          <a:srcRect/>
          <a:stretch>
            <a:fillRect/>
          </a:stretch>
        </p:blipFill>
        <p:spPr bwMode="auto">
          <a:xfrm>
            <a:off x="187325" y="5907088"/>
            <a:ext cx="1778000" cy="612775"/>
          </a:xfrm>
          <a:prstGeom prst="rect">
            <a:avLst/>
          </a:prstGeom>
          <a:noFill/>
          <a:ln w="9525">
            <a:noFill/>
            <a:miter lim="800000"/>
            <a:headEnd/>
            <a:tailEnd/>
          </a:ln>
        </p:spPr>
      </p:pic>
      <p:pic>
        <p:nvPicPr>
          <p:cNvPr id="8" name="Imag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2302670" y="519113"/>
            <a:ext cx="6686548" cy="1671637"/>
          </a:xfrm>
          <a:prstGeom prst="rect">
            <a:avLst/>
          </a:prstGeom>
          <a:noFill/>
          <a:ln w="9525">
            <a:noFill/>
            <a:miter lim="800000"/>
            <a:headEnd/>
            <a:tailEnd/>
          </a:ln>
        </p:spPr>
      </p:pic>
      <p:sp>
        <p:nvSpPr>
          <p:cNvPr id="3" name="Sous-titre 2"/>
          <p:cNvSpPr>
            <a:spLocks noGrp="1"/>
          </p:cNvSpPr>
          <p:nvPr>
            <p:ph type="subTitle" idx="1"/>
          </p:nvPr>
        </p:nvSpPr>
        <p:spPr>
          <a:xfrm>
            <a:off x="2181225" y="3686176"/>
            <a:ext cx="6800850" cy="542924"/>
          </a:xfrm>
        </p:spPr>
        <p:txBody>
          <a:bodyPr>
            <a:noAutofit/>
          </a:bodyPr>
          <a:lstStyle>
            <a:lvl1pPr marL="342900" indent="-342900" algn="l">
              <a:buNone/>
              <a:defRPr kumimoji="0" lang="fr-BE" sz="4000" b="0" i="0" u="none" strike="noStrike" kern="1200" cap="none" spc="0" normalizeH="0" baseline="0" noProof="0" dirty="0" smtClean="0">
                <a:ln>
                  <a:noFill/>
                </a:ln>
                <a:solidFill>
                  <a:srgbClr val="808080"/>
                </a:solidFill>
                <a:effectLst/>
                <a:uLnTx/>
                <a:uFillTx/>
                <a:latin typeface="Calibri" pitchFamily="34" charset="0"/>
                <a:ea typeface="Calibri" pitchFamily="34"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a:t>Cliquez pour modifier le style des sous-titres du masque</a:t>
            </a:r>
            <a:endParaRPr lang="fr-BE" dirty="0"/>
          </a:p>
        </p:txBody>
      </p:sp>
      <p:sp>
        <p:nvSpPr>
          <p:cNvPr id="15" name="Titre 14"/>
          <p:cNvSpPr>
            <a:spLocks noGrp="1"/>
          </p:cNvSpPr>
          <p:nvPr>
            <p:ph type="title"/>
          </p:nvPr>
        </p:nvSpPr>
        <p:spPr>
          <a:xfrm>
            <a:off x="2181225" y="2370138"/>
            <a:ext cx="6829425" cy="1306512"/>
          </a:xfrm>
        </p:spPr>
        <p:txBody>
          <a:bodyPr>
            <a:noAutofit/>
          </a:bodyPr>
          <a:lstStyle>
            <a:lvl1pPr>
              <a:defRPr kumimoji="0" lang="fr-BE" sz="5400" b="1" i="0" u="none" strike="noStrike" kern="1200" cap="none" spc="0" normalizeH="0" baseline="0" noProof="0" dirty="0" smtClean="0">
                <a:ln>
                  <a:noFill/>
                </a:ln>
                <a:solidFill>
                  <a:schemeClr val="accent2"/>
                </a:solidFill>
                <a:effectLst/>
                <a:uLnTx/>
                <a:uFillTx/>
                <a:latin typeface="Calibri" pitchFamily="34" charset="0"/>
                <a:ea typeface="Calibri" pitchFamily="34" charset="0"/>
                <a:cs typeface="Times New Roman" pitchFamily="18" charset="0"/>
              </a:defRPr>
            </a:lvl1pPr>
          </a:lstStyle>
          <a:p>
            <a:pPr lvl="0"/>
            <a:r>
              <a:rPr lang="fr-FR" dirty="0"/>
              <a:t>Cliquez pour modifier le style du titre</a:t>
            </a:r>
            <a:endParaRPr lang="fr-BE" dirty="0"/>
          </a:p>
        </p:txBody>
      </p:sp>
      <p:sp>
        <p:nvSpPr>
          <p:cNvPr id="16" name="Espace réservé du texte 15"/>
          <p:cNvSpPr>
            <a:spLocks noGrp="1"/>
          </p:cNvSpPr>
          <p:nvPr>
            <p:ph type="body" sz="quarter" idx="10"/>
          </p:nvPr>
        </p:nvSpPr>
        <p:spPr>
          <a:xfrm>
            <a:off x="2181225" y="4905375"/>
            <a:ext cx="6781800" cy="457200"/>
          </a:xfrm>
        </p:spPr>
        <p:txBody>
          <a:bodyPr/>
          <a:lstStyle>
            <a:lvl1pPr>
              <a:buNone/>
              <a:defRPr sz="2000"/>
            </a:lvl1pPr>
          </a:lstStyle>
          <a:p>
            <a:pPr lvl="0"/>
            <a:r>
              <a:rPr lang="fr-FR"/>
              <a:t>Cliquez pour modifier les styles du texte du masque</a:t>
            </a:r>
          </a:p>
        </p:txBody>
      </p:sp>
      <p:sp>
        <p:nvSpPr>
          <p:cNvPr id="18" name="Espace réservé du texte 17"/>
          <p:cNvSpPr>
            <a:spLocks noGrp="1"/>
          </p:cNvSpPr>
          <p:nvPr>
            <p:ph type="body" sz="quarter" idx="11"/>
          </p:nvPr>
        </p:nvSpPr>
        <p:spPr>
          <a:xfrm>
            <a:off x="2181225" y="4495800"/>
            <a:ext cx="6791325" cy="409575"/>
          </a:xfrm>
        </p:spPr>
        <p:txBody>
          <a:bodyPr>
            <a:noAutofit/>
          </a:bodyPr>
          <a:lstStyle>
            <a:lvl1pPr>
              <a:buNone/>
              <a:defRPr sz="2800"/>
            </a:lvl1pPr>
          </a:lstStyle>
          <a:p>
            <a:pPr lvl="0"/>
            <a:r>
              <a:rPr lang="fr-FR"/>
              <a:t>Cliquez pour modifier les styles du texte du masque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u avec légende à gauche">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l="269" t="20290" r="13968" b="25948"/>
          <a:stretch>
            <a:fillRect/>
          </a:stretch>
        </p:blipFill>
        <p:spPr bwMode="auto">
          <a:xfrm>
            <a:off x="0" y="6580188"/>
            <a:ext cx="9144000" cy="277812"/>
          </a:xfrm>
          <a:prstGeom prst="rect">
            <a:avLst/>
          </a:prstGeom>
          <a:noFill/>
          <a:ln w="9525">
            <a:noFill/>
            <a:miter lim="800000"/>
            <a:headEnd/>
            <a:tailEnd/>
          </a:ln>
        </p:spPr>
      </p:pic>
      <p:sp>
        <p:nvSpPr>
          <p:cNvPr id="6" name="ZoneTexte 5"/>
          <p:cNvSpPr txBox="1"/>
          <p:nvPr userDrawn="1"/>
        </p:nvSpPr>
        <p:spPr>
          <a:xfrm>
            <a:off x="-9525" y="6543675"/>
            <a:ext cx="2228850" cy="338138"/>
          </a:xfrm>
          <a:prstGeom prst="rect">
            <a:avLst/>
          </a:prstGeom>
          <a:noFill/>
        </p:spPr>
        <p:txBody>
          <a:bodyPr>
            <a:spAutoFit/>
          </a:bodyPr>
          <a:lstStyle/>
          <a:p>
            <a:pPr algn="ctr" fontAlgn="auto">
              <a:spcBef>
                <a:spcPts val="0"/>
              </a:spcBef>
              <a:spcAft>
                <a:spcPts val="0"/>
              </a:spcAft>
              <a:defRPr/>
            </a:pPr>
            <a:r>
              <a:rPr lang="fr-FR" sz="1600" b="1" dirty="0">
                <a:solidFill>
                  <a:schemeClr val="bg1">
                    <a:lumMod val="65000"/>
                  </a:schemeClr>
                </a:solidFill>
                <a:latin typeface="Arial" pitchFamily="34" charset="0"/>
                <a:cs typeface="Arial" pitchFamily="34" charset="0"/>
              </a:rPr>
              <a:t>Université de Mons</a:t>
            </a:r>
            <a:endParaRPr lang="fr-BE" sz="1600" b="1" dirty="0">
              <a:solidFill>
                <a:schemeClr val="bg1">
                  <a:lumMod val="65000"/>
                </a:schemeClr>
              </a:solidFill>
              <a:latin typeface="Arial" pitchFamily="34" charset="0"/>
              <a:cs typeface="Arial" pitchFamily="34" charset="0"/>
            </a:endParaRPr>
          </a:p>
        </p:txBody>
      </p:sp>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marL="0" indent="0">
              <a:buNone/>
              <a:defRPr sz="3200"/>
            </a:lvl1pPr>
            <a:lvl2pPr>
              <a:defRPr kumimoji="0" lang="fr-FR" sz="2400" b="0" i="0" u="none" strike="noStrike" kern="1200" cap="none" normalizeH="0" baseline="0" dirty="0" smtClean="0">
                <a:ln>
                  <a:noFill/>
                </a:ln>
                <a:solidFill>
                  <a:schemeClr val="tx1"/>
                </a:solidFill>
                <a:effectLst/>
                <a:latin typeface="Calibri" pitchFamily="34" charset="0"/>
                <a:ea typeface="Times New Roman" pitchFamily="18" charset="0"/>
                <a:cs typeface="Arial" pitchFamily="34" charset="0"/>
              </a:defRPr>
            </a:lvl2pPr>
            <a:lvl3pPr>
              <a:defRPr kumimoji="0" lang="fr-FR" sz="2000" b="0" i="0" u="none" strike="noStrike" kern="1200" cap="none" normalizeH="0" baseline="0" dirty="0" smtClean="0">
                <a:ln>
                  <a:noFill/>
                </a:ln>
                <a:solidFill>
                  <a:schemeClr val="tx1"/>
                </a:solidFill>
                <a:effectLst/>
                <a:latin typeface="Calibri" pitchFamily="34" charset="0"/>
                <a:ea typeface="Times New Roman" pitchFamily="18" charset="0"/>
                <a:cs typeface="Arial" pitchFamily="34" charset="0"/>
              </a:defRPr>
            </a:lvl3pPr>
            <a:lvl4pPr>
              <a:defRPr lang="fr-FR" sz="1800" kern="1200" dirty="0" smtClean="0">
                <a:solidFill>
                  <a:schemeClr val="tx1"/>
                </a:solidFill>
                <a:latin typeface="+mn-lt"/>
                <a:ea typeface="+mn-ea"/>
                <a:cs typeface="+mn-cs"/>
              </a:defRPr>
            </a:lvl4pPr>
            <a:lvl5pPr>
              <a:defRPr lang="fr-BE" sz="1600" kern="1200" dirty="0" smtClean="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BE" dirty="0"/>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Espace réservé du numéro de diapositive 8"/>
          <p:cNvSpPr>
            <a:spLocks noGrp="1"/>
          </p:cNvSpPr>
          <p:nvPr>
            <p:ph type="sldNum" sz="quarter" idx="10"/>
          </p:nvPr>
        </p:nvSpPr>
        <p:spPr/>
        <p:txBody>
          <a:bodyPr/>
          <a:lstStyle>
            <a:lvl1pPr>
              <a:defRPr/>
            </a:lvl1pPr>
          </a:lstStyle>
          <a:p>
            <a:pPr>
              <a:defRPr/>
            </a:pPr>
            <a:fld id="{AC0B8AA1-91CF-48D5-ACEB-1FB0E427801C}" type="slidenum">
              <a:rPr lang="fr-BE"/>
              <a:pPr>
                <a:defRPr/>
              </a:pPr>
              <a:t>‹N°›</a:t>
            </a:fld>
            <a:endParaRPr lang="fr-BE" dirty="0"/>
          </a:p>
        </p:txBody>
      </p:sp>
      <p:sp>
        <p:nvSpPr>
          <p:cNvPr id="8" name="Espace réservé du pied de page 12"/>
          <p:cNvSpPr>
            <a:spLocks noGrp="1"/>
          </p:cNvSpPr>
          <p:nvPr>
            <p:ph type="ftr" sz="quarter" idx="11"/>
          </p:nvPr>
        </p:nvSpPr>
        <p:spPr/>
        <p:txBody>
          <a:bodyPr/>
          <a:lstStyle>
            <a:lvl1pPr>
              <a:defRPr/>
            </a:lvl1pPr>
          </a:lstStyle>
          <a:p>
            <a:pPr>
              <a:defRPr/>
            </a:pPr>
            <a:r>
              <a:rPr lang="fr-BE" dirty="0"/>
              <a:t>Prof. Untel     |     Service Untel     (voir pied de page dans le menu Powerpoint)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 avec légende en-dessous">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l="269" t="20290" r="13968" b="25948"/>
          <a:stretch>
            <a:fillRect/>
          </a:stretch>
        </p:blipFill>
        <p:spPr bwMode="auto">
          <a:xfrm>
            <a:off x="0" y="6580188"/>
            <a:ext cx="9144000" cy="277812"/>
          </a:xfrm>
          <a:prstGeom prst="rect">
            <a:avLst/>
          </a:prstGeom>
          <a:noFill/>
          <a:ln w="9525">
            <a:noFill/>
            <a:miter lim="800000"/>
            <a:headEnd/>
            <a:tailEnd/>
          </a:ln>
        </p:spPr>
      </p:pic>
      <p:sp>
        <p:nvSpPr>
          <p:cNvPr id="6" name="ZoneTexte 5"/>
          <p:cNvSpPr txBox="1"/>
          <p:nvPr userDrawn="1"/>
        </p:nvSpPr>
        <p:spPr>
          <a:xfrm>
            <a:off x="-9525" y="6543675"/>
            <a:ext cx="2228850" cy="338138"/>
          </a:xfrm>
          <a:prstGeom prst="rect">
            <a:avLst/>
          </a:prstGeom>
          <a:noFill/>
        </p:spPr>
        <p:txBody>
          <a:bodyPr>
            <a:spAutoFit/>
          </a:bodyPr>
          <a:lstStyle/>
          <a:p>
            <a:pPr algn="ctr" fontAlgn="auto">
              <a:spcBef>
                <a:spcPts val="0"/>
              </a:spcBef>
              <a:spcAft>
                <a:spcPts val="0"/>
              </a:spcAft>
              <a:defRPr/>
            </a:pPr>
            <a:r>
              <a:rPr lang="fr-FR" sz="1600" b="1" dirty="0">
                <a:solidFill>
                  <a:schemeClr val="bg1">
                    <a:lumMod val="65000"/>
                  </a:schemeClr>
                </a:solidFill>
                <a:latin typeface="Arial" pitchFamily="34" charset="0"/>
                <a:cs typeface="Arial" pitchFamily="34" charset="0"/>
              </a:rPr>
              <a:t>Université de Mons</a:t>
            </a:r>
            <a:endParaRPr lang="fr-BE" sz="1600" b="1" dirty="0">
              <a:solidFill>
                <a:schemeClr val="bg1">
                  <a:lumMod val="65000"/>
                </a:schemeClr>
              </a:solidFill>
              <a:latin typeface="Arial" pitchFamily="34" charset="0"/>
              <a:cs typeface="Arial" pitchFamily="34" charset="0"/>
            </a:endParaRPr>
          </a:p>
        </p:txBody>
      </p:sp>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BE" noProof="0"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Espace réservé du numéro de diapositive 8"/>
          <p:cNvSpPr>
            <a:spLocks noGrp="1"/>
          </p:cNvSpPr>
          <p:nvPr>
            <p:ph type="sldNum" sz="quarter" idx="10"/>
          </p:nvPr>
        </p:nvSpPr>
        <p:spPr/>
        <p:txBody>
          <a:bodyPr/>
          <a:lstStyle>
            <a:lvl1pPr>
              <a:defRPr/>
            </a:lvl1pPr>
          </a:lstStyle>
          <a:p>
            <a:pPr>
              <a:defRPr/>
            </a:pPr>
            <a:fld id="{5269FFC6-F3D3-44CE-8875-302054ACEC4E}" type="slidenum">
              <a:rPr lang="fr-BE"/>
              <a:pPr>
                <a:defRPr/>
              </a:pPr>
              <a:t>‹N°›</a:t>
            </a:fld>
            <a:endParaRPr lang="fr-BE" dirty="0"/>
          </a:p>
        </p:txBody>
      </p:sp>
      <p:sp>
        <p:nvSpPr>
          <p:cNvPr id="8" name="Espace réservé du pied de page 12"/>
          <p:cNvSpPr>
            <a:spLocks noGrp="1"/>
          </p:cNvSpPr>
          <p:nvPr>
            <p:ph type="ftr" sz="quarter" idx="11"/>
          </p:nvPr>
        </p:nvSpPr>
        <p:spPr/>
        <p:txBody>
          <a:bodyPr/>
          <a:lstStyle>
            <a:lvl1pPr>
              <a:defRPr/>
            </a:lvl1pPr>
          </a:lstStyle>
          <a:p>
            <a:pPr>
              <a:defRPr/>
            </a:pPr>
            <a:r>
              <a:rPr lang="fr-BE" dirty="0"/>
              <a:t>Prof. Untel     |     Service Untel     (voir pied de page dans le menu Powerpoint)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psycho &amp; sciences éducation">
    <p:spTree>
      <p:nvGrpSpPr>
        <p:cNvPr id="1" name=""/>
        <p:cNvGrpSpPr/>
        <p:nvPr/>
      </p:nvGrpSpPr>
      <p:grpSpPr>
        <a:xfrm>
          <a:off x="0" y="0"/>
          <a:ext cx="0" cy="0"/>
          <a:chOff x="0" y="0"/>
          <a:chExt cx="0" cy="0"/>
        </a:xfrm>
      </p:grpSpPr>
      <p:pic>
        <p:nvPicPr>
          <p:cNvPr id="6" name="Picture 3"/>
          <p:cNvPicPr>
            <a:picLocks noChangeAspect="1" noChangeArrowheads="1"/>
          </p:cNvPicPr>
          <p:nvPr userDrawn="1"/>
        </p:nvPicPr>
        <p:blipFill>
          <a:blip r:embed="rId2" cstate="print"/>
          <a:srcRect/>
          <a:stretch>
            <a:fillRect/>
          </a:stretch>
        </p:blipFill>
        <p:spPr bwMode="auto">
          <a:xfrm>
            <a:off x="285750" y="185738"/>
            <a:ext cx="1704975" cy="584200"/>
          </a:xfrm>
          <a:prstGeom prst="rect">
            <a:avLst/>
          </a:prstGeom>
          <a:noFill/>
          <a:ln w="9525">
            <a:noFill/>
            <a:miter lim="800000"/>
            <a:headEnd/>
            <a:tailEnd/>
          </a:ln>
        </p:spPr>
      </p:pic>
      <p:pic>
        <p:nvPicPr>
          <p:cNvPr id="8" name="Imag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2306637" y="523875"/>
            <a:ext cx="6667500" cy="1666875"/>
          </a:xfrm>
          <a:prstGeom prst="rect">
            <a:avLst/>
          </a:prstGeom>
          <a:noFill/>
          <a:ln w="9525">
            <a:noFill/>
            <a:miter lim="800000"/>
            <a:headEnd/>
            <a:tailEnd/>
          </a:ln>
        </p:spPr>
      </p:pic>
      <p:sp>
        <p:nvSpPr>
          <p:cNvPr id="15" name="Titre 14"/>
          <p:cNvSpPr>
            <a:spLocks noGrp="1"/>
          </p:cNvSpPr>
          <p:nvPr>
            <p:ph type="title"/>
          </p:nvPr>
        </p:nvSpPr>
        <p:spPr>
          <a:xfrm>
            <a:off x="2181225" y="2370138"/>
            <a:ext cx="6829425" cy="1306512"/>
          </a:xfrm>
        </p:spPr>
        <p:txBody>
          <a:bodyPr>
            <a:noAutofit/>
          </a:bodyPr>
          <a:lstStyle>
            <a:lvl1pPr>
              <a:defRPr kumimoji="0" lang="fr-BE" sz="5400" b="1" i="0" u="none" strike="noStrike" kern="1200" cap="none" spc="0" normalizeH="0" baseline="0" noProof="0" dirty="0" smtClean="0">
                <a:ln>
                  <a:noFill/>
                </a:ln>
                <a:solidFill>
                  <a:schemeClr val="accent2"/>
                </a:solidFill>
                <a:effectLst/>
                <a:uLnTx/>
                <a:uFillTx/>
                <a:latin typeface="Calibri" pitchFamily="34" charset="0"/>
                <a:ea typeface="Calibri" pitchFamily="34" charset="0"/>
                <a:cs typeface="Times New Roman" pitchFamily="18" charset="0"/>
              </a:defRPr>
            </a:lvl1pPr>
          </a:lstStyle>
          <a:p>
            <a:pPr lvl="0"/>
            <a:r>
              <a:rPr lang="fr-FR" dirty="0"/>
              <a:t>Cliquez pour modifier le style du titre</a:t>
            </a:r>
            <a:endParaRPr lang="fr-BE" dirty="0"/>
          </a:p>
        </p:txBody>
      </p:sp>
      <p:sp>
        <p:nvSpPr>
          <p:cNvPr id="12" name="Sous-titre 2"/>
          <p:cNvSpPr>
            <a:spLocks noGrp="1"/>
          </p:cNvSpPr>
          <p:nvPr>
            <p:ph type="subTitle" idx="1"/>
          </p:nvPr>
        </p:nvSpPr>
        <p:spPr>
          <a:xfrm>
            <a:off x="2181225" y="3686176"/>
            <a:ext cx="6800850" cy="542924"/>
          </a:xfrm>
        </p:spPr>
        <p:txBody>
          <a:bodyPr>
            <a:noAutofit/>
          </a:bodyPr>
          <a:lstStyle>
            <a:lvl1pPr marL="342900" indent="-342900" algn="l">
              <a:buNone/>
              <a:defRPr kumimoji="0" lang="fr-BE" sz="4000" b="0" i="0" u="none" strike="noStrike" kern="1200" cap="none" spc="0" normalizeH="0" baseline="0" noProof="0" dirty="0" smtClean="0">
                <a:ln>
                  <a:noFill/>
                </a:ln>
                <a:solidFill>
                  <a:srgbClr val="808080"/>
                </a:solidFill>
                <a:effectLst/>
                <a:uLnTx/>
                <a:uFillTx/>
                <a:latin typeface="Calibri" pitchFamily="34" charset="0"/>
                <a:ea typeface="Calibri" pitchFamily="34"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a:t>Cliquez pour modifier le style des sous-titres du masque</a:t>
            </a:r>
            <a:endParaRPr lang="fr-BE" dirty="0"/>
          </a:p>
        </p:txBody>
      </p:sp>
      <p:sp>
        <p:nvSpPr>
          <p:cNvPr id="13" name="Espace réservé du texte 15"/>
          <p:cNvSpPr>
            <a:spLocks noGrp="1"/>
          </p:cNvSpPr>
          <p:nvPr>
            <p:ph type="body" sz="quarter" idx="10"/>
          </p:nvPr>
        </p:nvSpPr>
        <p:spPr>
          <a:xfrm>
            <a:off x="2181225" y="4905375"/>
            <a:ext cx="6781800" cy="457200"/>
          </a:xfrm>
        </p:spPr>
        <p:txBody>
          <a:bodyPr/>
          <a:lstStyle>
            <a:lvl1pPr>
              <a:buNone/>
              <a:defRPr sz="2000"/>
            </a:lvl1pPr>
          </a:lstStyle>
          <a:p>
            <a:pPr lvl="0"/>
            <a:r>
              <a:rPr lang="fr-FR"/>
              <a:t>Cliquez pour modifier les styles du texte du masque</a:t>
            </a:r>
          </a:p>
        </p:txBody>
      </p:sp>
      <p:sp>
        <p:nvSpPr>
          <p:cNvPr id="14" name="Espace réservé du texte 17"/>
          <p:cNvSpPr>
            <a:spLocks noGrp="1"/>
          </p:cNvSpPr>
          <p:nvPr>
            <p:ph type="body" sz="quarter" idx="11"/>
          </p:nvPr>
        </p:nvSpPr>
        <p:spPr>
          <a:xfrm>
            <a:off x="2181225" y="4495800"/>
            <a:ext cx="6791325" cy="409575"/>
          </a:xfrm>
        </p:spPr>
        <p:txBody>
          <a:bodyPr>
            <a:noAutofit/>
          </a:bodyPr>
          <a:lstStyle>
            <a:lvl1pPr>
              <a:buNone/>
              <a:defRPr sz="2800"/>
            </a:lvl1pPr>
          </a:lstStyle>
          <a:p>
            <a:pPr lvl="0"/>
            <a:r>
              <a:rPr lang="fr-FR"/>
              <a:t>Cliquez pour modifier les styles du texte du masque</a:t>
            </a:r>
          </a:p>
        </p:txBody>
      </p:sp>
      <p:pic>
        <p:nvPicPr>
          <p:cNvPr id="10" name="Image 9" descr="UMONS_Fac psy et siences educ_small.png"/>
          <p:cNvPicPr>
            <a:picLocks noChangeAspect="1"/>
          </p:cNvPicPr>
          <p:nvPr userDrawn="1"/>
        </p:nvPicPr>
        <p:blipFill>
          <a:blip r:embed="rId4" cstate="print"/>
          <a:stretch>
            <a:fillRect/>
          </a:stretch>
        </p:blipFill>
        <p:spPr>
          <a:xfrm>
            <a:off x="246490" y="5840963"/>
            <a:ext cx="1669774" cy="75639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itre Sciences">
    <p:spTree>
      <p:nvGrpSpPr>
        <p:cNvPr id="1" name=""/>
        <p:cNvGrpSpPr/>
        <p:nvPr/>
      </p:nvGrpSpPr>
      <p:grpSpPr>
        <a:xfrm>
          <a:off x="0" y="0"/>
          <a:ext cx="0" cy="0"/>
          <a:chOff x="0" y="0"/>
          <a:chExt cx="0" cy="0"/>
        </a:xfrm>
      </p:grpSpPr>
      <p:pic>
        <p:nvPicPr>
          <p:cNvPr id="11" name="Imag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05050" y="514350"/>
            <a:ext cx="6724650" cy="1681162"/>
          </a:xfrm>
          <a:prstGeom prst="rect">
            <a:avLst/>
          </a:prstGeom>
        </p:spPr>
      </p:pic>
      <p:pic>
        <p:nvPicPr>
          <p:cNvPr id="7" name="Picture 3"/>
          <p:cNvPicPr>
            <a:picLocks noChangeAspect="1" noChangeArrowheads="1"/>
          </p:cNvPicPr>
          <p:nvPr userDrawn="1"/>
        </p:nvPicPr>
        <p:blipFill>
          <a:blip r:embed="rId3" cstate="print"/>
          <a:srcRect/>
          <a:stretch>
            <a:fillRect/>
          </a:stretch>
        </p:blipFill>
        <p:spPr bwMode="auto">
          <a:xfrm>
            <a:off x="285750" y="185738"/>
            <a:ext cx="1704975" cy="584200"/>
          </a:xfrm>
          <a:prstGeom prst="rect">
            <a:avLst/>
          </a:prstGeom>
          <a:noFill/>
          <a:ln w="9525">
            <a:noFill/>
            <a:miter lim="800000"/>
            <a:headEnd/>
            <a:tailEnd/>
          </a:ln>
        </p:spPr>
      </p:pic>
      <p:sp>
        <p:nvSpPr>
          <p:cNvPr id="3" name="Sous-titre 2"/>
          <p:cNvSpPr>
            <a:spLocks noGrp="1"/>
          </p:cNvSpPr>
          <p:nvPr>
            <p:ph type="subTitle" idx="1"/>
          </p:nvPr>
        </p:nvSpPr>
        <p:spPr>
          <a:xfrm>
            <a:off x="2181225" y="3686176"/>
            <a:ext cx="6800850" cy="542924"/>
          </a:xfrm>
        </p:spPr>
        <p:txBody>
          <a:bodyPr>
            <a:noAutofit/>
          </a:bodyPr>
          <a:lstStyle>
            <a:lvl1pPr marL="342900" indent="-342900" algn="l">
              <a:buNone/>
              <a:defRPr kumimoji="0" lang="fr-BE" sz="4000" b="0" i="0" u="none" strike="noStrike" kern="1200" cap="none" spc="0" normalizeH="0" baseline="0" noProof="0" dirty="0" smtClean="0">
                <a:ln>
                  <a:noFill/>
                </a:ln>
                <a:solidFill>
                  <a:srgbClr val="808080"/>
                </a:solidFill>
                <a:effectLst/>
                <a:uLnTx/>
                <a:uFillTx/>
                <a:latin typeface="Calibri" pitchFamily="34" charset="0"/>
                <a:ea typeface="Calibri" pitchFamily="34"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a:t>Cliquez pour modifier le style des sous-titres du masque</a:t>
            </a:r>
            <a:endParaRPr lang="fr-BE" dirty="0"/>
          </a:p>
        </p:txBody>
      </p:sp>
      <p:sp>
        <p:nvSpPr>
          <p:cNvPr id="15" name="Titre 14"/>
          <p:cNvSpPr>
            <a:spLocks noGrp="1"/>
          </p:cNvSpPr>
          <p:nvPr>
            <p:ph type="title"/>
          </p:nvPr>
        </p:nvSpPr>
        <p:spPr>
          <a:xfrm>
            <a:off x="2181225" y="2370138"/>
            <a:ext cx="6829425" cy="1306512"/>
          </a:xfrm>
        </p:spPr>
        <p:txBody>
          <a:bodyPr>
            <a:noAutofit/>
          </a:bodyPr>
          <a:lstStyle>
            <a:lvl1pPr>
              <a:defRPr kumimoji="0" lang="fr-BE" sz="5400" b="1" i="0" u="none" strike="noStrike" kern="1200" cap="none" spc="0" normalizeH="0" baseline="0" noProof="0" dirty="0" smtClean="0">
                <a:ln>
                  <a:noFill/>
                </a:ln>
                <a:solidFill>
                  <a:schemeClr val="accent2"/>
                </a:solidFill>
                <a:effectLst/>
                <a:uLnTx/>
                <a:uFillTx/>
                <a:latin typeface="Calibri" pitchFamily="34" charset="0"/>
                <a:ea typeface="Calibri" pitchFamily="34" charset="0"/>
                <a:cs typeface="Times New Roman" pitchFamily="18" charset="0"/>
              </a:defRPr>
            </a:lvl1pPr>
          </a:lstStyle>
          <a:p>
            <a:pPr lvl="0"/>
            <a:r>
              <a:rPr lang="fr-FR" dirty="0"/>
              <a:t>Cliquez pour modifier le style du titre</a:t>
            </a:r>
            <a:endParaRPr lang="fr-BE" dirty="0"/>
          </a:p>
        </p:txBody>
      </p:sp>
      <p:sp>
        <p:nvSpPr>
          <p:cNvPr id="16" name="Espace réservé du texte 15"/>
          <p:cNvSpPr>
            <a:spLocks noGrp="1"/>
          </p:cNvSpPr>
          <p:nvPr>
            <p:ph type="body" sz="quarter" idx="10"/>
          </p:nvPr>
        </p:nvSpPr>
        <p:spPr>
          <a:xfrm>
            <a:off x="2181225" y="4905375"/>
            <a:ext cx="6781800" cy="457200"/>
          </a:xfrm>
        </p:spPr>
        <p:txBody>
          <a:bodyPr/>
          <a:lstStyle>
            <a:lvl1pPr>
              <a:buNone/>
              <a:defRPr sz="2000"/>
            </a:lvl1pPr>
          </a:lstStyle>
          <a:p>
            <a:pPr lvl="0"/>
            <a:r>
              <a:rPr lang="fr-FR"/>
              <a:t>Cliquez pour modifier les styles du texte du masque</a:t>
            </a:r>
          </a:p>
        </p:txBody>
      </p:sp>
      <p:sp>
        <p:nvSpPr>
          <p:cNvPr id="18" name="Espace réservé du texte 17"/>
          <p:cNvSpPr>
            <a:spLocks noGrp="1"/>
          </p:cNvSpPr>
          <p:nvPr>
            <p:ph type="body" sz="quarter" idx="11"/>
          </p:nvPr>
        </p:nvSpPr>
        <p:spPr>
          <a:xfrm>
            <a:off x="2181225" y="4495800"/>
            <a:ext cx="6791325" cy="409575"/>
          </a:xfrm>
        </p:spPr>
        <p:txBody>
          <a:bodyPr>
            <a:noAutofit/>
          </a:bodyPr>
          <a:lstStyle>
            <a:lvl1pPr>
              <a:buNone/>
              <a:defRPr sz="2800"/>
            </a:lvl1pPr>
          </a:lstStyle>
          <a:p>
            <a:pPr lvl="0"/>
            <a:r>
              <a:rPr lang="fr-FR"/>
              <a:t>Cliquez pour modifier les styles du texte du masque</a:t>
            </a:r>
          </a:p>
        </p:txBody>
      </p:sp>
      <p:pic>
        <p:nvPicPr>
          <p:cNvPr id="88065" name="Picture 1"/>
          <p:cNvPicPr>
            <a:picLocks noChangeAspect="1" noChangeArrowheads="1"/>
          </p:cNvPicPr>
          <p:nvPr userDrawn="1"/>
        </p:nvPicPr>
        <p:blipFill>
          <a:blip r:embed="rId4" cstate="print"/>
          <a:srcRect/>
          <a:stretch>
            <a:fillRect/>
          </a:stretch>
        </p:blipFill>
        <p:spPr bwMode="auto">
          <a:xfrm>
            <a:off x="200297" y="5748475"/>
            <a:ext cx="1740423" cy="89045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II">
    <p:spTree>
      <p:nvGrpSpPr>
        <p:cNvPr id="1" name=""/>
        <p:cNvGrpSpPr/>
        <p:nvPr/>
      </p:nvGrpSpPr>
      <p:grpSpPr>
        <a:xfrm>
          <a:off x="0" y="0"/>
          <a:ext cx="0" cy="0"/>
          <a:chOff x="0" y="0"/>
          <a:chExt cx="0" cy="0"/>
        </a:xfrm>
      </p:grpSpPr>
      <p:pic>
        <p:nvPicPr>
          <p:cNvPr id="6" name="Picture 3"/>
          <p:cNvPicPr>
            <a:picLocks noChangeAspect="1" noChangeArrowheads="1"/>
          </p:cNvPicPr>
          <p:nvPr userDrawn="1"/>
        </p:nvPicPr>
        <p:blipFill>
          <a:blip r:embed="rId2" cstate="print"/>
          <a:srcRect/>
          <a:stretch>
            <a:fillRect/>
          </a:stretch>
        </p:blipFill>
        <p:spPr bwMode="auto">
          <a:xfrm>
            <a:off x="285750" y="185738"/>
            <a:ext cx="1704975" cy="584200"/>
          </a:xfrm>
          <a:prstGeom prst="rect">
            <a:avLst/>
          </a:prstGeom>
          <a:noFill/>
          <a:ln w="9525">
            <a:noFill/>
            <a:miter lim="800000"/>
            <a:headEnd/>
            <a:tailEnd/>
          </a:ln>
        </p:spPr>
      </p:pic>
      <p:sp>
        <p:nvSpPr>
          <p:cNvPr id="3" name="Sous-titre 2"/>
          <p:cNvSpPr>
            <a:spLocks noGrp="1"/>
          </p:cNvSpPr>
          <p:nvPr>
            <p:ph type="subTitle" idx="1"/>
          </p:nvPr>
        </p:nvSpPr>
        <p:spPr>
          <a:xfrm>
            <a:off x="2181225" y="3686176"/>
            <a:ext cx="6800850" cy="542924"/>
          </a:xfrm>
        </p:spPr>
        <p:txBody>
          <a:bodyPr>
            <a:noAutofit/>
          </a:bodyPr>
          <a:lstStyle>
            <a:lvl1pPr marL="342900" indent="-342900" algn="l">
              <a:buNone/>
              <a:defRPr kumimoji="0" lang="fr-BE" sz="4000" b="0" i="0" u="none" strike="noStrike" kern="1200" cap="none" spc="0" normalizeH="0" baseline="0" noProof="0" dirty="0" smtClean="0">
                <a:ln>
                  <a:noFill/>
                </a:ln>
                <a:solidFill>
                  <a:srgbClr val="808080"/>
                </a:solidFill>
                <a:effectLst/>
                <a:uLnTx/>
                <a:uFillTx/>
                <a:latin typeface="Calibri" pitchFamily="34" charset="0"/>
                <a:ea typeface="Calibri" pitchFamily="34"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a:t>Cliquez pour modifier le style des sous-titres du masque</a:t>
            </a:r>
            <a:endParaRPr lang="fr-BE" dirty="0"/>
          </a:p>
        </p:txBody>
      </p:sp>
      <p:sp>
        <p:nvSpPr>
          <p:cNvPr id="15" name="Titre 14"/>
          <p:cNvSpPr>
            <a:spLocks noGrp="1"/>
          </p:cNvSpPr>
          <p:nvPr>
            <p:ph type="title"/>
          </p:nvPr>
        </p:nvSpPr>
        <p:spPr>
          <a:xfrm>
            <a:off x="2181225" y="2370138"/>
            <a:ext cx="6829425" cy="1306512"/>
          </a:xfrm>
        </p:spPr>
        <p:txBody>
          <a:bodyPr>
            <a:noAutofit/>
          </a:bodyPr>
          <a:lstStyle>
            <a:lvl1pPr>
              <a:defRPr kumimoji="0" lang="fr-BE" sz="5400" b="1" i="0" u="none" strike="noStrike" kern="1200" cap="none" spc="0" normalizeH="0" baseline="0" noProof="0" dirty="0" smtClean="0">
                <a:ln>
                  <a:noFill/>
                </a:ln>
                <a:solidFill>
                  <a:schemeClr val="accent2"/>
                </a:solidFill>
                <a:effectLst/>
                <a:uLnTx/>
                <a:uFillTx/>
                <a:latin typeface="Calibri" pitchFamily="34" charset="0"/>
                <a:ea typeface="Calibri" pitchFamily="34" charset="0"/>
                <a:cs typeface="Times New Roman" pitchFamily="18" charset="0"/>
              </a:defRPr>
            </a:lvl1pPr>
          </a:lstStyle>
          <a:p>
            <a:pPr lvl="0"/>
            <a:r>
              <a:rPr lang="fr-FR" dirty="0"/>
              <a:t>Cliquez pour modifier le style du titre</a:t>
            </a:r>
            <a:endParaRPr lang="fr-BE" dirty="0"/>
          </a:p>
        </p:txBody>
      </p:sp>
      <p:sp>
        <p:nvSpPr>
          <p:cNvPr id="16" name="Espace réservé du texte 15"/>
          <p:cNvSpPr>
            <a:spLocks noGrp="1"/>
          </p:cNvSpPr>
          <p:nvPr>
            <p:ph type="body" sz="quarter" idx="10"/>
          </p:nvPr>
        </p:nvSpPr>
        <p:spPr>
          <a:xfrm>
            <a:off x="2181225" y="4905375"/>
            <a:ext cx="6781800" cy="457200"/>
          </a:xfrm>
        </p:spPr>
        <p:txBody>
          <a:bodyPr/>
          <a:lstStyle>
            <a:lvl1pPr>
              <a:buNone/>
              <a:defRPr sz="2000"/>
            </a:lvl1pPr>
          </a:lstStyle>
          <a:p>
            <a:pPr lvl="0"/>
            <a:r>
              <a:rPr lang="fr-FR"/>
              <a:t>Cliquez pour modifier les styles du texte du masque</a:t>
            </a:r>
          </a:p>
        </p:txBody>
      </p:sp>
      <p:sp>
        <p:nvSpPr>
          <p:cNvPr id="18" name="Espace réservé du texte 17"/>
          <p:cNvSpPr>
            <a:spLocks noGrp="1"/>
          </p:cNvSpPr>
          <p:nvPr>
            <p:ph type="body" sz="quarter" idx="11"/>
          </p:nvPr>
        </p:nvSpPr>
        <p:spPr>
          <a:xfrm>
            <a:off x="2181225" y="4495800"/>
            <a:ext cx="6791325" cy="409575"/>
          </a:xfrm>
        </p:spPr>
        <p:txBody>
          <a:bodyPr>
            <a:noAutofit/>
          </a:bodyPr>
          <a:lstStyle>
            <a:lvl1pPr>
              <a:buNone/>
              <a:defRPr sz="2800"/>
            </a:lvl1pPr>
          </a:lstStyle>
          <a:p>
            <a:pPr lvl="0"/>
            <a:r>
              <a:rPr lang="fr-FR"/>
              <a:t>Cliquez pour modifier les styles du texte du masque</a:t>
            </a:r>
          </a:p>
        </p:txBody>
      </p:sp>
      <p:pic>
        <p:nvPicPr>
          <p:cNvPr id="10" name="Imag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91025" y="512417"/>
            <a:ext cx="6732394" cy="1683098"/>
          </a:xfrm>
          <a:prstGeom prst="rect">
            <a:avLst/>
          </a:prstGeom>
        </p:spPr>
      </p:pic>
      <p:pic>
        <p:nvPicPr>
          <p:cNvPr id="4" name="Imag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4539" y="5843451"/>
            <a:ext cx="1665030" cy="70430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itre Warocqué">
    <p:spTree>
      <p:nvGrpSpPr>
        <p:cNvPr id="1" name=""/>
        <p:cNvGrpSpPr/>
        <p:nvPr/>
      </p:nvGrpSpPr>
      <p:grpSpPr>
        <a:xfrm>
          <a:off x="0" y="0"/>
          <a:ext cx="0" cy="0"/>
          <a:chOff x="0" y="0"/>
          <a:chExt cx="0" cy="0"/>
        </a:xfrm>
      </p:grpSpPr>
      <p:pic>
        <p:nvPicPr>
          <p:cNvPr id="6" name="Picture 3"/>
          <p:cNvPicPr>
            <a:picLocks noChangeAspect="1" noChangeArrowheads="1"/>
          </p:cNvPicPr>
          <p:nvPr userDrawn="1"/>
        </p:nvPicPr>
        <p:blipFill>
          <a:blip r:embed="rId2" cstate="print"/>
          <a:srcRect/>
          <a:stretch>
            <a:fillRect/>
          </a:stretch>
        </p:blipFill>
        <p:spPr bwMode="auto">
          <a:xfrm>
            <a:off x="285750" y="185738"/>
            <a:ext cx="1704975" cy="584200"/>
          </a:xfrm>
          <a:prstGeom prst="rect">
            <a:avLst/>
          </a:prstGeom>
          <a:noFill/>
          <a:ln w="9525">
            <a:noFill/>
            <a:miter lim="800000"/>
            <a:headEnd/>
            <a:tailEnd/>
          </a:ln>
        </p:spPr>
      </p:pic>
      <p:pic>
        <p:nvPicPr>
          <p:cNvPr id="8" name="Imag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2298701" y="506413"/>
            <a:ext cx="6699248" cy="1674812"/>
          </a:xfrm>
          <a:prstGeom prst="rect">
            <a:avLst/>
          </a:prstGeom>
          <a:noFill/>
          <a:ln w="9525">
            <a:noFill/>
            <a:miter lim="800000"/>
            <a:headEnd/>
            <a:tailEnd/>
          </a:ln>
        </p:spPr>
      </p:pic>
      <p:sp>
        <p:nvSpPr>
          <p:cNvPr id="3" name="Sous-titre 2"/>
          <p:cNvSpPr>
            <a:spLocks noGrp="1"/>
          </p:cNvSpPr>
          <p:nvPr>
            <p:ph type="subTitle" idx="1"/>
          </p:nvPr>
        </p:nvSpPr>
        <p:spPr>
          <a:xfrm>
            <a:off x="2181225" y="3686176"/>
            <a:ext cx="6800850" cy="542924"/>
          </a:xfrm>
        </p:spPr>
        <p:txBody>
          <a:bodyPr>
            <a:noAutofit/>
          </a:bodyPr>
          <a:lstStyle>
            <a:lvl1pPr marL="342900" indent="-342900" algn="l">
              <a:buNone/>
              <a:defRPr kumimoji="0" lang="fr-BE" sz="4000" b="0" i="0" u="none" strike="noStrike" kern="1200" cap="none" spc="0" normalizeH="0" baseline="0" noProof="0" dirty="0" smtClean="0">
                <a:ln>
                  <a:noFill/>
                </a:ln>
                <a:solidFill>
                  <a:srgbClr val="808080"/>
                </a:solidFill>
                <a:effectLst/>
                <a:uLnTx/>
                <a:uFillTx/>
                <a:latin typeface="Calibri" pitchFamily="34" charset="0"/>
                <a:ea typeface="Calibri" pitchFamily="34"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a:t>Cliquez pour modifier le style des sous-titres du masque</a:t>
            </a:r>
            <a:endParaRPr lang="fr-BE" dirty="0"/>
          </a:p>
        </p:txBody>
      </p:sp>
      <p:sp>
        <p:nvSpPr>
          <p:cNvPr id="15" name="Titre 14"/>
          <p:cNvSpPr>
            <a:spLocks noGrp="1"/>
          </p:cNvSpPr>
          <p:nvPr>
            <p:ph type="title"/>
          </p:nvPr>
        </p:nvSpPr>
        <p:spPr>
          <a:xfrm>
            <a:off x="2181225" y="2370138"/>
            <a:ext cx="6829425" cy="1306512"/>
          </a:xfrm>
        </p:spPr>
        <p:txBody>
          <a:bodyPr>
            <a:noAutofit/>
          </a:bodyPr>
          <a:lstStyle>
            <a:lvl1pPr>
              <a:defRPr kumimoji="0" lang="fr-BE" sz="5400" b="1" i="0" u="none" strike="noStrike" kern="1200" cap="none" spc="0" normalizeH="0" baseline="0" noProof="0" dirty="0" smtClean="0">
                <a:ln>
                  <a:noFill/>
                </a:ln>
                <a:solidFill>
                  <a:schemeClr val="accent2"/>
                </a:solidFill>
                <a:effectLst/>
                <a:uLnTx/>
                <a:uFillTx/>
                <a:latin typeface="Calibri" pitchFamily="34" charset="0"/>
                <a:ea typeface="Calibri" pitchFamily="34" charset="0"/>
                <a:cs typeface="Times New Roman" pitchFamily="18" charset="0"/>
              </a:defRPr>
            </a:lvl1pPr>
          </a:lstStyle>
          <a:p>
            <a:pPr lvl="0"/>
            <a:r>
              <a:rPr lang="fr-FR" dirty="0"/>
              <a:t>Cliquez pour modifier le style du titre</a:t>
            </a:r>
            <a:endParaRPr lang="fr-BE" dirty="0"/>
          </a:p>
        </p:txBody>
      </p:sp>
      <p:sp>
        <p:nvSpPr>
          <p:cNvPr id="16" name="Espace réservé du texte 15"/>
          <p:cNvSpPr>
            <a:spLocks noGrp="1"/>
          </p:cNvSpPr>
          <p:nvPr>
            <p:ph type="body" sz="quarter" idx="10"/>
          </p:nvPr>
        </p:nvSpPr>
        <p:spPr>
          <a:xfrm>
            <a:off x="2181225" y="4905375"/>
            <a:ext cx="6781800" cy="457200"/>
          </a:xfrm>
        </p:spPr>
        <p:txBody>
          <a:bodyPr/>
          <a:lstStyle>
            <a:lvl1pPr>
              <a:buNone/>
              <a:defRPr sz="2000"/>
            </a:lvl1pPr>
          </a:lstStyle>
          <a:p>
            <a:pPr lvl="0"/>
            <a:r>
              <a:rPr lang="fr-FR"/>
              <a:t>Cliquez pour modifier les styles du texte du masque</a:t>
            </a:r>
          </a:p>
        </p:txBody>
      </p:sp>
      <p:sp>
        <p:nvSpPr>
          <p:cNvPr id="18" name="Espace réservé du texte 17"/>
          <p:cNvSpPr>
            <a:spLocks noGrp="1"/>
          </p:cNvSpPr>
          <p:nvPr>
            <p:ph type="body" sz="quarter" idx="11"/>
          </p:nvPr>
        </p:nvSpPr>
        <p:spPr>
          <a:xfrm>
            <a:off x="2181225" y="4495800"/>
            <a:ext cx="6791325" cy="409575"/>
          </a:xfrm>
        </p:spPr>
        <p:txBody>
          <a:bodyPr>
            <a:noAutofit/>
          </a:bodyPr>
          <a:lstStyle>
            <a:lvl1pPr>
              <a:buNone/>
              <a:defRPr sz="2800"/>
            </a:lvl1pPr>
          </a:lstStyle>
          <a:p>
            <a:pPr lvl="0"/>
            <a:r>
              <a:rPr lang="fr-FR"/>
              <a:t>Cliquez pour modifier les styles du texte du masque</a:t>
            </a:r>
          </a:p>
        </p:txBody>
      </p:sp>
      <p:pic>
        <p:nvPicPr>
          <p:cNvPr id="2" name="Imag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44766" y="5628186"/>
            <a:ext cx="1386942" cy="9250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ISL">
    <p:spTree>
      <p:nvGrpSpPr>
        <p:cNvPr id="1" name=""/>
        <p:cNvGrpSpPr/>
        <p:nvPr/>
      </p:nvGrpSpPr>
      <p:grpSpPr>
        <a:xfrm>
          <a:off x="0" y="0"/>
          <a:ext cx="0" cy="0"/>
          <a:chOff x="0" y="0"/>
          <a:chExt cx="0" cy="0"/>
        </a:xfrm>
      </p:grpSpPr>
      <p:pic>
        <p:nvPicPr>
          <p:cNvPr id="6" name="Picture 3"/>
          <p:cNvPicPr>
            <a:picLocks noChangeAspect="1" noChangeArrowheads="1"/>
          </p:cNvPicPr>
          <p:nvPr userDrawn="1"/>
        </p:nvPicPr>
        <p:blipFill>
          <a:blip r:embed="rId2" cstate="print"/>
          <a:srcRect/>
          <a:stretch>
            <a:fillRect/>
          </a:stretch>
        </p:blipFill>
        <p:spPr bwMode="auto">
          <a:xfrm>
            <a:off x="285750" y="185738"/>
            <a:ext cx="1704975" cy="584200"/>
          </a:xfrm>
          <a:prstGeom prst="rect">
            <a:avLst/>
          </a:prstGeom>
          <a:noFill/>
          <a:ln w="9525">
            <a:noFill/>
            <a:miter lim="800000"/>
            <a:headEnd/>
            <a:tailEnd/>
          </a:ln>
        </p:spPr>
      </p:pic>
      <p:pic>
        <p:nvPicPr>
          <p:cNvPr id="8" name="Imag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2301875" y="515938"/>
            <a:ext cx="6692900" cy="1673225"/>
          </a:xfrm>
          <a:prstGeom prst="rect">
            <a:avLst/>
          </a:prstGeom>
          <a:noFill/>
          <a:ln w="9525">
            <a:noFill/>
            <a:miter lim="800000"/>
            <a:headEnd/>
            <a:tailEnd/>
          </a:ln>
        </p:spPr>
      </p:pic>
      <p:sp>
        <p:nvSpPr>
          <p:cNvPr id="3" name="Sous-titre 2"/>
          <p:cNvSpPr>
            <a:spLocks noGrp="1"/>
          </p:cNvSpPr>
          <p:nvPr>
            <p:ph type="subTitle" idx="1"/>
          </p:nvPr>
        </p:nvSpPr>
        <p:spPr>
          <a:xfrm>
            <a:off x="2181225" y="3686176"/>
            <a:ext cx="6800850" cy="542924"/>
          </a:xfrm>
        </p:spPr>
        <p:txBody>
          <a:bodyPr>
            <a:noAutofit/>
          </a:bodyPr>
          <a:lstStyle>
            <a:lvl1pPr marL="342900" indent="-342900" algn="l">
              <a:buNone/>
              <a:defRPr kumimoji="0" lang="fr-BE" sz="4000" b="0" i="0" u="none" strike="noStrike" kern="1200" cap="none" spc="0" normalizeH="0" baseline="0" noProof="0" dirty="0" smtClean="0">
                <a:ln>
                  <a:noFill/>
                </a:ln>
                <a:solidFill>
                  <a:srgbClr val="808080"/>
                </a:solidFill>
                <a:effectLst/>
                <a:uLnTx/>
                <a:uFillTx/>
                <a:latin typeface="Calibri" pitchFamily="34" charset="0"/>
                <a:ea typeface="Calibri" pitchFamily="34"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a:t>Cliquez pour modifier le style des sous-titres du masque</a:t>
            </a:r>
            <a:endParaRPr lang="fr-BE" dirty="0"/>
          </a:p>
        </p:txBody>
      </p:sp>
      <p:sp>
        <p:nvSpPr>
          <p:cNvPr id="15" name="Titre 14"/>
          <p:cNvSpPr>
            <a:spLocks noGrp="1"/>
          </p:cNvSpPr>
          <p:nvPr>
            <p:ph type="title"/>
          </p:nvPr>
        </p:nvSpPr>
        <p:spPr>
          <a:xfrm>
            <a:off x="2181225" y="2370138"/>
            <a:ext cx="6829425" cy="1306512"/>
          </a:xfrm>
        </p:spPr>
        <p:txBody>
          <a:bodyPr>
            <a:noAutofit/>
          </a:bodyPr>
          <a:lstStyle>
            <a:lvl1pPr>
              <a:defRPr kumimoji="0" lang="fr-BE" sz="5400" b="1" i="0" u="none" strike="noStrike" kern="1200" cap="none" spc="0" normalizeH="0" baseline="0" noProof="0" dirty="0" smtClean="0">
                <a:ln>
                  <a:noFill/>
                </a:ln>
                <a:solidFill>
                  <a:schemeClr val="accent2"/>
                </a:solidFill>
                <a:effectLst/>
                <a:uLnTx/>
                <a:uFillTx/>
                <a:latin typeface="Calibri" pitchFamily="34" charset="0"/>
                <a:ea typeface="Calibri" pitchFamily="34" charset="0"/>
                <a:cs typeface="Times New Roman" pitchFamily="18" charset="0"/>
              </a:defRPr>
            </a:lvl1pPr>
          </a:lstStyle>
          <a:p>
            <a:pPr lvl="0"/>
            <a:r>
              <a:rPr lang="fr-FR" dirty="0"/>
              <a:t>Cliquez pour modifier le style du titre</a:t>
            </a:r>
            <a:endParaRPr lang="fr-BE" dirty="0"/>
          </a:p>
        </p:txBody>
      </p:sp>
      <p:sp>
        <p:nvSpPr>
          <p:cNvPr id="16" name="Espace réservé du texte 15"/>
          <p:cNvSpPr>
            <a:spLocks noGrp="1"/>
          </p:cNvSpPr>
          <p:nvPr>
            <p:ph type="body" sz="quarter" idx="10"/>
          </p:nvPr>
        </p:nvSpPr>
        <p:spPr>
          <a:xfrm>
            <a:off x="2181225" y="4905375"/>
            <a:ext cx="6781800" cy="457200"/>
          </a:xfrm>
        </p:spPr>
        <p:txBody>
          <a:bodyPr/>
          <a:lstStyle>
            <a:lvl1pPr>
              <a:buNone/>
              <a:defRPr sz="2000"/>
            </a:lvl1pPr>
          </a:lstStyle>
          <a:p>
            <a:pPr lvl="0"/>
            <a:r>
              <a:rPr lang="fr-FR"/>
              <a:t>Cliquez pour modifier les styles du texte du masque</a:t>
            </a:r>
          </a:p>
        </p:txBody>
      </p:sp>
      <p:sp>
        <p:nvSpPr>
          <p:cNvPr id="18" name="Espace réservé du texte 17"/>
          <p:cNvSpPr>
            <a:spLocks noGrp="1"/>
          </p:cNvSpPr>
          <p:nvPr>
            <p:ph type="body" sz="quarter" idx="11"/>
          </p:nvPr>
        </p:nvSpPr>
        <p:spPr>
          <a:xfrm>
            <a:off x="2181225" y="4495800"/>
            <a:ext cx="6791325" cy="409575"/>
          </a:xfrm>
        </p:spPr>
        <p:txBody>
          <a:bodyPr>
            <a:noAutofit/>
          </a:bodyPr>
          <a:lstStyle>
            <a:lvl1pPr>
              <a:buNone/>
              <a:defRPr sz="2800"/>
            </a:lvl1pPr>
          </a:lstStyle>
          <a:p>
            <a:pPr lvl="0"/>
            <a:r>
              <a:rPr lang="fr-FR"/>
              <a:t>Cliquez pour modifier les styles du texte du masque</a:t>
            </a:r>
          </a:p>
        </p:txBody>
      </p:sp>
      <p:pic>
        <p:nvPicPr>
          <p:cNvPr id="2" name="Imag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85750" y="5991497"/>
            <a:ext cx="1612940" cy="47766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Droit">
    <p:spTree>
      <p:nvGrpSpPr>
        <p:cNvPr id="1" name=""/>
        <p:cNvGrpSpPr/>
        <p:nvPr/>
      </p:nvGrpSpPr>
      <p:grpSpPr>
        <a:xfrm>
          <a:off x="0" y="0"/>
          <a:ext cx="0" cy="0"/>
          <a:chOff x="0" y="0"/>
          <a:chExt cx="0" cy="0"/>
        </a:xfrm>
      </p:grpSpPr>
      <p:pic>
        <p:nvPicPr>
          <p:cNvPr id="6" name="Picture 3"/>
          <p:cNvPicPr>
            <a:picLocks noChangeAspect="1" noChangeArrowheads="1"/>
          </p:cNvPicPr>
          <p:nvPr userDrawn="1"/>
        </p:nvPicPr>
        <p:blipFill>
          <a:blip r:embed="rId2" cstate="print"/>
          <a:srcRect/>
          <a:stretch>
            <a:fillRect/>
          </a:stretch>
        </p:blipFill>
        <p:spPr bwMode="auto">
          <a:xfrm>
            <a:off x="285750" y="185738"/>
            <a:ext cx="1704975" cy="584200"/>
          </a:xfrm>
          <a:prstGeom prst="rect">
            <a:avLst/>
          </a:prstGeom>
          <a:noFill/>
          <a:ln w="9525">
            <a:noFill/>
            <a:miter lim="800000"/>
            <a:headEnd/>
            <a:tailEnd/>
          </a:ln>
        </p:spPr>
      </p:pic>
      <p:pic>
        <p:nvPicPr>
          <p:cNvPr id="8" name="Imag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2284412" y="519113"/>
            <a:ext cx="6718300" cy="1679575"/>
          </a:xfrm>
          <a:prstGeom prst="rect">
            <a:avLst/>
          </a:prstGeom>
          <a:noFill/>
          <a:ln w="9525">
            <a:noFill/>
            <a:miter lim="800000"/>
            <a:headEnd/>
            <a:tailEnd/>
          </a:ln>
        </p:spPr>
      </p:pic>
      <p:sp>
        <p:nvSpPr>
          <p:cNvPr id="3" name="Sous-titre 2"/>
          <p:cNvSpPr>
            <a:spLocks noGrp="1"/>
          </p:cNvSpPr>
          <p:nvPr>
            <p:ph type="subTitle" idx="1"/>
          </p:nvPr>
        </p:nvSpPr>
        <p:spPr>
          <a:xfrm>
            <a:off x="2181225" y="3686176"/>
            <a:ext cx="6800850" cy="542924"/>
          </a:xfrm>
        </p:spPr>
        <p:txBody>
          <a:bodyPr>
            <a:noAutofit/>
          </a:bodyPr>
          <a:lstStyle>
            <a:lvl1pPr marL="342900" indent="-342900" algn="l">
              <a:buNone/>
              <a:defRPr kumimoji="0" lang="fr-BE" sz="4000" b="0" i="0" u="none" strike="noStrike" kern="1200" cap="none" spc="0" normalizeH="0" baseline="0" noProof="0" dirty="0" smtClean="0">
                <a:ln>
                  <a:noFill/>
                </a:ln>
                <a:solidFill>
                  <a:srgbClr val="808080"/>
                </a:solidFill>
                <a:effectLst/>
                <a:uLnTx/>
                <a:uFillTx/>
                <a:latin typeface="Calibri" pitchFamily="34" charset="0"/>
                <a:ea typeface="Calibri" pitchFamily="34"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a:t>Cliquez pour modifier le style des sous-titres du masque</a:t>
            </a:r>
            <a:endParaRPr lang="fr-BE" dirty="0"/>
          </a:p>
        </p:txBody>
      </p:sp>
      <p:sp>
        <p:nvSpPr>
          <p:cNvPr id="15" name="Titre 14"/>
          <p:cNvSpPr>
            <a:spLocks noGrp="1"/>
          </p:cNvSpPr>
          <p:nvPr>
            <p:ph type="title"/>
          </p:nvPr>
        </p:nvSpPr>
        <p:spPr>
          <a:xfrm>
            <a:off x="2181225" y="2370138"/>
            <a:ext cx="6829425" cy="1306512"/>
          </a:xfrm>
        </p:spPr>
        <p:txBody>
          <a:bodyPr>
            <a:noAutofit/>
          </a:bodyPr>
          <a:lstStyle>
            <a:lvl1pPr>
              <a:defRPr kumimoji="0" lang="fr-BE" sz="5400" b="1" i="0" u="none" strike="noStrike" kern="1200" cap="none" spc="0" normalizeH="0" baseline="0" noProof="0" dirty="0" smtClean="0">
                <a:ln>
                  <a:noFill/>
                </a:ln>
                <a:solidFill>
                  <a:schemeClr val="accent2"/>
                </a:solidFill>
                <a:effectLst/>
                <a:uLnTx/>
                <a:uFillTx/>
                <a:latin typeface="Calibri" pitchFamily="34" charset="0"/>
                <a:ea typeface="Calibri" pitchFamily="34" charset="0"/>
                <a:cs typeface="Times New Roman" pitchFamily="18" charset="0"/>
              </a:defRPr>
            </a:lvl1pPr>
          </a:lstStyle>
          <a:p>
            <a:pPr lvl="0"/>
            <a:r>
              <a:rPr lang="fr-FR" dirty="0"/>
              <a:t>Cliquez pour modifier le style du titre</a:t>
            </a:r>
            <a:endParaRPr lang="fr-BE" dirty="0"/>
          </a:p>
        </p:txBody>
      </p:sp>
      <p:sp>
        <p:nvSpPr>
          <p:cNvPr id="16" name="Espace réservé du texte 15"/>
          <p:cNvSpPr>
            <a:spLocks noGrp="1"/>
          </p:cNvSpPr>
          <p:nvPr>
            <p:ph type="body" sz="quarter" idx="10"/>
          </p:nvPr>
        </p:nvSpPr>
        <p:spPr>
          <a:xfrm>
            <a:off x="2181225" y="4905375"/>
            <a:ext cx="6781800" cy="457200"/>
          </a:xfrm>
        </p:spPr>
        <p:txBody>
          <a:bodyPr/>
          <a:lstStyle>
            <a:lvl1pPr>
              <a:buNone/>
              <a:defRPr sz="2000"/>
            </a:lvl1pPr>
          </a:lstStyle>
          <a:p>
            <a:pPr lvl="0"/>
            <a:r>
              <a:rPr lang="fr-FR"/>
              <a:t>Cliquez pour modifier les styles du texte du masque</a:t>
            </a:r>
          </a:p>
        </p:txBody>
      </p:sp>
      <p:sp>
        <p:nvSpPr>
          <p:cNvPr id="18" name="Espace réservé du texte 17"/>
          <p:cNvSpPr>
            <a:spLocks noGrp="1"/>
          </p:cNvSpPr>
          <p:nvPr>
            <p:ph type="body" sz="quarter" idx="11"/>
          </p:nvPr>
        </p:nvSpPr>
        <p:spPr>
          <a:xfrm>
            <a:off x="2181225" y="4495800"/>
            <a:ext cx="6791325" cy="409575"/>
          </a:xfrm>
        </p:spPr>
        <p:txBody>
          <a:bodyPr>
            <a:noAutofit/>
          </a:bodyPr>
          <a:lstStyle>
            <a:lvl1pPr>
              <a:buNone/>
              <a:defRPr sz="2800"/>
            </a:lvl1pPr>
          </a:lstStyle>
          <a:p>
            <a:pPr lvl="0"/>
            <a:r>
              <a:rPr lang="fr-FR"/>
              <a:t>Cliquez pour modifier les styles du texte du masque</a:t>
            </a:r>
          </a:p>
        </p:txBody>
      </p:sp>
      <p:pic>
        <p:nvPicPr>
          <p:cNvPr id="2" name="Imag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85750" y="5721531"/>
            <a:ext cx="1446794" cy="81512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SHS">
    <p:spTree>
      <p:nvGrpSpPr>
        <p:cNvPr id="1" name=""/>
        <p:cNvGrpSpPr/>
        <p:nvPr/>
      </p:nvGrpSpPr>
      <p:grpSpPr>
        <a:xfrm>
          <a:off x="0" y="0"/>
          <a:ext cx="0" cy="0"/>
          <a:chOff x="0" y="0"/>
          <a:chExt cx="0" cy="0"/>
        </a:xfrm>
      </p:grpSpPr>
      <p:pic>
        <p:nvPicPr>
          <p:cNvPr id="10" name="Imag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2598" y="508240"/>
            <a:ext cx="6731452" cy="1682863"/>
          </a:xfrm>
          <a:prstGeom prst="rect">
            <a:avLst/>
          </a:prstGeom>
        </p:spPr>
      </p:pic>
      <p:pic>
        <p:nvPicPr>
          <p:cNvPr id="6" name="Picture 3"/>
          <p:cNvPicPr>
            <a:picLocks noChangeAspect="1" noChangeArrowheads="1"/>
          </p:cNvPicPr>
          <p:nvPr userDrawn="1"/>
        </p:nvPicPr>
        <p:blipFill>
          <a:blip r:embed="rId3" cstate="print"/>
          <a:srcRect/>
          <a:stretch>
            <a:fillRect/>
          </a:stretch>
        </p:blipFill>
        <p:spPr bwMode="auto">
          <a:xfrm>
            <a:off x="285750" y="185738"/>
            <a:ext cx="1704975" cy="584200"/>
          </a:xfrm>
          <a:prstGeom prst="rect">
            <a:avLst/>
          </a:prstGeom>
          <a:noFill/>
          <a:ln w="9525">
            <a:noFill/>
            <a:miter lim="800000"/>
            <a:headEnd/>
            <a:tailEnd/>
          </a:ln>
        </p:spPr>
      </p:pic>
      <p:sp>
        <p:nvSpPr>
          <p:cNvPr id="3" name="Sous-titre 2"/>
          <p:cNvSpPr>
            <a:spLocks noGrp="1"/>
          </p:cNvSpPr>
          <p:nvPr>
            <p:ph type="subTitle" idx="1"/>
          </p:nvPr>
        </p:nvSpPr>
        <p:spPr>
          <a:xfrm>
            <a:off x="2181225" y="3686176"/>
            <a:ext cx="6800850" cy="542924"/>
          </a:xfrm>
        </p:spPr>
        <p:txBody>
          <a:bodyPr>
            <a:noAutofit/>
          </a:bodyPr>
          <a:lstStyle>
            <a:lvl1pPr marL="342900" indent="-342900" algn="l">
              <a:buNone/>
              <a:defRPr kumimoji="0" lang="fr-BE" sz="4000" b="0" i="0" u="none" strike="noStrike" kern="1200" cap="none" spc="0" normalizeH="0" baseline="0" noProof="0" dirty="0" smtClean="0">
                <a:ln>
                  <a:noFill/>
                </a:ln>
                <a:solidFill>
                  <a:srgbClr val="808080"/>
                </a:solidFill>
                <a:effectLst/>
                <a:uLnTx/>
                <a:uFillTx/>
                <a:latin typeface="Calibri" pitchFamily="34" charset="0"/>
                <a:ea typeface="Calibri" pitchFamily="34"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a:t>Cliquez pour modifier le style des sous-titres du masque</a:t>
            </a:r>
            <a:endParaRPr lang="fr-BE" dirty="0"/>
          </a:p>
        </p:txBody>
      </p:sp>
      <p:sp>
        <p:nvSpPr>
          <p:cNvPr id="15" name="Titre 14"/>
          <p:cNvSpPr>
            <a:spLocks noGrp="1"/>
          </p:cNvSpPr>
          <p:nvPr>
            <p:ph type="title"/>
          </p:nvPr>
        </p:nvSpPr>
        <p:spPr>
          <a:xfrm>
            <a:off x="2181225" y="2370138"/>
            <a:ext cx="6829425" cy="1306512"/>
          </a:xfrm>
        </p:spPr>
        <p:txBody>
          <a:bodyPr>
            <a:noAutofit/>
          </a:bodyPr>
          <a:lstStyle>
            <a:lvl1pPr>
              <a:defRPr kumimoji="0" lang="fr-BE" sz="5400" b="1" i="0" u="none" strike="noStrike" kern="1200" cap="none" spc="0" normalizeH="0" baseline="0" noProof="0" dirty="0" smtClean="0">
                <a:ln>
                  <a:noFill/>
                </a:ln>
                <a:solidFill>
                  <a:schemeClr val="accent2"/>
                </a:solidFill>
                <a:effectLst/>
                <a:uLnTx/>
                <a:uFillTx/>
                <a:latin typeface="Calibri" pitchFamily="34" charset="0"/>
                <a:ea typeface="Calibri" pitchFamily="34" charset="0"/>
                <a:cs typeface="Times New Roman" pitchFamily="18" charset="0"/>
              </a:defRPr>
            </a:lvl1pPr>
          </a:lstStyle>
          <a:p>
            <a:pPr lvl="0"/>
            <a:r>
              <a:rPr lang="fr-FR" dirty="0"/>
              <a:t>Cliquez pour modifier le style du titre</a:t>
            </a:r>
            <a:endParaRPr lang="fr-BE" dirty="0"/>
          </a:p>
        </p:txBody>
      </p:sp>
      <p:sp>
        <p:nvSpPr>
          <p:cNvPr id="16" name="Espace réservé du texte 15"/>
          <p:cNvSpPr>
            <a:spLocks noGrp="1"/>
          </p:cNvSpPr>
          <p:nvPr>
            <p:ph type="body" sz="quarter" idx="10"/>
          </p:nvPr>
        </p:nvSpPr>
        <p:spPr>
          <a:xfrm>
            <a:off x="2181225" y="4905375"/>
            <a:ext cx="6781800" cy="457200"/>
          </a:xfrm>
        </p:spPr>
        <p:txBody>
          <a:bodyPr/>
          <a:lstStyle>
            <a:lvl1pPr>
              <a:buNone/>
              <a:defRPr sz="2000"/>
            </a:lvl1pPr>
          </a:lstStyle>
          <a:p>
            <a:pPr lvl="0"/>
            <a:r>
              <a:rPr lang="fr-FR"/>
              <a:t>Cliquez pour modifier les styles du texte du masque</a:t>
            </a:r>
          </a:p>
        </p:txBody>
      </p:sp>
      <p:sp>
        <p:nvSpPr>
          <p:cNvPr id="18" name="Espace réservé du texte 17"/>
          <p:cNvSpPr>
            <a:spLocks noGrp="1"/>
          </p:cNvSpPr>
          <p:nvPr>
            <p:ph type="body" sz="quarter" idx="11"/>
          </p:nvPr>
        </p:nvSpPr>
        <p:spPr>
          <a:xfrm>
            <a:off x="2181225" y="4495800"/>
            <a:ext cx="6791325" cy="409575"/>
          </a:xfrm>
        </p:spPr>
        <p:txBody>
          <a:bodyPr>
            <a:noAutofit/>
          </a:bodyPr>
          <a:lstStyle>
            <a:lvl1pPr>
              <a:buNone/>
              <a:defRPr sz="2800"/>
            </a:lvl1pPr>
          </a:lstStyle>
          <a:p>
            <a:pPr lvl="0"/>
            <a:r>
              <a:rPr lang="fr-FR"/>
              <a:t>Cliquez pour modifier les styles du texte du masque</a:t>
            </a:r>
          </a:p>
        </p:txBody>
      </p:sp>
      <p:pic>
        <p:nvPicPr>
          <p:cNvPr id="82947" name="Picture 3"/>
          <p:cNvPicPr>
            <a:picLocks noChangeAspect="1" noChangeArrowheads="1"/>
          </p:cNvPicPr>
          <p:nvPr userDrawn="1"/>
        </p:nvPicPr>
        <p:blipFill>
          <a:blip r:embed="rId4" cstate="print"/>
          <a:srcRect/>
          <a:stretch>
            <a:fillRect/>
          </a:stretch>
        </p:blipFill>
        <p:spPr bwMode="auto">
          <a:xfrm>
            <a:off x="191589" y="5773535"/>
            <a:ext cx="1803667" cy="853688"/>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dirty="0"/>
              <a:t>Cliquez pour modifier le style du titre</a:t>
            </a:r>
            <a:endParaRPr lang="fr-BE"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noProof="0" dirty="0"/>
              <a:t>Cliquez pour modifier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pic>
        <p:nvPicPr>
          <p:cNvPr id="1028" name="Picture 2"/>
          <p:cNvPicPr>
            <a:picLocks noChangeAspect="1" noChangeArrowheads="1"/>
          </p:cNvPicPr>
          <p:nvPr userDrawn="1"/>
        </p:nvPicPr>
        <p:blipFill>
          <a:blip r:embed="rId23" cstate="print"/>
          <a:srcRect l="269" t="20290" r="13968" b="25948"/>
          <a:stretch>
            <a:fillRect/>
          </a:stretch>
        </p:blipFill>
        <p:spPr bwMode="auto">
          <a:xfrm>
            <a:off x="0" y="0"/>
            <a:ext cx="9144000" cy="77788"/>
          </a:xfrm>
          <a:prstGeom prst="rect">
            <a:avLst/>
          </a:prstGeom>
          <a:noFill/>
          <a:ln w="9525">
            <a:noFill/>
            <a:miter lim="800000"/>
            <a:headEnd/>
            <a:tailEnd/>
          </a:ln>
        </p:spPr>
      </p:pic>
      <p:pic>
        <p:nvPicPr>
          <p:cNvPr id="1029" name="Picture 2"/>
          <p:cNvPicPr>
            <a:picLocks noChangeAspect="1" noChangeArrowheads="1"/>
          </p:cNvPicPr>
          <p:nvPr userDrawn="1"/>
        </p:nvPicPr>
        <p:blipFill>
          <a:blip r:embed="rId23" cstate="print"/>
          <a:srcRect l="269" t="20290" r="13968" b="25948"/>
          <a:stretch>
            <a:fillRect/>
          </a:stretch>
        </p:blipFill>
        <p:spPr bwMode="auto">
          <a:xfrm>
            <a:off x="0" y="6780213"/>
            <a:ext cx="9144000" cy="77787"/>
          </a:xfrm>
          <a:prstGeom prst="rect">
            <a:avLst/>
          </a:prstGeom>
          <a:noFill/>
          <a:ln w="9525">
            <a:noFill/>
            <a:miter lim="800000"/>
            <a:headEnd/>
            <a:tailEnd/>
          </a:ln>
        </p:spPr>
      </p:pic>
      <p:sp>
        <p:nvSpPr>
          <p:cNvPr id="6" name="Espace réservé du pied de page 5"/>
          <p:cNvSpPr>
            <a:spLocks noGrp="1"/>
          </p:cNvSpPr>
          <p:nvPr>
            <p:ph type="ftr" sz="quarter" idx="3"/>
          </p:nvPr>
        </p:nvSpPr>
        <p:spPr>
          <a:xfrm>
            <a:off x="2228850" y="6581775"/>
            <a:ext cx="6400800" cy="2762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solidFill>
                <a:latin typeface="+mn-lt"/>
                <a:cs typeface="+mn-cs"/>
              </a:defRPr>
            </a:lvl1pPr>
          </a:lstStyle>
          <a:p>
            <a:pPr>
              <a:defRPr/>
            </a:pPr>
            <a:r>
              <a:rPr lang="fr-BE"/>
              <a:t>Prof. Untel     |     Service Untel     (voir pied de page dans le menu Powerpoint)</a:t>
            </a:r>
            <a:endParaRPr lang="fr-BE" dirty="0"/>
          </a:p>
        </p:txBody>
      </p:sp>
      <p:sp>
        <p:nvSpPr>
          <p:cNvPr id="7" name="Espace réservé du numéro de diapositive 6"/>
          <p:cNvSpPr>
            <a:spLocks noGrp="1"/>
          </p:cNvSpPr>
          <p:nvPr>
            <p:ph type="sldNum" sz="quarter" idx="4"/>
          </p:nvPr>
        </p:nvSpPr>
        <p:spPr>
          <a:xfrm>
            <a:off x="8629650" y="6580188"/>
            <a:ext cx="514350" cy="277812"/>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solidFill>
                <a:latin typeface="+mn-lt"/>
                <a:cs typeface="+mn-cs"/>
              </a:defRPr>
            </a:lvl1pPr>
          </a:lstStyle>
          <a:p>
            <a:pPr>
              <a:defRPr/>
            </a:pPr>
            <a:fld id="{B2788E00-F875-4D77-9ED4-63F826220AA2}" type="slidenum">
              <a:rPr lang="fr-BE"/>
              <a:pPr>
                <a:defRPr/>
              </a:pPr>
              <a:t>‹N°›</a:t>
            </a:fld>
            <a:endParaRPr lang="fr-BE" dirty="0"/>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10"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Lst>
  <p:hf hdr="0" dt="0"/>
  <p:txStyles>
    <p:titleStyle>
      <a:lvl1pPr algn="ctr" rtl="0" fontAlgn="base">
        <a:spcBef>
          <a:spcPct val="0"/>
        </a:spcBef>
        <a:spcAft>
          <a:spcPct val="0"/>
        </a:spcAft>
        <a:defRPr lang="fr-BE" sz="4400" b="1" kern="1200" dirty="0">
          <a:solidFill>
            <a:schemeClr val="accent2"/>
          </a:solidFill>
          <a:latin typeface="Calibri" pitchFamily="34" charset="0"/>
          <a:ea typeface="+mj-ea"/>
          <a:cs typeface="Arial" pitchFamily="34" charset="0"/>
        </a:defRPr>
      </a:lvl1pPr>
      <a:lvl2pPr algn="ctr" rtl="0" fontAlgn="base">
        <a:spcBef>
          <a:spcPct val="0"/>
        </a:spcBef>
        <a:spcAft>
          <a:spcPct val="0"/>
        </a:spcAft>
        <a:defRPr sz="4400" b="1">
          <a:solidFill>
            <a:srgbClr val="C44C4C"/>
          </a:solidFill>
          <a:latin typeface="Calibri" pitchFamily="34" charset="0"/>
          <a:cs typeface="Arial" charset="0"/>
        </a:defRPr>
      </a:lvl2pPr>
      <a:lvl3pPr algn="ctr" rtl="0" fontAlgn="base">
        <a:spcBef>
          <a:spcPct val="0"/>
        </a:spcBef>
        <a:spcAft>
          <a:spcPct val="0"/>
        </a:spcAft>
        <a:defRPr sz="4400" b="1">
          <a:solidFill>
            <a:srgbClr val="C44C4C"/>
          </a:solidFill>
          <a:latin typeface="Calibri" pitchFamily="34" charset="0"/>
          <a:cs typeface="Arial" charset="0"/>
        </a:defRPr>
      </a:lvl3pPr>
      <a:lvl4pPr algn="ctr" rtl="0" fontAlgn="base">
        <a:spcBef>
          <a:spcPct val="0"/>
        </a:spcBef>
        <a:spcAft>
          <a:spcPct val="0"/>
        </a:spcAft>
        <a:defRPr sz="4400" b="1">
          <a:solidFill>
            <a:srgbClr val="C44C4C"/>
          </a:solidFill>
          <a:latin typeface="Calibri" pitchFamily="34" charset="0"/>
          <a:cs typeface="Arial" charset="0"/>
        </a:defRPr>
      </a:lvl4pPr>
      <a:lvl5pPr algn="ctr" rtl="0" fontAlgn="base">
        <a:spcBef>
          <a:spcPct val="0"/>
        </a:spcBef>
        <a:spcAft>
          <a:spcPct val="0"/>
        </a:spcAft>
        <a:defRPr sz="4400" b="1">
          <a:solidFill>
            <a:srgbClr val="C44C4C"/>
          </a:solidFill>
          <a:latin typeface="Calibri" pitchFamily="34" charset="0"/>
          <a:cs typeface="Arial" charset="0"/>
        </a:defRPr>
      </a:lvl5pPr>
      <a:lvl6pPr marL="457200" algn="ctr" rtl="0" fontAlgn="base">
        <a:spcBef>
          <a:spcPct val="0"/>
        </a:spcBef>
        <a:spcAft>
          <a:spcPct val="0"/>
        </a:spcAft>
        <a:defRPr sz="4400" b="1">
          <a:solidFill>
            <a:srgbClr val="C44C4C"/>
          </a:solidFill>
          <a:latin typeface="Calibri" pitchFamily="34" charset="0"/>
          <a:cs typeface="Arial" charset="0"/>
        </a:defRPr>
      </a:lvl6pPr>
      <a:lvl7pPr marL="914400" algn="ctr" rtl="0" fontAlgn="base">
        <a:spcBef>
          <a:spcPct val="0"/>
        </a:spcBef>
        <a:spcAft>
          <a:spcPct val="0"/>
        </a:spcAft>
        <a:defRPr sz="4400" b="1">
          <a:solidFill>
            <a:srgbClr val="C44C4C"/>
          </a:solidFill>
          <a:latin typeface="Calibri" pitchFamily="34" charset="0"/>
          <a:cs typeface="Arial" charset="0"/>
        </a:defRPr>
      </a:lvl7pPr>
      <a:lvl8pPr marL="1371600" algn="ctr" rtl="0" fontAlgn="base">
        <a:spcBef>
          <a:spcPct val="0"/>
        </a:spcBef>
        <a:spcAft>
          <a:spcPct val="0"/>
        </a:spcAft>
        <a:defRPr sz="4400" b="1">
          <a:solidFill>
            <a:srgbClr val="C44C4C"/>
          </a:solidFill>
          <a:latin typeface="Calibri" pitchFamily="34" charset="0"/>
          <a:cs typeface="Arial" charset="0"/>
        </a:defRPr>
      </a:lvl8pPr>
      <a:lvl9pPr marL="1828800" algn="ctr" rtl="0" fontAlgn="base">
        <a:spcBef>
          <a:spcPct val="0"/>
        </a:spcBef>
        <a:spcAft>
          <a:spcPct val="0"/>
        </a:spcAft>
        <a:defRPr sz="4400" b="1">
          <a:solidFill>
            <a:srgbClr val="C44C4C"/>
          </a:solidFill>
          <a:latin typeface="Calibri" pitchFamily="34" charset="0"/>
          <a:cs typeface="Arial" charset="0"/>
        </a:defRPr>
      </a:lvl9pPr>
    </p:titleStyle>
    <p:bodyStyle>
      <a:lvl1pPr marL="0" indent="0" algn="l" rtl="0" fontAlgn="base">
        <a:spcBef>
          <a:spcPct val="20000"/>
        </a:spcBef>
        <a:spcAft>
          <a:spcPct val="0"/>
        </a:spcAft>
        <a:buFont typeface="Arial" charset="0"/>
        <a:buNone/>
        <a:defRPr lang="fr-FR" sz="3200" kern="1200" dirty="0">
          <a:solidFill>
            <a:srgbClr val="808080"/>
          </a:solidFill>
          <a:latin typeface="Calibri" pitchFamily="34" charset="0"/>
          <a:ea typeface="+mn-ea"/>
          <a:cs typeface="Times New Roman" pitchFamily="18" charset="0"/>
        </a:defRPr>
      </a:lvl1pPr>
      <a:lvl2pPr marL="742950" indent="-285750" algn="l" rtl="0" fontAlgn="base">
        <a:spcBef>
          <a:spcPct val="20000"/>
        </a:spcBef>
        <a:spcAft>
          <a:spcPct val="0"/>
        </a:spcAft>
        <a:buFont typeface="Arial" charset="0"/>
        <a:buChar char="–"/>
        <a:defRPr lang="fr-FR" sz="2400" kern="1200" dirty="0">
          <a:solidFill>
            <a:schemeClr val="tx1"/>
          </a:solidFill>
          <a:latin typeface="Calibri" pitchFamily="34" charset="0"/>
          <a:ea typeface="+mn-ea"/>
          <a:cs typeface="Arial" pitchFamily="34" charset="0"/>
        </a:defRPr>
      </a:lvl2pPr>
      <a:lvl3pPr marL="1143000" indent="-228600" algn="l" rtl="0" fontAlgn="base">
        <a:spcBef>
          <a:spcPct val="20000"/>
        </a:spcBef>
        <a:spcAft>
          <a:spcPct val="0"/>
        </a:spcAft>
        <a:buFont typeface="Arial" charset="0"/>
        <a:buChar char="•"/>
        <a:defRPr lang="fr-FR" sz="2000" kern="1200" dirty="0">
          <a:solidFill>
            <a:schemeClr val="tx1"/>
          </a:solidFill>
          <a:latin typeface="Calibri" pitchFamily="34" charset="0"/>
          <a:ea typeface="+mn-ea"/>
          <a:cs typeface="Arial" pitchFamily="34" charset="0"/>
        </a:defRPr>
      </a:lvl3pPr>
      <a:lvl4pPr marL="1600200" indent="-228600" algn="l" rtl="0" fontAlgn="base">
        <a:spcBef>
          <a:spcPct val="20000"/>
        </a:spcBef>
        <a:spcAft>
          <a:spcPct val="0"/>
        </a:spcAft>
        <a:buFont typeface="Arial" charset="0"/>
        <a:buChar char="–"/>
        <a:defRPr lang="fr-BE" sz="2000" kern="1200" dirty="0">
          <a:solidFill>
            <a:schemeClr val="tx1"/>
          </a:solidFill>
          <a:latin typeface="+mn-lt"/>
          <a:ea typeface="+mn-ea"/>
          <a:cs typeface="Arial" charset="0"/>
        </a:defRPr>
      </a:lvl4pPr>
      <a:lvl5pPr marL="2057400" indent="-228600" algn="l" rtl="0" fontAlgn="base">
        <a:spcBef>
          <a:spcPct val="20000"/>
        </a:spcBef>
        <a:spcAft>
          <a:spcPct val="0"/>
        </a:spcAft>
        <a:buFont typeface="Arial" charset="0"/>
        <a:buChar char="»"/>
        <a:defRPr lang="fr-BE" kern="1200" dirty="0">
          <a:solidFill>
            <a:schemeClr val="tx1"/>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berto.BADILINI@student.umons.ac.be" TargetMode="External"/><Relationship Id="rId2" Type="http://schemas.openxmlformats.org/officeDocument/2006/relationships/hyperlink" Target="mailto:AROMATARIO.Louis@student.umons.ac.be"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hyperlink" Target="mailto:HPS_FREQOUTroot@255.255.255.255:/home/root"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ous-titre 1"/>
          <p:cNvSpPr>
            <a:spLocks noGrp="1"/>
          </p:cNvSpPr>
          <p:nvPr>
            <p:ph type="subTitle" idx="1"/>
          </p:nvPr>
        </p:nvSpPr>
        <p:spPr bwMode="auto">
          <a:xfrm>
            <a:off x="2181225" y="3686175"/>
            <a:ext cx="6800850" cy="542925"/>
          </a:xfrm>
        </p:spPr>
        <p:txBody>
          <a:bodyPr wrap="square" numCol="1" anchor="t" anchorCtr="0" compatLnSpc="1">
            <a:prstTxWarp prst="textNoShape">
              <a:avLst/>
            </a:prstTxWarp>
          </a:bodyPr>
          <a:lstStyle/>
          <a:p>
            <a:r>
              <a:rPr lang="fr-FR" dirty="0" err="1"/>
              <a:t>SoC</a:t>
            </a:r>
            <a:r>
              <a:rPr lang="fr-FR" dirty="0"/>
              <a:t> Tutorial</a:t>
            </a:r>
            <a:endParaRPr dirty="0"/>
          </a:p>
        </p:txBody>
      </p:sp>
      <p:sp>
        <p:nvSpPr>
          <p:cNvPr id="23555" name="Titre 2"/>
          <p:cNvSpPr>
            <a:spLocks noGrp="1"/>
          </p:cNvSpPr>
          <p:nvPr>
            <p:ph type="title"/>
          </p:nvPr>
        </p:nvSpPr>
        <p:spPr/>
        <p:txBody>
          <a:bodyPr/>
          <a:lstStyle/>
          <a:p>
            <a:pPr algn="l"/>
            <a:r>
              <a:rPr lang="fr-FR" dirty="0"/>
              <a:t>Frequency </a:t>
            </a:r>
            <a:r>
              <a:rPr lang="fr-FR" dirty="0" err="1"/>
              <a:t>generator</a:t>
            </a:r>
            <a:endParaRPr dirty="0"/>
          </a:p>
        </p:txBody>
      </p:sp>
      <p:sp>
        <p:nvSpPr>
          <p:cNvPr id="23556" name="Espace réservé du texte 3"/>
          <p:cNvSpPr>
            <a:spLocks noGrp="1"/>
          </p:cNvSpPr>
          <p:nvPr>
            <p:ph type="body" sz="quarter" idx="10"/>
          </p:nvPr>
        </p:nvSpPr>
        <p:spPr bwMode="auto">
          <a:xfrm>
            <a:off x="2181225" y="5519100"/>
            <a:ext cx="6781800" cy="457200"/>
          </a:xfrm>
        </p:spPr>
        <p:txBody>
          <a:bodyPr wrap="square" numCol="1" anchor="t" anchorCtr="0" compatLnSpc="1">
            <a:prstTxWarp prst="textNoShape">
              <a:avLst/>
            </a:prstTxWarp>
            <a:normAutofit fontScale="85000" lnSpcReduction="10000"/>
          </a:bodyPr>
          <a:lstStyle/>
          <a:p>
            <a:r>
              <a:rPr lang="fr-BE" sz="1600" dirty="0">
                <a:hlinkClick r:id="rId2"/>
              </a:rPr>
              <a:t>Louis</a:t>
            </a:r>
            <a:r>
              <a:rPr lang="fr-BE" sz="1600" dirty="0"/>
              <a:t>.</a:t>
            </a:r>
            <a:r>
              <a:rPr lang="fr-BE" sz="1600" dirty="0">
                <a:hlinkClick r:id="rId2"/>
              </a:rPr>
              <a:t>AROMATARIO.@student.umons.ac.be</a:t>
            </a:r>
            <a:r>
              <a:rPr lang="fr-BE" sz="1600" dirty="0"/>
              <a:t> – </a:t>
            </a:r>
            <a:r>
              <a:rPr lang="fr-BE" sz="1600" dirty="0">
                <a:hlinkClick r:id="rId3"/>
              </a:rPr>
              <a:t>Alberto.BADILINI@student.umons.ac.be</a:t>
            </a:r>
            <a:r>
              <a:rPr lang="fr-BE" sz="1600" dirty="0"/>
              <a:t> </a:t>
            </a:r>
          </a:p>
        </p:txBody>
      </p:sp>
      <p:sp>
        <p:nvSpPr>
          <p:cNvPr id="23557" name="Espace réservé du texte 4"/>
          <p:cNvSpPr>
            <a:spLocks noGrp="1"/>
          </p:cNvSpPr>
          <p:nvPr>
            <p:ph type="body" sz="quarter" idx="11"/>
          </p:nvPr>
        </p:nvSpPr>
        <p:spPr bwMode="auto">
          <a:xfrm>
            <a:off x="2181225" y="4410075"/>
            <a:ext cx="6791325" cy="409575"/>
          </a:xfrm>
        </p:spPr>
        <p:txBody>
          <a:bodyPr wrap="square" numCol="1" anchor="t" anchorCtr="0" compatLnSpc="1">
            <a:prstTxWarp prst="textNoShape">
              <a:avLst/>
            </a:prstTxWarp>
          </a:bodyPr>
          <a:lstStyle/>
          <a:p>
            <a:r>
              <a:rPr dirty="0"/>
              <a:t>Louis Aromatario &amp; Alberto </a:t>
            </a:r>
            <a:r>
              <a:rPr dirty="0" err="1"/>
              <a:t>Badilini</a:t>
            </a:r>
            <a:endParaRPr lang="fr-B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84013DB-CE18-6B66-BFEF-92AAFBFA3D68}"/>
              </a:ext>
            </a:extLst>
          </p:cNvPr>
          <p:cNvSpPr>
            <a:spLocks noGrp="1"/>
          </p:cNvSpPr>
          <p:nvPr>
            <p:ph idx="1"/>
          </p:nvPr>
        </p:nvSpPr>
        <p:spPr/>
        <p:txBody>
          <a:bodyPr/>
          <a:lstStyle/>
          <a:p>
            <a:r>
              <a:rPr lang="fr-BE" dirty="0">
                <a:solidFill>
                  <a:schemeClr val="tx1"/>
                </a:solidFill>
              </a:rPr>
              <a:t>Need to </a:t>
            </a:r>
            <a:r>
              <a:rPr lang="fr-BE" dirty="0" err="1">
                <a:solidFill>
                  <a:schemeClr val="tx1"/>
                </a:solidFill>
              </a:rPr>
              <a:t>connect</a:t>
            </a:r>
            <a:r>
              <a:rPr lang="fr-BE" dirty="0">
                <a:solidFill>
                  <a:schemeClr val="tx1"/>
                </a:solidFill>
              </a:rPr>
              <a:t> the ports of the </a:t>
            </a:r>
            <a:r>
              <a:rPr lang="fr-BE" dirty="0" err="1">
                <a:solidFill>
                  <a:schemeClr val="tx1"/>
                </a:solidFill>
              </a:rPr>
              <a:t>logic</a:t>
            </a:r>
            <a:r>
              <a:rPr lang="fr-BE" dirty="0">
                <a:solidFill>
                  <a:schemeClr val="tx1"/>
                </a:solidFill>
              </a:rPr>
              <a:t> circuit to the </a:t>
            </a:r>
            <a:r>
              <a:rPr lang="fr-BE" dirty="0" err="1">
                <a:solidFill>
                  <a:schemeClr val="tx1"/>
                </a:solidFill>
              </a:rPr>
              <a:t>registers</a:t>
            </a:r>
            <a:r>
              <a:rPr lang="fr-BE" dirty="0">
                <a:solidFill>
                  <a:schemeClr val="tx1"/>
                </a:solidFill>
              </a:rPr>
              <a:t> and GPIO</a:t>
            </a:r>
          </a:p>
          <a:p>
            <a:endParaRPr lang="fr-BE" dirty="0">
              <a:solidFill>
                <a:schemeClr val="tx1"/>
              </a:solidFill>
            </a:endParaRPr>
          </a:p>
        </p:txBody>
      </p:sp>
      <p:sp>
        <p:nvSpPr>
          <p:cNvPr id="3" name="Titre 2">
            <a:extLst>
              <a:ext uri="{FF2B5EF4-FFF2-40B4-BE49-F238E27FC236}">
                <a16:creationId xmlns:a16="http://schemas.microsoft.com/office/drawing/2014/main" id="{F927288A-1C41-292C-B138-F3E40019B16E}"/>
              </a:ext>
            </a:extLst>
          </p:cNvPr>
          <p:cNvSpPr>
            <a:spLocks noGrp="1"/>
          </p:cNvSpPr>
          <p:nvPr>
            <p:ph type="title"/>
          </p:nvPr>
        </p:nvSpPr>
        <p:spPr/>
        <p:txBody>
          <a:bodyPr/>
          <a:lstStyle/>
          <a:p>
            <a:r>
              <a:rPr lang="fr-BE" dirty="0"/>
              <a:t>Hardware driver: </a:t>
            </a:r>
            <a:r>
              <a:rPr lang="fr-BE" dirty="0" err="1"/>
              <a:t>FreqOUT.vhd</a:t>
            </a:r>
            <a:endParaRPr lang="fr-BE" dirty="0"/>
          </a:p>
        </p:txBody>
      </p:sp>
      <p:sp>
        <p:nvSpPr>
          <p:cNvPr id="4" name="Espace réservé du numéro de diapositive 3">
            <a:extLst>
              <a:ext uri="{FF2B5EF4-FFF2-40B4-BE49-F238E27FC236}">
                <a16:creationId xmlns:a16="http://schemas.microsoft.com/office/drawing/2014/main" id="{49B213BC-F1FB-CC25-952D-040B5C6CA890}"/>
              </a:ext>
            </a:extLst>
          </p:cNvPr>
          <p:cNvSpPr>
            <a:spLocks noGrp="1"/>
          </p:cNvSpPr>
          <p:nvPr>
            <p:ph type="sldNum" sz="quarter" idx="10"/>
          </p:nvPr>
        </p:nvSpPr>
        <p:spPr/>
        <p:txBody>
          <a:bodyPr/>
          <a:lstStyle/>
          <a:p>
            <a:pPr>
              <a:defRPr/>
            </a:pPr>
            <a:fld id="{E84D0D07-BA6C-4CE2-85E1-215477AE30BF}" type="slidenum">
              <a:rPr lang="fr-BE" smtClean="0"/>
              <a:pPr>
                <a:defRPr/>
              </a:pPr>
              <a:t>10</a:t>
            </a:fld>
            <a:endParaRPr lang="fr-BE" dirty="0"/>
          </a:p>
        </p:txBody>
      </p:sp>
      <p:sp>
        <p:nvSpPr>
          <p:cNvPr id="5" name="Espace réservé du pied de page 4">
            <a:extLst>
              <a:ext uri="{FF2B5EF4-FFF2-40B4-BE49-F238E27FC236}">
                <a16:creationId xmlns:a16="http://schemas.microsoft.com/office/drawing/2014/main" id="{C535BA5F-A59F-2068-AF36-E0CC4174FACD}"/>
              </a:ext>
            </a:extLst>
          </p:cNvPr>
          <p:cNvSpPr>
            <a:spLocks noGrp="1"/>
          </p:cNvSpPr>
          <p:nvPr>
            <p:ph type="ftr" sz="quarter" idx="11"/>
          </p:nvPr>
        </p:nvSpPr>
        <p:spPr/>
        <p:txBody>
          <a:bodyPr/>
          <a:lstStyle/>
          <a:p>
            <a:pPr>
              <a:defRPr/>
            </a:pPr>
            <a:r>
              <a:rPr lang="fr-BE" dirty="0"/>
              <a:t>L. Aromatario &amp; A. </a:t>
            </a:r>
            <a:r>
              <a:rPr lang="fr-BE" dirty="0" err="1"/>
              <a:t>Badilini</a:t>
            </a:r>
            <a:r>
              <a:rPr lang="fr-BE" dirty="0"/>
              <a:t>|     Frequency </a:t>
            </a:r>
            <a:r>
              <a:rPr lang="fr-BE" dirty="0" err="1"/>
              <a:t>generator</a:t>
            </a:r>
            <a:endParaRPr lang="fr-BE" dirty="0"/>
          </a:p>
        </p:txBody>
      </p:sp>
      <p:pic>
        <p:nvPicPr>
          <p:cNvPr id="7" name="Image 6">
            <a:extLst>
              <a:ext uri="{FF2B5EF4-FFF2-40B4-BE49-F238E27FC236}">
                <a16:creationId xmlns:a16="http://schemas.microsoft.com/office/drawing/2014/main" id="{A60E2D84-D89F-7578-75DD-CF825785DFE6}"/>
              </a:ext>
            </a:extLst>
          </p:cNvPr>
          <p:cNvPicPr>
            <a:picLocks noChangeAspect="1"/>
          </p:cNvPicPr>
          <p:nvPr/>
        </p:nvPicPr>
        <p:blipFill>
          <a:blip r:embed="rId2"/>
          <a:stretch>
            <a:fillRect/>
          </a:stretch>
        </p:blipFill>
        <p:spPr>
          <a:xfrm>
            <a:off x="1870068" y="3169328"/>
            <a:ext cx="5403863" cy="1976761"/>
          </a:xfrm>
          <a:prstGeom prst="rect">
            <a:avLst/>
          </a:prstGeom>
        </p:spPr>
      </p:pic>
    </p:spTree>
    <p:extLst>
      <p:ext uri="{BB962C8B-B14F-4D97-AF65-F5344CB8AC3E}">
        <p14:creationId xmlns:p14="http://schemas.microsoft.com/office/powerpoint/2010/main" val="3857021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5E01320-11E4-8539-21B6-44315A6EDDAC}"/>
              </a:ext>
            </a:extLst>
          </p:cNvPr>
          <p:cNvSpPr>
            <a:spLocks noGrp="1"/>
          </p:cNvSpPr>
          <p:nvPr>
            <p:ph idx="1"/>
          </p:nvPr>
        </p:nvSpPr>
        <p:spPr/>
        <p:txBody>
          <a:bodyPr/>
          <a:lstStyle/>
          <a:p>
            <a:r>
              <a:rPr lang="fr-BE" dirty="0" err="1">
                <a:solidFill>
                  <a:schemeClr val="tx1"/>
                </a:solidFill>
              </a:rPr>
              <a:t>Describe</a:t>
            </a:r>
            <a:r>
              <a:rPr lang="fr-BE" dirty="0">
                <a:solidFill>
                  <a:schemeClr val="tx1"/>
                </a:solidFill>
              </a:rPr>
              <a:t> the </a:t>
            </a:r>
            <a:r>
              <a:rPr lang="fr-BE" dirty="0" err="1">
                <a:solidFill>
                  <a:schemeClr val="tx1"/>
                </a:solidFill>
              </a:rPr>
              <a:t>way</a:t>
            </a:r>
            <a:r>
              <a:rPr lang="fr-BE" dirty="0">
                <a:solidFill>
                  <a:schemeClr val="tx1"/>
                </a:solidFill>
              </a:rPr>
              <a:t> of </a:t>
            </a:r>
            <a:r>
              <a:rPr lang="fr-BE" dirty="0" err="1">
                <a:solidFill>
                  <a:schemeClr val="tx1"/>
                </a:solidFill>
              </a:rPr>
              <a:t>simulating</a:t>
            </a:r>
            <a:r>
              <a:rPr lang="fr-BE" dirty="0">
                <a:solidFill>
                  <a:schemeClr val="tx1"/>
                </a:solidFill>
              </a:rPr>
              <a:t> the </a:t>
            </a:r>
            <a:r>
              <a:rPr lang="fr-BE" dirty="0" err="1">
                <a:solidFill>
                  <a:schemeClr val="tx1"/>
                </a:solidFill>
              </a:rPr>
              <a:t>behaviour</a:t>
            </a:r>
            <a:r>
              <a:rPr lang="fr-BE" dirty="0">
                <a:solidFill>
                  <a:schemeClr val="tx1"/>
                </a:solidFill>
              </a:rPr>
              <a:t> of the FPGA by </a:t>
            </a:r>
            <a:r>
              <a:rPr lang="fr-BE" dirty="0" err="1">
                <a:solidFill>
                  <a:schemeClr val="tx1"/>
                </a:solidFill>
              </a:rPr>
              <a:t>calling</a:t>
            </a:r>
            <a:r>
              <a:rPr lang="fr-BE" dirty="0">
                <a:solidFill>
                  <a:schemeClr val="tx1"/>
                </a:solidFill>
              </a:rPr>
              <a:t> an </a:t>
            </a:r>
            <a:r>
              <a:rPr lang="fr-BE" dirty="0" err="1">
                <a:solidFill>
                  <a:schemeClr val="tx1"/>
                </a:solidFill>
              </a:rPr>
              <a:t>entity</a:t>
            </a:r>
            <a:r>
              <a:rPr lang="fr-BE" dirty="0">
                <a:solidFill>
                  <a:schemeClr val="tx1"/>
                </a:solidFill>
              </a:rPr>
              <a:t> of </a:t>
            </a:r>
            <a:r>
              <a:rPr lang="fr-BE" dirty="0" err="1">
                <a:solidFill>
                  <a:schemeClr val="tx1"/>
                </a:solidFill>
              </a:rPr>
              <a:t>FreqOut</a:t>
            </a:r>
            <a:r>
              <a:rPr lang="fr-BE" dirty="0">
                <a:solidFill>
                  <a:schemeClr val="tx1"/>
                </a:solidFill>
              </a:rPr>
              <a:t> and </a:t>
            </a:r>
            <a:r>
              <a:rPr lang="fr-BE" dirty="0" err="1">
                <a:solidFill>
                  <a:schemeClr val="tx1"/>
                </a:solidFill>
              </a:rPr>
              <a:t>controlling</a:t>
            </a:r>
            <a:r>
              <a:rPr lang="fr-BE" dirty="0">
                <a:solidFill>
                  <a:schemeClr val="tx1"/>
                </a:solidFill>
              </a:rPr>
              <a:t> </a:t>
            </a:r>
            <a:r>
              <a:rPr lang="fr-BE" dirty="0" err="1">
                <a:solidFill>
                  <a:schemeClr val="tx1"/>
                </a:solidFill>
              </a:rPr>
              <a:t>signals</a:t>
            </a:r>
            <a:r>
              <a:rPr lang="fr-BE" dirty="0">
                <a:solidFill>
                  <a:schemeClr val="tx1"/>
                </a:solidFill>
              </a:rPr>
              <a:t> </a:t>
            </a:r>
            <a:r>
              <a:rPr lang="fr-BE" dirty="0" err="1">
                <a:solidFill>
                  <a:schemeClr val="tx1"/>
                </a:solidFill>
              </a:rPr>
              <a:t>assigned</a:t>
            </a:r>
            <a:r>
              <a:rPr lang="fr-BE" dirty="0">
                <a:solidFill>
                  <a:schemeClr val="tx1"/>
                </a:solidFill>
              </a:rPr>
              <a:t> to </a:t>
            </a:r>
            <a:r>
              <a:rPr lang="fr-BE" dirty="0" err="1">
                <a:solidFill>
                  <a:schemeClr val="tx1"/>
                </a:solidFill>
              </a:rPr>
              <a:t>its</a:t>
            </a:r>
            <a:r>
              <a:rPr lang="fr-BE" dirty="0">
                <a:solidFill>
                  <a:schemeClr val="tx1"/>
                </a:solidFill>
              </a:rPr>
              <a:t> ports.</a:t>
            </a:r>
          </a:p>
          <a:p>
            <a:endParaRPr lang="fr-BE" dirty="0">
              <a:solidFill>
                <a:schemeClr val="tx1"/>
              </a:solidFill>
            </a:endParaRPr>
          </a:p>
        </p:txBody>
      </p:sp>
      <p:sp>
        <p:nvSpPr>
          <p:cNvPr id="3" name="Titre 2">
            <a:extLst>
              <a:ext uri="{FF2B5EF4-FFF2-40B4-BE49-F238E27FC236}">
                <a16:creationId xmlns:a16="http://schemas.microsoft.com/office/drawing/2014/main" id="{936FABB5-CF7A-67B5-9C64-0E976B40D196}"/>
              </a:ext>
            </a:extLst>
          </p:cNvPr>
          <p:cNvSpPr>
            <a:spLocks noGrp="1"/>
          </p:cNvSpPr>
          <p:nvPr>
            <p:ph type="title"/>
          </p:nvPr>
        </p:nvSpPr>
        <p:spPr/>
        <p:txBody>
          <a:bodyPr/>
          <a:lstStyle/>
          <a:p>
            <a:r>
              <a:rPr lang="fr-BE" dirty="0" err="1"/>
              <a:t>Testbench</a:t>
            </a:r>
            <a:r>
              <a:rPr lang="fr-BE" dirty="0"/>
              <a:t>: </a:t>
            </a:r>
            <a:r>
              <a:rPr lang="fr-BE" dirty="0" err="1"/>
              <a:t>FreqOUT_TB.vhd</a:t>
            </a:r>
            <a:endParaRPr lang="fr-BE" dirty="0"/>
          </a:p>
        </p:txBody>
      </p:sp>
      <p:sp>
        <p:nvSpPr>
          <p:cNvPr id="4" name="Espace réservé du numéro de diapositive 3">
            <a:extLst>
              <a:ext uri="{FF2B5EF4-FFF2-40B4-BE49-F238E27FC236}">
                <a16:creationId xmlns:a16="http://schemas.microsoft.com/office/drawing/2014/main" id="{F6F9C979-2DFE-D051-4591-A103AE6AC64B}"/>
              </a:ext>
            </a:extLst>
          </p:cNvPr>
          <p:cNvSpPr>
            <a:spLocks noGrp="1"/>
          </p:cNvSpPr>
          <p:nvPr>
            <p:ph type="sldNum" sz="quarter" idx="10"/>
          </p:nvPr>
        </p:nvSpPr>
        <p:spPr/>
        <p:txBody>
          <a:bodyPr/>
          <a:lstStyle/>
          <a:p>
            <a:pPr>
              <a:defRPr/>
            </a:pPr>
            <a:fld id="{E84D0D07-BA6C-4CE2-85E1-215477AE30BF}" type="slidenum">
              <a:rPr lang="fr-BE" smtClean="0"/>
              <a:pPr>
                <a:defRPr/>
              </a:pPr>
              <a:t>11</a:t>
            </a:fld>
            <a:endParaRPr lang="fr-BE" dirty="0"/>
          </a:p>
        </p:txBody>
      </p:sp>
      <p:sp>
        <p:nvSpPr>
          <p:cNvPr id="5" name="Espace réservé du pied de page 4">
            <a:extLst>
              <a:ext uri="{FF2B5EF4-FFF2-40B4-BE49-F238E27FC236}">
                <a16:creationId xmlns:a16="http://schemas.microsoft.com/office/drawing/2014/main" id="{BEAA5BC1-A17E-0ED7-D524-4265B8652491}"/>
              </a:ext>
            </a:extLst>
          </p:cNvPr>
          <p:cNvSpPr>
            <a:spLocks noGrp="1"/>
          </p:cNvSpPr>
          <p:nvPr>
            <p:ph type="ftr" sz="quarter" idx="11"/>
          </p:nvPr>
        </p:nvSpPr>
        <p:spPr/>
        <p:txBody>
          <a:bodyPr/>
          <a:lstStyle/>
          <a:p>
            <a:pPr>
              <a:defRPr/>
            </a:pPr>
            <a:r>
              <a:rPr lang="fr-BE" dirty="0"/>
              <a:t>L. Aromatario &amp; A. </a:t>
            </a:r>
            <a:r>
              <a:rPr lang="fr-BE" dirty="0" err="1"/>
              <a:t>Badilini</a:t>
            </a:r>
            <a:r>
              <a:rPr lang="fr-BE" dirty="0"/>
              <a:t>|     Frequency </a:t>
            </a:r>
            <a:r>
              <a:rPr lang="fr-BE" dirty="0" err="1"/>
              <a:t>generator</a:t>
            </a:r>
            <a:endParaRPr lang="fr-BE" dirty="0"/>
          </a:p>
        </p:txBody>
      </p:sp>
      <p:pic>
        <p:nvPicPr>
          <p:cNvPr id="6" name="Image 5">
            <a:extLst>
              <a:ext uri="{FF2B5EF4-FFF2-40B4-BE49-F238E27FC236}">
                <a16:creationId xmlns:a16="http://schemas.microsoft.com/office/drawing/2014/main" id="{C05221CA-DA5F-B0B6-05CD-38668F808162}"/>
              </a:ext>
            </a:extLst>
          </p:cNvPr>
          <p:cNvPicPr>
            <a:picLocks noChangeAspect="1"/>
          </p:cNvPicPr>
          <p:nvPr/>
        </p:nvPicPr>
        <p:blipFill>
          <a:blip r:embed="rId2"/>
          <a:stretch>
            <a:fillRect/>
          </a:stretch>
        </p:blipFill>
        <p:spPr>
          <a:xfrm>
            <a:off x="-337352" y="3363163"/>
            <a:ext cx="9144000" cy="1569855"/>
          </a:xfrm>
          <a:prstGeom prst="rect">
            <a:avLst/>
          </a:prstGeom>
        </p:spPr>
      </p:pic>
      <p:pic>
        <p:nvPicPr>
          <p:cNvPr id="7" name="Image 6">
            <a:extLst>
              <a:ext uri="{FF2B5EF4-FFF2-40B4-BE49-F238E27FC236}">
                <a16:creationId xmlns:a16="http://schemas.microsoft.com/office/drawing/2014/main" id="{A597D8A8-4B84-3C16-B710-AC2B2B451EC0}"/>
              </a:ext>
            </a:extLst>
          </p:cNvPr>
          <p:cNvPicPr>
            <a:picLocks noChangeAspect="1"/>
          </p:cNvPicPr>
          <p:nvPr/>
        </p:nvPicPr>
        <p:blipFill>
          <a:blip r:embed="rId3"/>
          <a:stretch>
            <a:fillRect/>
          </a:stretch>
        </p:blipFill>
        <p:spPr>
          <a:xfrm>
            <a:off x="-337352" y="4978755"/>
            <a:ext cx="9144000" cy="1373627"/>
          </a:xfrm>
          <a:prstGeom prst="rect">
            <a:avLst/>
          </a:prstGeom>
        </p:spPr>
      </p:pic>
    </p:spTree>
    <p:extLst>
      <p:ext uri="{BB962C8B-B14F-4D97-AF65-F5344CB8AC3E}">
        <p14:creationId xmlns:p14="http://schemas.microsoft.com/office/powerpoint/2010/main" val="1068062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F917E19B-5A0D-7B59-BD77-0862D113DFE0}"/>
              </a:ext>
            </a:extLst>
          </p:cNvPr>
          <p:cNvSpPr>
            <a:spLocks noGrp="1"/>
          </p:cNvSpPr>
          <p:nvPr>
            <p:ph idx="1"/>
          </p:nvPr>
        </p:nvSpPr>
        <p:spPr/>
        <p:txBody>
          <a:bodyPr/>
          <a:lstStyle/>
          <a:p>
            <a:r>
              <a:rPr lang="fr-BE" dirty="0">
                <a:solidFill>
                  <a:schemeClr val="tx1"/>
                </a:solidFill>
              </a:rPr>
              <a:t>This code manages the values put in the </a:t>
            </a:r>
            <a:r>
              <a:rPr lang="fr-BE" dirty="0" err="1">
                <a:solidFill>
                  <a:schemeClr val="tx1"/>
                </a:solidFill>
              </a:rPr>
              <a:t>registers</a:t>
            </a:r>
            <a:r>
              <a:rPr lang="fr-BE" dirty="0">
                <a:solidFill>
                  <a:schemeClr val="tx1"/>
                </a:solidFill>
              </a:rPr>
              <a:t> </a:t>
            </a:r>
            <a:r>
              <a:rPr lang="fr-BE" dirty="0" err="1">
                <a:solidFill>
                  <a:schemeClr val="tx1"/>
                </a:solidFill>
              </a:rPr>
              <a:t>according</a:t>
            </a:r>
            <a:r>
              <a:rPr lang="fr-BE" dirty="0">
                <a:solidFill>
                  <a:schemeClr val="tx1"/>
                </a:solidFill>
              </a:rPr>
              <a:t> to </a:t>
            </a:r>
            <a:r>
              <a:rPr lang="fr-BE" dirty="0" err="1">
                <a:solidFill>
                  <a:schemeClr val="tx1"/>
                </a:solidFill>
              </a:rPr>
              <a:t>what</a:t>
            </a:r>
            <a:r>
              <a:rPr lang="fr-BE" dirty="0">
                <a:solidFill>
                  <a:schemeClr val="tx1"/>
                </a:solidFill>
              </a:rPr>
              <a:t> the user </a:t>
            </a:r>
            <a:r>
              <a:rPr lang="fr-BE" dirty="0" err="1">
                <a:solidFill>
                  <a:schemeClr val="tx1"/>
                </a:solidFill>
              </a:rPr>
              <a:t>enters</a:t>
            </a:r>
            <a:r>
              <a:rPr lang="fr-BE" dirty="0">
                <a:solidFill>
                  <a:schemeClr val="tx1"/>
                </a:solidFill>
              </a:rPr>
              <a:t> as a 8-bit value.</a:t>
            </a:r>
          </a:p>
          <a:p>
            <a:endParaRPr lang="fr-BE" dirty="0">
              <a:solidFill>
                <a:schemeClr val="tx1"/>
              </a:solidFill>
            </a:endParaRPr>
          </a:p>
          <a:p>
            <a:r>
              <a:rPr lang="fr-BE" dirty="0">
                <a:solidFill>
                  <a:schemeClr val="tx1"/>
                </a:solidFill>
              </a:rPr>
              <a:t>The main </a:t>
            </a:r>
            <a:r>
              <a:rPr lang="fr-BE" dirty="0" err="1">
                <a:solidFill>
                  <a:schemeClr val="tx1"/>
                </a:solidFill>
              </a:rPr>
              <a:t>function</a:t>
            </a:r>
            <a:r>
              <a:rPr lang="fr-BE" dirty="0">
                <a:solidFill>
                  <a:schemeClr val="tx1"/>
                </a:solidFill>
              </a:rPr>
              <a:t> can </a:t>
            </a:r>
            <a:r>
              <a:rPr lang="fr-BE" dirty="0" err="1">
                <a:solidFill>
                  <a:schemeClr val="tx1"/>
                </a:solidFill>
              </a:rPr>
              <a:t>accept</a:t>
            </a:r>
            <a:r>
              <a:rPr lang="fr-BE" dirty="0">
                <a:solidFill>
                  <a:schemeClr val="tx1"/>
                </a:solidFill>
              </a:rPr>
              <a:t> multiple 8-bit values </a:t>
            </a:r>
            <a:r>
              <a:rPr lang="fr-BE" dirty="0" err="1">
                <a:solidFill>
                  <a:schemeClr val="tx1"/>
                </a:solidFill>
              </a:rPr>
              <a:t>when</a:t>
            </a:r>
            <a:r>
              <a:rPr lang="fr-BE" dirty="0">
                <a:solidFill>
                  <a:schemeClr val="tx1"/>
                </a:solidFill>
              </a:rPr>
              <a:t> </a:t>
            </a:r>
            <a:r>
              <a:rPr lang="fr-BE" dirty="0" err="1">
                <a:solidFill>
                  <a:schemeClr val="tx1"/>
                </a:solidFill>
              </a:rPr>
              <a:t>it</a:t>
            </a:r>
            <a:r>
              <a:rPr lang="fr-BE" dirty="0">
                <a:solidFill>
                  <a:schemeClr val="tx1"/>
                </a:solidFill>
              </a:rPr>
              <a:t> </a:t>
            </a:r>
            <a:r>
              <a:rPr lang="fr-BE" dirty="0" err="1">
                <a:solidFill>
                  <a:schemeClr val="tx1"/>
                </a:solidFill>
              </a:rPr>
              <a:t>is</a:t>
            </a:r>
            <a:r>
              <a:rPr lang="fr-BE" dirty="0">
                <a:solidFill>
                  <a:schemeClr val="tx1"/>
                </a:solidFill>
              </a:rPr>
              <a:t> </a:t>
            </a:r>
            <a:r>
              <a:rPr lang="fr-BE" dirty="0" err="1">
                <a:solidFill>
                  <a:schemeClr val="tx1"/>
                </a:solidFill>
              </a:rPr>
              <a:t>called</a:t>
            </a:r>
            <a:r>
              <a:rPr lang="fr-BE" dirty="0">
                <a:solidFill>
                  <a:schemeClr val="tx1"/>
                </a:solidFill>
              </a:rPr>
              <a:t> </a:t>
            </a:r>
            <a:r>
              <a:rPr lang="fr-BE" dirty="0" err="1">
                <a:solidFill>
                  <a:schemeClr val="tx1"/>
                </a:solidFill>
              </a:rPr>
              <a:t>with</a:t>
            </a:r>
            <a:r>
              <a:rPr lang="fr-BE" dirty="0">
                <a:solidFill>
                  <a:schemeClr val="tx1"/>
                </a:solidFill>
              </a:rPr>
              <a:t> a command line, </a:t>
            </a:r>
            <a:r>
              <a:rPr lang="fr-BE" dirty="0" err="1">
                <a:solidFill>
                  <a:schemeClr val="tx1"/>
                </a:solidFill>
              </a:rPr>
              <a:t>thanks</a:t>
            </a:r>
            <a:r>
              <a:rPr lang="fr-BE" dirty="0">
                <a:solidFill>
                  <a:schemeClr val="tx1"/>
                </a:solidFill>
              </a:rPr>
              <a:t> to « </a:t>
            </a:r>
            <a:r>
              <a:rPr lang="fr-BE" dirty="0" err="1">
                <a:solidFill>
                  <a:schemeClr val="tx1"/>
                </a:solidFill>
              </a:rPr>
              <a:t>argv</a:t>
            </a:r>
            <a:r>
              <a:rPr lang="fr-BE" dirty="0">
                <a:solidFill>
                  <a:schemeClr val="tx1"/>
                </a:solidFill>
              </a:rPr>
              <a:t> » and « </a:t>
            </a:r>
            <a:r>
              <a:rPr lang="fr-BE" dirty="0" err="1">
                <a:solidFill>
                  <a:schemeClr val="tx1"/>
                </a:solidFill>
              </a:rPr>
              <a:t>argc</a:t>
            </a:r>
            <a:r>
              <a:rPr lang="fr-BE" dirty="0">
                <a:solidFill>
                  <a:schemeClr val="tx1"/>
                </a:solidFill>
              </a:rPr>
              <a:t> »</a:t>
            </a:r>
          </a:p>
          <a:p>
            <a:endParaRPr lang="fr-BE" dirty="0">
              <a:solidFill>
                <a:schemeClr val="tx1"/>
              </a:solidFill>
            </a:endParaRPr>
          </a:p>
        </p:txBody>
      </p:sp>
      <p:sp>
        <p:nvSpPr>
          <p:cNvPr id="3" name="Titre 2">
            <a:extLst>
              <a:ext uri="{FF2B5EF4-FFF2-40B4-BE49-F238E27FC236}">
                <a16:creationId xmlns:a16="http://schemas.microsoft.com/office/drawing/2014/main" id="{B877527D-6CC8-333E-FD8A-5A251379A6CF}"/>
              </a:ext>
            </a:extLst>
          </p:cNvPr>
          <p:cNvSpPr>
            <a:spLocks noGrp="1"/>
          </p:cNvSpPr>
          <p:nvPr>
            <p:ph type="title"/>
          </p:nvPr>
        </p:nvSpPr>
        <p:spPr/>
        <p:txBody>
          <a:bodyPr/>
          <a:lstStyle/>
          <a:p>
            <a:r>
              <a:rPr lang="fr-BE" sz="4400" dirty="0"/>
              <a:t>Software </a:t>
            </a:r>
            <a:r>
              <a:rPr lang="fr-BE" sz="4400" dirty="0" err="1"/>
              <a:t>Development</a:t>
            </a:r>
            <a:r>
              <a:rPr lang="fr-BE" sz="4400" dirty="0"/>
              <a:t>: </a:t>
            </a:r>
            <a:r>
              <a:rPr lang="fr-BE" sz="4400" dirty="0" err="1"/>
              <a:t>main.c</a:t>
            </a:r>
            <a:endParaRPr lang="fr-BE" dirty="0"/>
          </a:p>
        </p:txBody>
      </p:sp>
      <p:sp>
        <p:nvSpPr>
          <p:cNvPr id="4" name="Espace réservé du numéro de diapositive 3">
            <a:extLst>
              <a:ext uri="{FF2B5EF4-FFF2-40B4-BE49-F238E27FC236}">
                <a16:creationId xmlns:a16="http://schemas.microsoft.com/office/drawing/2014/main" id="{98E5F39C-E707-048C-1CFA-FDEE78EB34C3}"/>
              </a:ext>
            </a:extLst>
          </p:cNvPr>
          <p:cNvSpPr>
            <a:spLocks noGrp="1"/>
          </p:cNvSpPr>
          <p:nvPr>
            <p:ph type="sldNum" sz="quarter" idx="10"/>
          </p:nvPr>
        </p:nvSpPr>
        <p:spPr/>
        <p:txBody>
          <a:bodyPr/>
          <a:lstStyle/>
          <a:p>
            <a:pPr>
              <a:defRPr/>
            </a:pPr>
            <a:fld id="{E84D0D07-BA6C-4CE2-85E1-215477AE30BF}" type="slidenum">
              <a:rPr lang="fr-BE" smtClean="0"/>
              <a:pPr>
                <a:defRPr/>
              </a:pPr>
              <a:t>12</a:t>
            </a:fld>
            <a:endParaRPr lang="fr-BE" dirty="0"/>
          </a:p>
        </p:txBody>
      </p:sp>
      <p:sp>
        <p:nvSpPr>
          <p:cNvPr id="5" name="Espace réservé du pied de page 4">
            <a:extLst>
              <a:ext uri="{FF2B5EF4-FFF2-40B4-BE49-F238E27FC236}">
                <a16:creationId xmlns:a16="http://schemas.microsoft.com/office/drawing/2014/main" id="{BF16226D-D437-B9A6-439B-A81D9C18A599}"/>
              </a:ext>
            </a:extLst>
          </p:cNvPr>
          <p:cNvSpPr>
            <a:spLocks noGrp="1"/>
          </p:cNvSpPr>
          <p:nvPr>
            <p:ph type="ftr" sz="quarter" idx="11"/>
          </p:nvPr>
        </p:nvSpPr>
        <p:spPr/>
        <p:txBody>
          <a:bodyPr/>
          <a:lstStyle/>
          <a:p>
            <a:pPr>
              <a:defRPr/>
            </a:pPr>
            <a:r>
              <a:rPr lang="fr-BE" dirty="0"/>
              <a:t>L. Aromatario &amp; A. </a:t>
            </a:r>
            <a:r>
              <a:rPr lang="fr-BE" dirty="0" err="1"/>
              <a:t>Badilini</a:t>
            </a:r>
            <a:r>
              <a:rPr lang="fr-BE" dirty="0"/>
              <a:t>|     Frequency </a:t>
            </a:r>
            <a:r>
              <a:rPr lang="fr-BE" dirty="0" err="1"/>
              <a:t>generator</a:t>
            </a:r>
            <a:endParaRPr lang="fr-BE" dirty="0"/>
          </a:p>
        </p:txBody>
      </p:sp>
      <p:pic>
        <p:nvPicPr>
          <p:cNvPr id="7" name="Image 6">
            <a:extLst>
              <a:ext uri="{FF2B5EF4-FFF2-40B4-BE49-F238E27FC236}">
                <a16:creationId xmlns:a16="http://schemas.microsoft.com/office/drawing/2014/main" id="{D0315B35-4AA7-856D-A5C1-28E71C823A98}"/>
              </a:ext>
            </a:extLst>
          </p:cNvPr>
          <p:cNvPicPr>
            <a:picLocks noChangeAspect="1"/>
          </p:cNvPicPr>
          <p:nvPr/>
        </p:nvPicPr>
        <p:blipFill>
          <a:blip r:embed="rId2"/>
          <a:stretch>
            <a:fillRect/>
          </a:stretch>
        </p:blipFill>
        <p:spPr>
          <a:xfrm>
            <a:off x="1550599" y="5319512"/>
            <a:ext cx="6042801" cy="989213"/>
          </a:xfrm>
          <a:prstGeom prst="rect">
            <a:avLst/>
          </a:prstGeom>
        </p:spPr>
      </p:pic>
    </p:spTree>
    <p:extLst>
      <p:ext uri="{BB962C8B-B14F-4D97-AF65-F5344CB8AC3E}">
        <p14:creationId xmlns:p14="http://schemas.microsoft.com/office/powerpoint/2010/main" val="4138482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CB67705-7E60-1F0A-7D64-2B0FF3F387F5}"/>
              </a:ext>
            </a:extLst>
          </p:cNvPr>
          <p:cNvSpPr>
            <a:spLocks noGrp="1"/>
          </p:cNvSpPr>
          <p:nvPr>
            <p:ph idx="1"/>
          </p:nvPr>
        </p:nvSpPr>
        <p:spPr/>
        <p:txBody>
          <a:bodyPr/>
          <a:lstStyle/>
          <a:p>
            <a:r>
              <a:rPr lang="fr-BE" dirty="0">
                <a:solidFill>
                  <a:schemeClr val="tx1"/>
                </a:solidFill>
              </a:rPr>
              <a:t>The </a:t>
            </a:r>
            <a:r>
              <a:rPr lang="fr-BE" dirty="0" err="1">
                <a:solidFill>
                  <a:schemeClr val="tx1"/>
                </a:solidFill>
              </a:rPr>
              <a:t>registers</a:t>
            </a:r>
            <a:r>
              <a:rPr lang="fr-BE" dirty="0">
                <a:solidFill>
                  <a:schemeClr val="tx1"/>
                </a:solidFill>
              </a:rPr>
              <a:t> are </a:t>
            </a:r>
            <a:r>
              <a:rPr lang="fr-BE" dirty="0" err="1">
                <a:solidFill>
                  <a:schemeClr val="tx1"/>
                </a:solidFill>
              </a:rPr>
              <a:t>manipulated</a:t>
            </a:r>
            <a:r>
              <a:rPr lang="fr-BE" dirty="0">
                <a:solidFill>
                  <a:schemeClr val="tx1"/>
                </a:solidFill>
              </a:rPr>
              <a:t> </a:t>
            </a:r>
            <a:r>
              <a:rPr lang="fr-BE" dirty="0" err="1">
                <a:solidFill>
                  <a:schemeClr val="tx1"/>
                </a:solidFill>
              </a:rPr>
              <a:t>with</a:t>
            </a:r>
            <a:r>
              <a:rPr lang="fr-BE" dirty="0">
                <a:solidFill>
                  <a:schemeClr val="tx1"/>
                </a:solidFill>
              </a:rPr>
              <a:t> pointers </a:t>
            </a:r>
          </a:p>
          <a:p>
            <a:endParaRPr lang="fr-BE" dirty="0">
              <a:solidFill>
                <a:schemeClr val="tx1"/>
              </a:solidFill>
            </a:endParaRPr>
          </a:p>
          <a:p>
            <a:r>
              <a:rPr lang="fr-BE" dirty="0">
                <a:solidFill>
                  <a:schemeClr val="tx1"/>
                </a:solidFill>
              </a:rPr>
              <a:t>Pointers are </a:t>
            </a:r>
            <a:r>
              <a:rPr lang="fr-BE" dirty="0" err="1">
                <a:solidFill>
                  <a:schemeClr val="tx1"/>
                </a:solidFill>
              </a:rPr>
              <a:t>then</a:t>
            </a:r>
            <a:r>
              <a:rPr lang="fr-BE" dirty="0">
                <a:solidFill>
                  <a:schemeClr val="tx1"/>
                </a:solidFill>
              </a:rPr>
              <a:t> </a:t>
            </a:r>
            <a:r>
              <a:rPr lang="fr-BE" dirty="0" err="1">
                <a:solidFill>
                  <a:schemeClr val="tx1"/>
                </a:solidFill>
              </a:rPr>
              <a:t>assigned</a:t>
            </a:r>
            <a:r>
              <a:rPr lang="fr-BE" dirty="0">
                <a:solidFill>
                  <a:schemeClr val="tx1"/>
                </a:solidFill>
              </a:rPr>
              <a:t> to the memory </a:t>
            </a:r>
            <a:r>
              <a:rPr lang="fr-BE" dirty="0" err="1">
                <a:solidFill>
                  <a:schemeClr val="tx1"/>
                </a:solidFill>
              </a:rPr>
              <a:t>address</a:t>
            </a:r>
            <a:r>
              <a:rPr lang="fr-BE" dirty="0">
                <a:solidFill>
                  <a:schemeClr val="tx1"/>
                </a:solidFill>
              </a:rPr>
              <a:t> of reg1 and reg2 (</a:t>
            </a:r>
            <a:r>
              <a:rPr lang="fr-BE" dirty="0" err="1">
                <a:solidFill>
                  <a:schemeClr val="tx1"/>
                </a:solidFill>
              </a:rPr>
              <a:t>using</a:t>
            </a:r>
            <a:r>
              <a:rPr lang="fr-BE" dirty="0">
                <a:solidFill>
                  <a:schemeClr val="tx1"/>
                </a:solidFill>
              </a:rPr>
              <a:t> headers files)</a:t>
            </a:r>
          </a:p>
        </p:txBody>
      </p:sp>
      <p:sp>
        <p:nvSpPr>
          <p:cNvPr id="3" name="Titre 2">
            <a:extLst>
              <a:ext uri="{FF2B5EF4-FFF2-40B4-BE49-F238E27FC236}">
                <a16:creationId xmlns:a16="http://schemas.microsoft.com/office/drawing/2014/main" id="{4742D956-344E-45DC-EB71-7C1BCA3BFAD5}"/>
              </a:ext>
            </a:extLst>
          </p:cNvPr>
          <p:cNvSpPr>
            <a:spLocks noGrp="1"/>
          </p:cNvSpPr>
          <p:nvPr>
            <p:ph type="title"/>
          </p:nvPr>
        </p:nvSpPr>
        <p:spPr/>
        <p:txBody>
          <a:bodyPr/>
          <a:lstStyle/>
          <a:p>
            <a:r>
              <a:rPr lang="fr-BE" sz="4400" dirty="0"/>
              <a:t>Software </a:t>
            </a:r>
            <a:r>
              <a:rPr lang="fr-BE" sz="4400" dirty="0" err="1"/>
              <a:t>Development</a:t>
            </a:r>
            <a:r>
              <a:rPr lang="fr-BE" sz="4400" dirty="0"/>
              <a:t>: </a:t>
            </a:r>
            <a:r>
              <a:rPr lang="fr-BE" sz="4400" dirty="0" err="1"/>
              <a:t>main.c</a:t>
            </a:r>
            <a:endParaRPr lang="fr-BE" dirty="0"/>
          </a:p>
        </p:txBody>
      </p:sp>
      <p:sp>
        <p:nvSpPr>
          <p:cNvPr id="4" name="Espace réservé du numéro de diapositive 3">
            <a:extLst>
              <a:ext uri="{FF2B5EF4-FFF2-40B4-BE49-F238E27FC236}">
                <a16:creationId xmlns:a16="http://schemas.microsoft.com/office/drawing/2014/main" id="{54B92719-B604-9AA2-D85E-70468A7CEFD8}"/>
              </a:ext>
            </a:extLst>
          </p:cNvPr>
          <p:cNvSpPr>
            <a:spLocks noGrp="1"/>
          </p:cNvSpPr>
          <p:nvPr>
            <p:ph type="sldNum" sz="quarter" idx="10"/>
          </p:nvPr>
        </p:nvSpPr>
        <p:spPr/>
        <p:txBody>
          <a:bodyPr/>
          <a:lstStyle/>
          <a:p>
            <a:pPr>
              <a:defRPr/>
            </a:pPr>
            <a:fld id="{E84D0D07-BA6C-4CE2-85E1-215477AE30BF}" type="slidenum">
              <a:rPr lang="fr-BE" smtClean="0"/>
              <a:pPr>
                <a:defRPr/>
              </a:pPr>
              <a:t>13</a:t>
            </a:fld>
            <a:endParaRPr lang="fr-BE" dirty="0"/>
          </a:p>
        </p:txBody>
      </p:sp>
      <p:sp>
        <p:nvSpPr>
          <p:cNvPr id="5" name="Espace réservé du pied de page 4">
            <a:extLst>
              <a:ext uri="{FF2B5EF4-FFF2-40B4-BE49-F238E27FC236}">
                <a16:creationId xmlns:a16="http://schemas.microsoft.com/office/drawing/2014/main" id="{13C0B3E4-82D9-6367-5788-F1C35FB086B5}"/>
              </a:ext>
            </a:extLst>
          </p:cNvPr>
          <p:cNvSpPr>
            <a:spLocks noGrp="1"/>
          </p:cNvSpPr>
          <p:nvPr>
            <p:ph type="ftr" sz="quarter" idx="11"/>
          </p:nvPr>
        </p:nvSpPr>
        <p:spPr/>
        <p:txBody>
          <a:bodyPr/>
          <a:lstStyle/>
          <a:p>
            <a:pPr>
              <a:defRPr/>
            </a:pPr>
            <a:r>
              <a:rPr lang="fr-BE" dirty="0"/>
              <a:t>L. Aromatario &amp; A. </a:t>
            </a:r>
            <a:r>
              <a:rPr lang="fr-BE" dirty="0" err="1"/>
              <a:t>Badilini</a:t>
            </a:r>
            <a:r>
              <a:rPr lang="fr-BE" dirty="0"/>
              <a:t>|     Frequency </a:t>
            </a:r>
            <a:r>
              <a:rPr lang="fr-BE" dirty="0" err="1"/>
              <a:t>generator</a:t>
            </a:r>
            <a:endParaRPr lang="fr-BE" dirty="0"/>
          </a:p>
        </p:txBody>
      </p:sp>
      <p:pic>
        <p:nvPicPr>
          <p:cNvPr id="7" name="Image 6">
            <a:extLst>
              <a:ext uri="{FF2B5EF4-FFF2-40B4-BE49-F238E27FC236}">
                <a16:creationId xmlns:a16="http://schemas.microsoft.com/office/drawing/2014/main" id="{0FF9FFAD-8087-D261-7612-53BAF183D9B7}"/>
              </a:ext>
            </a:extLst>
          </p:cNvPr>
          <p:cNvPicPr>
            <a:picLocks noChangeAspect="1"/>
          </p:cNvPicPr>
          <p:nvPr/>
        </p:nvPicPr>
        <p:blipFill>
          <a:blip r:embed="rId2"/>
          <a:stretch>
            <a:fillRect/>
          </a:stretch>
        </p:blipFill>
        <p:spPr>
          <a:xfrm>
            <a:off x="457200" y="2346627"/>
            <a:ext cx="2085975" cy="523875"/>
          </a:xfrm>
          <a:prstGeom prst="rect">
            <a:avLst/>
          </a:prstGeom>
        </p:spPr>
      </p:pic>
      <p:pic>
        <p:nvPicPr>
          <p:cNvPr id="11" name="Image 10">
            <a:extLst>
              <a:ext uri="{FF2B5EF4-FFF2-40B4-BE49-F238E27FC236}">
                <a16:creationId xmlns:a16="http://schemas.microsoft.com/office/drawing/2014/main" id="{8834339C-6E89-67C1-CFBD-1B35073E47EA}"/>
              </a:ext>
            </a:extLst>
          </p:cNvPr>
          <p:cNvPicPr>
            <a:picLocks noChangeAspect="1"/>
          </p:cNvPicPr>
          <p:nvPr/>
        </p:nvPicPr>
        <p:blipFill>
          <a:blip r:embed="rId3"/>
          <a:stretch>
            <a:fillRect/>
          </a:stretch>
        </p:blipFill>
        <p:spPr>
          <a:xfrm>
            <a:off x="0" y="3987499"/>
            <a:ext cx="9144000" cy="2233448"/>
          </a:xfrm>
          <a:prstGeom prst="rect">
            <a:avLst/>
          </a:prstGeom>
        </p:spPr>
      </p:pic>
    </p:spTree>
    <p:extLst>
      <p:ext uri="{BB962C8B-B14F-4D97-AF65-F5344CB8AC3E}">
        <p14:creationId xmlns:p14="http://schemas.microsoft.com/office/powerpoint/2010/main" val="1966164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72535ED0-A6E4-5B53-5522-202DD87B129C}"/>
              </a:ext>
            </a:extLst>
          </p:cNvPr>
          <p:cNvSpPr>
            <a:spLocks noGrp="1"/>
          </p:cNvSpPr>
          <p:nvPr>
            <p:ph idx="1"/>
          </p:nvPr>
        </p:nvSpPr>
        <p:spPr/>
        <p:txBody>
          <a:bodyPr>
            <a:normAutofit/>
          </a:bodyPr>
          <a:lstStyle/>
          <a:p>
            <a:r>
              <a:rPr lang="fr-BE" sz="2000" dirty="0" err="1">
                <a:solidFill>
                  <a:schemeClr val="tx1"/>
                </a:solidFill>
              </a:rPr>
              <a:t>Step</a:t>
            </a:r>
            <a:r>
              <a:rPr lang="fr-BE" sz="2000" dirty="0">
                <a:solidFill>
                  <a:schemeClr val="tx1"/>
                </a:solidFill>
              </a:rPr>
              <a:t>-by-</a:t>
            </a:r>
            <a:r>
              <a:rPr lang="fr-BE" sz="2000" dirty="0" err="1">
                <a:solidFill>
                  <a:schemeClr val="tx1"/>
                </a:solidFill>
              </a:rPr>
              <a:t>step</a:t>
            </a:r>
            <a:r>
              <a:rPr lang="fr-BE" sz="2000" dirty="0">
                <a:solidFill>
                  <a:schemeClr val="tx1"/>
                </a:solidFill>
              </a:rPr>
              <a:t> tutorial:</a:t>
            </a:r>
          </a:p>
          <a:p>
            <a:pPr marL="457200" indent="-457200">
              <a:buFont typeface="+mj-lt"/>
              <a:buAutoNum type="arabicPeriod"/>
            </a:pPr>
            <a:r>
              <a:rPr lang="en-US" sz="2000" b="0" i="0" dirty="0">
                <a:solidFill>
                  <a:schemeClr val="tx1"/>
                </a:solidFill>
                <a:effectLst/>
                <a:latin typeface="-apple-system"/>
              </a:rPr>
              <a:t>To program the FPGA, connect the board to the PC using the USB blaster (connected on the same side as the power). Go in tools&gt;programmer and click on "</a:t>
            </a:r>
            <a:r>
              <a:rPr lang="en-US" sz="2000" b="0" i="0" dirty="0" err="1">
                <a:solidFill>
                  <a:schemeClr val="tx1"/>
                </a:solidFill>
                <a:effectLst/>
                <a:latin typeface="-apple-system"/>
              </a:rPr>
              <a:t>harware</a:t>
            </a:r>
            <a:r>
              <a:rPr lang="en-US" sz="2000" b="0" i="0" dirty="0">
                <a:solidFill>
                  <a:schemeClr val="tx1"/>
                </a:solidFill>
                <a:effectLst/>
                <a:latin typeface="-apple-system"/>
              </a:rPr>
              <a:t> setup", you'll find the DE-SOC [USB-1], select it and close. Click on "add file" and find the "</a:t>
            </a:r>
            <a:r>
              <a:rPr lang="en-US" sz="2000" b="0" i="0" dirty="0" err="1">
                <a:solidFill>
                  <a:schemeClr val="tx1"/>
                </a:solidFill>
                <a:effectLst/>
                <a:latin typeface="-apple-system"/>
              </a:rPr>
              <a:t>HPS_CONTROL_FPGA_LED.sof</a:t>
            </a:r>
            <a:r>
              <a:rPr lang="en-US" sz="2000" b="0" i="0" dirty="0">
                <a:solidFill>
                  <a:schemeClr val="tx1"/>
                </a:solidFill>
                <a:effectLst/>
                <a:latin typeface="-apple-system"/>
              </a:rPr>
              <a:t>" in the directory of the project. Add it and click on "Start". Your FPGA is now programmed.</a:t>
            </a:r>
          </a:p>
          <a:p>
            <a:pPr marL="457200" indent="-457200">
              <a:buFont typeface="+mj-lt"/>
              <a:buAutoNum type="arabicPeriod"/>
            </a:pPr>
            <a:endParaRPr lang="en-US" sz="2000" dirty="0">
              <a:solidFill>
                <a:schemeClr val="tx1"/>
              </a:solidFill>
              <a:latin typeface="-apple-system"/>
            </a:endParaRPr>
          </a:p>
          <a:p>
            <a:pPr marL="457200" indent="-457200">
              <a:buFont typeface="+mj-lt"/>
              <a:buAutoNum type="arabicPeriod"/>
            </a:pPr>
            <a:r>
              <a:rPr lang="en-US" sz="1900" b="0" i="0" dirty="0">
                <a:solidFill>
                  <a:srgbClr val="24292F"/>
                </a:solidFill>
                <a:effectLst/>
                <a:latin typeface="-apple-system"/>
              </a:rPr>
              <a:t>Connect now the USB blaster to the other side and connect the board the ethernet. Open your peripherals manager to find the number of the port the board is connected to. Open Putty, select "serial" mode, enter the serial line that you found, put 115200 as </a:t>
            </a:r>
            <a:r>
              <a:rPr lang="en-US" sz="1900" b="0" i="0" dirty="0" err="1">
                <a:solidFill>
                  <a:srgbClr val="24292F"/>
                </a:solidFill>
                <a:effectLst/>
                <a:latin typeface="-apple-system"/>
              </a:rPr>
              <a:t>baudrate</a:t>
            </a:r>
            <a:r>
              <a:rPr lang="en-US" sz="1900" b="0" i="0" dirty="0">
                <a:solidFill>
                  <a:srgbClr val="24292F"/>
                </a:solidFill>
                <a:effectLst/>
                <a:latin typeface="-apple-system"/>
              </a:rPr>
              <a:t> and click open. The </a:t>
            </a:r>
            <a:r>
              <a:rPr lang="en-US" sz="1900" b="0" i="0" dirty="0" err="1">
                <a:solidFill>
                  <a:srgbClr val="24292F"/>
                </a:solidFill>
                <a:effectLst/>
                <a:latin typeface="-apple-system"/>
              </a:rPr>
              <a:t>linux</a:t>
            </a:r>
            <a:r>
              <a:rPr lang="en-US" sz="1900" b="0" i="0" dirty="0">
                <a:solidFill>
                  <a:srgbClr val="24292F"/>
                </a:solidFill>
                <a:effectLst/>
                <a:latin typeface="-apple-system"/>
              </a:rPr>
              <a:t> terminal opens and you can enter "root" as login and type </a:t>
            </a:r>
            <a:r>
              <a:rPr lang="en-US" sz="1900" b="0" i="0" dirty="0" err="1">
                <a:solidFill>
                  <a:srgbClr val="24292F"/>
                </a:solidFill>
                <a:effectLst/>
                <a:latin typeface="-apple-system"/>
              </a:rPr>
              <a:t>ifcongig</a:t>
            </a:r>
            <a:r>
              <a:rPr lang="en-US" sz="1900" b="0" i="0" dirty="0">
                <a:solidFill>
                  <a:srgbClr val="24292F"/>
                </a:solidFill>
                <a:effectLst/>
                <a:latin typeface="-apple-system"/>
              </a:rPr>
              <a:t> to see the IP address of the board.</a:t>
            </a:r>
            <a:endParaRPr lang="fr-BE" sz="3500" dirty="0">
              <a:solidFill>
                <a:schemeClr val="tx1"/>
              </a:solidFill>
            </a:endParaRPr>
          </a:p>
        </p:txBody>
      </p:sp>
      <p:sp>
        <p:nvSpPr>
          <p:cNvPr id="3" name="Titre 2">
            <a:extLst>
              <a:ext uri="{FF2B5EF4-FFF2-40B4-BE49-F238E27FC236}">
                <a16:creationId xmlns:a16="http://schemas.microsoft.com/office/drawing/2014/main" id="{E8D31563-7401-A050-DFED-F47F43C4CA93}"/>
              </a:ext>
            </a:extLst>
          </p:cNvPr>
          <p:cNvSpPr>
            <a:spLocks noGrp="1"/>
          </p:cNvSpPr>
          <p:nvPr>
            <p:ph type="title"/>
          </p:nvPr>
        </p:nvSpPr>
        <p:spPr/>
        <p:txBody>
          <a:bodyPr/>
          <a:lstStyle/>
          <a:p>
            <a:r>
              <a:rPr lang="fr-BE" sz="4400" dirty="0" err="1"/>
              <a:t>Programming</a:t>
            </a:r>
            <a:r>
              <a:rPr lang="fr-BE" sz="4400" dirty="0"/>
              <a:t> the processor and the FPGA</a:t>
            </a:r>
            <a:endParaRPr lang="fr-BE" dirty="0"/>
          </a:p>
        </p:txBody>
      </p:sp>
      <p:sp>
        <p:nvSpPr>
          <p:cNvPr id="4" name="Espace réservé du numéro de diapositive 3">
            <a:extLst>
              <a:ext uri="{FF2B5EF4-FFF2-40B4-BE49-F238E27FC236}">
                <a16:creationId xmlns:a16="http://schemas.microsoft.com/office/drawing/2014/main" id="{A4B61AA5-6FA1-6346-A79F-737D1F9E32DD}"/>
              </a:ext>
            </a:extLst>
          </p:cNvPr>
          <p:cNvSpPr>
            <a:spLocks noGrp="1"/>
          </p:cNvSpPr>
          <p:nvPr>
            <p:ph type="sldNum" sz="quarter" idx="10"/>
          </p:nvPr>
        </p:nvSpPr>
        <p:spPr/>
        <p:txBody>
          <a:bodyPr/>
          <a:lstStyle/>
          <a:p>
            <a:pPr>
              <a:defRPr/>
            </a:pPr>
            <a:fld id="{E84D0D07-BA6C-4CE2-85E1-215477AE30BF}" type="slidenum">
              <a:rPr lang="fr-BE" smtClean="0"/>
              <a:pPr>
                <a:defRPr/>
              </a:pPr>
              <a:t>14</a:t>
            </a:fld>
            <a:endParaRPr lang="fr-BE" dirty="0"/>
          </a:p>
        </p:txBody>
      </p:sp>
      <p:sp>
        <p:nvSpPr>
          <p:cNvPr id="5" name="Espace réservé du pied de page 4">
            <a:extLst>
              <a:ext uri="{FF2B5EF4-FFF2-40B4-BE49-F238E27FC236}">
                <a16:creationId xmlns:a16="http://schemas.microsoft.com/office/drawing/2014/main" id="{B50AEDC5-648D-CBAD-7A8F-A8C69B730105}"/>
              </a:ext>
            </a:extLst>
          </p:cNvPr>
          <p:cNvSpPr>
            <a:spLocks noGrp="1"/>
          </p:cNvSpPr>
          <p:nvPr>
            <p:ph type="ftr" sz="quarter" idx="11"/>
          </p:nvPr>
        </p:nvSpPr>
        <p:spPr/>
        <p:txBody>
          <a:bodyPr/>
          <a:lstStyle/>
          <a:p>
            <a:pPr>
              <a:defRPr/>
            </a:pPr>
            <a:r>
              <a:rPr lang="fr-BE" dirty="0"/>
              <a:t>L. Aromatario &amp; A. </a:t>
            </a:r>
            <a:r>
              <a:rPr lang="fr-BE" dirty="0" err="1"/>
              <a:t>Badilini</a:t>
            </a:r>
            <a:r>
              <a:rPr lang="fr-BE" dirty="0"/>
              <a:t>|     Frequency </a:t>
            </a:r>
            <a:r>
              <a:rPr lang="fr-BE" dirty="0" err="1"/>
              <a:t>generator</a:t>
            </a:r>
            <a:endParaRPr lang="fr-BE" dirty="0"/>
          </a:p>
        </p:txBody>
      </p:sp>
    </p:spTree>
    <p:extLst>
      <p:ext uri="{BB962C8B-B14F-4D97-AF65-F5344CB8AC3E}">
        <p14:creationId xmlns:p14="http://schemas.microsoft.com/office/powerpoint/2010/main" val="3249816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2512F57-C1F6-AE5C-A364-CD15CABC203D}"/>
              </a:ext>
            </a:extLst>
          </p:cNvPr>
          <p:cNvSpPr>
            <a:spLocks noGrp="1"/>
          </p:cNvSpPr>
          <p:nvPr>
            <p:ph idx="1"/>
          </p:nvPr>
        </p:nvSpPr>
        <p:spPr/>
        <p:txBody>
          <a:bodyPr>
            <a:normAutofit/>
          </a:bodyPr>
          <a:lstStyle/>
          <a:p>
            <a:r>
              <a:rPr lang="en-US" sz="1900" b="0" i="0" dirty="0">
                <a:solidFill>
                  <a:srgbClr val="24292F"/>
                </a:solidFill>
                <a:effectLst/>
                <a:latin typeface="-apple-system"/>
              </a:rPr>
              <a:t>Start the SoC EDS Shell and access the directory of your project. You'll find the HPS-FREQOUT file that was generated from the </a:t>
            </a:r>
            <a:r>
              <a:rPr lang="en-US" sz="1900" b="0" i="0" dirty="0" err="1">
                <a:solidFill>
                  <a:srgbClr val="24292F"/>
                </a:solidFill>
                <a:effectLst/>
                <a:latin typeface="-apple-system"/>
              </a:rPr>
              <a:t>main.c</a:t>
            </a:r>
            <a:r>
              <a:rPr lang="en-US" sz="1900" b="0" i="0" dirty="0">
                <a:solidFill>
                  <a:srgbClr val="24292F"/>
                </a:solidFill>
                <a:effectLst/>
                <a:latin typeface="-apple-system"/>
              </a:rPr>
              <a:t> and converted into a file that can be executed in the </a:t>
            </a:r>
            <a:r>
              <a:rPr lang="en-US" sz="1900" b="0" i="0" dirty="0" err="1">
                <a:solidFill>
                  <a:srgbClr val="24292F"/>
                </a:solidFill>
                <a:effectLst/>
                <a:latin typeface="-apple-system"/>
              </a:rPr>
              <a:t>linux</a:t>
            </a:r>
            <a:r>
              <a:rPr lang="en-US" sz="1900" b="0" i="0" dirty="0">
                <a:solidFill>
                  <a:srgbClr val="24292F"/>
                </a:solidFill>
                <a:effectLst/>
                <a:latin typeface="-apple-system"/>
              </a:rPr>
              <a:t> OS of the processor. If you modified the </a:t>
            </a:r>
            <a:r>
              <a:rPr lang="en-US" sz="1900" b="0" i="0" dirty="0" err="1">
                <a:solidFill>
                  <a:srgbClr val="24292F"/>
                </a:solidFill>
                <a:effectLst/>
                <a:latin typeface="-apple-system"/>
              </a:rPr>
              <a:t>main.c</a:t>
            </a:r>
            <a:r>
              <a:rPr lang="en-US" sz="1900" b="0" i="0" dirty="0">
                <a:solidFill>
                  <a:srgbClr val="24292F"/>
                </a:solidFill>
                <a:effectLst/>
                <a:latin typeface="-apple-system"/>
              </a:rPr>
              <a:t>, </a:t>
            </a:r>
            <a:r>
              <a:rPr lang="en-US" sz="1900" b="0" i="0" dirty="0" err="1">
                <a:solidFill>
                  <a:srgbClr val="24292F"/>
                </a:solidFill>
                <a:effectLst/>
                <a:latin typeface="-apple-system"/>
              </a:rPr>
              <a:t>juste</a:t>
            </a:r>
            <a:r>
              <a:rPr lang="en-US" sz="1900" b="0" i="0" dirty="0">
                <a:solidFill>
                  <a:srgbClr val="24292F"/>
                </a:solidFill>
                <a:effectLst/>
                <a:latin typeface="-apple-system"/>
              </a:rPr>
              <a:t> type "</a:t>
            </a:r>
            <a:r>
              <a:rPr lang="en-US" sz="1900" b="0" i="0" dirty="0" err="1">
                <a:solidFill>
                  <a:srgbClr val="24292F"/>
                </a:solidFill>
                <a:effectLst/>
                <a:latin typeface="-apple-system"/>
              </a:rPr>
              <a:t>makefile</a:t>
            </a:r>
            <a:r>
              <a:rPr lang="en-US" sz="1900" b="0" i="0" dirty="0">
                <a:solidFill>
                  <a:srgbClr val="24292F"/>
                </a:solidFill>
                <a:effectLst/>
                <a:latin typeface="-apple-system"/>
              </a:rPr>
              <a:t>" to call the file that will do the conversion.</a:t>
            </a:r>
          </a:p>
          <a:p>
            <a:endParaRPr lang="en-US" sz="1900" dirty="0">
              <a:solidFill>
                <a:srgbClr val="24292F"/>
              </a:solidFill>
              <a:latin typeface="-apple-system"/>
            </a:endParaRPr>
          </a:p>
          <a:p>
            <a:r>
              <a:rPr lang="en-US" sz="1900" b="0" i="0" dirty="0">
                <a:solidFill>
                  <a:srgbClr val="24292F"/>
                </a:solidFill>
                <a:effectLst/>
                <a:latin typeface="-apple-system"/>
              </a:rPr>
              <a:t>Finally, to run the </a:t>
            </a:r>
            <a:r>
              <a:rPr lang="en-US" sz="1900" b="0" i="0" dirty="0" err="1">
                <a:solidFill>
                  <a:srgbClr val="24292F"/>
                </a:solidFill>
                <a:effectLst/>
                <a:latin typeface="-apple-system"/>
              </a:rPr>
              <a:t>genrated</a:t>
            </a:r>
            <a:r>
              <a:rPr lang="en-US" sz="1900" b="0" i="0" dirty="0">
                <a:solidFill>
                  <a:srgbClr val="24292F"/>
                </a:solidFill>
                <a:effectLst/>
                <a:latin typeface="-apple-system"/>
              </a:rPr>
              <a:t> file, type </a:t>
            </a:r>
          </a:p>
          <a:p>
            <a:r>
              <a:rPr lang="en-US" sz="1900" b="0" i="0" dirty="0">
                <a:solidFill>
                  <a:srgbClr val="24292F"/>
                </a:solidFill>
                <a:effectLst/>
                <a:latin typeface="-apple-system"/>
              </a:rPr>
              <a:t>"</a:t>
            </a:r>
            <a:r>
              <a:rPr lang="en-US" sz="1900" b="0" i="0" dirty="0" err="1">
                <a:solidFill>
                  <a:srgbClr val="24292F"/>
                </a:solidFill>
                <a:effectLst/>
                <a:latin typeface="-apple-system"/>
              </a:rPr>
              <a:t>scp</a:t>
            </a:r>
            <a:r>
              <a:rPr lang="en-US" sz="1900" dirty="0">
                <a:solidFill>
                  <a:srgbClr val="24292F"/>
                </a:solidFill>
                <a:latin typeface="-apple-system"/>
              </a:rPr>
              <a:t> </a:t>
            </a:r>
            <a:r>
              <a:rPr lang="en-US" sz="1900" b="0" i="0" dirty="0">
                <a:solidFill>
                  <a:srgbClr val="24292F"/>
                </a:solidFill>
                <a:effectLst/>
                <a:latin typeface="-apple-system"/>
                <a:hlinkClick r:id="rId2"/>
              </a:rPr>
              <a:t>HPS_FREQOUTroot@255.255.255.255:/home/root</a:t>
            </a:r>
            <a:r>
              <a:rPr lang="en-US" sz="1900" b="0" i="0" dirty="0">
                <a:solidFill>
                  <a:srgbClr val="24292F"/>
                </a:solidFill>
                <a:effectLst/>
                <a:latin typeface="-apple-system"/>
              </a:rPr>
              <a:t>“</a:t>
            </a:r>
          </a:p>
          <a:p>
            <a:r>
              <a:rPr lang="en-US" sz="1900" b="0" i="0" dirty="0">
                <a:solidFill>
                  <a:srgbClr val="24292F"/>
                </a:solidFill>
                <a:effectLst/>
                <a:latin typeface="-apple-system"/>
              </a:rPr>
              <a:t> and replace the IP address with the retrieved one.</a:t>
            </a:r>
            <a:endParaRPr lang="fr-BE" sz="1900" dirty="0"/>
          </a:p>
        </p:txBody>
      </p:sp>
      <p:sp>
        <p:nvSpPr>
          <p:cNvPr id="3" name="Titre 2">
            <a:extLst>
              <a:ext uri="{FF2B5EF4-FFF2-40B4-BE49-F238E27FC236}">
                <a16:creationId xmlns:a16="http://schemas.microsoft.com/office/drawing/2014/main" id="{C04E6027-4369-6BFA-97D4-70BA734B3216}"/>
              </a:ext>
            </a:extLst>
          </p:cNvPr>
          <p:cNvSpPr>
            <a:spLocks noGrp="1"/>
          </p:cNvSpPr>
          <p:nvPr>
            <p:ph type="title"/>
          </p:nvPr>
        </p:nvSpPr>
        <p:spPr/>
        <p:txBody>
          <a:bodyPr/>
          <a:lstStyle/>
          <a:p>
            <a:r>
              <a:rPr lang="fr-BE" sz="4400" dirty="0" err="1"/>
              <a:t>Programming</a:t>
            </a:r>
            <a:r>
              <a:rPr lang="fr-BE" sz="4400" dirty="0"/>
              <a:t> the processor and the FPGA</a:t>
            </a:r>
            <a:endParaRPr lang="fr-BE" dirty="0"/>
          </a:p>
        </p:txBody>
      </p:sp>
      <p:sp>
        <p:nvSpPr>
          <p:cNvPr id="4" name="Espace réservé du numéro de diapositive 3">
            <a:extLst>
              <a:ext uri="{FF2B5EF4-FFF2-40B4-BE49-F238E27FC236}">
                <a16:creationId xmlns:a16="http://schemas.microsoft.com/office/drawing/2014/main" id="{5F167309-EC41-BDA1-DBA4-47E958B8F240}"/>
              </a:ext>
            </a:extLst>
          </p:cNvPr>
          <p:cNvSpPr>
            <a:spLocks noGrp="1"/>
          </p:cNvSpPr>
          <p:nvPr>
            <p:ph type="sldNum" sz="quarter" idx="10"/>
          </p:nvPr>
        </p:nvSpPr>
        <p:spPr/>
        <p:txBody>
          <a:bodyPr/>
          <a:lstStyle/>
          <a:p>
            <a:pPr>
              <a:defRPr/>
            </a:pPr>
            <a:fld id="{E84D0D07-BA6C-4CE2-85E1-215477AE30BF}" type="slidenum">
              <a:rPr lang="fr-BE" smtClean="0"/>
              <a:pPr>
                <a:defRPr/>
              </a:pPr>
              <a:t>15</a:t>
            </a:fld>
            <a:endParaRPr lang="fr-BE" dirty="0"/>
          </a:p>
        </p:txBody>
      </p:sp>
      <p:sp>
        <p:nvSpPr>
          <p:cNvPr id="5" name="Espace réservé du pied de page 4">
            <a:extLst>
              <a:ext uri="{FF2B5EF4-FFF2-40B4-BE49-F238E27FC236}">
                <a16:creationId xmlns:a16="http://schemas.microsoft.com/office/drawing/2014/main" id="{43DF3E9B-0120-B588-E14F-4278F1041F60}"/>
              </a:ext>
            </a:extLst>
          </p:cNvPr>
          <p:cNvSpPr>
            <a:spLocks noGrp="1"/>
          </p:cNvSpPr>
          <p:nvPr>
            <p:ph type="ftr" sz="quarter" idx="11"/>
          </p:nvPr>
        </p:nvSpPr>
        <p:spPr/>
        <p:txBody>
          <a:bodyPr/>
          <a:lstStyle/>
          <a:p>
            <a:pPr>
              <a:defRPr/>
            </a:pPr>
            <a:r>
              <a:rPr lang="fr-BE" dirty="0"/>
              <a:t>L. Aromatario &amp; A. </a:t>
            </a:r>
            <a:r>
              <a:rPr lang="fr-BE" dirty="0" err="1"/>
              <a:t>Badilini</a:t>
            </a:r>
            <a:r>
              <a:rPr lang="fr-BE" dirty="0"/>
              <a:t>|     Frequency </a:t>
            </a:r>
            <a:r>
              <a:rPr lang="fr-BE" dirty="0" err="1"/>
              <a:t>generator</a:t>
            </a:r>
            <a:endParaRPr lang="fr-BE" dirty="0"/>
          </a:p>
        </p:txBody>
      </p:sp>
    </p:spTree>
    <p:extLst>
      <p:ext uri="{BB962C8B-B14F-4D97-AF65-F5344CB8AC3E}">
        <p14:creationId xmlns:p14="http://schemas.microsoft.com/office/powerpoint/2010/main" val="68285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68812B63-BD6A-1E27-A2E3-B0D5159C7763}"/>
              </a:ext>
            </a:extLst>
          </p:cNvPr>
          <p:cNvSpPr>
            <a:spLocks noGrp="1"/>
          </p:cNvSpPr>
          <p:nvPr>
            <p:ph idx="1"/>
          </p:nvPr>
        </p:nvSpPr>
        <p:spPr/>
        <p:txBody>
          <a:bodyPr>
            <a:normAutofit fontScale="32500" lnSpcReduction="20000"/>
          </a:bodyPr>
          <a:lstStyle/>
          <a:p>
            <a:pPr marL="514350" indent="-514350">
              <a:buFont typeface="+mj-lt"/>
              <a:buAutoNum type="arabicPeriod"/>
            </a:pPr>
            <a:r>
              <a:rPr lang="fr-BE" sz="7400" dirty="0"/>
              <a:t>Introduction </a:t>
            </a:r>
            <a:r>
              <a:rPr lang="fr-BE" sz="7400" dirty="0" err="1"/>
              <a:t>before</a:t>
            </a:r>
            <a:r>
              <a:rPr lang="fr-BE" sz="7400" dirty="0"/>
              <a:t> </a:t>
            </a:r>
            <a:r>
              <a:rPr lang="fr-BE" sz="7400" dirty="0" err="1"/>
              <a:t>realisation</a:t>
            </a:r>
            <a:endParaRPr lang="fr-BE" sz="7400" dirty="0"/>
          </a:p>
          <a:p>
            <a:pPr marL="514350" indent="-514350">
              <a:buFont typeface="+mj-lt"/>
              <a:buAutoNum type="arabicPeriod"/>
            </a:pPr>
            <a:endParaRPr lang="fr-BE" sz="7400" dirty="0"/>
          </a:p>
          <a:p>
            <a:pPr marL="514350" indent="-514350">
              <a:buFont typeface="+mj-lt"/>
              <a:buAutoNum type="arabicPeriod"/>
            </a:pPr>
            <a:r>
              <a:rPr lang="fr-BE" sz="7400" dirty="0"/>
              <a:t>Platform designer</a:t>
            </a:r>
          </a:p>
          <a:p>
            <a:pPr marL="514350" indent="-514350">
              <a:buFont typeface="+mj-lt"/>
              <a:buAutoNum type="arabicPeriod"/>
            </a:pPr>
            <a:endParaRPr lang="fr-BE" sz="7400" dirty="0"/>
          </a:p>
          <a:p>
            <a:pPr marL="514350" indent="-514350">
              <a:buFont typeface="+mj-lt"/>
              <a:buAutoNum type="arabicPeriod"/>
            </a:pPr>
            <a:r>
              <a:rPr lang="fr-BE" sz="7400" dirty="0"/>
              <a:t>Top-</a:t>
            </a:r>
            <a:r>
              <a:rPr lang="fr-BE" sz="7400" dirty="0" err="1"/>
              <a:t>level</a:t>
            </a:r>
            <a:r>
              <a:rPr lang="fr-BE" sz="7400" dirty="0"/>
              <a:t> file: </a:t>
            </a:r>
            <a:r>
              <a:rPr lang="fr-BE" sz="7400" dirty="0" err="1"/>
              <a:t>ghrd.v</a:t>
            </a:r>
            <a:endParaRPr lang="fr-BE" sz="7400" dirty="0"/>
          </a:p>
          <a:p>
            <a:pPr marL="514350" indent="-514350">
              <a:buFont typeface="+mj-lt"/>
              <a:buAutoNum type="arabicPeriod"/>
            </a:pPr>
            <a:endParaRPr lang="fr-BE" sz="7400" dirty="0"/>
          </a:p>
          <a:p>
            <a:pPr marL="514350" indent="-514350">
              <a:buFont typeface="+mj-lt"/>
              <a:buAutoNum type="arabicPeriod"/>
            </a:pPr>
            <a:r>
              <a:rPr lang="fr-BE" sz="7400" dirty="0"/>
              <a:t>Hardware driver: </a:t>
            </a:r>
            <a:r>
              <a:rPr lang="fr-BE" sz="7400" dirty="0" err="1"/>
              <a:t>FreqOUT.vhd</a:t>
            </a:r>
            <a:endParaRPr lang="fr-BE" sz="7400" dirty="0"/>
          </a:p>
          <a:p>
            <a:pPr marL="514350" indent="-514350">
              <a:buFont typeface="+mj-lt"/>
              <a:buAutoNum type="arabicPeriod"/>
            </a:pPr>
            <a:endParaRPr lang="fr-BE" sz="7400" dirty="0"/>
          </a:p>
          <a:p>
            <a:pPr marL="514350" indent="-514350">
              <a:buFont typeface="+mj-lt"/>
              <a:buAutoNum type="arabicPeriod"/>
            </a:pPr>
            <a:r>
              <a:rPr lang="fr-BE" sz="7400" dirty="0"/>
              <a:t>Software </a:t>
            </a:r>
            <a:r>
              <a:rPr lang="fr-BE" sz="7400" dirty="0" err="1"/>
              <a:t>Development</a:t>
            </a:r>
            <a:r>
              <a:rPr lang="fr-BE" sz="7400" dirty="0"/>
              <a:t>: </a:t>
            </a:r>
            <a:r>
              <a:rPr lang="fr-BE" sz="7400" dirty="0" err="1"/>
              <a:t>main.c</a:t>
            </a:r>
            <a:endParaRPr lang="fr-BE" sz="7400" dirty="0"/>
          </a:p>
          <a:p>
            <a:pPr marL="514350" indent="-514350">
              <a:buFont typeface="+mj-lt"/>
              <a:buAutoNum type="arabicPeriod"/>
            </a:pPr>
            <a:endParaRPr lang="fr-BE" sz="7400" dirty="0"/>
          </a:p>
          <a:p>
            <a:pPr marL="514350" indent="-514350">
              <a:buFont typeface="+mj-lt"/>
              <a:buAutoNum type="arabicPeriod"/>
            </a:pPr>
            <a:r>
              <a:rPr lang="fr-BE" sz="7400" dirty="0" err="1"/>
              <a:t>Uploading</a:t>
            </a:r>
            <a:r>
              <a:rPr lang="fr-BE" sz="7400" dirty="0"/>
              <a:t> the files to the processor and FPGA</a:t>
            </a:r>
          </a:p>
          <a:p>
            <a:pPr marL="514350" indent="-514350">
              <a:buFont typeface="+mj-lt"/>
              <a:buAutoNum type="arabicPeriod"/>
            </a:pPr>
            <a:endParaRPr lang="fr-BE" dirty="0"/>
          </a:p>
          <a:p>
            <a:pPr marL="514350" indent="-514350">
              <a:buFont typeface="+mj-lt"/>
              <a:buAutoNum type="arabicPeriod"/>
            </a:pPr>
            <a:endParaRPr lang="fr-BE" dirty="0"/>
          </a:p>
          <a:p>
            <a:r>
              <a:rPr lang="fr-BE" dirty="0"/>
              <a:t> </a:t>
            </a:r>
          </a:p>
        </p:txBody>
      </p:sp>
      <p:sp>
        <p:nvSpPr>
          <p:cNvPr id="3" name="Titre 2">
            <a:extLst>
              <a:ext uri="{FF2B5EF4-FFF2-40B4-BE49-F238E27FC236}">
                <a16:creationId xmlns:a16="http://schemas.microsoft.com/office/drawing/2014/main" id="{2FEA7812-0E9F-F342-0A9C-208F2CAC6F14}"/>
              </a:ext>
            </a:extLst>
          </p:cNvPr>
          <p:cNvSpPr>
            <a:spLocks noGrp="1"/>
          </p:cNvSpPr>
          <p:nvPr>
            <p:ph type="title"/>
          </p:nvPr>
        </p:nvSpPr>
        <p:spPr/>
        <p:txBody>
          <a:bodyPr/>
          <a:lstStyle/>
          <a:p>
            <a:r>
              <a:rPr lang="fr-BE" dirty="0" err="1"/>
              <a:t>Outline</a:t>
            </a:r>
            <a:endParaRPr lang="fr-BE" dirty="0"/>
          </a:p>
        </p:txBody>
      </p:sp>
      <p:sp>
        <p:nvSpPr>
          <p:cNvPr id="4" name="Espace réservé du numéro de diapositive 3">
            <a:extLst>
              <a:ext uri="{FF2B5EF4-FFF2-40B4-BE49-F238E27FC236}">
                <a16:creationId xmlns:a16="http://schemas.microsoft.com/office/drawing/2014/main" id="{8438515E-BD6E-FCC3-43F8-88D1E83D51BB}"/>
              </a:ext>
            </a:extLst>
          </p:cNvPr>
          <p:cNvSpPr>
            <a:spLocks noGrp="1"/>
          </p:cNvSpPr>
          <p:nvPr>
            <p:ph type="sldNum" sz="quarter" idx="10"/>
          </p:nvPr>
        </p:nvSpPr>
        <p:spPr/>
        <p:txBody>
          <a:bodyPr/>
          <a:lstStyle/>
          <a:p>
            <a:pPr>
              <a:defRPr/>
            </a:pPr>
            <a:fld id="{E84D0D07-BA6C-4CE2-85E1-215477AE30BF}" type="slidenum">
              <a:rPr lang="fr-BE" smtClean="0"/>
              <a:pPr>
                <a:defRPr/>
              </a:pPr>
              <a:t>2</a:t>
            </a:fld>
            <a:endParaRPr lang="fr-BE" dirty="0"/>
          </a:p>
        </p:txBody>
      </p:sp>
      <p:sp>
        <p:nvSpPr>
          <p:cNvPr id="5" name="Espace réservé du pied de page 4">
            <a:extLst>
              <a:ext uri="{FF2B5EF4-FFF2-40B4-BE49-F238E27FC236}">
                <a16:creationId xmlns:a16="http://schemas.microsoft.com/office/drawing/2014/main" id="{89AAD628-6FDD-5CBD-C0DE-EE837950F566}"/>
              </a:ext>
            </a:extLst>
          </p:cNvPr>
          <p:cNvSpPr>
            <a:spLocks noGrp="1"/>
          </p:cNvSpPr>
          <p:nvPr>
            <p:ph type="ftr" sz="quarter" idx="11"/>
          </p:nvPr>
        </p:nvSpPr>
        <p:spPr/>
        <p:txBody>
          <a:bodyPr/>
          <a:lstStyle/>
          <a:p>
            <a:pPr>
              <a:defRPr/>
            </a:pPr>
            <a:r>
              <a:rPr lang="fr-BE" dirty="0"/>
              <a:t>L. Aromatario &amp; A. </a:t>
            </a:r>
            <a:r>
              <a:rPr lang="fr-BE" dirty="0" err="1"/>
              <a:t>Badilini</a:t>
            </a:r>
            <a:r>
              <a:rPr lang="fr-BE" dirty="0"/>
              <a:t>|     Frequency </a:t>
            </a:r>
            <a:r>
              <a:rPr lang="fr-BE" dirty="0" err="1"/>
              <a:t>generator</a:t>
            </a:r>
            <a:endParaRPr lang="fr-BE" dirty="0"/>
          </a:p>
        </p:txBody>
      </p:sp>
    </p:spTree>
    <p:extLst>
      <p:ext uri="{BB962C8B-B14F-4D97-AF65-F5344CB8AC3E}">
        <p14:creationId xmlns:p14="http://schemas.microsoft.com/office/powerpoint/2010/main" val="3629036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4CA28D3-5341-50CF-F3F1-3FD5C3CA17A4}"/>
              </a:ext>
            </a:extLst>
          </p:cNvPr>
          <p:cNvSpPr>
            <a:spLocks noGrp="1"/>
          </p:cNvSpPr>
          <p:nvPr>
            <p:ph type="title"/>
          </p:nvPr>
        </p:nvSpPr>
        <p:spPr/>
        <p:txBody>
          <a:bodyPr/>
          <a:lstStyle/>
          <a:p>
            <a:r>
              <a:rPr lang="fr-BE" dirty="0"/>
              <a:t>Introduction</a:t>
            </a:r>
          </a:p>
        </p:txBody>
      </p:sp>
      <p:pic>
        <p:nvPicPr>
          <p:cNvPr id="7" name="Espace réservé du contenu 6">
            <a:extLst>
              <a:ext uri="{FF2B5EF4-FFF2-40B4-BE49-F238E27FC236}">
                <a16:creationId xmlns:a16="http://schemas.microsoft.com/office/drawing/2014/main" id="{28FFAAB7-3207-84FF-F41C-020528DB08FD}"/>
              </a:ext>
            </a:extLst>
          </p:cNvPr>
          <p:cNvPicPr>
            <a:picLocks noGrp="1" noChangeAspect="1"/>
          </p:cNvPicPr>
          <p:nvPr>
            <p:ph sz="quarter" idx="12"/>
          </p:nvPr>
        </p:nvPicPr>
        <p:blipFill>
          <a:blip r:embed="rId2"/>
          <a:stretch>
            <a:fillRect/>
          </a:stretch>
        </p:blipFill>
        <p:spPr>
          <a:xfrm>
            <a:off x="466725" y="2350101"/>
            <a:ext cx="4057650" cy="3034098"/>
          </a:xfrm>
        </p:spPr>
      </p:pic>
      <p:sp>
        <p:nvSpPr>
          <p:cNvPr id="8" name="Espace réservé du contenu 7">
            <a:extLst>
              <a:ext uri="{FF2B5EF4-FFF2-40B4-BE49-F238E27FC236}">
                <a16:creationId xmlns:a16="http://schemas.microsoft.com/office/drawing/2014/main" id="{75D2F179-EA5F-322E-9C9F-D013EDD14596}"/>
              </a:ext>
            </a:extLst>
          </p:cNvPr>
          <p:cNvSpPr>
            <a:spLocks noGrp="1"/>
          </p:cNvSpPr>
          <p:nvPr>
            <p:ph sz="quarter" idx="13"/>
          </p:nvPr>
        </p:nvSpPr>
        <p:spPr/>
        <p:txBody>
          <a:bodyPr/>
          <a:lstStyle/>
          <a:p>
            <a:pPr marL="457200" indent="-457200">
              <a:buFont typeface="Arial" panose="020B0604020202020204" pitchFamily="34" charset="0"/>
              <a:buChar char="•"/>
            </a:pPr>
            <a:r>
              <a:rPr lang="fr-BE" dirty="0">
                <a:solidFill>
                  <a:schemeClr val="tx1"/>
                </a:solidFill>
              </a:rPr>
              <a:t>DE0-Nano-SoC kit:</a:t>
            </a:r>
          </a:p>
          <a:p>
            <a:r>
              <a:rPr lang="fr-BE" dirty="0" err="1">
                <a:solidFill>
                  <a:schemeClr val="tx1"/>
                </a:solidFill>
              </a:rPr>
              <a:t>Contains</a:t>
            </a:r>
            <a:r>
              <a:rPr lang="fr-BE" dirty="0">
                <a:solidFill>
                  <a:schemeClr val="tx1"/>
                </a:solidFill>
              </a:rPr>
              <a:t> a </a:t>
            </a:r>
            <a:r>
              <a:rPr lang="fr-BE" dirty="0" err="1">
                <a:solidFill>
                  <a:schemeClr val="tx1"/>
                </a:solidFill>
              </a:rPr>
              <a:t>board</a:t>
            </a:r>
            <a:r>
              <a:rPr lang="fr-BE" dirty="0">
                <a:solidFill>
                  <a:schemeClr val="tx1"/>
                </a:solidFill>
              </a:rPr>
              <a:t> </a:t>
            </a:r>
            <a:r>
              <a:rPr lang="fr-BE" dirty="0" err="1">
                <a:solidFill>
                  <a:schemeClr val="tx1"/>
                </a:solidFill>
              </a:rPr>
              <a:t>with</a:t>
            </a:r>
            <a:r>
              <a:rPr lang="fr-BE" dirty="0">
                <a:solidFill>
                  <a:schemeClr val="tx1"/>
                </a:solidFill>
              </a:rPr>
              <a:t> FPGA + ARM HPS + USB and alimentation </a:t>
            </a:r>
            <a:r>
              <a:rPr lang="fr-BE" dirty="0" err="1">
                <a:solidFill>
                  <a:schemeClr val="tx1"/>
                </a:solidFill>
              </a:rPr>
              <a:t>cables</a:t>
            </a:r>
            <a:endParaRPr lang="fr-BE" dirty="0">
              <a:solidFill>
                <a:schemeClr val="tx1"/>
              </a:solidFill>
            </a:endParaRPr>
          </a:p>
          <a:p>
            <a:pPr marL="457200" indent="-457200">
              <a:buFont typeface="Arial" panose="020B0604020202020204" pitchFamily="34" charset="0"/>
              <a:buChar char="•"/>
            </a:pPr>
            <a:r>
              <a:rPr lang="fr-BE" dirty="0">
                <a:solidFill>
                  <a:schemeClr val="tx1"/>
                </a:solidFill>
              </a:rPr>
              <a:t>Softwares </a:t>
            </a:r>
            <a:r>
              <a:rPr lang="fr-BE" dirty="0" err="1">
                <a:solidFill>
                  <a:schemeClr val="tx1"/>
                </a:solidFill>
              </a:rPr>
              <a:t>used</a:t>
            </a:r>
            <a:r>
              <a:rPr lang="fr-BE" dirty="0">
                <a:solidFill>
                  <a:schemeClr val="tx1"/>
                </a:solidFill>
              </a:rPr>
              <a:t>:</a:t>
            </a:r>
          </a:p>
          <a:p>
            <a:r>
              <a:rPr lang="fr-BE" dirty="0">
                <a:solidFill>
                  <a:schemeClr val="tx1"/>
                </a:solidFill>
              </a:rPr>
              <a:t>Intel Quartus Prime Lite </a:t>
            </a:r>
            <a:r>
              <a:rPr lang="fr-BE" dirty="0" err="1">
                <a:solidFill>
                  <a:schemeClr val="tx1"/>
                </a:solidFill>
              </a:rPr>
              <a:t>edition</a:t>
            </a:r>
            <a:r>
              <a:rPr lang="fr-BE" dirty="0">
                <a:solidFill>
                  <a:schemeClr val="tx1"/>
                </a:solidFill>
              </a:rPr>
              <a:t> + </a:t>
            </a:r>
            <a:r>
              <a:rPr lang="fr-BE" dirty="0" err="1">
                <a:solidFill>
                  <a:schemeClr val="tx1"/>
                </a:solidFill>
              </a:rPr>
              <a:t>ModelSim</a:t>
            </a:r>
            <a:endParaRPr lang="fr-BE" dirty="0">
              <a:solidFill>
                <a:schemeClr val="tx1"/>
              </a:solidFill>
            </a:endParaRPr>
          </a:p>
          <a:p>
            <a:r>
              <a:rPr lang="fr-BE" dirty="0" err="1">
                <a:solidFill>
                  <a:schemeClr val="tx1"/>
                </a:solidFill>
              </a:rPr>
              <a:t>Putty</a:t>
            </a:r>
            <a:endParaRPr lang="fr-BE" dirty="0">
              <a:solidFill>
                <a:schemeClr val="tx1"/>
              </a:solidFill>
            </a:endParaRPr>
          </a:p>
        </p:txBody>
      </p:sp>
      <p:sp>
        <p:nvSpPr>
          <p:cNvPr id="4" name="Espace réservé du numéro de diapositive 3">
            <a:extLst>
              <a:ext uri="{FF2B5EF4-FFF2-40B4-BE49-F238E27FC236}">
                <a16:creationId xmlns:a16="http://schemas.microsoft.com/office/drawing/2014/main" id="{B4B98A94-7A67-1263-385F-7AF0CB7FF589}"/>
              </a:ext>
            </a:extLst>
          </p:cNvPr>
          <p:cNvSpPr>
            <a:spLocks noGrp="1"/>
          </p:cNvSpPr>
          <p:nvPr>
            <p:ph type="sldNum" sz="quarter" idx="14"/>
          </p:nvPr>
        </p:nvSpPr>
        <p:spPr/>
        <p:txBody>
          <a:bodyPr/>
          <a:lstStyle/>
          <a:p>
            <a:pPr>
              <a:defRPr/>
            </a:pPr>
            <a:fld id="{E84D0D07-BA6C-4CE2-85E1-215477AE30BF}" type="slidenum">
              <a:rPr lang="fr-BE" smtClean="0"/>
              <a:pPr>
                <a:defRPr/>
              </a:pPr>
              <a:t>3</a:t>
            </a:fld>
            <a:endParaRPr lang="fr-BE" dirty="0"/>
          </a:p>
        </p:txBody>
      </p:sp>
      <p:sp>
        <p:nvSpPr>
          <p:cNvPr id="5" name="Espace réservé du pied de page 4">
            <a:extLst>
              <a:ext uri="{FF2B5EF4-FFF2-40B4-BE49-F238E27FC236}">
                <a16:creationId xmlns:a16="http://schemas.microsoft.com/office/drawing/2014/main" id="{5AFD6E1E-3295-6CA9-E725-21313A590E3D}"/>
              </a:ext>
            </a:extLst>
          </p:cNvPr>
          <p:cNvSpPr>
            <a:spLocks noGrp="1"/>
          </p:cNvSpPr>
          <p:nvPr>
            <p:ph type="ftr" sz="quarter" idx="15"/>
          </p:nvPr>
        </p:nvSpPr>
        <p:spPr/>
        <p:txBody>
          <a:bodyPr/>
          <a:lstStyle/>
          <a:p>
            <a:pPr>
              <a:defRPr/>
            </a:pPr>
            <a:r>
              <a:rPr lang="fr-BE" dirty="0"/>
              <a:t>L. Aromatario &amp; A. </a:t>
            </a:r>
            <a:r>
              <a:rPr lang="fr-BE" dirty="0" err="1"/>
              <a:t>Badilini</a:t>
            </a:r>
            <a:r>
              <a:rPr lang="fr-BE" dirty="0"/>
              <a:t>|     Frequency </a:t>
            </a:r>
            <a:r>
              <a:rPr lang="fr-BE" dirty="0" err="1"/>
              <a:t>generator</a:t>
            </a:r>
            <a:endParaRPr lang="fr-BE" dirty="0"/>
          </a:p>
        </p:txBody>
      </p:sp>
    </p:spTree>
    <p:extLst>
      <p:ext uri="{BB962C8B-B14F-4D97-AF65-F5344CB8AC3E}">
        <p14:creationId xmlns:p14="http://schemas.microsoft.com/office/powerpoint/2010/main" val="2998024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Espace réservé du contenu 1">
                <a:extLst>
                  <a:ext uri="{FF2B5EF4-FFF2-40B4-BE49-F238E27FC236}">
                    <a16:creationId xmlns:a16="http://schemas.microsoft.com/office/drawing/2014/main" id="{0513449E-42AA-6DA2-DD57-354E53237551}"/>
                  </a:ext>
                </a:extLst>
              </p:cNvPr>
              <p:cNvSpPr>
                <a:spLocks noGrp="1"/>
              </p:cNvSpPr>
              <p:nvPr>
                <p:ph idx="1"/>
              </p:nvPr>
            </p:nvSpPr>
            <p:spPr/>
            <p:txBody>
              <a:bodyPr>
                <a:normAutofit fontScale="55000" lnSpcReduction="20000"/>
              </a:bodyPr>
              <a:lstStyle/>
              <a:p>
                <a:pPr marL="457200" indent="-457200">
                  <a:buFont typeface="Arial" panose="020B0604020202020204" pitchFamily="34" charset="0"/>
                  <a:buChar char="•"/>
                </a:pPr>
                <a:r>
                  <a:rPr lang="en-US" dirty="0">
                    <a:solidFill>
                      <a:schemeClr val="tx1"/>
                    </a:solidFill>
                  </a:rPr>
                  <a:t>Input value from 0 to 255 given by the user</a:t>
                </a:r>
              </a:p>
              <a:p>
                <a:endParaRPr lang="en-US" dirty="0">
                  <a:solidFill>
                    <a:schemeClr val="tx1"/>
                  </a:solidFill>
                </a:endParaRPr>
              </a:p>
              <a:p>
                <a:pPr marL="457200" indent="-457200">
                  <a:buFont typeface="Arial" panose="020B0604020202020204" pitchFamily="34" charset="0"/>
                  <a:buChar char="•"/>
                </a:pPr>
                <a:r>
                  <a:rPr lang="en-US" dirty="0">
                    <a:solidFill>
                      <a:schemeClr val="tx1"/>
                    </a:solidFill>
                  </a:rPr>
                  <a:t>Range of frequency : 50 Hz to 50 kHz</a:t>
                </a:r>
              </a:p>
              <a:p>
                <a:endParaRPr lang="en-US" dirty="0">
                  <a:solidFill>
                    <a:schemeClr val="tx1"/>
                  </a:solidFill>
                </a:endParaRPr>
              </a:p>
              <a:p>
                <a:pPr marL="457200" indent="-457200">
                  <a:buFont typeface="Arial" panose="020B0604020202020204" pitchFamily="34" charset="0"/>
                  <a:buChar char="•"/>
                </a:pPr>
                <a:r>
                  <a:rPr lang="en-US" dirty="0">
                    <a:solidFill>
                      <a:schemeClr val="tx1"/>
                    </a:solidFill>
                  </a:rPr>
                  <a:t>The value 0 corresponds to the minimum period of 20 µs (f=50 kHz) and 255 to the maximum one of 20 </a:t>
                </a:r>
                <a:r>
                  <a:rPr lang="en-US" dirty="0" err="1">
                    <a:solidFill>
                      <a:schemeClr val="tx1"/>
                    </a:solidFill>
                  </a:rPr>
                  <a:t>ms</a:t>
                </a:r>
                <a:r>
                  <a:rPr lang="en-US" dirty="0">
                    <a:solidFill>
                      <a:schemeClr val="tx1"/>
                    </a:solidFill>
                  </a:rPr>
                  <a:t> (f=50 Hz)</a:t>
                </a:r>
              </a:p>
              <a:p>
                <a:pPr marL="457200" indent="-457200">
                  <a:buFont typeface="Arial" panose="020B0604020202020204" pitchFamily="34" charset="0"/>
                  <a:buChar char="•"/>
                </a:pPr>
                <a:r>
                  <a:rPr lang="en-US" dirty="0">
                    <a:solidFill>
                      <a:schemeClr val="tx1"/>
                    </a:solidFill>
                  </a:rPr>
                  <a:t>Every value N corresponds to a period of (20µs + N*TIMESTEP) where </a:t>
                </a:r>
              </a:p>
              <a:p>
                <a:r>
                  <a:rPr lang="en-US" dirty="0">
                    <a:solidFill>
                      <a:schemeClr val="tx1"/>
                    </a:solidFill>
                  </a:rPr>
                  <a:t>        TIMESTEP = (20ms-20µs)/255=78µs.</a:t>
                </a:r>
              </a:p>
              <a:p>
                <a:endParaRPr lang="en-US" dirty="0">
                  <a:solidFill>
                    <a:schemeClr val="tx1"/>
                  </a:solidFill>
                </a:endParaRPr>
              </a:p>
              <a:p>
                <a:pPr marL="457200" indent="-457200">
                  <a:buFont typeface="Arial" panose="020B0604020202020204" pitchFamily="34" charset="0"/>
                  <a:buChar char="•"/>
                </a:pPr>
                <a:r>
                  <a:rPr lang="en-US" dirty="0">
                    <a:solidFill>
                      <a:schemeClr val="tx1"/>
                    </a:solidFill>
                  </a:rPr>
                  <a:t>Internal clock of 50Mhz (period=20ns) at our disposal</a:t>
                </a:r>
                <a14:m>
                  <m:oMath xmlns:m="http://schemas.openxmlformats.org/officeDocument/2006/math">
                    <m:r>
                      <a:rPr lang="fr-BE" b="0" i="0" smtClean="0">
                        <a:solidFill>
                          <a:schemeClr val="tx1"/>
                        </a:solidFill>
                        <a:latin typeface="Cambria Math" panose="02040503050406030204" pitchFamily="18" charset="0"/>
                        <a:ea typeface="Cambria Math" panose="02040503050406030204" pitchFamily="18" charset="0"/>
                      </a:rPr>
                      <m:t> </m:t>
                    </m:r>
                    <m:r>
                      <a:rPr lang="en-US"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tx1"/>
                    </a:solidFill>
                  </a:rPr>
                  <a:t> we can convert all the time values in pure clock counts</a:t>
                </a:r>
              </a:p>
              <a:p>
                <a:pPr marL="457200" indent="-457200">
                  <a:buFont typeface="Arial" panose="020B0604020202020204" pitchFamily="34" charset="0"/>
                  <a:buChar char="•"/>
                </a:pPr>
                <a:r>
                  <a:rPr lang="en-US" dirty="0">
                    <a:solidFill>
                      <a:schemeClr val="tx1"/>
                    </a:solidFill>
                  </a:rPr>
                  <a:t>STEP= 78µs/20ns=3900 ; MINCOUNT=20µs/20ns=1000 ; MAXCOUNT= 20ms/20ns=1000000</a:t>
                </a:r>
              </a:p>
              <a:p>
                <a:endParaRPr lang="en-US" dirty="0">
                  <a:solidFill>
                    <a:schemeClr val="tx1"/>
                  </a:solidFill>
                </a:endParaRPr>
              </a:p>
              <a:p>
                <a:pPr marL="457200" indent="-457200">
                  <a:buFont typeface="Arial" panose="020B0604020202020204" pitchFamily="34" charset="0"/>
                  <a:buChar char="•"/>
                </a:pPr>
                <a:r>
                  <a:rPr lang="en-US" dirty="0">
                    <a:solidFill>
                      <a:schemeClr val="tx1"/>
                    </a:solidFill>
                  </a:rPr>
                  <a:t>The output pin will produce a pulse for one cycle of the 50MHz clock every period</a:t>
                </a:r>
                <a:endParaRPr lang="fr-BE" dirty="0">
                  <a:solidFill>
                    <a:schemeClr val="tx1"/>
                  </a:solidFill>
                </a:endParaRPr>
              </a:p>
            </p:txBody>
          </p:sp>
        </mc:Choice>
        <mc:Fallback>
          <p:sp>
            <p:nvSpPr>
              <p:cNvPr id="2" name="Espace réservé du contenu 1">
                <a:extLst>
                  <a:ext uri="{FF2B5EF4-FFF2-40B4-BE49-F238E27FC236}">
                    <a16:creationId xmlns:a16="http://schemas.microsoft.com/office/drawing/2014/main" id="{0513449E-42AA-6DA2-DD57-354E53237551}"/>
                  </a:ext>
                </a:extLst>
              </p:cNvPr>
              <p:cNvSpPr>
                <a:spLocks noGrp="1" noRot="1" noChangeAspect="1" noMove="1" noResize="1" noEditPoints="1" noAdjustHandles="1" noChangeArrowheads="1" noChangeShapeType="1" noTextEdit="1"/>
              </p:cNvSpPr>
              <p:nvPr>
                <p:ph idx="1"/>
              </p:nvPr>
            </p:nvSpPr>
            <p:spPr>
              <a:blipFill>
                <a:blip r:embed="rId2"/>
                <a:stretch>
                  <a:fillRect l="-444" t="-1887"/>
                </a:stretch>
              </a:blipFill>
            </p:spPr>
            <p:txBody>
              <a:bodyPr/>
              <a:lstStyle/>
              <a:p>
                <a:r>
                  <a:rPr lang="fr-BE">
                    <a:noFill/>
                  </a:rPr>
                  <a:t> </a:t>
                </a:r>
              </a:p>
            </p:txBody>
          </p:sp>
        </mc:Fallback>
      </mc:AlternateContent>
      <p:sp>
        <p:nvSpPr>
          <p:cNvPr id="3" name="Titre 2">
            <a:extLst>
              <a:ext uri="{FF2B5EF4-FFF2-40B4-BE49-F238E27FC236}">
                <a16:creationId xmlns:a16="http://schemas.microsoft.com/office/drawing/2014/main" id="{2C3453A2-7F17-C31A-CB0F-F64BF870E4E7}"/>
              </a:ext>
            </a:extLst>
          </p:cNvPr>
          <p:cNvSpPr>
            <a:spLocks noGrp="1"/>
          </p:cNvSpPr>
          <p:nvPr>
            <p:ph type="title"/>
          </p:nvPr>
        </p:nvSpPr>
        <p:spPr/>
        <p:txBody>
          <a:bodyPr/>
          <a:lstStyle/>
          <a:p>
            <a:r>
              <a:rPr lang="fr-BE" dirty="0"/>
              <a:t>Goal and </a:t>
            </a:r>
            <a:r>
              <a:rPr lang="fr-BE" dirty="0" err="1"/>
              <a:t>implementation</a:t>
            </a:r>
            <a:endParaRPr lang="fr-BE" dirty="0"/>
          </a:p>
        </p:txBody>
      </p:sp>
      <p:sp>
        <p:nvSpPr>
          <p:cNvPr id="4" name="Espace réservé du numéro de diapositive 3">
            <a:extLst>
              <a:ext uri="{FF2B5EF4-FFF2-40B4-BE49-F238E27FC236}">
                <a16:creationId xmlns:a16="http://schemas.microsoft.com/office/drawing/2014/main" id="{1F04936C-E68B-8A9B-7738-A61D20B09DC5}"/>
              </a:ext>
            </a:extLst>
          </p:cNvPr>
          <p:cNvSpPr>
            <a:spLocks noGrp="1"/>
          </p:cNvSpPr>
          <p:nvPr>
            <p:ph type="sldNum" sz="quarter" idx="10"/>
          </p:nvPr>
        </p:nvSpPr>
        <p:spPr/>
        <p:txBody>
          <a:bodyPr/>
          <a:lstStyle/>
          <a:p>
            <a:pPr>
              <a:defRPr/>
            </a:pPr>
            <a:fld id="{E84D0D07-BA6C-4CE2-85E1-215477AE30BF}" type="slidenum">
              <a:rPr lang="fr-BE" smtClean="0"/>
              <a:pPr>
                <a:defRPr/>
              </a:pPr>
              <a:t>4</a:t>
            </a:fld>
            <a:endParaRPr lang="fr-BE" dirty="0"/>
          </a:p>
        </p:txBody>
      </p:sp>
      <p:sp>
        <p:nvSpPr>
          <p:cNvPr id="5" name="Espace réservé du pied de page 4">
            <a:extLst>
              <a:ext uri="{FF2B5EF4-FFF2-40B4-BE49-F238E27FC236}">
                <a16:creationId xmlns:a16="http://schemas.microsoft.com/office/drawing/2014/main" id="{6C296D5D-3CC6-10A8-00C3-61B0496405B0}"/>
              </a:ext>
            </a:extLst>
          </p:cNvPr>
          <p:cNvSpPr>
            <a:spLocks noGrp="1"/>
          </p:cNvSpPr>
          <p:nvPr>
            <p:ph type="ftr" sz="quarter" idx="11"/>
          </p:nvPr>
        </p:nvSpPr>
        <p:spPr/>
        <p:txBody>
          <a:bodyPr/>
          <a:lstStyle/>
          <a:p>
            <a:pPr>
              <a:defRPr/>
            </a:pPr>
            <a:r>
              <a:rPr lang="fr-BE" dirty="0"/>
              <a:t>L. Aromatario &amp; A. </a:t>
            </a:r>
            <a:r>
              <a:rPr lang="fr-BE" dirty="0" err="1"/>
              <a:t>Badilini</a:t>
            </a:r>
            <a:r>
              <a:rPr lang="fr-BE" dirty="0"/>
              <a:t>|     Frequency </a:t>
            </a:r>
            <a:r>
              <a:rPr lang="fr-BE" dirty="0" err="1"/>
              <a:t>generator</a:t>
            </a:r>
            <a:endParaRPr lang="fr-BE" dirty="0"/>
          </a:p>
        </p:txBody>
      </p:sp>
    </p:spTree>
    <p:extLst>
      <p:ext uri="{BB962C8B-B14F-4D97-AF65-F5344CB8AC3E}">
        <p14:creationId xmlns:p14="http://schemas.microsoft.com/office/powerpoint/2010/main" val="1451284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Espace réservé du contenu 9">
            <a:extLst>
              <a:ext uri="{FF2B5EF4-FFF2-40B4-BE49-F238E27FC236}">
                <a16:creationId xmlns:a16="http://schemas.microsoft.com/office/drawing/2014/main" id="{2A38BD7C-0298-E9F6-4510-46DFD26C5BA4}"/>
              </a:ext>
            </a:extLst>
          </p:cNvPr>
          <p:cNvPicPr>
            <a:picLocks noGrp="1" noChangeAspect="1"/>
          </p:cNvPicPr>
          <p:nvPr>
            <p:ph idx="1"/>
          </p:nvPr>
        </p:nvPicPr>
        <p:blipFill>
          <a:blip r:embed="rId2"/>
          <a:stretch>
            <a:fillRect/>
          </a:stretch>
        </p:blipFill>
        <p:spPr>
          <a:xfrm>
            <a:off x="-182283" y="1864310"/>
            <a:ext cx="9443891" cy="3559945"/>
          </a:xfrm>
        </p:spPr>
      </p:pic>
      <p:sp>
        <p:nvSpPr>
          <p:cNvPr id="3" name="Titre 2">
            <a:extLst>
              <a:ext uri="{FF2B5EF4-FFF2-40B4-BE49-F238E27FC236}">
                <a16:creationId xmlns:a16="http://schemas.microsoft.com/office/drawing/2014/main" id="{7D05A8DA-439C-1F08-7110-3810B69226EA}"/>
              </a:ext>
            </a:extLst>
          </p:cNvPr>
          <p:cNvSpPr>
            <a:spLocks noGrp="1"/>
          </p:cNvSpPr>
          <p:nvPr>
            <p:ph type="title"/>
          </p:nvPr>
        </p:nvSpPr>
        <p:spPr/>
        <p:txBody>
          <a:bodyPr/>
          <a:lstStyle/>
          <a:p>
            <a:r>
              <a:rPr lang="fr-BE" dirty="0" err="1"/>
              <a:t>Flowchart</a:t>
            </a:r>
            <a:r>
              <a:rPr lang="fr-BE" dirty="0"/>
              <a:t> of the </a:t>
            </a:r>
            <a:r>
              <a:rPr lang="fr-BE" dirty="0" err="1"/>
              <a:t>project</a:t>
            </a:r>
            <a:endParaRPr lang="fr-BE" dirty="0"/>
          </a:p>
        </p:txBody>
      </p:sp>
      <p:sp>
        <p:nvSpPr>
          <p:cNvPr id="4" name="Espace réservé du numéro de diapositive 3">
            <a:extLst>
              <a:ext uri="{FF2B5EF4-FFF2-40B4-BE49-F238E27FC236}">
                <a16:creationId xmlns:a16="http://schemas.microsoft.com/office/drawing/2014/main" id="{291BF32C-75BB-31E2-EF87-79EC9422A4F6}"/>
              </a:ext>
            </a:extLst>
          </p:cNvPr>
          <p:cNvSpPr>
            <a:spLocks noGrp="1"/>
          </p:cNvSpPr>
          <p:nvPr>
            <p:ph type="sldNum" sz="quarter" idx="10"/>
          </p:nvPr>
        </p:nvSpPr>
        <p:spPr/>
        <p:txBody>
          <a:bodyPr/>
          <a:lstStyle/>
          <a:p>
            <a:pPr>
              <a:defRPr/>
            </a:pPr>
            <a:fld id="{E84D0D07-BA6C-4CE2-85E1-215477AE30BF}" type="slidenum">
              <a:rPr lang="fr-BE" smtClean="0"/>
              <a:pPr>
                <a:defRPr/>
              </a:pPr>
              <a:t>5</a:t>
            </a:fld>
            <a:endParaRPr lang="fr-BE" dirty="0"/>
          </a:p>
        </p:txBody>
      </p:sp>
      <p:sp>
        <p:nvSpPr>
          <p:cNvPr id="5" name="Espace réservé du pied de page 4">
            <a:extLst>
              <a:ext uri="{FF2B5EF4-FFF2-40B4-BE49-F238E27FC236}">
                <a16:creationId xmlns:a16="http://schemas.microsoft.com/office/drawing/2014/main" id="{632701E4-245A-99AF-99E3-4DB29B7A24A3}"/>
              </a:ext>
            </a:extLst>
          </p:cNvPr>
          <p:cNvSpPr>
            <a:spLocks noGrp="1"/>
          </p:cNvSpPr>
          <p:nvPr>
            <p:ph type="ftr" sz="quarter" idx="11"/>
          </p:nvPr>
        </p:nvSpPr>
        <p:spPr/>
        <p:txBody>
          <a:bodyPr/>
          <a:lstStyle/>
          <a:p>
            <a:pPr>
              <a:defRPr/>
            </a:pPr>
            <a:r>
              <a:rPr lang="fr-BE" dirty="0"/>
              <a:t>L. Aromatario &amp; A. </a:t>
            </a:r>
            <a:r>
              <a:rPr lang="fr-BE" dirty="0" err="1"/>
              <a:t>Badilini</a:t>
            </a:r>
            <a:r>
              <a:rPr lang="fr-BE" dirty="0"/>
              <a:t>|     Frequency </a:t>
            </a:r>
            <a:r>
              <a:rPr lang="fr-BE" dirty="0" err="1"/>
              <a:t>generator</a:t>
            </a:r>
            <a:endParaRPr lang="fr-BE" dirty="0"/>
          </a:p>
        </p:txBody>
      </p:sp>
    </p:spTree>
    <p:extLst>
      <p:ext uri="{BB962C8B-B14F-4D97-AF65-F5344CB8AC3E}">
        <p14:creationId xmlns:p14="http://schemas.microsoft.com/office/powerpoint/2010/main" val="2263022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du contenu 7">
            <a:extLst>
              <a:ext uri="{FF2B5EF4-FFF2-40B4-BE49-F238E27FC236}">
                <a16:creationId xmlns:a16="http://schemas.microsoft.com/office/drawing/2014/main" id="{8262EC69-6C60-0AF4-15F6-E65A78186E3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63214" y="1600200"/>
            <a:ext cx="7817572" cy="4525963"/>
          </a:xfrm>
        </p:spPr>
      </p:pic>
      <p:sp>
        <p:nvSpPr>
          <p:cNvPr id="3" name="Titre 2">
            <a:extLst>
              <a:ext uri="{FF2B5EF4-FFF2-40B4-BE49-F238E27FC236}">
                <a16:creationId xmlns:a16="http://schemas.microsoft.com/office/drawing/2014/main" id="{55A34A60-EE37-EFA7-74EA-D36FECF2DCE4}"/>
              </a:ext>
            </a:extLst>
          </p:cNvPr>
          <p:cNvSpPr>
            <a:spLocks noGrp="1"/>
          </p:cNvSpPr>
          <p:nvPr>
            <p:ph type="title"/>
          </p:nvPr>
        </p:nvSpPr>
        <p:spPr/>
        <p:txBody>
          <a:bodyPr/>
          <a:lstStyle/>
          <a:p>
            <a:r>
              <a:rPr lang="fr-BE" dirty="0"/>
              <a:t>Platform Designer</a:t>
            </a:r>
          </a:p>
        </p:txBody>
      </p:sp>
      <p:sp>
        <p:nvSpPr>
          <p:cNvPr id="4" name="Espace réservé du texte 3">
            <a:extLst>
              <a:ext uri="{FF2B5EF4-FFF2-40B4-BE49-F238E27FC236}">
                <a16:creationId xmlns:a16="http://schemas.microsoft.com/office/drawing/2014/main" id="{9746957D-0F77-E478-F0EC-277886989FAA}"/>
              </a:ext>
            </a:extLst>
          </p:cNvPr>
          <p:cNvSpPr>
            <a:spLocks noGrp="1"/>
          </p:cNvSpPr>
          <p:nvPr>
            <p:ph type="body" sz="quarter" idx="15"/>
          </p:nvPr>
        </p:nvSpPr>
        <p:spPr/>
        <p:txBody>
          <a:bodyPr/>
          <a:lstStyle/>
          <a:p>
            <a:endParaRPr lang="fr-BE"/>
          </a:p>
        </p:txBody>
      </p:sp>
      <p:sp>
        <p:nvSpPr>
          <p:cNvPr id="5" name="Espace réservé du numéro de diapositive 4">
            <a:extLst>
              <a:ext uri="{FF2B5EF4-FFF2-40B4-BE49-F238E27FC236}">
                <a16:creationId xmlns:a16="http://schemas.microsoft.com/office/drawing/2014/main" id="{C5F3156B-6FA7-4C70-89A8-EC64599F08CF}"/>
              </a:ext>
            </a:extLst>
          </p:cNvPr>
          <p:cNvSpPr>
            <a:spLocks noGrp="1"/>
          </p:cNvSpPr>
          <p:nvPr>
            <p:ph type="sldNum" sz="quarter" idx="16"/>
          </p:nvPr>
        </p:nvSpPr>
        <p:spPr/>
        <p:txBody>
          <a:bodyPr/>
          <a:lstStyle/>
          <a:p>
            <a:pPr>
              <a:defRPr/>
            </a:pPr>
            <a:fld id="{B27E66B0-5CBE-4E0A-A5C6-DF540FEFB54A}" type="slidenum">
              <a:rPr lang="fr-BE" smtClean="0"/>
              <a:pPr>
                <a:defRPr/>
              </a:pPr>
              <a:t>6</a:t>
            </a:fld>
            <a:endParaRPr lang="fr-BE" dirty="0"/>
          </a:p>
        </p:txBody>
      </p:sp>
      <p:sp>
        <p:nvSpPr>
          <p:cNvPr id="6" name="Espace réservé du pied de page 5">
            <a:extLst>
              <a:ext uri="{FF2B5EF4-FFF2-40B4-BE49-F238E27FC236}">
                <a16:creationId xmlns:a16="http://schemas.microsoft.com/office/drawing/2014/main" id="{5B7BBBD3-D78B-0743-C5F9-4C11C929EFE1}"/>
              </a:ext>
            </a:extLst>
          </p:cNvPr>
          <p:cNvSpPr>
            <a:spLocks noGrp="1"/>
          </p:cNvSpPr>
          <p:nvPr>
            <p:ph type="ftr" sz="quarter" idx="17"/>
          </p:nvPr>
        </p:nvSpPr>
        <p:spPr/>
        <p:txBody>
          <a:bodyPr/>
          <a:lstStyle/>
          <a:p>
            <a:pPr>
              <a:defRPr/>
            </a:pPr>
            <a:r>
              <a:rPr lang="fr-BE" dirty="0"/>
              <a:t>L. Aromatario &amp; A. </a:t>
            </a:r>
            <a:r>
              <a:rPr lang="fr-BE" dirty="0" err="1"/>
              <a:t>Badilini</a:t>
            </a:r>
            <a:r>
              <a:rPr lang="fr-BE" dirty="0"/>
              <a:t>|     Frequency </a:t>
            </a:r>
            <a:r>
              <a:rPr lang="fr-BE" dirty="0" err="1"/>
              <a:t>generator</a:t>
            </a:r>
            <a:endParaRPr lang="fr-BE" dirty="0"/>
          </a:p>
        </p:txBody>
      </p:sp>
    </p:spTree>
    <p:extLst>
      <p:ext uri="{BB962C8B-B14F-4D97-AF65-F5344CB8AC3E}">
        <p14:creationId xmlns:p14="http://schemas.microsoft.com/office/powerpoint/2010/main" val="4275420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50A6E8C0-04AF-F000-6BB8-7AFD1AF5C4E3}"/>
              </a:ext>
            </a:extLst>
          </p:cNvPr>
          <p:cNvSpPr>
            <a:spLocks noGrp="1"/>
          </p:cNvSpPr>
          <p:nvPr>
            <p:ph idx="1"/>
          </p:nvPr>
        </p:nvSpPr>
        <p:spPr/>
        <p:txBody>
          <a:bodyPr/>
          <a:lstStyle/>
          <a:p>
            <a:pPr marL="457200" indent="-457200">
              <a:buFont typeface="Arial" panose="020B0604020202020204" pitchFamily="34" charset="0"/>
              <a:buChar char="•"/>
            </a:pPr>
            <a:r>
              <a:rPr lang="fr-BE" dirty="0" err="1">
                <a:solidFill>
                  <a:schemeClr val="tx1"/>
                </a:solidFill>
              </a:rPr>
              <a:t>Generated</a:t>
            </a:r>
            <a:r>
              <a:rPr lang="fr-BE" dirty="0">
                <a:solidFill>
                  <a:schemeClr val="tx1"/>
                </a:solidFill>
              </a:rPr>
              <a:t> </a:t>
            </a:r>
            <a:r>
              <a:rPr lang="fr-BE" dirty="0" err="1">
                <a:solidFill>
                  <a:schemeClr val="tx1"/>
                </a:solidFill>
              </a:rPr>
              <a:t>from</a:t>
            </a:r>
            <a:r>
              <a:rPr lang="fr-BE" dirty="0">
                <a:solidFill>
                  <a:schemeClr val="tx1"/>
                </a:solidFill>
              </a:rPr>
              <a:t> platform designer</a:t>
            </a:r>
          </a:p>
          <a:p>
            <a:endParaRPr lang="fr-BE" dirty="0">
              <a:solidFill>
                <a:schemeClr val="tx1"/>
              </a:solidFill>
            </a:endParaRPr>
          </a:p>
          <a:p>
            <a:pPr marL="457200" indent="-457200">
              <a:buFont typeface="Arial" panose="020B0604020202020204" pitchFamily="34" charset="0"/>
              <a:buChar char="•"/>
            </a:pPr>
            <a:r>
              <a:rPr lang="fr-BE" dirty="0" err="1">
                <a:solidFill>
                  <a:schemeClr val="tx1"/>
                </a:solidFill>
              </a:rPr>
              <a:t>Allows</a:t>
            </a:r>
            <a:r>
              <a:rPr lang="fr-BE" dirty="0">
                <a:solidFill>
                  <a:schemeClr val="tx1"/>
                </a:solidFill>
              </a:rPr>
              <a:t> to </a:t>
            </a:r>
            <a:r>
              <a:rPr lang="fr-BE" dirty="0" err="1">
                <a:solidFill>
                  <a:schemeClr val="tx1"/>
                </a:solidFill>
              </a:rPr>
              <a:t>declare</a:t>
            </a:r>
            <a:r>
              <a:rPr lang="fr-BE" dirty="0">
                <a:solidFill>
                  <a:schemeClr val="tx1"/>
                </a:solidFill>
              </a:rPr>
              <a:t> </a:t>
            </a:r>
            <a:r>
              <a:rPr lang="fr-BE" dirty="0" err="1">
                <a:solidFill>
                  <a:schemeClr val="tx1"/>
                </a:solidFill>
              </a:rPr>
              <a:t>internal</a:t>
            </a:r>
            <a:r>
              <a:rPr lang="fr-BE" dirty="0">
                <a:solidFill>
                  <a:schemeClr val="tx1"/>
                </a:solidFill>
              </a:rPr>
              <a:t> </a:t>
            </a:r>
            <a:r>
              <a:rPr lang="fr-BE" dirty="0" err="1">
                <a:solidFill>
                  <a:schemeClr val="tx1"/>
                </a:solidFill>
              </a:rPr>
              <a:t>wires</a:t>
            </a:r>
            <a:r>
              <a:rPr lang="fr-BE" dirty="0">
                <a:solidFill>
                  <a:schemeClr val="tx1"/>
                </a:solidFill>
              </a:rPr>
              <a:t> and </a:t>
            </a:r>
            <a:r>
              <a:rPr lang="fr-BE" dirty="0" err="1">
                <a:solidFill>
                  <a:schemeClr val="tx1"/>
                </a:solidFill>
              </a:rPr>
              <a:t>registers</a:t>
            </a:r>
            <a:r>
              <a:rPr lang="fr-BE" dirty="0">
                <a:solidFill>
                  <a:schemeClr val="tx1"/>
                </a:solidFill>
              </a:rPr>
              <a:t> and </a:t>
            </a:r>
            <a:r>
              <a:rPr lang="fr-BE" dirty="0" err="1">
                <a:solidFill>
                  <a:schemeClr val="tx1"/>
                </a:solidFill>
              </a:rPr>
              <a:t>connect</a:t>
            </a:r>
            <a:r>
              <a:rPr lang="fr-BE" dirty="0">
                <a:solidFill>
                  <a:schemeClr val="tx1"/>
                </a:solidFill>
              </a:rPr>
              <a:t> </a:t>
            </a:r>
            <a:r>
              <a:rPr lang="fr-BE" dirty="0" err="1">
                <a:solidFill>
                  <a:schemeClr val="tx1"/>
                </a:solidFill>
              </a:rPr>
              <a:t>them</a:t>
            </a:r>
            <a:r>
              <a:rPr lang="fr-BE" dirty="0">
                <a:solidFill>
                  <a:schemeClr val="tx1"/>
                </a:solidFill>
              </a:rPr>
              <a:t> to processor pins, </a:t>
            </a:r>
            <a:r>
              <a:rPr lang="fr-BE" dirty="0" err="1">
                <a:solidFill>
                  <a:schemeClr val="tx1"/>
                </a:solidFill>
              </a:rPr>
              <a:t>peripherals</a:t>
            </a:r>
            <a:r>
              <a:rPr lang="fr-BE" dirty="0">
                <a:solidFill>
                  <a:schemeClr val="tx1"/>
                </a:solidFill>
              </a:rPr>
              <a:t> (ADC, GPIO pins, Arduino </a:t>
            </a:r>
            <a:r>
              <a:rPr lang="fr-BE" dirty="0" err="1">
                <a:solidFill>
                  <a:schemeClr val="tx1"/>
                </a:solidFill>
              </a:rPr>
              <a:t>shield</a:t>
            </a:r>
            <a:r>
              <a:rPr lang="fr-BE" dirty="0">
                <a:solidFill>
                  <a:schemeClr val="tx1"/>
                </a:solidFill>
              </a:rPr>
              <a:t> pins) and FPGA </a:t>
            </a:r>
            <a:r>
              <a:rPr lang="fr-BE" dirty="0" err="1">
                <a:solidFill>
                  <a:schemeClr val="tx1"/>
                </a:solidFill>
              </a:rPr>
              <a:t>entities</a:t>
            </a:r>
            <a:r>
              <a:rPr lang="fr-BE" dirty="0">
                <a:solidFill>
                  <a:schemeClr val="tx1"/>
                </a:solidFill>
              </a:rPr>
              <a:t>.</a:t>
            </a:r>
          </a:p>
        </p:txBody>
      </p:sp>
      <p:sp>
        <p:nvSpPr>
          <p:cNvPr id="3" name="Titre 2">
            <a:extLst>
              <a:ext uri="{FF2B5EF4-FFF2-40B4-BE49-F238E27FC236}">
                <a16:creationId xmlns:a16="http://schemas.microsoft.com/office/drawing/2014/main" id="{4707250C-D9FF-226F-7170-A961BFD5D054}"/>
              </a:ext>
            </a:extLst>
          </p:cNvPr>
          <p:cNvSpPr>
            <a:spLocks noGrp="1"/>
          </p:cNvSpPr>
          <p:nvPr>
            <p:ph type="title"/>
          </p:nvPr>
        </p:nvSpPr>
        <p:spPr/>
        <p:txBody>
          <a:bodyPr/>
          <a:lstStyle/>
          <a:p>
            <a:r>
              <a:rPr lang="fr-BE" dirty="0"/>
              <a:t>Top-</a:t>
            </a:r>
            <a:r>
              <a:rPr lang="fr-BE" dirty="0" err="1"/>
              <a:t>level</a:t>
            </a:r>
            <a:r>
              <a:rPr lang="fr-BE" dirty="0"/>
              <a:t> file: </a:t>
            </a:r>
            <a:r>
              <a:rPr lang="fr-BE" dirty="0" err="1"/>
              <a:t>ghrd.v</a:t>
            </a:r>
            <a:endParaRPr lang="fr-BE" dirty="0"/>
          </a:p>
        </p:txBody>
      </p:sp>
      <p:sp>
        <p:nvSpPr>
          <p:cNvPr id="4" name="Espace réservé du numéro de diapositive 3">
            <a:extLst>
              <a:ext uri="{FF2B5EF4-FFF2-40B4-BE49-F238E27FC236}">
                <a16:creationId xmlns:a16="http://schemas.microsoft.com/office/drawing/2014/main" id="{CB169892-DF74-3B89-B896-DE3EB63C9202}"/>
              </a:ext>
            </a:extLst>
          </p:cNvPr>
          <p:cNvSpPr>
            <a:spLocks noGrp="1"/>
          </p:cNvSpPr>
          <p:nvPr>
            <p:ph type="sldNum" sz="quarter" idx="10"/>
          </p:nvPr>
        </p:nvSpPr>
        <p:spPr/>
        <p:txBody>
          <a:bodyPr/>
          <a:lstStyle/>
          <a:p>
            <a:pPr>
              <a:defRPr/>
            </a:pPr>
            <a:fld id="{E84D0D07-BA6C-4CE2-85E1-215477AE30BF}" type="slidenum">
              <a:rPr lang="fr-BE" smtClean="0"/>
              <a:pPr>
                <a:defRPr/>
              </a:pPr>
              <a:t>7</a:t>
            </a:fld>
            <a:endParaRPr lang="fr-BE" dirty="0"/>
          </a:p>
        </p:txBody>
      </p:sp>
      <p:sp>
        <p:nvSpPr>
          <p:cNvPr id="5" name="Espace réservé du pied de page 4">
            <a:extLst>
              <a:ext uri="{FF2B5EF4-FFF2-40B4-BE49-F238E27FC236}">
                <a16:creationId xmlns:a16="http://schemas.microsoft.com/office/drawing/2014/main" id="{142BB9B7-BBC2-4AFC-2979-3308132E56B4}"/>
              </a:ext>
            </a:extLst>
          </p:cNvPr>
          <p:cNvSpPr>
            <a:spLocks noGrp="1"/>
          </p:cNvSpPr>
          <p:nvPr>
            <p:ph type="ftr" sz="quarter" idx="11"/>
          </p:nvPr>
        </p:nvSpPr>
        <p:spPr/>
        <p:txBody>
          <a:bodyPr/>
          <a:lstStyle/>
          <a:p>
            <a:pPr>
              <a:defRPr/>
            </a:pPr>
            <a:r>
              <a:rPr lang="fr-BE" dirty="0"/>
              <a:t>L. Aromatario &amp; A. </a:t>
            </a:r>
            <a:r>
              <a:rPr lang="fr-BE" dirty="0" err="1"/>
              <a:t>Badilini</a:t>
            </a:r>
            <a:r>
              <a:rPr lang="fr-BE" dirty="0"/>
              <a:t>|     Frequency </a:t>
            </a:r>
            <a:r>
              <a:rPr lang="fr-BE" dirty="0" err="1"/>
              <a:t>generator</a:t>
            </a:r>
            <a:endParaRPr lang="fr-BE" dirty="0"/>
          </a:p>
        </p:txBody>
      </p:sp>
    </p:spTree>
    <p:extLst>
      <p:ext uri="{BB962C8B-B14F-4D97-AF65-F5344CB8AC3E}">
        <p14:creationId xmlns:p14="http://schemas.microsoft.com/office/powerpoint/2010/main" val="188410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a:extLst>
              <a:ext uri="{FF2B5EF4-FFF2-40B4-BE49-F238E27FC236}">
                <a16:creationId xmlns:a16="http://schemas.microsoft.com/office/drawing/2014/main" id="{F683CD4C-8634-B794-1374-BA66F888B0C3}"/>
              </a:ext>
            </a:extLst>
          </p:cNvPr>
          <p:cNvPicPr>
            <a:picLocks noGrp="1" noChangeAspect="1"/>
          </p:cNvPicPr>
          <p:nvPr>
            <p:ph idx="1"/>
          </p:nvPr>
        </p:nvPicPr>
        <p:blipFill>
          <a:blip r:embed="rId2"/>
          <a:stretch>
            <a:fillRect/>
          </a:stretch>
        </p:blipFill>
        <p:spPr>
          <a:xfrm>
            <a:off x="1371600" y="1147439"/>
            <a:ext cx="6400800" cy="5312591"/>
          </a:xfrm>
        </p:spPr>
      </p:pic>
      <p:sp>
        <p:nvSpPr>
          <p:cNvPr id="3" name="Titre 2">
            <a:extLst>
              <a:ext uri="{FF2B5EF4-FFF2-40B4-BE49-F238E27FC236}">
                <a16:creationId xmlns:a16="http://schemas.microsoft.com/office/drawing/2014/main" id="{B379AC6A-5674-C9AC-6C28-78318A53D8AC}"/>
              </a:ext>
            </a:extLst>
          </p:cNvPr>
          <p:cNvSpPr>
            <a:spLocks noGrp="1"/>
          </p:cNvSpPr>
          <p:nvPr>
            <p:ph type="title"/>
          </p:nvPr>
        </p:nvSpPr>
        <p:spPr/>
        <p:txBody>
          <a:bodyPr/>
          <a:lstStyle/>
          <a:p>
            <a:r>
              <a:rPr lang="fr-BE" dirty="0"/>
              <a:t>Top-</a:t>
            </a:r>
            <a:r>
              <a:rPr lang="fr-BE" dirty="0" err="1"/>
              <a:t>level</a:t>
            </a:r>
            <a:r>
              <a:rPr lang="fr-BE" dirty="0"/>
              <a:t> file: </a:t>
            </a:r>
            <a:r>
              <a:rPr lang="fr-BE" dirty="0" err="1"/>
              <a:t>ghrd.v</a:t>
            </a:r>
            <a:endParaRPr lang="fr-BE" dirty="0"/>
          </a:p>
        </p:txBody>
      </p:sp>
      <p:sp>
        <p:nvSpPr>
          <p:cNvPr id="4" name="Espace réservé du numéro de diapositive 3">
            <a:extLst>
              <a:ext uri="{FF2B5EF4-FFF2-40B4-BE49-F238E27FC236}">
                <a16:creationId xmlns:a16="http://schemas.microsoft.com/office/drawing/2014/main" id="{CA4B5F3E-E792-BF9A-4EB2-D7F6A8C43483}"/>
              </a:ext>
            </a:extLst>
          </p:cNvPr>
          <p:cNvSpPr>
            <a:spLocks noGrp="1"/>
          </p:cNvSpPr>
          <p:nvPr>
            <p:ph type="sldNum" sz="quarter" idx="10"/>
          </p:nvPr>
        </p:nvSpPr>
        <p:spPr/>
        <p:txBody>
          <a:bodyPr/>
          <a:lstStyle/>
          <a:p>
            <a:pPr>
              <a:defRPr/>
            </a:pPr>
            <a:fld id="{E84D0D07-BA6C-4CE2-85E1-215477AE30BF}" type="slidenum">
              <a:rPr lang="fr-BE" smtClean="0"/>
              <a:pPr>
                <a:defRPr/>
              </a:pPr>
              <a:t>8</a:t>
            </a:fld>
            <a:endParaRPr lang="fr-BE" dirty="0"/>
          </a:p>
        </p:txBody>
      </p:sp>
      <p:sp>
        <p:nvSpPr>
          <p:cNvPr id="5" name="Espace réservé du pied de page 4">
            <a:extLst>
              <a:ext uri="{FF2B5EF4-FFF2-40B4-BE49-F238E27FC236}">
                <a16:creationId xmlns:a16="http://schemas.microsoft.com/office/drawing/2014/main" id="{8DFFB1CD-3C6F-83DA-CFCB-2A53D231BEF7}"/>
              </a:ext>
            </a:extLst>
          </p:cNvPr>
          <p:cNvSpPr>
            <a:spLocks noGrp="1"/>
          </p:cNvSpPr>
          <p:nvPr>
            <p:ph type="ftr" sz="quarter" idx="11"/>
          </p:nvPr>
        </p:nvSpPr>
        <p:spPr/>
        <p:txBody>
          <a:bodyPr/>
          <a:lstStyle/>
          <a:p>
            <a:pPr>
              <a:defRPr/>
            </a:pPr>
            <a:r>
              <a:rPr lang="fr-BE" dirty="0"/>
              <a:t>L. Aromatario &amp; A. </a:t>
            </a:r>
            <a:r>
              <a:rPr lang="fr-BE" dirty="0" err="1"/>
              <a:t>Badilini</a:t>
            </a:r>
            <a:r>
              <a:rPr lang="fr-BE" dirty="0"/>
              <a:t>|     Frequency </a:t>
            </a:r>
            <a:r>
              <a:rPr lang="fr-BE" dirty="0" err="1"/>
              <a:t>generator</a:t>
            </a:r>
            <a:endParaRPr lang="fr-BE" dirty="0"/>
          </a:p>
        </p:txBody>
      </p:sp>
      <p:sp>
        <p:nvSpPr>
          <p:cNvPr id="13" name="Rectangle 12">
            <a:extLst>
              <a:ext uri="{FF2B5EF4-FFF2-40B4-BE49-F238E27FC236}">
                <a16:creationId xmlns:a16="http://schemas.microsoft.com/office/drawing/2014/main" id="{1B42F12F-78C9-491E-3102-90FB8E2A5CFB}"/>
              </a:ext>
            </a:extLst>
          </p:cNvPr>
          <p:cNvSpPr/>
          <p:nvPr/>
        </p:nvSpPr>
        <p:spPr>
          <a:xfrm>
            <a:off x="2077930" y="3285847"/>
            <a:ext cx="1499771" cy="36287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fr-BE"/>
          </a:p>
        </p:txBody>
      </p:sp>
      <p:sp>
        <p:nvSpPr>
          <p:cNvPr id="14" name="Rectangle 13">
            <a:extLst>
              <a:ext uri="{FF2B5EF4-FFF2-40B4-BE49-F238E27FC236}">
                <a16:creationId xmlns:a16="http://schemas.microsoft.com/office/drawing/2014/main" id="{6971F4F0-83CD-E1D6-E5BA-54266E62376B}"/>
              </a:ext>
            </a:extLst>
          </p:cNvPr>
          <p:cNvSpPr/>
          <p:nvPr/>
        </p:nvSpPr>
        <p:spPr>
          <a:xfrm>
            <a:off x="2663300" y="5906978"/>
            <a:ext cx="3178207" cy="362875"/>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4134853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C666730D-6783-D127-8C70-620D59F157CC}"/>
              </a:ext>
            </a:extLst>
          </p:cNvPr>
          <p:cNvSpPr>
            <a:spLocks noGrp="1"/>
          </p:cNvSpPr>
          <p:nvPr>
            <p:ph idx="1"/>
          </p:nvPr>
        </p:nvSpPr>
        <p:spPr/>
        <p:txBody>
          <a:bodyPr/>
          <a:lstStyle/>
          <a:p>
            <a:pPr marL="457200" indent="-457200">
              <a:buFont typeface="Arial" panose="020B0604020202020204" pitchFamily="34" charset="0"/>
              <a:buChar char="•"/>
            </a:pPr>
            <a:r>
              <a:rPr lang="fr-BE" dirty="0">
                <a:solidFill>
                  <a:schemeClr val="tx1"/>
                </a:solidFill>
              </a:rPr>
              <a:t>Description of the </a:t>
            </a:r>
            <a:r>
              <a:rPr lang="fr-BE" dirty="0" err="1">
                <a:solidFill>
                  <a:schemeClr val="tx1"/>
                </a:solidFill>
              </a:rPr>
              <a:t>logic</a:t>
            </a:r>
            <a:r>
              <a:rPr lang="fr-BE" dirty="0">
                <a:solidFill>
                  <a:schemeClr val="tx1"/>
                </a:solidFill>
              </a:rPr>
              <a:t> circuit </a:t>
            </a:r>
            <a:r>
              <a:rPr lang="fr-BE" dirty="0" err="1">
                <a:solidFill>
                  <a:schemeClr val="tx1"/>
                </a:solidFill>
              </a:rPr>
              <a:t>that</a:t>
            </a:r>
            <a:r>
              <a:rPr lang="fr-BE" dirty="0">
                <a:solidFill>
                  <a:schemeClr val="tx1"/>
                </a:solidFill>
              </a:rPr>
              <a:t> </a:t>
            </a:r>
            <a:r>
              <a:rPr lang="fr-BE" dirty="0" err="1">
                <a:solidFill>
                  <a:schemeClr val="tx1"/>
                </a:solidFill>
              </a:rPr>
              <a:t>will</a:t>
            </a:r>
            <a:r>
              <a:rPr lang="fr-BE" dirty="0">
                <a:solidFill>
                  <a:schemeClr val="tx1"/>
                </a:solidFill>
              </a:rPr>
              <a:t> </a:t>
            </a:r>
            <a:r>
              <a:rPr lang="fr-BE" dirty="0" err="1">
                <a:solidFill>
                  <a:schemeClr val="tx1"/>
                </a:solidFill>
              </a:rPr>
              <a:t>perform</a:t>
            </a:r>
            <a:r>
              <a:rPr lang="fr-BE" dirty="0">
                <a:solidFill>
                  <a:schemeClr val="tx1"/>
                </a:solidFill>
              </a:rPr>
              <a:t> the </a:t>
            </a:r>
            <a:r>
              <a:rPr lang="fr-BE" dirty="0" err="1">
                <a:solidFill>
                  <a:schemeClr val="tx1"/>
                </a:solidFill>
              </a:rPr>
              <a:t>function</a:t>
            </a:r>
            <a:endParaRPr lang="fr-BE" dirty="0">
              <a:solidFill>
                <a:schemeClr val="tx1"/>
              </a:solidFill>
            </a:endParaRPr>
          </a:p>
          <a:p>
            <a:pPr marL="457200" indent="-457200">
              <a:buFont typeface="Arial" panose="020B0604020202020204" pitchFamily="34" charset="0"/>
              <a:buChar char="•"/>
            </a:pPr>
            <a:r>
              <a:rPr lang="fr-BE" dirty="0">
                <a:solidFill>
                  <a:schemeClr val="tx1"/>
                </a:solidFill>
              </a:rPr>
              <a:t>4 inputs: </a:t>
            </a:r>
            <a:r>
              <a:rPr lang="fr-BE" dirty="0" err="1">
                <a:solidFill>
                  <a:schemeClr val="tx1"/>
                </a:solidFill>
              </a:rPr>
              <a:t>clock</a:t>
            </a:r>
            <a:r>
              <a:rPr lang="fr-BE" dirty="0">
                <a:solidFill>
                  <a:schemeClr val="tx1"/>
                </a:solidFill>
              </a:rPr>
              <a:t>, reg0value, enable, </a:t>
            </a:r>
            <a:r>
              <a:rPr lang="fr-BE" dirty="0" err="1">
                <a:solidFill>
                  <a:schemeClr val="tx1"/>
                </a:solidFill>
              </a:rPr>
              <a:t>reset_n</a:t>
            </a:r>
            <a:endParaRPr lang="fr-BE" dirty="0">
              <a:solidFill>
                <a:schemeClr val="tx1"/>
              </a:solidFill>
            </a:endParaRPr>
          </a:p>
          <a:p>
            <a:pPr marL="457200" indent="-457200">
              <a:buFont typeface="Arial" panose="020B0604020202020204" pitchFamily="34" charset="0"/>
              <a:buChar char="•"/>
            </a:pPr>
            <a:r>
              <a:rPr lang="fr-BE" dirty="0">
                <a:solidFill>
                  <a:schemeClr val="tx1"/>
                </a:solidFill>
              </a:rPr>
              <a:t>1 output: </a:t>
            </a:r>
            <a:r>
              <a:rPr lang="fr-BE" dirty="0" err="1">
                <a:solidFill>
                  <a:schemeClr val="tx1"/>
                </a:solidFill>
              </a:rPr>
              <a:t>gpio</a:t>
            </a:r>
            <a:endParaRPr lang="fr-BE" dirty="0">
              <a:solidFill>
                <a:schemeClr val="tx1"/>
              </a:solidFill>
            </a:endParaRPr>
          </a:p>
          <a:p>
            <a:pPr marL="457200" indent="-457200">
              <a:buFont typeface="Arial" panose="020B0604020202020204" pitchFamily="34" charset="0"/>
              <a:buChar char="•"/>
            </a:pPr>
            <a:r>
              <a:rPr lang="fr-BE" dirty="0">
                <a:solidFill>
                  <a:schemeClr val="tx1"/>
                </a:solidFill>
              </a:rPr>
              <a:t>2 </a:t>
            </a:r>
            <a:r>
              <a:rPr lang="fr-BE" dirty="0" err="1">
                <a:solidFill>
                  <a:schemeClr val="tx1"/>
                </a:solidFill>
              </a:rPr>
              <a:t>signals</a:t>
            </a:r>
            <a:r>
              <a:rPr lang="fr-BE" dirty="0">
                <a:solidFill>
                  <a:schemeClr val="tx1"/>
                </a:solidFill>
              </a:rPr>
              <a:t>: </a:t>
            </a:r>
            <a:r>
              <a:rPr lang="fr-BE" dirty="0" err="1">
                <a:solidFill>
                  <a:schemeClr val="tx1"/>
                </a:solidFill>
              </a:rPr>
              <a:t>cnt</a:t>
            </a:r>
            <a:r>
              <a:rPr lang="fr-BE" dirty="0">
                <a:solidFill>
                  <a:schemeClr val="tx1"/>
                </a:solidFill>
              </a:rPr>
              <a:t> and </a:t>
            </a:r>
            <a:r>
              <a:rPr lang="fr-BE" dirty="0" err="1">
                <a:solidFill>
                  <a:schemeClr val="tx1"/>
                </a:solidFill>
              </a:rPr>
              <a:t>gpiobuff</a:t>
            </a:r>
            <a:endParaRPr lang="fr-BE" dirty="0">
              <a:solidFill>
                <a:schemeClr val="tx1"/>
              </a:solidFill>
            </a:endParaRPr>
          </a:p>
          <a:p>
            <a:pPr marL="457200" indent="-457200">
              <a:buFont typeface="Arial" panose="020B0604020202020204" pitchFamily="34" charset="0"/>
              <a:buChar char="•"/>
            </a:pPr>
            <a:r>
              <a:rPr lang="fr-BE" dirty="0">
                <a:solidFill>
                  <a:schemeClr val="tx1"/>
                </a:solidFill>
              </a:rPr>
              <a:t>1 variable: max</a:t>
            </a:r>
          </a:p>
          <a:p>
            <a:pPr marL="457200" indent="-457200">
              <a:buFont typeface="Arial" panose="020B0604020202020204" pitchFamily="34" charset="0"/>
              <a:buChar char="•"/>
            </a:pPr>
            <a:endParaRPr lang="fr-BE" dirty="0">
              <a:solidFill>
                <a:schemeClr val="tx1"/>
              </a:solidFill>
            </a:endParaRPr>
          </a:p>
        </p:txBody>
      </p:sp>
      <p:sp>
        <p:nvSpPr>
          <p:cNvPr id="3" name="Titre 2">
            <a:extLst>
              <a:ext uri="{FF2B5EF4-FFF2-40B4-BE49-F238E27FC236}">
                <a16:creationId xmlns:a16="http://schemas.microsoft.com/office/drawing/2014/main" id="{5321CA4C-D3C0-5F42-91F2-0DCD2E90A064}"/>
              </a:ext>
            </a:extLst>
          </p:cNvPr>
          <p:cNvSpPr>
            <a:spLocks noGrp="1"/>
          </p:cNvSpPr>
          <p:nvPr>
            <p:ph type="title"/>
          </p:nvPr>
        </p:nvSpPr>
        <p:spPr/>
        <p:txBody>
          <a:bodyPr/>
          <a:lstStyle/>
          <a:p>
            <a:r>
              <a:rPr lang="fr-BE" dirty="0"/>
              <a:t>Hardware driver: </a:t>
            </a:r>
            <a:r>
              <a:rPr lang="fr-BE" dirty="0" err="1"/>
              <a:t>FreqOUT.vhd</a:t>
            </a:r>
            <a:endParaRPr lang="fr-BE" dirty="0"/>
          </a:p>
        </p:txBody>
      </p:sp>
      <p:sp>
        <p:nvSpPr>
          <p:cNvPr id="4" name="Espace réservé du numéro de diapositive 3">
            <a:extLst>
              <a:ext uri="{FF2B5EF4-FFF2-40B4-BE49-F238E27FC236}">
                <a16:creationId xmlns:a16="http://schemas.microsoft.com/office/drawing/2014/main" id="{0F7CE18B-D448-1CEC-B76C-C52F9449F479}"/>
              </a:ext>
            </a:extLst>
          </p:cNvPr>
          <p:cNvSpPr>
            <a:spLocks noGrp="1"/>
          </p:cNvSpPr>
          <p:nvPr>
            <p:ph type="sldNum" sz="quarter" idx="10"/>
          </p:nvPr>
        </p:nvSpPr>
        <p:spPr/>
        <p:txBody>
          <a:bodyPr/>
          <a:lstStyle/>
          <a:p>
            <a:pPr>
              <a:defRPr/>
            </a:pPr>
            <a:fld id="{E84D0D07-BA6C-4CE2-85E1-215477AE30BF}" type="slidenum">
              <a:rPr lang="fr-BE" smtClean="0"/>
              <a:pPr>
                <a:defRPr/>
              </a:pPr>
              <a:t>9</a:t>
            </a:fld>
            <a:endParaRPr lang="fr-BE" dirty="0"/>
          </a:p>
        </p:txBody>
      </p:sp>
      <p:sp>
        <p:nvSpPr>
          <p:cNvPr id="5" name="Espace réservé du pied de page 4">
            <a:extLst>
              <a:ext uri="{FF2B5EF4-FFF2-40B4-BE49-F238E27FC236}">
                <a16:creationId xmlns:a16="http://schemas.microsoft.com/office/drawing/2014/main" id="{BF459E43-600E-AAF2-8F6A-8E1C58BD90CE}"/>
              </a:ext>
            </a:extLst>
          </p:cNvPr>
          <p:cNvSpPr>
            <a:spLocks noGrp="1"/>
          </p:cNvSpPr>
          <p:nvPr>
            <p:ph type="ftr" sz="quarter" idx="11"/>
          </p:nvPr>
        </p:nvSpPr>
        <p:spPr/>
        <p:txBody>
          <a:bodyPr/>
          <a:lstStyle/>
          <a:p>
            <a:pPr>
              <a:defRPr/>
            </a:pPr>
            <a:r>
              <a:rPr lang="fr-BE" dirty="0"/>
              <a:t>L. Aromatario &amp; A. </a:t>
            </a:r>
            <a:r>
              <a:rPr lang="fr-BE" dirty="0" err="1"/>
              <a:t>Badilini</a:t>
            </a:r>
            <a:r>
              <a:rPr lang="fr-BE" dirty="0"/>
              <a:t>|     Frequency </a:t>
            </a:r>
            <a:r>
              <a:rPr lang="fr-BE" dirty="0" err="1"/>
              <a:t>generator</a:t>
            </a:r>
            <a:endParaRPr lang="fr-BE" dirty="0"/>
          </a:p>
        </p:txBody>
      </p:sp>
    </p:spTree>
    <p:extLst>
      <p:ext uri="{BB962C8B-B14F-4D97-AF65-F5344CB8AC3E}">
        <p14:creationId xmlns:p14="http://schemas.microsoft.com/office/powerpoint/2010/main" val="4220247546"/>
      </p:ext>
    </p:extLst>
  </p:cSld>
  <p:clrMapOvr>
    <a:masterClrMapping/>
  </p:clrMapOvr>
</p:sld>
</file>

<file path=ppt/theme/theme1.xml><?xml version="1.0" encoding="utf-8"?>
<a:theme xmlns:a="http://schemas.openxmlformats.org/drawingml/2006/main" name="Thème Office">
  <a:themeElements>
    <a:clrScheme name="UMons">
      <a:dk1>
        <a:sysClr val="windowText" lastClr="000000"/>
      </a:dk1>
      <a:lt1>
        <a:sysClr val="window" lastClr="FFFFFF"/>
      </a:lt1>
      <a:dk2>
        <a:srgbClr val="1F497D"/>
      </a:dk2>
      <a:lt2>
        <a:srgbClr val="EEECE1"/>
      </a:lt2>
      <a:accent1>
        <a:srgbClr val="00ABCC"/>
      </a:accent1>
      <a:accent2>
        <a:srgbClr val="C40C42"/>
      </a:accent2>
      <a:accent3>
        <a:srgbClr val="A5A5A5"/>
      </a:accent3>
      <a:accent4>
        <a:srgbClr val="94CD7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fontScale="92500" lnSpcReduction="10000"/>
      </a:bodyPr>
      <a:lstStyle>
        <a:defPPr marL="342900" marR="0" indent="-342900" algn="l" defTabSz="914400" rtl="0" eaLnBrk="0" fontAlgn="base" latinLnBrk="0" hangingPunct="0">
          <a:lnSpc>
            <a:spcPct val="100000"/>
          </a:lnSpc>
          <a:spcBef>
            <a:spcPct val="0"/>
          </a:spcBef>
          <a:spcAft>
            <a:spcPct val="0"/>
          </a:spcAft>
          <a:buClrTx/>
          <a:buSzTx/>
          <a:buFont typeface="Arial" pitchFamily="34" charset="0"/>
          <a:buNone/>
          <a:tabLst/>
          <a:defRPr kumimoji="0" sz="2800" b="0" i="0" u="none" strike="noStrike" kern="1200" cap="none" spc="0" normalizeH="0" baseline="0" noProof="0" dirty="0" smtClean="0">
            <a:ln>
              <a:noFill/>
            </a:ln>
            <a:solidFill>
              <a:srgbClr val="808080"/>
            </a:solidFill>
            <a:effectLst/>
            <a:uLnTx/>
            <a:uFillTx/>
            <a:latin typeface="Calibri" pitchFamily="34" charset="0"/>
            <a:ea typeface="Calibri" pitchFamily="34" charset="0"/>
            <a:cs typeface="Times New Roman" pitchFamily="18" charset="0"/>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F7E94C83DAED24288CE3F7722562575" ma:contentTypeVersion="7" ma:contentTypeDescription="Crée un document." ma:contentTypeScope="" ma:versionID="0d5114faae4da6f35a46caca4f1bbcea">
  <xsd:schema xmlns:xsd="http://www.w3.org/2001/XMLSchema" xmlns:xs="http://www.w3.org/2001/XMLSchema" xmlns:p="http://schemas.microsoft.com/office/2006/metadata/properties" xmlns:ns2="f24f3339-4e27-488e-9aa1-60d2d078b69e" xmlns:ns3="3a56e292-51d3-4eb4-8058-bedadf1c9997" targetNamespace="http://schemas.microsoft.com/office/2006/metadata/properties" ma:root="true" ma:fieldsID="934715b6d3db97be20f000b7be67672b" ns2:_="" ns3:_="">
    <xsd:import namespace="f24f3339-4e27-488e-9aa1-60d2d078b69e"/>
    <xsd:import namespace="3a56e292-51d3-4eb4-8058-bedadf1c999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4f3339-4e27-488e-9aa1-60d2d078b69e"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a56e292-51d3-4eb4-8058-bedadf1c9997" elementFormDefault="qualified">
    <xsd:import namespace="http://schemas.microsoft.com/office/2006/documentManagement/types"/>
    <xsd:import namespace="http://schemas.microsoft.com/office/infopath/2007/PartnerControls"/>
    <xsd:element name="SharedWithUsers" ma:index="12"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58CF43-BFFC-4B74-8E0D-3313BB336CC3}">
  <ds:schemaRefs>
    <ds:schemaRef ds:uri="3a56e292-51d3-4eb4-8058-bedadf1c9997"/>
    <ds:schemaRef ds:uri="http://schemas.microsoft.com/office/2006/documentManagement/types"/>
    <ds:schemaRef ds:uri="http://schemas.openxmlformats.org/package/2006/metadata/core-properties"/>
    <ds:schemaRef ds:uri="http://purl.org/dc/dcmitype/"/>
    <ds:schemaRef ds:uri="f24f3339-4e27-488e-9aa1-60d2d078b69e"/>
    <ds:schemaRef ds:uri="http://purl.org/dc/elements/1.1/"/>
    <ds:schemaRef ds:uri="http://schemas.microsoft.com/office/2006/metadata/properties"/>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93C7A6F4-DD02-4C22-9383-E495BB5ECF2C}">
  <ds:schemaRefs>
    <ds:schemaRef ds:uri="http://schemas.microsoft.com/sharepoint/v3/contenttype/forms"/>
  </ds:schemaRefs>
</ds:datastoreItem>
</file>

<file path=customXml/itemProps3.xml><?xml version="1.0" encoding="utf-8"?>
<ds:datastoreItem xmlns:ds="http://schemas.openxmlformats.org/officeDocument/2006/customXml" ds:itemID="{069E6387-9816-4FED-AA44-F94B4ADD98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4f3339-4e27-488e-9aa1-60d2d078b69e"/>
    <ds:schemaRef ds:uri="3a56e292-51d3-4eb4-8058-bedadf1c99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2236</TotalTime>
  <Words>899</Words>
  <Application>Microsoft Office PowerPoint</Application>
  <PresentationFormat>Affichage à l'écran (4:3)</PresentationFormat>
  <Paragraphs>102</Paragraphs>
  <Slides>15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-apple-system</vt:lpstr>
      <vt:lpstr>Arial</vt:lpstr>
      <vt:lpstr>Calibri</vt:lpstr>
      <vt:lpstr>Cambria Math</vt:lpstr>
      <vt:lpstr>Wingdings</vt:lpstr>
      <vt:lpstr>Thème Office</vt:lpstr>
      <vt:lpstr>Frequency generator</vt:lpstr>
      <vt:lpstr>Outline</vt:lpstr>
      <vt:lpstr>Introduction</vt:lpstr>
      <vt:lpstr>Goal and implementation</vt:lpstr>
      <vt:lpstr>Flowchart of the project</vt:lpstr>
      <vt:lpstr>Platform Designer</vt:lpstr>
      <vt:lpstr>Top-level file: ghrd.v</vt:lpstr>
      <vt:lpstr>Top-level file: ghrd.v</vt:lpstr>
      <vt:lpstr>Hardware driver: FreqOUT.vhd</vt:lpstr>
      <vt:lpstr>Hardware driver: FreqOUT.vhd</vt:lpstr>
      <vt:lpstr>Testbench: FreqOUT_TB.vhd</vt:lpstr>
      <vt:lpstr>Software Development: main.c</vt:lpstr>
      <vt:lpstr>Software Development: main.c</vt:lpstr>
      <vt:lpstr>Programming the processor and the FPGA</vt:lpstr>
      <vt:lpstr>Programming the processor and the FPGA</vt:lpstr>
    </vt:vector>
  </TitlesOfParts>
  <Company>Faculte Polytechnique de Mons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l’exposé</dc:title>
  <dc:creator>Guy DE WEIRELD</dc:creator>
  <cp:lastModifiedBy>Louis Aromatario</cp:lastModifiedBy>
  <cp:revision>71</cp:revision>
  <dcterms:created xsi:type="dcterms:W3CDTF">2009-06-17T14:08:01Z</dcterms:created>
  <dcterms:modified xsi:type="dcterms:W3CDTF">2022-06-08T05:42:32Z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mage">
    <vt:lpwstr/>
  </property>
  <property fmtid="{D5CDD505-2E9C-101B-9397-08002B2CF9AE}" pid="3" name="ContentTypeId">
    <vt:lpwstr>0x0101002F7E94C83DAED24288CE3F7722562575</vt:lpwstr>
  </property>
</Properties>
</file>