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17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72160" y="1332230"/>
            <a:ext cx="7599680" cy="12801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3600" b="1" dirty="0">
                <a:solidFill>
                  <a:srgbClr val="030A18"/>
                </a:solidFill>
              </a:rPr>
              <a:t>My Zombie Dapp - </a:t>
            </a:r>
            <a:r>
              <a:rPr lang="en-US" sz="2400" i="1" dirty="0">
                <a:solidFill>
                  <a:srgbClr val="030A18"/>
                </a:solidFill>
              </a:rPr>
              <a:t>Decentralized Zombie Creation </a:t>
            </a:r>
            <a:r>
              <a:rPr lang="en-US" sz="3600" b="1" dirty="0">
                <a:solidFill>
                  <a:srgbClr val="030A18"/>
                </a:solidFill>
              </a:rPr>
              <a:t>
</a:t>
            </a:r>
            <a:r>
              <a:rPr lang="en-US" sz="2100" i="1" dirty="0">
                <a:solidFill>
                  <a:srgbClr val="030A18"/>
                </a:solidFill>
              </a:rPr>
              <a:t>
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772160" y="2506133"/>
            <a:ext cx="4572000" cy="1097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Team:
</a:t>
            </a:r>
            <a:r>
              <a:rPr lang="en-US" sz="1200" dirty="0">
                <a:solidFill>
                  <a:srgbClr val="030A18"/>
                </a:solidFill>
              </a:rPr>
              <a:t>Hardavi Thoria &amp; Pranav Sheth
CPSC 559 — Advanced Blockchain Technologies
Prof. Wenlin Han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74320" y="393192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Features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188720"/>
            <a:ext cx="4160520" cy="1280160"/>
          </a:xfrm>
          <a:prstGeom prst="roundRect">
            <a:avLst>
              <a:gd name="adj" fmla="val 7143"/>
            </a:avLst>
          </a:prstGeom>
          <a:solidFill>
            <a:srgbClr val="E3DFFF"/>
          </a:solidFill>
          <a:ln w="12700">
            <a:solidFill>
              <a:srgbClr val="E3DFF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457200" y="1371600"/>
            <a:ext cx="365760" cy="3657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463040"/>
            <a:ext cx="182880" cy="18288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14400" y="1371600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Zombie Generation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57200" y="1737360"/>
            <a:ext cx="379476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Create unique zombies with user‑defined names. Batch create multiple zombies at once by providing comma‑separated names.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709160" y="1188720"/>
            <a:ext cx="4160520" cy="1280160"/>
          </a:xfrm>
          <a:prstGeom prst="roundRect">
            <a:avLst>
              <a:gd name="adj" fmla="val 7143"/>
            </a:avLst>
          </a:prstGeom>
          <a:solidFill>
            <a:srgbClr val="FFDDEE"/>
          </a:solidFill>
          <a:ln w="12700">
            <a:solidFill>
              <a:srgbClr val="FFDDEE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6"/>
          <p:cNvSpPr/>
          <p:nvPr/>
        </p:nvSpPr>
        <p:spPr>
          <a:xfrm>
            <a:off x="4892040" y="1371600"/>
            <a:ext cx="365760" cy="3657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480" y="1463040"/>
            <a:ext cx="182880" cy="18288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349240" y="1371600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Character Progression</a:t>
            </a:r>
            <a:endParaRPr lang="en-US" sz="1600" dirty="0"/>
          </a:p>
        </p:txBody>
      </p:sp>
      <p:sp>
        <p:nvSpPr>
          <p:cNvPr id="12" name="Text 8"/>
          <p:cNvSpPr/>
          <p:nvPr/>
        </p:nvSpPr>
        <p:spPr>
          <a:xfrm>
            <a:off x="4892040" y="1737360"/>
            <a:ext cx="379476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Level up your zombies by paying small transaction fees. Watch your characters evolve as you progress.</a:t>
            </a:r>
            <a:endParaRPr lang="en-US" sz="1200" dirty="0"/>
          </a:p>
        </p:txBody>
      </p:sp>
      <p:sp>
        <p:nvSpPr>
          <p:cNvPr id="13" name="Shape 9"/>
          <p:cNvSpPr/>
          <p:nvPr/>
        </p:nvSpPr>
        <p:spPr>
          <a:xfrm>
            <a:off x="274320" y="2651760"/>
            <a:ext cx="4160520" cy="1280160"/>
          </a:xfrm>
          <a:prstGeom prst="roundRect">
            <a:avLst>
              <a:gd name="adj" fmla="val 7143"/>
            </a:avLst>
          </a:prstGeom>
          <a:solidFill>
            <a:srgbClr val="D0FBFF"/>
          </a:solidFill>
          <a:ln w="12700">
            <a:solidFill>
              <a:srgbClr val="D0FBF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Shape 10"/>
          <p:cNvSpPr/>
          <p:nvPr/>
        </p:nvSpPr>
        <p:spPr>
          <a:xfrm>
            <a:off x="457200" y="2834640"/>
            <a:ext cx="365760" cy="3657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2926080"/>
            <a:ext cx="182880" cy="18288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14400" y="2834640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Collection Display</a:t>
            </a:r>
            <a:endParaRPr lang="en-US" sz="1600" dirty="0"/>
          </a:p>
        </p:txBody>
      </p:sp>
      <p:sp>
        <p:nvSpPr>
          <p:cNvPr id="17" name="Text 12"/>
          <p:cNvSpPr/>
          <p:nvPr/>
        </p:nvSpPr>
        <p:spPr>
          <a:xfrm>
            <a:off x="457200" y="3200400"/>
            <a:ext cx="379476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Browse your entire zombie collection and view detailed information about each character in your wallet.</a:t>
            </a:r>
            <a:endParaRPr lang="en-US" sz="1200" dirty="0"/>
          </a:p>
        </p:txBody>
      </p:sp>
      <p:sp>
        <p:nvSpPr>
          <p:cNvPr id="18" name="Shape 13"/>
          <p:cNvSpPr/>
          <p:nvPr/>
        </p:nvSpPr>
        <p:spPr>
          <a:xfrm>
            <a:off x="4709160" y="2651760"/>
            <a:ext cx="4160520" cy="1280160"/>
          </a:xfrm>
          <a:prstGeom prst="roundRect">
            <a:avLst>
              <a:gd name="adj" fmla="val 7143"/>
            </a:avLst>
          </a:prstGeom>
          <a:solidFill>
            <a:srgbClr val="E7FFE3"/>
          </a:solidFill>
          <a:ln w="12700">
            <a:solidFill>
              <a:srgbClr val="E7FFE3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Shape 14"/>
          <p:cNvSpPr/>
          <p:nvPr/>
        </p:nvSpPr>
        <p:spPr>
          <a:xfrm>
            <a:off x="4892040" y="2834640"/>
            <a:ext cx="365760" cy="3657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3480" y="2926080"/>
            <a:ext cx="182880" cy="18288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5349240" y="2834640"/>
            <a:ext cx="33375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Audio Controls</a:t>
            </a:r>
            <a:endParaRPr lang="en-US" sz="1600" dirty="0"/>
          </a:p>
        </p:txBody>
      </p:sp>
      <p:sp>
        <p:nvSpPr>
          <p:cNvPr id="22" name="Text 16"/>
          <p:cNvSpPr/>
          <p:nvPr/>
        </p:nvSpPr>
        <p:spPr>
          <a:xfrm>
            <a:off x="4892040" y="3200400"/>
            <a:ext cx="379476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/>
              <a:t>Automatically plays a themed soundtrack when the </a:t>
            </a:r>
            <a:r>
              <a:rPr lang="en-US" sz="1200" dirty="0" err="1"/>
              <a:t>DApp</a:t>
            </a:r>
            <a:r>
              <a:rPr lang="en-US" sz="1200" dirty="0"/>
              <a:t> launches</a:t>
            </a:r>
            <a:r>
              <a:rPr lang="en-US" sz="1200" dirty="0">
                <a:solidFill>
                  <a:srgbClr val="030A18"/>
                </a:solidFill>
              </a:rPr>
              <a:t>.</a:t>
            </a:r>
            <a:endParaRPr lang="en-US" sz="1200" dirty="0"/>
          </a:p>
        </p:txBody>
      </p:sp>
      <p:pic>
        <p:nvPicPr>
          <p:cNvPr id="23" name="Image 4" descr="/home/oai/share/cached_assets_used/abstract2.jpg"/>
          <p:cNvPicPr>
            <a:picLocks noChangeAspect="1"/>
          </p:cNvPicPr>
          <p:nvPr/>
        </p:nvPicPr>
        <p:blipFill>
          <a:blip r:embed="rId7"/>
          <a:srcRect t="48031" b="48031"/>
          <a:stretch/>
        </p:blipFill>
        <p:spPr>
          <a:xfrm>
            <a:off x="0" y="3931920"/>
            <a:ext cx="9144000" cy="640080"/>
          </a:xfrm>
          <a:prstGeom prst="rect">
            <a:avLst/>
          </a:prstGeom>
        </p:spPr>
      </p:pic>
      <p:sp>
        <p:nvSpPr>
          <p:cNvPr id="24" name="Shape 17"/>
          <p:cNvSpPr/>
          <p:nvPr/>
        </p:nvSpPr>
        <p:spPr>
          <a:xfrm>
            <a:off x="0" y="3931920"/>
            <a:ext cx="9144000" cy="640080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solidFill>
              <a:srgbClr val="FFFFFF">
                <a:alpha val="50000"/>
              </a:srgbClr>
            </a:solidFill>
            <a:prstDash val="solid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Enhancements &amp; Design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280160"/>
            <a:ext cx="4023360" cy="2560320"/>
          </a:xfrm>
          <a:prstGeom prst="roundRect">
            <a:avLst>
              <a:gd name="adj" fmla="val 3571"/>
            </a:avLst>
          </a:prstGeom>
          <a:solidFill>
            <a:srgbClr val="E3F2FD"/>
          </a:solidFill>
          <a:ln w="12700">
            <a:solidFill>
              <a:srgbClr val="E3F2FD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548640" y="1463040"/>
            <a:ext cx="365760" cy="3657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1554480"/>
            <a:ext cx="182880" cy="18288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05840" y="1463040"/>
            <a:ext cx="3200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Interface &amp; Personalization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548640" y="2011680"/>
            <a:ext cx="36576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Gradient buttons &amp; glow effects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Triangular action layout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Luminous title &amp; Press Gothic font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Custom artwork &amp; soundtrack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754880" y="1280160"/>
            <a:ext cx="4023360" cy="2560320"/>
          </a:xfrm>
          <a:prstGeom prst="roundRect">
            <a:avLst>
              <a:gd name="adj" fmla="val 3571"/>
            </a:avLst>
          </a:prstGeom>
          <a:solidFill>
            <a:srgbClr val="FFFDE7"/>
          </a:solidFill>
          <a:ln w="12700">
            <a:solidFill>
              <a:srgbClr val="FFFDE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6"/>
          <p:cNvSpPr/>
          <p:nvPr/>
        </p:nvSpPr>
        <p:spPr>
          <a:xfrm>
            <a:off x="4937760" y="1463040"/>
            <a:ext cx="365760" cy="3657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554480"/>
            <a:ext cx="182880" cy="18288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394960" y="1463040"/>
            <a:ext cx="3200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Dynamic Features &amp; UX</a:t>
            </a:r>
            <a:endParaRPr lang="en-US" sz="1600" dirty="0"/>
          </a:p>
        </p:txBody>
      </p:sp>
      <p:sp>
        <p:nvSpPr>
          <p:cNvPr id="12" name="Text 8"/>
          <p:cNvSpPr/>
          <p:nvPr/>
        </p:nvSpPr>
        <p:spPr>
          <a:xfrm>
            <a:off x="4937760" y="2011680"/>
            <a:ext cx="36576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Batch creation &amp; dynamic naming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Network detection &amp; status feedback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Real‑time transaction updates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Responsive &amp; mobile‑friendly layout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Setup Guide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594360" y="1417320"/>
            <a:ext cx="0" cy="2514600"/>
          </a:xfrm>
          <a:prstGeom prst="line">
            <a:avLst/>
          </a:prstGeom>
          <a:noFill/>
          <a:ln w="12700">
            <a:solidFill>
              <a:srgbClr val="B0B0B0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457200" y="1371600"/>
            <a:ext cx="274320" cy="274320"/>
          </a:xfrm>
          <a:prstGeom prst="ellipse">
            <a:avLst/>
          </a:prstGeom>
          <a:solidFill>
            <a:srgbClr val="E3DFFF"/>
          </a:solidFill>
          <a:ln w="12700">
            <a:solidFill>
              <a:srgbClr val="E3DFF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2" y="1421892"/>
            <a:ext cx="173736" cy="17373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22960" y="1325880"/>
            <a:ext cx="7772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Initialize Blockchain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822960" y="150876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Launch Ganache in quickstart mode to run a local test network.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57200" y="1874520"/>
            <a:ext cx="274320" cy="274320"/>
          </a:xfrm>
          <a:prstGeom prst="ellipse">
            <a:avLst/>
          </a:prstGeom>
          <a:solidFill>
            <a:srgbClr val="FFDDEE"/>
          </a:solidFill>
          <a:ln w="12700">
            <a:solidFill>
              <a:srgbClr val="FFDDEE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92" y="1924812"/>
            <a:ext cx="173736" cy="17373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2960" y="1828800"/>
            <a:ext cx="7772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Compile &amp; Deploy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822960" y="201168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Run `truffle compile` and `truffle migrate` to deploy your smart contracts.</a:t>
            </a:r>
            <a:endParaRPr lang="en-US" sz="1200" dirty="0"/>
          </a:p>
        </p:txBody>
      </p:sp>
      <p:sp>
        <p:nvSpPr>
          <p:cNvPr id="12" name="Shape 8"/>
          <p:cNvSpPr/>
          <p:nvPr/>
        </p:nvSpPr>
        <p:spPr>
          <a:xfrm>
            <a:off x="457200" y="2377440"/>
            <a:ext cx="274320" cy="274320"/>
          </a:xfrm>
          <a:prstGeom prst="ellipse">
            <a:avLst/>
          </a:prstGeom>
          <a:solidFill>
            <a:srgbClr val="D0FBFF"/>
          </a:solidFill>
          <a:ln w="12700">
            <a:solidFill>
              <a:srgbClr val="D0FBF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492" y="2427732"/>
            <a:ext cx="173736" cy="17373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22960" y="2331720"/>
            <a:ext cx="7772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Update Address</a:t>
            </a:r>
            <a:endParaRPr lang="en-US" sz="1600" dirty="0"/>
          </a:p>
        </p:txBody>
      </p:sp>
      <p:sp>
        <p:nvSpPr>
          <p:cNvPr id="15" name="Text 10"/>
          <p:cNvSpPr/>
          <p:nvPr/>
        </p:nvSpPr>
        <p:spPr>
          <a:xfrm>
            <a:off x="822960" y="251460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Copy the deployed contract address into your HTML front‑end.</a:t>
            </a:r>
            <a:endParaRPr lang="en-US" sz="1200" dirty="0"/>
          </a:p>
        </p:txBody>
      </p:sp>
      <p:sp>
        <p:nvSpPr>
          <p:cNvPr id="16" name="Shape 11"/>
          <p:cNvSpPr/>
          <p:nvPr/>
        </p:nvSpPr>
        <p:spPr>
          <a:xfrm>
            <a:off x="457200" y="2880360"/>
            <a:ext cx="274320" cy="274320"/>
          </a:xfrm>
          <a:prstGeom prst="ellipse">
            <a:avLst/>
          </a:prstGeom>
          <a:solidFill>
            <a:srgbClr val="E7FFE3"/>
          </a:solidFill>
          <a:ln w="12700">
            <a:solidFill>
              <a:srgbClr val="E7FFE3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492" y="2930652"/>
            <a:ext cx="173736" cy="173736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822960" y="2834640"/>
            <a:ext cx="7772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Configure MetaMask</a:t>
            </a:r>
            <a:endParaRPr lang="en-US" sz="1600" dirty="0"/>
          </a:p>
        </p:txBody>
      </p:sp>
      <p:sp>
        <p:nvSpPr>
          <p:cNvPr id="19" name="Text 13"/>
          <p:cNvSpPr/>
          <p:nvPr/>
        </p:nvSpPr>
        <p:spPr>
          <a:xfrm>
            <a:off x="822960" y="301752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Add a custom network (RPC 127.0.0.1:7545, Chain ID 1337) and select it.</a:t>
            </a:r>
            <a:endParaRPr lang="en-US" sz="1200" dirty="0"/>
          </a:p>
        </p:txBody>
      </p:sp>
      <p:sp>
        <p:nvSpPr>
          <p:cNvPr id="20" name="Shape 14"/>
          <p:cNvSpPr/>
          <p:nvPr/>
        </p:nvSpPr>
        <p:spPr>
          <a:xfrm>
            <a:off x="457200" y="3383280"/>
            <a:ext cx="274320" cy="274320"/>
          </a:xfrm>
          <a:prstGeom prst="ellipse">
            <a:avLst/>
          </a:prstGeom>
          <a:solidFill>
            <a:srgbClr val="FFFDE7"/>
          </a:solidFill>
          <a:ln w="12700">
            <a:solidFill>
              <a:srgbClr val="FFFDE7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492" y="3433572"/>
            <a:ext cx="173736" cy="173736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822960" y="3337560"/>
            <a:ext cx="7772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Import Account</a:t>
            </a:r>
            <a:endParaRPr lang="en-US" sz="1600" dirty="0"/>
          </a:p>
        </p:txBody>
      </p:sp>
      <p:sp>
        <p:nvSpPr>
          <p:cNvPr id="23" name="Text 16"/>
          <p:cNvSpPr/>
          <p:nvPr/>
        </p:nvSpPr>
        <p:spPr>
          <a:xfrm>
            <a:off x="822960" y="352044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Import a private key from Ganache into MetaMask to fund transactions.</a:t>
            </a:r>
            <a:endParaRPr lang="en-US" sz="1200" dirty="0"/>
          </a:p>
        </p:txBody>
      </p:sp>
      <p:sp>
        <p:nvSpPr>
          <p:cNvPr id="24" name="Shape 17"/>
          <p:cNvSpPr/>
          <p:nvPr/>
        </p:nvSpPr>
        <p:spPr>
          <a:xfrm>
            <a:off x="457200" y="3886200"/>
            <a:ext cx="274320" cy="274320"/>
          </a:xfrm>
          <a:prstGeom prst="ellipse">
            <a:avLst/>
          </a:prstGeom>
          <a:solidFill>
            <a:srgbClr val="F3E5F5"/>
          </a:solidFill>
          <a:ln w="12700">
            <a:solidFill>
              <a:srgbClr val="F3E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7492" y="3936492"/>
            <a:ext cx="173736" cy="173736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822960" y="3840480"/>
            <a:ext cx="77724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Launch &amp; Explore</a:t>
            </a:r>
            <a:endParaRPr lang="en-US" sz="1600" dirty="0"/>
          </a:p>
        </p:txBody>
      </p:sp>
      <p:sp>
        <p:nvSpPr>
          <p:cNvPr id="27" name="Text 19"/>
          <p:cNvSpPr/>
          <p:nvPr/>
        </p:nvSpPr>
        <p:spPr>
          <a:xfrm>
            <a:off x="822960" y="4023360"/>
            <a:ext cx="7772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Start your web server and interact with your zombie collection!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Technology Stack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274320" y="1280160"/>
            <a:ext cx="4023360" cy="1005840"/>
          </a:xfrm>
          <a:prstGeom prst="roundRect">
            <a:avLst>
              <a:gd name="adj" fmla="val 9091"/>
            </a:avLst>
          </a:prstGeom>
          <a:solidFill>
            <a:srgbClr val="E3DFFF"/>
          </a:solidFill>
          <a:ln w="12700">
            <a:solidFill>
              <a:srgbClr val="E3DFF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457200" y="1463040"/>
            <a:ext cx="365760" cy="3657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554480"/>
            <a:ext cx="182880" cy="18288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14400" y="1463040"/>
            <a:ext cx="33832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Smart Contracts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57200" y="1783080"/>
            <a:ext cx="393192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Solidity 0.8.11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572000" y="1280160"/>
            <a:ext cx="4023360" cy="1005840"/>
          </a:xfrm>
          <a:prstGeom prst="roundRect">
            <a:avLst>
              <a:gd name="adj" fmla="val 9091"/>
            </a:avLst>
          </a:prstGeom>
          <a:solidFill>
            <a:srgbClr val="FFDDEE"/>
          </a:solidFill>
          <a:ln w="12700">
            <a:solidFill>
              <a:srgbClr val="FFDDEE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6"/>
          <p:cNvSpPr/>
          <p:nvPr/>
        </p:nvSpPr>
        <p:spPr>
          <a:xfrm>
            <a:off x="4754880" y="1463040"/>
            <a:ext cx="365760" cy="3657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1554480"/>
            <a:ext cx="182880" cy="18288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212080" y="1463040"/>
            <a:ext cx="33832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Development</a:t>
            </a:r>
            <a:endParaRPr lang="en-US" sz="1600" dirty="0"/>
          </a:p>
        </p:txBody>
      </p:sp>
      <p:sp>
        <p:nvSpPr>
          <p:cNvPr id="12" name="Text 8"/>
          <p:cNvSpPr/>
          <p:nvPr/>
        </p:nvSpPr>
        <p:spPr>
          <a:xfrm>
            <a:off x="4754880" y="1783080"/>
            <a:ext cx="393192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Truffle v5.4.25, Ganache v2.5.4</a:t>
            </a:r>
            <a:endParaRPr lang="en-US" sz="1200" dirty="0"/>
          </a:p>
        </p:txBody>
      </p:sp>
      <p:sp>
        <p:nvSpPr>
          <p:cNvPr id="13" name="Shape 9"/>
          <p:cNvSpPr/>
          <p:nvPr/>
        </p:nvSpPr>
        <p:spPr>
          <a:xfrm>
            <a:off x="274320" y="2468880"/>
            <a:ext cx="4023360" cy="1005840"/>
          </a:xfrm>
          <a:prstGeom prst="roundRect">
            <a:avLst>
              <a:gd name="adj" fmla="val 9091"/>
            </a:avLst>
          </a:prstGeom>
          <a:solidFill>
            <a:srgbClr val="D0FBFF"/>
          </a:solidFill>
          <a:ln w="12700">
            <a:solidFill>
              <a:srgbClr val="D0FBFF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Shape 10"/>
          <p:cNvSpPr/>
          <p:nvPr/>
        </p:nvSpPr>
        <p:spPr>
          <a:xfrm>
            <a:off x="457200" y="2651760"/>
            <a:ext cx="365760" cy="3657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2743200"/>
            <a:ext cx="182880" cy="18288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14400" y="2651760"/>
            <a:ext cx="33832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Web Integration</a:t>
            </a:r>
            <a:endParaRPr lang="en-US" sz="1600" dirty="0"/>
          </a:p>
        </p:txBody>
      </p:sp>
      <p:sp>
        <p:nvSpPr>
          <p:cNvPr id="17" name="Text 12"/>
          <p:cNvSpPr/>
          <p:nvPr/>
        </p:nvSpPr>
        <p:spPr>
          <a:xfrm>
            <a:off x="457200" y="2971800"/>
            <a:ext cx="393192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Web3.js v1.2.7, HTML5/CSS3/JS, jQuery</a:t>
            </a:r>
            <a:endParaRPr lang="en-US" sz="1200" dirty="0"/>
          </a:p>
        </p:txBody>
      </p:sp>
      <p:sp>
        <p:nvSpPr>
          <p:cNvPr id="18" name="Shape 13"/>
          <p:cNvSpPr/>
          <p:nvPr/>
        </p:nvSpPr>
        <p:spPr>
          <a:xfrm>
            <a:off x="4572000" y="2468880"/>
            <a:ext cx="4023360" cy="1005840"/>
          </a:xfrm>
          <a:prstGeom prst="roundRect">
            <a:avLst>
              <a:gd name="adj" fmla="val 9091"/>
            </a:avLst>
          </a:prstGeom>
          <a:solidFill>
            <a:srgbClr val="E7FFE3"/>
          </a:solidFill>
          <a:ln w="12700">
            <a:solidFill>
              <a:srgbClr val="E7FFE3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Shape 14"/>
          <p:cNvSpPr/>
          <p:nvPr/>
        </p:nvSpPr>
        <p:spPr>
          <a:xfrm>
            <a:off x="4754880" y="2651760"/>
            <a:ext cx="365760" cy="3657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0"/>
            <a:ext cx="182880" cy="18288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5212080" y="2651760"/>
            <a:ext cx="33832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Wallet &amp; Node</a:t>
            </a:r>
            <a:endParaRPr lang="en-US" sz="1600" dirty="0"/>
          </a:p>
        </p:txBody>
      </p:sp>
      <p:sp>
        <p:nvSpPr>
          <p:cNvPr id="22" name="Text 16"/>
          <p:cNvSpPr/>
          <p:nvPr/>
        </p:nvSpPr>
        <p:spPr>
          <a:xfrm>
            <a:off x="4754880" y="2971800"/>
            <a:ext cx="393192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MetaMask, Node.js v14.16.0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19D0F-695D-4A12-D17A-1899B39EEC99}"/>
              </a:ext>
            </a:extLst>
          </p:cNvPr>
          <p:cNvSpPr txBox="1"/>
          <p:nvPr/>
        </p:nvSpPr>
        <p:spPr>
          <a:xfrm>
            <a:off x="904240" y="2063918"/>
            <a:ext cx="7335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1" dirty="0"/>
              <a:t>Thank You</a:t>
            </a:r>
            <a:endParaRPr lang="en-IN" sz="6000" b="1" i="1" dirty="0"/>
          </a:p>
        </p:txBody>
      </p:sp>
    </p:spTree>
    <p:extLst>
      <p:ext uri="{BB962C8B-B14F-4D97-AF65-F5344CB8AC3E}">
        <p14:creationId xmlns:p14="http://schemas.microsoft.com/office/powerpoint/2010/main" val="53698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291</Words>
  <Application>Microsoft Office PowerPoint</Application>
  <PresentationFormat>On-screen Show (16:9)</PresentationFormat>
  <Paragraphs>50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Parth Sheth</cp:lastModifiedBy>
  <cp:revision>5</cp:revision>
  <dcterms:created xsi:type="dcterms:W3CDTF">2025-10-18T06:02:15Z</dcterms:created>
  <dcterms:modified xsi:type="dcterms:W3CDTF">2025-10-19T05:49:27Z</dcterms:modified>
</cp:coreProperties>
</file>