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59" r:id="rId2"/>
    <p:sldId id="585" r:id="rId3"/>
    <p:sldId id="559" r:id="rId4"/>
    <p:sldId id="469" r:id="rId5"/>
    <p:sldId id="1174" r:id="rId6"/>
    <p:sldId id="1175" r:id="rId7"/>
    <p:sldId id="473" r:id="rId8"/>
    <p:sldId id="472" r:id="rId9"/>
    <p:sldId id="1439" r:id="rId10"/>
    <p:sldId id="1447" r:id="rId11"/>
    <p:sldId id="1448" r:id="rId12"/>
    <p:sldId id="1416" r:id="rId13"/>
    <p:sldId id="1417" r:id="rId14"/>
    <p:sldId id="1449" r:id="rId15"/>
    <p:sldId id="1386" r:id="rId16"/>
    <p:sldId id="1418" r:id="rId17"/>
    <p:sldId id="13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C1AD6E-3E29-15BE-FD2E-0D0CF727F3DE}" name="Bernard Yett" initials="BY" userId="56f23dbbb88feb6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F7F5F"/>
    <a:srgbClr val="008000"/>
    <a:srgbClr val="2A00FF"/>
    <a:srgbClr val="00C87D"/>
    <a:srgbClr val="8FCDF9"/>
    <a:srgbClr val="8A6C5F"/>
    <a:srgbClr val="B59F83"/>
    <a:srgbClr val="924F08"/>
    <a:srgbClr val="4DD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C74C0-1EEE-4F16-AD6C-C0B1B42C7177}" v="39" dt="2025-07-28T21:15:23.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autoAdjust="0"/>
    <p:restoredTop sz="78784"/>
  </p:normalViewPr>
  <p:slideViewPr>
    <p:cSldViewPr>
      <p:cViewPr varScale="1">
        <p:scale>
          <a:sx n="69" d="100"/>
          <a:sy n="69" d="100"/>
        </p:scale>
        <p:origin x="1494" y="-90"/>
      </p:cViewPr>
      <p:guideLst>
        <p:guide orient="horz" pos="2160"/>
        <p:guide pos="2880"/>
      </p:guideLst>
    </p:cSldViewPr>
  </p:slideViewPr>
  <p:outlineViewPr>
    <p:cViewPr>
      <p:scale>
        <a:sx n="33" d="100"/>
        <a:sy n="33" d="100"/>
      </p:scale>
      <p:origin x="0" y="-11976"/>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91" d="100"/>
          <a:sy n="91" d="100"/>
        </p:scale>
        <p:origin x="316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Yett" userId="a1203614-4747-4c23-b70c-bdb02f832ea8" providerId="ADAL" clId="{4C3BBC53-2F3C-4332-83E7-A845678202FA}"/>
    <pc:docChg chg="custSel delSld modSld">
      <pc:chgData name="Bernard Yett" userId="a1203614-4747-4c23-b70c-bdb02f832ea8" providerId="ADAL" clId="{4C3BBC53-2F3C-4332-83E7-A845678202FA}" dt="2024-09-24T16:58:12.853" v="96" actId="20577"/>
      <pc:docMkLst>
        <pc:docMk/>
      </pc:docMkLst>
      <pc:sldChg chg="del">
        <pc:chgData name="Bernard Yett" userId="a1203614-4747-4c23-b70c-bdb02f832ea8" providerId="ADAL" clId="{4C3BBC53-2F3C-4332-83E7-A845678202FA}" dt="2024-09-23T17:16:16.128" v="4" actId="47"/>
        <pc:sldMkLst>
          <pc:docMk/>
          <pc:sldMk cId="3346042609" sldId="458"/>
        </pc:sldMkLst>
      </pc:sldChg>
      <pc:sldChg chg="del">
        <pc:chgData name="Bernard Yett" userId="a1203614-4747-4c23-b70c-bdb02f832ea8" providerId="ADAL" clId="{4C3BBC53-2F3C-4332-83E7-A845678202FA}" dt="2024-09-23T17:16:24.543" v="5" actId="47"/>
        <pc:sldMkLst>
          <pc:docMk/>
          <pc:sldMk cId="2254262989" sldId="460"/>
        </pc:sldMkLst>
      </pc:sldChg>
      <pc:sldChg chg="modSp">
        <pc:chgData name="Bernard Yett" userId="a1203614-4747-4c23-b70c-bdb02f832ea8" providerId="ADAL" clId="{4C3BBC53-2F3C-4332-83E7-A845678202FA}" dt="2024-09-24T16:58:12.853" v="96" actId="20577"/>
        <pc:sldMkLst>
          <pc:docMk/>
          <pc:sldMk cId="1035257900" sldId="469"/>
        </pc:sldMkLst>
      </pc:sldChg>
      <pc:sldChg chg="modSp">
        <pc:chgData name="Bernard Yett" userId="a1203614-4747-4c23-b70c-bdb02f832ea8" providerId="ADAL" clId="{4C3BBC53-2F3C-4332-83E7-A845678202FA}" dt="2024-09-24T16:56:17.685" v="94" actId="20577"/>
        <pc:sldMkLst>
          <pc:docMk/>
          <pc:sldMk cId="2513153029" sldId="559"/>
        </pc:sldMkLst>
      </pc:sldChg>
      <pc:sldChg chg="modSp mod">
        <pc:chgData name="Bernard Yett" userId="a1203614-4747-4c23-b70c-bdb02f832ea8" providerId="ADAL" clId="{4C3BBC53-2F3C-4332-83E7-A845678202FA}" dt="2024-09-19T13:40:24.794" v="3" actId="20577"/>
        <pc:sldMkLst>
          <pc:docMk/>
          <pc:sldMk cId="458521592" sldId="1291"/>
        </pc:sldMkLst>
      </pc:sldChg>
      <pc:sldChg chg="modSp mod">
        <pc:chgData name="Bernard Yett" userId="a1203614-4747-4c23-b70c-bdb02f832ea8" providerId="ADAL" clId="{4C3BBC53-2F3C-4332-83E7-A845678202FA}" dt="2024-09-23T17:18:20.955" v="6" actId="20577"/>
        <pc:sldMkLst>
          <pc:docMk/>
          <pc:sldMk cId="1518818263" sldId="1414"/>
        </pc:sldMkLst>
      </pc:sldChg>
      <pc:sldChg chg="del">
        <pc:chgData name="Bernard Yett" userId="a1203614-4747-4c23-b70c-bdb02f832ea8" providerId="ADAL" clId="{4C3BBC53-2F3C-4332-83E7-A845678202FA}" dt="2024-09-19T13:40:02.113" v="0" actId="47"/>
        <pc:sldMkLst>
          <pc:docMk/>
          <pc:sldMk cId="1028117664" sldId="1415"/>
        </pc:sldMkLst>
      </pc:sldChg>
      <pc:sldChg chg="addSp delSp modSp mod modAnim">
        <pc:chgData name="Bernard Yett" userId="a1203614-4747-4c23-b70c-bdb02f832ea8" providerId="ADAL" clId="{4C3BBC53-2F3C-4332-83E7-A845678202FA}" dt="2024-09-23T17:20:31.487" v="92"/>
        <pc:sldMkLst>
          <pc:docMk/>
          <pc:sldMk cId="3335678526" sldId="1416"/>
        </pc:sldMkLst>
      </pc:sldChg>
      <pc:sldChg chg="modSp mod">
        <pc:chgData name="Bernard Yett" userId="a1203614-4747-4c23-b70c-bdb02f832ea8" providerId="ADAL" clId="{4C3BBC53-2F3C-4332-83E7-A845678202FA}" dt="2024-09-23T17:18:33.413" v="7" actId="20577"/>
        <pc:sldMkLst>
          <pc:docMk/>
          <pc:sldMk cId="2825473789" sldId="1417"/>
        </pc:sldMkLst>
      </pc:sldChg>
    </pc:docChg>
  </pc:docChgLst>
  <pc:docChgLst>
    <pc:chgData name="Bernard Yett" userId="a1203614-4747-4c23-b70c-bdb02f832ea8" providerId="ADAL" clId="{35BC74C0-1EEE-4F16-AD6C-C0B1B42C7177}"/>
    <pc:docChg chg="undo custSel addSld delSld modSld">
      <pc:chgData name="Bernard Yett" userId="a1203614-4747-4c23-b70c-bdb02f832ea8" providerId="ADAL" clId="{35BC74C0-1EEE-4F16-AD6C-C0B1B42C7177}" dt="2025-07-28T21:20:20.275" v="1960" actId="14100"/>
      <pc:docMkLst>
        <pc:docMk/>
      </pc:docMkLst>
      <pc:sldChg chg="addSp modSp">
        <pc:chgData name="Bernard Yett" userId="a1203614-4747-4c23-b70c-bdb02f832ea8" providerId="ADAL" clId="{35BC74C0-1EEE-4F16-AD6C-C0B1B42C7177}" dt="2025-07-28T21:08:31.098" v="1440"/>
        <pc:sldMkLst>
          <pc:docMk/>
          <pc:sldMk cId="3522849633" sldId="472"/>
        </pc:sldMkLst>
        <pc:picChg chg="add mod">
          <ac:chgData name="Bernard Yett" userId="a1203614-4747-4c23-b70c-bdb02f832ea8" providerId="ADAL" clId="{35BC74C0-1EEE-4F16-AD6C-C0B1B42C7177}" dt="2025-07-28T21:08:31.098" v="1440"/>
          <ac:picMkLst>
            <pc:docMk/>
            <pc:sldMk cId="3522849633" sldId="472"/>
            <ac:picMk id="2" creationId="{D96E82E6-23C9-DE96-3162-011458DD6B86}"/>
          </ac:picMkLst>
        </pc:picChg>
      </pc:sldChg>
      <pc:sldChg chg="del">
        <pc:chgData name="Bernard Yett" userId="a1203614-4747-4c23-b70c-bdb02f832ea8" providerId="ADAL" clId="{35BC74C0-1EEE-4F16-AD6C-C0B1B42C7177}" dt="2025-07-28T19:27:35.176" v="0" actId="47"/>
        <pc:sldMkLst>
          <pc:docMk/>
          <pc:sldMk cId="458521592" sldId="1291"/>
        </pc:sldMkLst>
      </pc:sldChg>
      <pc:sldChg chg="del">
        <pc:chgData name="Bernard Yett" userId="a1203614-4747-4c23-b70c-bdb02f832ea8" providerId="ADAL" clId="{35BC74C0-1EEE-4F16-AD6C-C0B1B42C7177}" dt="2025-07-28T19:28:36.848" v="1" actId="47"/>
        <pc:sldMkLst>
          <pc:docMk/>
          <pc:sldMk cId="3294296296" sldId="1381"/>
        </pc:sldMkLst>
      </pc:sldChg>
      <pc:sldChg chg="modSp add mod">
        <pc:chgData name="Bernard Yett" userId="a1203614-4747-4c23-b70c-bdb02f832ea8" providerId="ADAL" clId="{35BC74C0-1EEE-4F16-AD6C-C0B1B42C7177}" dt="2025-07-28T20:29:36.400" v="77" actId="20577"/>
        <pc:sldMkLst>
          <pc:docMk/>
          <pc:sldMk cId="1595310760" sldId="1385"/>
        </pc:sldMkLst>
        <pc:spChg chg="mod">
          <ac:chgData name="Bernard Yett" userId="a1203614-4747-4c23-b70c-bdb02f832ea8" providerId="ADAL" clId="{35BC74C0-1EEE-4F16-AD6C-C0B1B42C7177}" dt="2025-07-28T20:29:36.400" v="77" actId="20577"/>
          <ac:spMkLst>
            <pc:docMk/>
            <pc:sldMk cId="1595310760" sldId="1385"/>
            <ac:spMk id="3" creationId="{EFBB2FB3-DDF5-96E7-15CF-DF3147D89DA9}"/>
          </ac:spMkLst>
        </pc:spChg>
      </pc:sldChg>
      <pc:sldChg chg="addSp delSp modSp add mod">
        <pc:chgData name="Bernard Yett" userId="a1203614-4747-4c23-b70c-bdb02f832ea8" providerId="ADAL" clId="{35BC74C0-1EEE-4F16-AD6C-C0B1B42C7177}" dt="2025-07-28T21:09:01.995" v="1442" actId="20577"/>
        <pc:sldMkLst>
          <pc:docMk/>
          <pc:sldMk cId="2264743805" sldId="1386"/>
        </pc:sldMkLst>
        <pc:spChg chg="mod ord">
          <ac:chgData name="Bernard Yett" userId="a1203614-4747-4c23-b70c-bdb02f832ea8" providerId="ADAL" clId="{35BC74C0-1EEE-4F16-AD6C-C0B1B42C7177}" dt="2025-07-28T21:09:01.995" v="1442" actId="20577"/>
          <ac:spMkLst>
            <pc:docMk/>
            <pc:sldMk cId="2264743805" sldId="1386"/>
            <ac:spMk id="3" creationId="{5BF5D77E-5100-A066-2428-8EFFB45CFDF4}"/>
          </ac:spMkLst>
        </pc:spChg>
        <pc:picChg chg="add mod">
          <ac:chgData name="Bernard Yett" userId="a1203614-4747-4c23-b70c-bdb02f832ea8" providerId="ADAL" clId="{35BC74C0-1EEE-4F16-AD6C-C0B1B42C7177}" dt="2025-07-28T20:56:02.790" v="1259" actId="1076"/>
          <ac:picMkLst>
            <pc:docMk/>
            <pc:sldMk cId="2264743805" sldId="1386"/>
            <ac:picMk id="2" creationId="{5476ED28-35E1-FE62-69EC-B082CFD14B4F}"/>
          </ac:picMkLst>
        </pc:picChg>
        <pc:inkChg chg="add">
          <ac:chgData name="Bernard Yett" userId="a1203614-4747-4c23-b70c-bdb02f832ea8" providerId="ADAL" clId="{35BC74C0-1EEE-4F16-AD6C-C0B1B42C7177}" dt="2025-07-28T20:43:36.281" v="937" actId="9405"/>
          <ac:inkMkLst>
            <pc:docMk/>
            <pc:sldMk cId="2264743805" sldId="1386"/>
            <ac:inkMk id="4" creationId="{C4823F0B-029D-8393-4918-727EB1BEE43E}"/>
          </ac:inkMkLst>
        </pc:inkChg>
        <pc:inkChg chg="add">
          <ac:chgData name="Bernard Yett" userId="a1203614-4747-4c23-b70c-bdb02f832ea8" providerId="ADAL" clId="{35BC74C0-1EEE-4F16-AD6C-C0B1B42C7177}" dt="2025-07-28T20:43:41.534" v="938" actId="9405"/>
          <ac:inkMkLst>
            <pc:docMk/>
            <pc:sldMk cId="2264743805" sldId="1386"/>
            <ac:inkMk id="5" creationId="{1126357F-7EFE-5B30-9FF6-510B103AA181}"/>
          </ac:inkMkLst>
        </pc:inkChg>
        <pc:inkChg chg="add del">
          <ac:chgData name="Bernard Yett" userId="a1203614-4747-4c23-b70c-bdb02f832ea8" providerId="ADAL" clId="{35BC74C0-1EEE-4F16-AD6C-C0B1B42C7177}" dt="2025-07-28T20:43:50.080" v="940"/>
          <ac:inkMkLst>
            <pc:docMk/>
            <pc:sldMk cId="2264743805" sldId="1386"/>
            <ac:inkMk id="6" creationId="{41561106-E3C0-4563-91B0-5916BBB8D677}"/>
          </ac:inkMkLst>
        </pc:inkChg>
        <pc:inkChg chg="add">
          <ac:chgData name="Bernard Yett" userId="a1203614-4747-4c23-b70c-bdb02f832ea8" providerId="ADAL" clId="{35BC74C0-1EEE-4F16-AD6C-C0B1B42C7177}" dt="2025-07-28T20:43:50.080" v="940"/>
          <ac:inkMkLst>
            <pc:docMk/>
            <pc:sldMk cId="2264743805" sldId="1386"/>
            <ac:inkMk id="8" creationId="{D60AFEA2-2234-2A23-D50D-D90534F61B6A}"/>
          </ac:inkMkLst>
        </pc:inkChg>
        <pc:inkChg chg="add del">
          <ac:chgData name="Bernard Yett" userId="a1203614-4747-4c23-b70c-bdb02f832ea8" providerId="ADAL" clId="{35BC74C0-1EEE-4F16-AD6C-C0B1B42C7177}" dt="2025-07-28T20:43:54.639" v="942"/>
          <ac:inkMkLst>
            <pc:docMk/>
            <pc:sldMk cId="2264743805" sldId="1386"/>
            <ac:inkMk id="9" creationId="{AD07DB57-1EA2-ECAE-64DE-DFF42B078FB9}"/>
          </ac:inkMkLst>
        </pc:inkChg>
        <pc:inkChg chg="add">
          <ac:chgData name="Bernard Yett" userId="a1203614-4747-4c23-b70c-bdb02f832ea8" providerId="ADAL" clId="{35BC74C0-1EEE-4F16-AD6C-C0B1B42C7177}" dt="2025-07-28T20:43:54.639" v="942"/>
          <ac:inkMkLst>
            <pc:docMk/>
            <pc:sldMk cId="2264743805" sldId="1386"/>
            <ac:inkMk id="10" creationId="{2BE048FC-D381-66EC-75CE-B091BF5AE71E}"/>
          </ac:inkMkLst>
        </pc:inkChg>
        <pc:inkChg chg="add">
          <ac:chgData name="Bernard Yett" userId="a1203614-4747-4c23-b70c-bdb02f832ea8" providerId="ADAL" clId="{35BC74C0-1EEE-4F16-AD6C-C0B1B42C7177}" dt="2025-07-28T20:44:11.997" v="943" actId="9405"/>
          <ac:inkMkLst>
            <pc:docMk/>
            <pc:sldMk cId="2264743805" sldId="1386"/>
            <ac:inkMk id="11" creationId="{B1908F2F-377A-A680-AE01-FBD1EB3DE7AD}"/>
          </ac:inkMkLst>
        </pc:inkChg>
        <pc:inkChg chg="add del">
          <ac:chgData name="Bernard Yett" userId="a1203614-4747-4c23-b70c-bdb02f832ea8" providerId="ADAL" clId="{35BC74C0-1EEE-4F16-AD6C-C0B1B42C7177}" dt="2025-07-28T20:44:16.328" v="945"/>
          <ac:inkMkLst>
            <pc:docMk/>
            <pc:sldMk cId="2264743805" sldId="1386"/>
            <ac:inkMk id="12" creationId="{ADAB1BE3-E11E-5CC2-D2FA-A5D5CBF8167F}"/>
          </ac:inkMkLst>
        </pc:inkChg>
        <pc:inkChg chg="add mod">
          <ac:chgData name="Bernard Yett" userId="a1203614-4747-4c23-b70c-bdb02f832ea8" providerId="ADAL" clId="{35BC74C0-1EEE-4F16-AD6C-C0B1B42C7177}" dt="2025-07-28T20:44:19.644" v="946"/>
          <ac:inkMkLst>
            <pc:docMk/>
            <pc:sldMk cId="2264743805" sldId="1386"/>
            <ac:inkMk id="13" creationId="{40BF6CEB-4933-5D89-484E-936B4C2F3AE8}"/>
          </ac:inkMkLst>
        </pc:inkChg>
        <pc:inkChg chg="add">
          <ac:chgData name="Bernard Yett" userId="a1203614-4747-4c23-b70c-bdb02f832ea8" providerId="ADAL" clId="{35BC74C0-1EEE-4F16-AD6C-C0B1B42C7177}" dt="2025-07-28T20:44:23.748" v="947" actId="9405"/>
          <ac:inkMkLst>
            <pc:docMk/>
            <pc:sldMk cId="2264743805" sldId="1386"/>
            <ac:inkMk id="14" creationId="{50510A1E-8061-5FE4-FEDC-245E23F25E78}"/>
          </ac:inkMkLst>
        </pc:inkChg>
        <pc:inkChg chg="add del">
          <ac:chgData name="Bernard Yett" userId="a1203614-4747-4c23-b70c-bdb02f832ea8" providerId="ADAL" clId="{35BC74C0-1EEE-4F16-AD6C-C0B1B42C7177}" dt="2025-07-28T20:44:34.589" v="949" actId="9405"/>
          <ac:inkMkLst>
            <pc:docMk/>
            <pc:sldMk cId="2264743805" sldId="1386"/>
            <ac:inkMk id="15" creationId="{DF49884A-CD9D-0DE9-359B-77B2227F7D79}"/>
          </ac:inkMkLst>
        </pc:inkChg>
        <pc:inkChg chg="add">
          <ac:chgData name="Bernard Yett" userId="a1203614-4747-4c23-b70c-bdb02f832ea8" providerId="ADAL" clId="{35BC74C0-1EEE-4F16-AD6C-C0B1B42C7177}" dt="2025-07-28T20:44:36.712" v="950" actId="9405"/>
          <ac:inkMkLst>
            <pc:docMk/>
            <pc:sldMk cId="2264743805" sldId="1386"/>
            <ac:inkMk id="16" creationId="{2A733035-F97C-C23B-BC1A-4AA34ADC3384}"/>
          </ac:inkMkLst>
        </pc:inkChg>
        <pc:inkChg chg="add">
          <ac:chgData name="Bernard Yett" userId="a1203614-4747-4c23-b70c-bdb02f832ea8" providerId="ADAL" clId="{35BC74C0-1EEE-4F16-AD6C-C0B1B42C7177}" dt="2025-07-28T20:44:39.096" v="951" actId="9405"/>
          <ac:inkMkLst>
            <pc:docMk/>
            <pc:sldMk cId="2264743805" sldId="1386"/>
            <ac:inkMk id="17" creationId="{5A9EC687-054D-601E-9DE7-27689CEB1FF0}"/>
          </ac:inkMkLst>
        </pc:inkChg>
        <pc:inkChg chg="add">
          <ac:chgData name="Bernard Yett" userId="a1203614-4747-4c23-b70c-bdb02f832ea8" providerId="ADAL" clId="{35BC74C0-1EEE-4F16-AD6C-C0B1B42C7177}" dt="2025-07-28T20:44:41.302" v="952" actId="9405"/>
          <ac:inkMkLst>
            <pc:docMk/>
            <pc:sldMk cId="2264743805" sldId="1386"/>
            <ac:inkMk id="18" creationId="{291A9716-9581-496B-4116-EC1E9754201A}"/>
          </ac:inkMkLst>
        </pc:inkChg>
        <pc:inkChg chg="add">
          <ac:chgData name="Bernard Yett" userId="a1203614-4747-4c23-b70c-bdb02f832ea8" providerId="ADAL" clId="{35BC74C0-1EEE-4F16-AD6C-C0B1B42C7177}" dt="2025-07-28T20:44:44.910" v="953" actId="9405"/>
          <ac:inkMkLst>
            <pc:docMk/>
            <pc:sldMk cId="2264743805" sldId="1386"/>
            <ac:inkMk id="19" creationId="{F5F26ACC-CD7A-745D-A593-2B06A593E4DD}"/>
          </ac:inkMkLst>
        </pc:inkChg>
      </pc:sldChg>
      <pc:sldChg chg="del">
        <pc:chgData name="Bernard Yett" userId="a1203614-4747-4c23-b70c-bdb02f832ea8" providerId="ADAL" clId="{35BC74C0-1EEE-4F16-AD6C-C0B1B42C7177}" dt="2025-07-28T19:27:35.176" v="0" actId="47"/>
        <pc:sldMkLst>
          <pc:docMk/>
          <pc:sldMk cId="3611986961" sldId="1399"/>
        </pc:sldMkLst>
      </pc:sldChg>
      <pc:sldChg chg="del">
        <pc:chgData name="Bernard Yett" userId="a1203614-4747-4c23-b70c-bdb02f832ea8" providerId="ADAL" clId="{35BC74C0-1EEE-4F16-AD6C-C0B1B42C7177}" dt="2025-07-28T20:20:50.839" v="61" actId="47"/>
        <pc:sldMkLst>
          <pc:docMk/>
          <pc:sldMk cId="3326696878" sldId="1400"/>
        </pc:sldMkLst>
      </pc:sldChg>
      <pc:sldChg chg="del">
        <pc:chgData name="Bernard Yett" userId="a1203614-4747-4c23-b70c-bdb02f832ea8" providerId="ADAL" clId="{35BC74C0-1EEE-4F16-AD6C-C0B1B42C7177}" dt="2025-07-28T19:28:43.260" v="2" actId="47"/>
        <pc:sldMkLst>
          <pc:docMk/>
          <pc:sldMk cId="1831381309" sldId="1413"/>
        </pc:sldMkLst>
      </pc:sldChg>
      <pc:sldChg chg="del">
        <pc:chgData name="Bernard Yett" userId="a1203614-4747-4c23-b70c-bdb02f832ea8" providerId="ADAL" clId="{35BC74C0-1EEE-4F16-AD6C-C0B1B42C7177}" dt="2025-07-28T19:28:48.906" v="3" actId="47"/>
        <pc:sldMkLst>
          <pc:docMk/>
          <pc:sldMk cId="1518818263" sldId="1414"/>
        </pc:sldMkLst>
      </pc:sldChg>
      <pc:sldChg chg="addSp delSp modSp mod delAnim">
        <pc:chgData name="Bernard Yett" userId="a1203614-4747-4c23-b70c-bdb02f832ea8" providerId="ADAL" clId="{35BC74C0-1EEE-4F16-AD6C-C0B1B42C7177}" dt="2025-07-28T20:38:05.278" v="369" actId="20577"/>
        <pc:sldMkLst>
          <pc:docMk/>
          <pc:sldMk cId="3335678526" sldId="1416"/>
        </pc:sldMkLst>
        <pc:spChg chg="mod">
          <ac:chgData name="Bernard Yett" userId="a1203614-4747-4c23-b70c-bdb02f832ea8" providerId="ADAL" clId="{35BC74C0-1EEE-4F16-AD6C-C0B1B42C7177}" dt="2025-07-28T20:19:19.606" v="13" actId="20577"/>
          <ac:spMkLst>
            <pc:docMk/>
            <pc:sldMk cId="3335678526" sldId="1416"/>
            <ac:spMk id="2" creationId="{00000000-0000-0000-0000-000000000000}"/>
          </ac:spMkLst>
        </pc:spChg>
        <pc:spChg chg="del">
          <ac:chgData name="Bernard Yett" userId="a1203614-4747-4c23-b70c-bdb02f832ea8" providerId="ADAL" clId="{35BC74C0-1EEE-4F16-AD6C-C0B1B42C7177}" dt="2025-07-28T19:29:16.412" v="6" actId="478"/>
          <ac:spMkLst>
            <pc:docMk/>
            <pc:sldMk cId="3335678526" sldId="1416"/>
            <ac:spMk id="7" creationId="{D421739F-E7B2-AE02-BA3E-3DFDD43264BE}"/>
          </ac:spMkLst>
        </pc:spChg>
        <pc:spChg chg="del">
          <ac:chgData name="Bernard Yett" userId="a1203614-4747-4c23-b70c-bdb02f832ea8" providerId="ADAL" clId="{35BC74C0-1EEE-4F16-AD6C-C0B1B42C7177}" dt="2025-07-28T19:29:14.874" v="5" actId="478"/>
          <ac:spMkLst>
            <pc:docMk/>
            <pc:sldMk cId="3335678526" sldId="1416"/>
            <ac:spMk id="8" creationId="{931D16BF-050F-D43B-DD25-80C833179C28}"/>
          </ac:spMkLst>
        </pc:spChg>
        <pc:spChg chg="add mod">
          <ac:chgData name="Bernard Yett" userId="a1203614-4747-4c23-b70c-bdb02f832ea8" providerId="ADAL" clId="{35BC74C0-1EEE-4F16-AD6C-C0B1B42C7177}" dt="2025-07-28T20:38:05.278" v="369" actId="20577"/>
          <ac:spMkLst>
            <pc:docMk/>
            <pc:sldMk cId="3335678526" sldId="1416"/>
            <ac:spMk id="9" creationId="{2AB907B8-973A-AAD0-B1E1-E5A2EC884C62}"/>
          </ac:spMkLst>
        </pc:spChg>
        <pc:picChg chg="add mod">
          <ac:chgData name="Bernard Yett" userId="a1203614-4747-4c23-b70c-bdb02f832ea8" providerId="ADAL" clId="{35BC74C0-1EEE-4F16-AD6C-C0B1B42C7177}" dt="2025-07-28T20:30:41.004" v="79" actId="1076"/>
          <ac:picMkLst>
            <pc:docMk/>
            <pc:sldMk cId="3335678526" sldId="1416"/>
            <ac:picMk id="4" creationId="{0B216185-7AF2-5EED-2059-9FFAF9563F9A}"/>
          </ac:picMkLst>
        </pc:picChg>
        <pc:picChg chg="del">
          <ac:chgData name="Bernard Yett" userId="a1203614-4747-4c23-b70c-bdb02f832ea8" providerId="ADAL" clId="{35BC74C0-1EEE-4F16-AD6C-C0B1B42C7177}" dt="2025-07-28T19:29:17.045" v="7" actId="478"/>
          <ac:picMkLst>
            <pc:docMk/>
            <pc:sldMk cId="3335678526" sldId="1416"/>
            <ac:picMk id="5" creationId="{57FE8917-6529-BA89-568A-2EB39EFDA429}"/>
          </ac:picMkLst>
        </pc:picChg>
        <pc:picChg chg="del mod">
          <ac:chgData name="Bernard Yett" userId="a1203614-4747-4c23-b70c-bdb02f832ea8" providerId="ADAL" clId="{35BC74C0-1EEE-4F16-AD6C-C0B1B42C7177}" dt="2025-07-28T20:19:17.460" v="12" actId="478"/>
          <ac:picMkLst>
            <pc:docMk/>
            <pc:sldMk cId="3335678526" sldId="1416"/>
            <ac:picMk id="6" creationId="{E4F94304-8734-6D19-2038-2A3FA29CC8E0}"/>
          </ac:picMkLst>
        </pc:picChg>
        <pc:picChg chg="del">
          <ac:chgData name="Bernard Yett" userId="a1203614-4747-4c23-b70c-bdb02f832ea8" providerId="ADAL" clId="{35BC74C0-1EEE-4F16-AD6C-C0B1B42C7177}" dt="2025-07-28T19:29:13.080" v="4" actId="478"/>
          <ac:picMkLst>
            <pc:docMk/>
            <pc:sldMk cId="3335678526" sldId="1416"/>
            <ac:picMk id="10" creationId="{5EF1C087-E4DC-A7C3-146E-02419FE82C32}"/>
          </ac:picMkLst>
        </pc:picChg>
        <pc:picChg chg="del">
          <ac:chgData name="Bernard Yett" userId="a1203614-4747-4c23-b70c-bdb02f832ea8" providerId="ADAL" clId="{35BC74C0-1EEE-4F16-AD6C-C0B1B42C7177}" dt="2025-07-28T19:29:19.514" v="8" actId="478"/>
          <ac:picMkLst>
            <pc:docMk/>
            <pc:sldMk cId="3335678526" sldId="1416"/>
            <ac:picMk id="12" creationId="{21D9B108-BF04-278E-0949-D491CCF98AE4}"/>
          </ac:picMkLst>
        </pc:picChg>
        <pc:picChg chg="add del mod">
          <ac:chgData name="Bernard Yett" userId="a1203614-4747-4c23-b70c-bdb02f832ea8" providerId="ADAL" clId="{35BC74C0-1EEE-4F16-AD6C-C0B1B42C7177}" dt="2025-07-28T20:31:13.453" v="87" actId="22"/>
          <ac:picMkLst>
            <pc:docMk/>
            <pc:sldMk cId="3335678526" sldId="1416"/>
            <ac:picMk id="13" creationId="{CBA124FC-8A30-C43B-4AB3-E88E18CC6DCE}"/>
          </ac:picMkLst>
        </pc:picChg>
        <pc:picChg chg="add mod">
          <ac:chgData name="Bernard Yett" userId="a1203614-4747-4c23-b70c-bdb02f832ea8" providerId="ADAL" clId="{35BC74C0-1EEE-4F16-AD6C-C0B1B42C7177}" dt="2025-07-28T20:32:33.456" v="100" actId="1076"/>
          <ac:picMkLst>
            <pc:docMk/>
            <pc:sldMk cId="3335678526" sldId="1416"/>
            <ac:picMk id="19" creationId="{01E72E7A-7266-9D64-DB4F-C8359A625073}"/>
          </ac:picMkLst>
        </pc:picChg>
        <pc:picChg chg="add mod">
          <ac:chgData name="Bernard Yett" userId="a1203614-4747-4c23-b70c-bdb02f832ea8" providerId="ADAL" clId="{35BC74C0-1EEE-4F16-AD6C-C0B1B42C7177}" dt="2025-07-28T20:33:03.184" v="103" actId="1076"/>
          <ac:picMkLst>
            <pc:docMk/>
            <pc:sldMk cId="3335678526" sldId="1416"/>
            <ac:picMk id="21" creationId="{6F601F01-466D-1C1E-891F-E41DEB0F3428}"/>
          </ac:picMkLst>
        </pc:picChg>
        <pc:inkChg chg="add del">
          <ac:chgData name="Bernard Yett" userId="a1203614-4747-4c23-b70c-bdb02f832ea8" providerId="ADAL" clId="{35BC74C0-1EEE-4F16-AD6C-C0B1B42C7177}" dt="2025-07-28T20:31:27.750" v="89"/>
          <ac:inkMkLst>
            <pc:docMk/>
            <pc:sldMk cId="3335678526" sldId="1416"/>
            <ac:inkMk id="14" creationId="{98F032DD-DA1B-3AB4-72EB-CF940AAC3BDB}"/>
          </ac:inkMkLst>
        </pc:inkChg>
        <pc:inkChg chg="add mod">
          <ac:chgData name="Bernard Yett" userId="a1203614-4747-4c23-b70c-bdb02f832ea8" providerId="ADAL" clId="{35BC74C0-1EEE-4F16-AD6C-C0B1B42C7177}" dt="2025-07-28T20:31:29.915" v="91"/>
          <ac:inkMkLst>
            <pc:docMk/>
            <pc:sldMk cId="3335678526" sldId="1416"/>
            <ac:inkMk id="15" creationId="{733AF111-301E-805E-CD6B-CD79B9D107C0}"/>
          </ac:inkMkLst>
        </pc:inkChg>
        <pc:inkChg chg="add">
          <ac:chgData name="Bernard Yett" userId="a1203614-4747-4c23-b70c-bdb02f832ea8" providerId="ADAL" clId="{35BC74C0-1EEE-4F16-AD6C-C0B1B42C7177}" dt="2025-07-28T20:31:32.553" v="92" actId="9405"/>
          <ac:inkMkLst>
            <pc:docMk/>
            <pc:sldMk cId="3335678526" sldId="1416"/>
            <ac:inkMk id="16" creationId="{D35F6FBB-9D28-5E15-4591-5F5CB3358B3A}"/>
          </ac:inkMkLst>
        </pc:inkChg>
        <pc:inkChg chg="add">
          <ac:chgData name="Bernard Yett" userId="a1203614-4747-4c23-b70c-bdb02f832ea8" providerId="ADAL" clId="{35BC74C0-1EEE-4F16-AD6C-C0B1B42C7177}" dt="2025-07-28T20:31:47.746" v="93" actId="9405"/>
          <ac:inkMkLst>
            <pc:docMk/>
            <pc:sldMk cId="3335678526" sldId="1416"/>
            <ac:inkMk id="17" creationId="{D258AAF1-FE8A-3323-2166-748D83A0A6A2}"/>
          </ac:inkMkLst>
        </pc:inkChg>
      </pc:sldChg>
      <pc:sldChg chg="addSp delSp modSp add mod">
        <pc:chgData name="Bernard Yett" userId="a1203614-4747-4c23-b70c-bdb02f832ea8" providerId="ADAL" clId="{35BC74C0-1EEE-4F16-AD6C-C0B1B42C7177}" dt="2025-07-28T20:40:14.193" v="666" actId="20577"/>
        <pc:sldMkLst>
          <pc:docMk/>
          <pc:sldMk cId="1931141134" sldId="1417"/>
        </pc:sldMkLst>
        <pc:spChg chg="mod">
          <ac:chgData name="Bernard Yett" userId="a1203614-4747-4c23-b70c-bdb02f832ea8" providerId="ADAL" clId="{35BC74C0-1EEE-4F16-AD6C-C0B1B42C7177}" dt="2025-07-28T20:37:44.503" v="324" actId="20577"/>
          <ac:spMkLst>
            <pc:docMk/>
            <pc:sldMk cId="1931141134" sldId="1417"/>
            <ac:spMk id="2" creationId="{88B062A6-DAD7-FED6-A428-5770D7D4B7C7}"/>
          </ac:spMkLst>
        </pc:spChg>
        <pc:spChg chg="add del mod">
          <ac:chgData name="Bernard Yett" userId="a1203614-4747-4c23-b70c-bdb02f832ea8" providerId="ADAL" clId="{35BC74C0-1EEE-4F16-AD6C-C0B1B42C7177}" dt="2025-07-28T20:39:27.062" v="545" actId="478"/>
          <ac:spMkLst>
            <pc:docMk/>
            <pc:sldMk cId="1931141134" sldId="1417"/>
            <ac:spMk id="3" creationId="{B289511C-CB21-8E3E-7D41-3A0FCF0ECC97}"/>
          </ac:spMkLst>
        </pc:spChg>
        <pc:spChg chg="mod">
          <ac:chgData name="Bernard Yett" userId="a1203614-4747-4c23-b70c-bdb02f832ea8" providerId="ADAL" clId="{35BC74C0-1EEE-4F16-AD6C-C0B1B42C7177}" dt="2025-07-28T20:40:14.193" v="666" actId="20577"/>
          <ac:spMkLst>
            <pc:docMk/>
            <pc:sldMk cId="1931141134" sldId="1417"/>
            <ac:spMk id="9" creationId="{83610F15-4FA6-6777-8DFA-9B4525423412}"/>
          </ac:spMkLst>
        </pc:spChg>
        <pc:picChg chg="del">
          <ac:chgData name="Bernard Yett" userId="a1203614-4747-4c23-b70c-bdb02f832ea8" providerId="ADAL" clId="{35BC74C0-1EEE-4F16-AD6C-C0B1B42C7177}" dt="2025-07-28T20:37:36.779" v="309" actId="478"/>
          <ac:picMkLst>
            <pc:docMk/>
            <pc:sldMk cId="1931141134" sldId="1417"/>
            <ac:picMk id="4" creationId="{DDB063AC-B330-5CE3-3570-BB71FC191E1B}"/>
          </ac:picMkLst>
        </pc:picChg>
        <pc:picChg chg="del">
          <ac:chgData name="Bernard Yett" userId="a1203614-4747-4c23-b70c-bdb02f832ea8" providerId="ADAL" clId="{35BC74C0-1EEE-4F16-AD6C-C0B1B42C7177}" dt="2025-07-28T20:37:38.617" v="310" actId="478"/>
          <ac:picMkLst>
            <pc:docMk/>
            <pc:sldMk cId="1931141134" sldId="1417"/>
            <ac:picMk id="19" creationId="{0DA424EA-4954-B238-86B2-97A190D3F93B}"/>
          </ac:picMkLst>
        </pc:picChg>
        <pc:picChg chg="del">
          <ac:chgData name="Bernard Yett" userId="a1203614-4747-4c23-b70c-bdb02f832ea8" providerId="ADAL" clId="{35BC74C0-1EEE-4F16-AD6C-C0B1B42C7177}" dt="2025-07-28T20:37:39.217" v="311" actId="478"/>
          <ac:picMkLst>
            <pc:docMk/>
            <pc:sldMk cId="1931141134" sldId="1417"/>
            <ac:picMk id="21" creationId="{B68CBC16-03B4-4168-1EC0-F6C7AE251038}"/>
          </ac:picMkLst>
        </pc:picChg>
      </pc:sldChg>
      <pc:sldChg chg="del">
        <pc:chgData name="Bernard Yett" userId="a1203614-4747-4c23-b70c-bdb02f832ea8" providerId="ADAL" clId="{35BC74C0-1EEE-4F16-AD6C-C0B1B42C7177}" dt="2025-07-28T19:29:28.053" v="10" actId="47"/>
        <pc:sldMkLst>
          <pc:docMk/>
          <pc:sldMk cId="2825473789" sldId="1417"/>
        </pc:sldMkLst>
      </pc:sldChg>
      <pc:sldChg chg="addSp delSp modSp add mod">
        <pc:chgData name="Bernard Yett" userId="a1203614-4747-4c23-b70c-bdb02f832ea8" providerId="ADAL" clId="{35BC74C0-1EEE-4F16-AD6C-C0B1B42C7177}" dt="2025-07-28T20:55:16.516" v="1242" actId="9405"/>
        <pc:sldMkLst>
          <pc:docMk/>
          <pc:sldMk cId="3270933367" sldId="1418"/>
        </pc:sldMkLst>
        <pc:spChg chg="mod">
          <ac:chgData name="Bernard Yett" userId="a1203614-4747-4c23-b70c-bdb02f832ea8" providerId="ADAL" clId="{35BC74C0-1EEE-4F16-AD6C-C0B1B42C7177}" dt="2025-07-28T20:51:11.617" v="1203" actId="20577"/>
          <ac:spMkLst>
            <pc:docMk/>
            <pc:sldMk cId="3270933367" sldId="1418"/>
            <ac:spMk id="3" creationId="{99C7DDB7-AD2B-FAE7-CF9A-6BFFFF6A8B7A}"/>
          </ac:spMkLst>
        </pc:spChg>
        <pc:grpChg chg="mod">
          <ac:chgData name="Bernard Yett" userId="a1203614-4747-4c23-b70c-bdb02f832ea8" providerId="ADAL" clId="{35BC74C0-1EEE-4F16-AD6C-C0B1B42C7177}" dt="2025-07-28T20:54:51.585" v="1233"/>
          <ac:grpSpMkLst>
            <pc:docMk/>
            <pc:sldMk cId="3270933367" sldId="1418"/>
            <ac:grpSpMk id="28" creationId="{B46726A1-C0F5-FAD1-DFE8-1A8259E63F6D}"/>
          </ac:grpSpMkLst>
        </pc:grpChg>
        <pc:grpChg chg="mod">
          <ac:chgData name="Bernard Yett" userId="a1203614-4747-4c23-b70c-bdb02f832ea8" providerId="ADAL" clId="{35BC74C0-1EEE-4F16-AD6C-C0B1B42C7177}" dt="2025-07-28T20:54:58.605" v="1238"/>
          <ac:grpSpMkLst>
            <pc:docMk/>
            <pc:sldMk cId="3270933367" sldId="1418"/>
            <ac:grpSpMk id="33" creationId="{CBA7BE71-1A46-FF6F-82EE-60CEDB270725}"/>
          </ac:grpSpMkLst>
        </pc:grpChg>
        <pc:graphicFrameChg chg="add mod">
          <ac:chgData name="Bernard Yett" userId="a1203614-4747-4c23-b70c-bdb02f832ea8" providerId="ADAL" clId="{35BC74C0-1EEE-4F16-AD6C-C0B1B42C7177}" dt="2025-07-28T20:52:45.502" v="1210" actId="14100"/>
          <ac:graphicFrameMkLst>
            <pc:docMk/>
            <pc:sldMk cId="3270933367" sldId="1418"/>
            <ac:graphicFrameMk id="6" creationId="{7B97CC78-DC96-4EE4-F59E-A82B58C6469E}"/>
          </ac:graphicFrameMkLst>
        </pc:graphicFrameChg>
        <pc:graphicFrameChg chg="add mod">
          <ac:chgData name="Bernard Yett" userId="a1203614-4747-4c23-b70c-bdb02f832ea8" providerId="ADAL" clId="{35BC74C0-1EEE-4F16-AD6C-C0B1B42C7177}" dt="2025-07-28T20:52:27.495" v="1209" actId="14100"/>
          <ac:graphicFrameMkLst>
            <pc:docMk/>
            <pc:sldMk cId="3270933367" sldId="1418"/>
            <ac:graphicFrameMk id="9" creationId="{03864824-7589-1710-9755-5AE8218F491C}"/>
          </ac:graphicFrameMkLst>
        </pc:graphicFrameChg>
        <pc:picChg chg="del">
          <ac:chgData name="Bernard Yett" userId="a1203614-4747-4c23-b70c-bdb02f832ea8" providerId="ADAL" clId="{35BC74C0-1EEE-4F16-AD6C-C0B1B42C7177}" dt="2025-07-28T20:46:28.542" v="955" actId="478"/>
          <ac:picMkLst>
            <pc:docMk/>
            <pc:sldMk cId="3270933367" sldId="1418"/>
            <ac:picMk id="2" creationId="{0D6BA92C-FFD8-EFF2-205F-D795C1D1E98B}"/>
          </ac:picMkLst>
        </pc:picChg>
        <pc:picChg chg="add mod modCrop">
          <ac:chgData name="Bernard Yett" userId="a1203614-4747-4c23-b70c-bdb02f832ea8" providerId="ADAL" clId="{35BC74C0-1EEE-4F16-AD6C-C0B1B42C7177}" dt="2025-07-28T20:54:12.055" v="1222" actId="732"/>
          <ac:picMkLst>
            <pc:docMk/>
            <pc:sldMk cId="3270933367" sldId="1418"/>
            <ac:picMk id="12" creationId="{775E075F-6566-7F29-1162-0A699BD9808A}"/>
          </ac:picMkLst>
        </pc:picChg>
        <pc:inkChg chg="del">
          <ac:chgData name="Bernard Yett" userId="a1203614-4747-4c23-b70c-bdb02f832ea8" providerId="ADAL" clId="{35BC74C0-1EEE-4F16-AD6C-C0B1B42C7177}" dt="2025-07-28T20:46:28.542" v="955" actId="478"/>
          <ac:inkMkLst>
            <pc:docMk/>
            <pc:sldMk cId="3270933367" sldId="1418"/>
            <ac:inkMk id="4" creationId="{21752416-1234-92E2-4301-D24A542F4EF9}"/>
          </ac:inkMkLst>
        </pc:inkChg>
        <pc:inkChg chg="del">
          <ac:chgData name="Bernard Yett" userId="a1203614-4747-4c23-b70c-bdb02f832ea8" providerId="ADAL" clId="{35BC74C0-1EEE-4F16-AD6C-C0B1B42C7177}" dt="2025-07-28T20:46:28.542" v="955" actId="478"/>
          <ac:inkMkLst>
            <pc:docMk/>
            <pc:sldMk cId="3270933367" sldId="1418"/>
            <ac:inkMk id="8" creationId="{0D282BBA-D689-66C8-405A-271AD60CC16A}"/>
          </ac:inkMkLst>
        </pc:inkChg>
        <pc:inkChg chg="del">
          <ac:chgData name="Bernard Yett" userId="a1203614-4747-4c23-b70c-bdb02f832ea8" providerId="ADAL" clId="{35BC74C0-1EEE-4F16-AD6C-C0B1B42C7177}" dt="2025-07-28T20:46:28.542" v="955" actId="478"/>
          <ac:inkMkLst>
            <pc:docMk/>
            <pc:sldMk cId="3270933367" sldId="1418"/>
            <ac:inkMk id="10" creationId="{1E1BB00D-493B-C316-8B1C-A543D7685F84}"/>
          </ac:inkMkLst>
        </pc:inkChg>
        <pc:inkChg chg="del">
          <ac:chgData name="Bernard Yett" userId="a1203614-4747-4c23-b70c-bdb02f832ea8" providerId="ADAL" clId="{35BC74C0-1EEE-4F16-AD6C-C0B1B42C7177}" dt="2025-07-28T20:46:28.542" v="955" actId="478"/>
          <ac:inkMkLst>
            <pc:docMk/>
            <pc:sldMk cId="3270933367" sldId="1418"/>
            <ac:inkMk id="11" creationId="{634548DE-9298-0A03-5AC7-C90BE97CFE20}"/>
          </ac:inkMkLst>
        </pc:inkChg>
        <pc:inkChg chg="del">
          <ac:chgData name="Bernard Yett" userId="a1203614-4747-4c23-b70c-bdb02f832ea8" providerId="ADAL" clId="{35BC74C0-1EEE-4F16-AD6C-C0B1B42C7177}" dt="2025-07-28T20:46:28.542" v="955" actId="478"/>
          <ac:inkMkLst>
            <pc:docMk/>
            <pc:sldMk cId="3270933367" sldId="1418"/>
            <ac:inkMk id="13" creationId="{832422E4-E336-94C7-BC47-3CC7CE1BF12E}"/>
          </ac:inkMkLst>
        </pc:inkChg>
        <pc:inkChg chg="del">
          <ac:chgData name="Bernard Yett" userId="a1203614-4747-4c23-b70c-bdb02f832ea8" providerId="ADAL" clId="{35BC74C0-1EEE-4F16-AD6C-C0B1B42C7177}" dt="2025-07-28T20:46:28.542" v="955" actId="478"/>
          <ac:inkMkLst>
            <pc:docMk/>
            <pc:sldMk cId="3270933367" sldId="1418"/>
            <ac:inkMk id="14" creationId="{A97DA300-A379-CF70-8AF8-5D61822CA344}"/>
          </ac:inkMkLst>
        </pc:inkChg>
        <pc:inkChg chg="add del">
          <ac:chgData name="Bernard Yett" userId="a1203614-4747-4c23-b70c-bdb02f832ea8" providerId="ADAL" clId="{35BC74C0-1EEE-4F16-AD6C-C0B1B42C7177}" dt="2025-07-28T20:54:30.759" v="1224" actId="9405"/>
          <ac:inkMkLst>
            <pc:docMk/>
            <pc:sldMk cId="3270933367" sldId="1418"/>
            <ac:inkMk id="15" creationId="{A040CA06-5097-A07B-E79B-CA4CCAFA95C5}"/>
          </ac:inkMkLst>
        </pc:inkChg>
        <pc:inkChg chg="del">
          <ac:chgData name="Bernard Yett" userId="a1203614-4747-4c23-b70c-bdb02f832ea8" providerId="ADAL" clId="{35BC74C0-1EEE-4F16-AD6C-C0B1B42C7177}" dt="2025-07-28T20:46:28.542" v="955" actId="478"/>
          <ac:inkMkLst>
            <pc:docMk/>
            <pc:sldMk cId="3270933367" sldId="1418"/>
            <ac:inkMk id="16" creationId="{72CC5453-1440-FADE-EC1F-9D4A0A84FEB5}"/>
          </ac:inkMkLst>
        </pc:inkChg>
        <pc:inkChg chg="del">
          <ac:chgData name="Bernard Yett" userId="a1203614-4747-4c23-b70c-bdb02f832ea8" providerId="ADAL" clId="{35BC74C0-1EEE-4F16-AD6C-C0B1B42C7177}" dt="2025-07-28T20:46:28.542" v="955" actId="478"/>
          <ac:inkMkLst>
            <pc:docMk/>
            <pc:sldMk cId="3270933367" sldId="1418"/>
            <ac:inkMk id="18" creationId="{AD593DA7-9225-92FA-1CC5-18EBC1BF2DC1}"/>
          </ac:inkMkLst>
        </pc:inkChg>
        <pc:inkChg chg="del">
          <ac:chgData name="Bernard Yett" userId="a1203614-4747-4c23-b70c-bdb02f832ea8" providerId="ADAL" clId="{35BC74C0-1EEE-4F16-AD6C-C0B1B42C7177}" dt="2025-07-28T20:46:28.542" v="955" actId="478"/>
          <ac:inkMkLst>
            <pc:docMk/>
            <pc:sldMk cId="3270933367" sldId="1418"/>
            <ac:inkMk id="19" creationId="{35A5CC98-6FF3-DFB4-679C-84E1902A43FF}"/>
          </ac:inkMkLst>
        </pc:inkChg>
        <pc:inkChg chg="add del">
          <ac:chgData name="Bernard Yett" userId="a1203614-4747-4c23-b70c-bdb02f832ea8" providerId="ADAL" clId="{35BC74C0-1EEE-4F16-AD6C-C0B1B42C7177}" dt="2025-07-28T20:54:39.455" v="1226"/>
          <ac:inkMkLst>
            <pc:docMk/>
            <pc:sldMk cId="3270933367" sldId="1418"/>
            <ac:inkMk id="20" creationId="{D450DF76-29C5-297B-E28B-59A788AC6BD1}"/>
          </ac:inkMkLst>
        </pc:inkChg>
        <pc:inkChg chg="add">
          <ac:chgData name="Bernard Yett" userId="a1203614-4747-4c23-b70c-bdb02f832ea8" providerId="ADAL" clId="{35BC74C0-1EEE-4F16-AD6C-C0B1B42C7177}" dt="2025-07-28T20:54:39.455" v="1226"/>
          <ac:inkMkLst>
            <pc:docMk/>
            <pc:sldMk cId="3270933367" sldId="1418"/>
            <ac:inkMk id="21" creationId="{87A53D62-3B88-1F83-1F5F-A4C4294BEDE9}"/>
          </ac:inkMkLst>
        </pc:inkChg>
        <pc:inkChg chg="add">
          <ac:chgData name="Bernard Yett" userId="a1203614-4747-4c23-b70c-bdb02f832ea8" providerId="ADAL" clId="{35BC74C0-1EEE-4F16-AD6C-C0B1B42C7177}" dt="2025-07-28T20:54:42.144" v="1227" actId="9405"/>
          <ac:inkMkLst>
            <pc:docMk/>
            <pc:sldMk cId="3270933367" sldId="1418"/>
            <ac:inkMk id="22" creationId="{E44CF6CC-BBD3-83B2-642D-B47D7551899F}"/>
          </ac:inkMkLst>
        </pc:inkChg>
        <pc:inkChg chg="add del">
          <ac:chgData name="Bernard Yett" userId="a1203614-4747-4c23-b70c-bdb02f832ea8" providerId="ADAL" clId="{35BC74C0-1EEE-4F16-AD6C-C0B1B42C7177}" dt="2025-07-28T20:54:45.464" v="1229"/>
          <ac:inkMkLst>
            <pc:docMk/>
            <pc:sldMk cId="3270933367" sldId="1418"/>
            <ac:inkMk id="23" creationId="{196C1DCC-6D48-1AE6-9AAC-A42EAFA184C9}"/>
          </ac:inkMkLst>
        </pc:inkChg>
        <pc:inkChg chg="add">
          <ac:chgData name="Bernard Yett" userId="a1203614-4747-4c23-b70c-bdb02f832ea8" providerId="ADAL" clId="{35BC74C0-1EEE-4F16-AD6C-C0B1B42C7177}" dt="2025-07-28T20:54:45.464" v="1229"/>
          <ac:inkMkLst>
            <pc:docMk/>
            <pc:sldMk cId="3270933367" sldId="1418"/>
            <ac:inkMk id="24" creationId="{83D07A0A-33C1-10AB-A884-AE4408A4EA63}"/>
          </ac:inkMkLst>
        </pc:inkChg>
        <pc:inkChg chg="add">
          <ac:chgData name="Bernard Yett" userId="a1203614-4747-4c23-b70c-bdb02f832ea8" providerId="ADAL" clId="{35BC74C0-1EEE-4F16-AD6C-C0B1B42C7177}" dt="2025-07-28T20:54:47.327" v="1230" actId="9405"/>
          <ac:inkMkLst>
            <pc:docMk/>
            <pc:sldMk cId="3270933367" sldId="1418"/>
            <ac:inkMk id="25" creationId="{3600CD95-C41A-2665-79A9-BBFF6AD22B15}"/>
          </ac:inkMkLst>
        </pc:inkChg>
        <pc:inkChg chg="add mod">
          <ac:chgData name="Bernard Yett" userId="a1203614-4747-4c23-b70c-bdb02f832ea8" providerId="ADAL" clId="{35BC74C0-1EEE-4F16-AD6C-C0B1B42C7177}" dt="2025-07-28T20:54:51.585" v="1233"/>
          <ac:inkMkLst>
            <pc:docMk/>
            <pc:sldMk cId="3270933367" sldId="1418"/>
            <ac:inkMk id="26" creationId="{5F837EFF-FBDD-1A51-8C5B-3B9BC81C6241}"/>
          </ac:inkMkLst>
        </pc:inkChg>
        <pc:inkChg chg="add mod">
          <ac:chgData name="Bernard Yett" userId="a1203614-4747-4c23-b70c-bdb02f832ea8" providerId="ADAL" clId="{35BC74C0-1EEE-4F16-AD6C-C0B1B42C7177}" dt="2025-07-28T20:54:51.585" v="1233"/>
          <ac:inkMkLst>
            <pc:docMk/>
            <pc:sldMk cId="3270933367" sldId="1418"/>
            <ac:inkMk id="27" creationId="{AAC8C62A-2E75-F2A1-8F94-3E49F2540ABD}"/>
          </ac:inkMkLst>
        </pc:inkChg>
        <pc:inkChg chg="add mod">
          <ac:chgData name="Bernard Yett" userId="a1203614-4747-4c23-b70c-bdb02f832ea8" providerId="ADAL" clId="{35BC74C0-1EEE-4F16-AD6C-C0B1B42C7177}" dt="2025-07-28T20:54:58.605" v="1238"/>
          <ac:inkMkLst>
            <pc:docMk/>
            <pc:sldMk cId="3270933367" sldId="1418"/>
            <ac:inkMk id="29" creationId="{ABBA8629-4415-C3C1-582A-7361859E64AD}"/>
          </ac:inkMkLst>
        </pc:inkChg>
        <pc:inkChg chg="add mod">
          <ac:chgData name="Bernard Yett" userId="a1203614-4747-4c23-b70c-bdb02f832ea8" providerId="ADAL" clId="{35BC74C0-1EEE-4F16-AD6C-C0B1B42C7177}" dt="2025-07-28T20:54:58.605" v="1238"/>
          <ac:inkMkLst>
            <pc:docMk/>
            <pc:sldMk cId="3270933367" sldId="1418"/>
            <ac:inkMk id="30" creationId="{4C270062-F3E8-9F17-66DB-0147AE184FC0}"/>
          </ac:inkMkLst>
        </pc:inkChg>
        <pc:inkChg chg="add mod">
          <ac:chgData name="Bernard Yett" userId="a1203614-4747-4c23-b70c-bdb02f832ea8" providerId="ADAL" clId="{35BC74C0-1EEE-4F16-AD6C-C0B1B42C7177}" dt="2025-07-28T20:54:58.605" v="1238"/>
          <ac:inkMkLst>
            <pc:docMk/>
            <pc:sldMk cId="3270933367" sldId="1418"/>
            <ac:inkMk id="31" creationId="{2FDAB461-219A-0339-24C0-43AED7B72E27}"/>
          </ac:inkMkLst>
        </pc:inkChg>
        <pc:inkChg chg="add mod">
          <ac:chgData name="Bernard Yett" userId="a1203614-4747-4c23-b70c-bdb02f832ea8" providerId="ADAL" clId="{35BC74C0-1EEE-4F16-AD6C-C0B1B42C7177}" dt="2025-07-28T20:54:58.605" v="1238"/>
          <ac:inkMkLst>
            <pc:docMk/>
            <pc:sldMk cId="3270933367" sldId="1418"/>
            <ac:inkMk id="32" creationId="{A0A6F61F-3573-0E66-CEF8-0ED2FF5FDFC5}"/>
          </ac:inkMkLst>
        </pc:inkChg>
        <pc:inkChg chg="add">
          <ac:chgData name="Bernard Yett" userId="a1203614-4747-4c23-b70c-bdb02f832ea8" providerId="ADAL" clId="{35BC74C0-1EEE-4F16-AD6C-C0B1B42C7177}" dt="2025-07-28T20:55:09.883" v="1239" actId="9405"/>
          <ac:inkMkLst>
            <pc:docMk/>
            <pc:sldMk cId="3270933367" sldId="1418"/>
            <ac:inkMk id="34" creationId="{DCDF64B4-1DAE-5A68-0C2A-BFE54EBE7CC4}"/>
          </ac:inkMkLst>
        </pc:inkChg>
        <pc:inkChg chg="add">
          <ac:chgData name="Bernard Yett" userId="a1203614-4747-4c23-b70c-bdb02f832ea8" providerId="ADAL" clId="{35BC74C0-1EEE-4F16-AD6C-C0B1B42C7177}" dt="2025-07-28T20:55:12.228" v="1240" actId="9405"/>
          <ac:inkMkLst>
            <pc:docMk/>
            <pc:sldMk cId="3270933367" sldId="1418"/>
            <ac:inkMk id="35" creationId="{88FB5E07-0ABF-941B-D020-04E2055CEFFA}"/>
          </ac:inkMkLst>
        </pc:inkChg>
        <pc:inkChg chg="add">
          <ac:chgData name="Bernard Yett" userId="a1203614-4747-4c23-b70c-bdb02f832ea8" providerId="ADAL" clId="{35BC74C0-1EEE-4F16-AD6C-C0B1B42C7177}" dt="2025-07-28T20:55:14.534" v="1241" actId="9405"/>
          <ac:inkMkLst>
            <pc:docMk/>
            <pc:sldMk cId="3270933367" sldId="1418"/>
            <ac:inkMk id="36" creationId="{5133FAEA-6DE9-6935-64A8-ED9ECD374832}"/>
          </ac:inkMkLst>
        </pc:inkChg>
        <pc:inkChg chg="add">
          <ac:chgData name="Bernard Yett" userId="a1203614-4747-4c23-b70c-bdb02f832ea8" providerId="ADAL" clId="{35BC74C0-1EEE-4F16-AD6C-C0B1B42C7177}" dt="2025-07-28T20:55:16.516" v="1242" actId="9405"/>
          <ac:inkMkLst>
            <pc:docMk/>
            <pc:sldMk cId="3270933367" sldId="1418"/>
            <ac:inkMk id="37" creationId="{C62A8A1B-6393-C5CD-7CC3-3B0306B2CBDC}"/>
          </ac:inkMkLst>
        </pc:inkChg>
      </pc:sldChg>
      <pc:sldChg chg="del">
        <pc:chgData name="Bernard Yett" userId="a1203614-4747-4c23-b70c-bdb02f832ea8" providerId="ADAL" clId="{35BC74C0-1EEE-4F16-AD6C-C0B1B42C7177}" dt="2025-07-28T19:29:29.533" v="11" actId="47"/>
        <pc:sldMkLst>
          <pc:docMk/>
          <pc:sldMk cId="1932536391" sldId="1424"/>
        </pc:sldMkLst>
      </pc:sldChg>
      <pc:sldChg chg="modSp add mod">
        <pc:chgData name="Bernard Yett" userId="a1203614-4747-4c23-b70c-bdb02f832ea8" providerId="ADAL" clId="{35BC74C0-1EEE-4F16-AD6C-C0B1B42C7177}" dt="2025-07-28T21:09:20.600" v="1457" actId="20577"/>
        <pc:sldMkLst>
          <pc:docMk/>
          <pc:sldMk cId="1235545714" sldId="1439"/>
        </pc:sldMkLst>
        <pc:spChg chg="mod">
          <ac:chgData name="Bernard Yett" userId="a1203614-4747-4c23-b70c-bdb02f832ea8" providerId="ADAL" clId="{35BC74C0-1EEE-4F16-AD6C-C0B1B42C7177}" dt="2025-07-28T21:09:20.600" v="1457" actId="20577"/>
          <ac:spMkLst>
            <pc:docMk/>
            <pc:sldMk cId="1235545714" sldId="1439"/>
            <ac:spMk id="2" creationId="{00000000-0000-0000-0000-000000000000}"/>
          </ac:spMkLst>
        </pc:spChg>
      </pc:sldChg>
      <pc:sldChg chg="modSp add mod">
        <pc:chgData name="Bernard Yett" userId="a1203614-4747-4c23-b70c-bdb02f832ea8" providerId="ADAL" clId="{35BC74C0-1EEE-4F16-AD6C-C0B1B42C7177}" dt="2025-07-28T21:09:28.106" v="1472" actId="20577"/>
        <pc:sldMkLst>
          <pc:docMk/>
          <pc:sldMk cId="3170840752" sldId="1447"/>
        </pc:sldMkLst>
        <pc:spChg chg="mod">
          <ac:chgData name="Bernard Yett" userId="a1203614-4747-4c23-b70c-bdb02f832ea8" providerId="ADAL" clId="{35BC74C0-1EEE-4F16-AD6C-C0B1B42C7177}" dt="2025-07-28T21:09:28.106" v="1472" actId="20577"/>
          <ac:spMkLst>
            <pc:docMk/>
            <pc:sldMk cId="3170840752" sldId="1447"/>
            <ac:spMk id="2" creationId="{8B9C8CC9-E490-9800-1518-53A5FD45B21C}"/>
          </ac:spMkLst>
        </pc:spChg>
      </pc:sldChg>
      <pc:sldChg chg="addSp modSp add mod">
        <pc:chgData name="Bernard Yett" userId="a1203614-4747-4c23-b70c-bdb02f832ea8" providerId="ADAL" clId="{35BC74C0-1EEE-4F16-AD6C-C0B1B42C7177}" dt="2025-07-28T21:09:57.987" v="1476" actId="1076"/>
        <pc:sldMkLst>
          <pc:docMk/>
          <pc:sldMk cId="2463832900" sldId="1448"/>
        </pc:sldMkLst>
        <pc:picChg chg="add mod">
          <ac:chgData name="Bernard Yett" userId="a1203614-4747-4c23-b70c-bdb02f832ea8" providerId="ADAL" clId="{35BC74C0-1EEE-4F16-AD6C-C0B1B42C7177}" dt="2025-07-28T21:09:57.987" v="1476" actId="1076"/>
          <ac:picMkLst>
            <pc:docMk/>
            <pc:sldMk cId="2463832900" sldId="1448"/>
            <ac:picMk id="5" creationId="{16D60611-B15A-19B7-55EA-1028876954F9}"/>
          </ac:picMkLst>
        </pc:picChg>
      </pc:sldChg>
      <pc:sldChg chg="delSp modSp add mod">
        <pc:chgData name="Bernard Yett" userId="a1203614-4747-4c23-b70c-bdb02f832ea8" providerId="ADAL" clId="{35BC74C0-1EEE-4F16-AD6C-C0B1B42C7177}" dt="2025-07-28T21:20:20.275" v="1960" actId="14100"/>
        <pc:sldMkLst>
          <pc:docMk/>
          <pc:sldMk cId="4156342117" sldId="1449"/>
        </pc:sldMkLst>
        <pc:spChg chg="mod">
          <ac:chgData name="Bernard Yett" userId="a1203614-4747-4c23-b70c-bdb02f832ea8" providerId="ADAL" clId="{35BC74C0-1EEE-4F16-AD6C-C0B1B42C7177}" dt="2025-07-28T21:12:30.627" v="1497" actId="20577"/>
          <ac:spMkLst>
            <pc:docMk/>
            <pc:sldMk cId="4156342117" sldId="1449"/>
            <ac:spMk id="2" creationId="{4BB9EE53-B8CF-2A55-6C9B-F4A90B4CDD4D}"/>
          </ac:spMkLst>
        </pc:spChg>
        <pc:spChg chg="mod">
          <ac:chgData name="Bernard Yett" userId="a1203614-4747-4c23-b70c-bdb02f832ea8" providerId="ADAL" clId="{35BC74C0-1EEE-4F16-AD6C-C0B1B42C7177}" dt="2025-07-28T21:20:20.275" v="1960" actId="14100"/>
          <ac:spMkLst>
            <pc:docMk/>
            <pc:sldMk cId="4156342117" sldId="1449"/>
            <ac:spMk id="9" creationId="{6335BDD2-8878-38DB-9DEC-A0CE2B05B236}"/>
          </ac:spMkLst>
        </pc:spChg>
        <pc:picChg chg="del">
          <ac:chgData name="Bernard Yett" userId="a1203614-4747-4c23-b70c-bdb02f832ea8" providerId="ADAL" clId="{35BC74C0-1EEE-4F16-AD6C-C0B1B42C7177}" dt="2025-07-28T21:12:35.069" v="1498" actId="478"/>
          <ac:picMkLst>
            <pc:docMk/>
            <pc:sldMk cId="4156342117" sldId="1449"/>
            <ac:picMk id="4" creationId="{93CAE908-EBAA-B2AD-AF2C-6BE2C1563B49}"/>
          </ac:picMkLst>
        </pc:picChg>
        <pc:picChg chg="del">
          <ac:chgData name="Bernard Yett" userId="a1203614-4747-4c23-b70c-bdb02f832ea8" providerId="ADAL" clId="{35BC74C0-1EEE-4F16-AD6C-C0B1B42C7177}" dt="2025-07-28T21:12:36.064" v="1499" actId="478"/>
          <ac:picMkLst>
            <pc:docMk/>
            <pc:sldMk cId="4156342117" sldId="1449"/>
            <ac:picMk id="19" creationId="{ACFE0B11-FDD4-3763-70E3-755071DD7F72}"/>
          </ac:picMkLst>
        </pc:picChg>
        <pc:picChg chg="del">
          <ac:chgData name="Bernard Yett" userId="a1203614-4747-4c23-b70c-bdb02f832ea8" providerId="ADAL" clId="{35BC74C0-1EEE-4F16-AD6C-C0B1B42C7177}" dt="2025-07-28T21:12:38.336" v="1500" actId="478"/>
          <ac:picMkLst>
            <pc:docMk/>
            <pc:sldMk cId="4156342117" sldId="1449"/>
            <ac:picMk id="21" creationId="{BDE89697-A233-9C81-1500-11501E4DA9FA}"/>
          </ac:picMkLst>
        </pc:picChg>
      </pc:sldChg>
    </pc:docChg>
  </pc:docChgLst>
  <pc:docChgLst>
    <pc:chgData name="Bernard Yett" userId="a1203614-4747-4c23-b70c-bdb02f832ea8" providerId="ADAL" clId="{A95694B5-0C09-435A-9CB9-86AE3AC78F65}"/>
    <pc:docChg chg="delSld modSld delMainMaster">
      <pc:chgData name="Bernard Yett" userId="a1203614-4747-4c23-b70c-bdb02f832ea8" providerId="ADAL" clId="{A95694B5-0C09-435A-9CB9-86AE3AC78F65}" dt="2024-09-16T20:26:53.124" v="5" actId="20577"/>
      <pc:docMkLst>
        <pc:docMk/>
      </pc:docMkLst>
      <pc:sldChg chg="del">
        <pc:chgData name="Bernard Yett" userId="a1203614-4747-4c23-b70c-bdb02f832ea8" providerId="ADAL" clId="{A95694B5-0C09-435A-9CB9-86AE3AC78F65}" dt="2024-09-16T20:24:16.521" v="1" actId="47"/>
        <pc:sldMkLst>
          <pc:docMk/>
          <pc:sldMk cId="650393236" sldId="263"/>
        </pc:sldMkLst>
      </pc:sldChg>
      <pc:sldChg chg="del">
        <pc:chgData name="Bernard Yett" userId="a1203614-4747-4c23-b70c-bdb02f832ea8" providerId="ADAL" clId="{A95694B5-0C09-435A-9CB9-86AE3AC78F65}" dt="2024-09-16T20:24:16.521" v="1" actId="47"/>
        <pc:sldMkLst>
          <pc:docMk/>
          <pc:sldMk cId="2566649371" sldId="600"/>
        </pc:sldMkLst>
      </pc:sldChg>
      <pc:sldChg chg="modSp mod">
        <pc:chgData name="Bernard Yett" userId="a1203614-4747-4c23-b70c-bdb02f832ea8" providerId="ADAL" clId="{A95694B5-0C09-435A-9CB9-86AE3AC78F65}" dt="2024-09-16T20:24:09.322" v="0" actId="20577"/>
        <pc:sldMkLst>
          <pc:docMk/>
          <pc:sldMk cId="458521592" sldId="1291"/>
        </pc:sldMkLst>
      </pc:sldChg>
      <pc:sldChg chg="del">
        <pc:chgData name="Bernard Yett" userId="a1203614-4747-4c23-b70c-bdb02f832ea8" providerId="ADAL" clId="{A95694B5-0C09-435A-9CB9-86AE3AC78F65}" dt="2024-09-16T20:24:16.521" v="1" actId="47"/>
        <pc:sldMkLst>
          <pc:docMk/>
          <pc:sldMk cId="1049526032" sldId="1364"/>
        </pc:sldMkLst>
      </pc:sldChg>
      <pc:sldChg chg="del">
        <pc:chgData name="Bernard Yett" userId="a1203614-4747-4c23-b70c-bdb02f832ea8" providerId="ADAL" clId="{A95694B5-0C09-435A-9CB9-86AE3AC78F65}" dt="2024-09-16T20:24:16.521" v="1" actId="47"/>
        <pc:sldMkLst>
          <pc:docMk/>
          <pc:sldMk cId="3638885171" sldId="1382"/>
        </pc:sldMkLst>
      </pc:sldChg>
      <pc:sldChg chg="del">
        <pc:chgData name="Bernard Yett" userId="a1203614-4747-4c23-b70c-bdb02f832ea8" providerId="ADAL" clId="{A95694B5-0C09-435A-9CB9-86AE3AC78F65}" dt="2024-09-16T20:24:16.521" v="1" actId="47"/>
        <pc:sldMkLst>
          <pc:docMk/>
          <pc:sldMk cId="1477530992" sldId="1384"/>
        </pc:sldMkLst>
      </pc:sldChg>
      <pc:sldChg chg="del">
        <pc:chgData name="Bernard Yett" userId="a1203614-4747-4c23-b70c-bdb02f832ea8" providerId="ADAL" clId="{A95694B5-0C09-435A-9CB9-86AE3AC78F65}" dt="2024-09-16T20:24:16.521" v="1" actId="47"/>
        <pc:sldMkLst>
          <pc:docMk/>
          <pc:sldMk cId="2825372343" sldId="1397"/>
        </pc:sldMkLst>
      </pc:sldChg>
      <pc:sldChg chg="del">
        <pc:chgData name="Bernard Yett" userId="a1203614-4747-4c23-b70c-bdb02f832ea8" providerId="ADAL" clId="{A95694B5-0C09-435A-9CB9-86AE3AC78F65}" dt="2024-09-16T20:24:16.521" v="1" actId="47"/>
        <pc:sldMkLst>
          <pc:docMk/>
          <pc:sldMk cId="3858429561" sldId="1398"/>
        </pc:sldMkLst>
      </pc:sldChg>
      <pc:sldChg chg="del">
        <pc:chgData name="Bernard Yett" userId="a1203614-4747-4c23-b70c-bdb02f832ea8" providerId="ADAL" clId="{A95694B5-0C09-435A-9CB9-86AE3AC78F65}" dt="2024-09-16T20:24:16.521" v="1" actId="47"/>
        <pc:sldMkLst>
          <pc:docMk/>
          <pc:sldMk cId="2105913242" sldId="1419"/>
        </pc:sldMkLst>
      </pc:sldChg>
      <pc:sldChg chg="del">
        <pc:chgData name="Bernard Yett" userId="a1203614-4747-4c23-b70c-bdb02f832ea8" providerId="ADAL" clId="{A95694B5-0C09-435A-9CB9-86AE3AC78F65}" dt="2024-09-16T20:24:16.521" v="1" actId="47"/>
        <pc:sldMkLst>
          <pc:docMk/>
          <pc:sldMk cId="791930216" sldId="1420"/>
        </pc:sldMkLst>
      </pc:sldChg>
      <pc:sldChg chg="del">
        <pc:chgData name="Bernard Yett" userId="a1203614-4747-4c23-b70c-bdb02f832ea8" providerId="ADAL" clId="{A95694B5-0C09-435A-9CB9-86AE3AC78F65}" dt="2024-09-16T20:24:16.521" v="1" actId="47"/>
        <pc:sldMkLst>
          <pc:docMk/>
          <pc:sldMk cId="653992570" sldId="1421"/>
        </pc:sldMkLst>
      </pc:sldChg>
      <pc:sldChg chg="del">
        <pc:chgData name="Bernard Yett" userId="a1203614-4747-4c23-b70c-bdb02f832ea8" providerId="ADAL" clId="{A95694B5-0C09-435A-9CB9-86AE3AC78F65}" dt="2024-09-16T20:24:16.521" v="1" actId="47"/>
        <pc:sldMkLst>
          <pc:docMk/>
          <pc:sldMk cId="1826095053" sldId="1422"/>
        </pc:sldMkLst>
      </pc:sldChg>
      <pc:sldChg chg="del">
        <pc:chgData name="Bernard Yett" userId="a1203614-4747-4c23-b70c-bdb02f832ea8" providerId="ADAL" clId="{A95694B5-0C09-435A-9CB9-86AE3AC78F65}" dt="2024-09-16T20:24:16.521" v="1" actId="47"/>
        <pc:sldMkLst>
          <pc:docMk/>
          <pc:sldMk cId="2532808387" sldId="1423"/>
        </pc:sldMkLst>
      </pc:sldChg>
      <pc:sldChg chg="modSp mod">
        <pc:chgData name="Bernard Yett" userId="a1203614-4747-4c23-b70c-bdb02f832ea8" providerId="ADAL" clId="{A95694B5-0C09-435A-9CB9-86AE3AC78F65}" dt="2024-09-16T20:26:53.124" v="5" actId="20577"/>
        <pc:sldMkLst>
          <pc:docMk/>
          <pc:sldMk cId="1932536391" sldId="1424"/>
        </pc:sldMkLst>
      </pc:sldChg>
      <pc:sldMasterChg chg="del delSldLayout">
        <pc:chgData name="Bernard Yett" userId="a1203614-4747-4c23-b70c-bdb02f832ea8" providerId="ADAL" clId="{A95694B5-0C09-435A-9CB9-86AE3AC78F65}" dt="2024-09-16T20:24:16.521" v="1" actId="47"/>
        <pc:sldMasterMkLst>
          <pc:docMk/>
          <pc:sldMasterMk cId="1572130795" sldId="2147483656"/>
        </pc:sldMasterMkLst>
        <pc:sldLayoutChg chg="del">
          <pc:chgData name="Bernard Yett" userId="a1203614-4747-4c23-b70c-bdb02f832ea8" providerId="ADAL" clId="{A95694B5-0C09-435A-9CB9-86AE3AC78F65}" dt="2024-09-16T20:24:16.521" v="1" actId="47"/>
          <pc:sldLayoutMkLst>
            <pc:docMk/>
            <pc:sldMasterMk cId="1572130795" sldId="2147483656"/>
            <pc:sldLayoutMk cId="1717381845" sldId="2147483657"/>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95089543" sldId="2147483658"/>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2613627816" sldId="2147483659"/>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3233478602" sldId="2147483660"/>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4294112480" sldId="2147483661"/>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2245518717" sldId="2147483662"/>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853472514" sldId="2147483663"/>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549926014" sldId="2147483664"/>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1071873733" sldId="2147483665"/>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526444590" sldId="2147483666"/>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3297617394" sldId="2147483667"/>
          </pc:sldLayoutMkLst>
        </pc:sldLayoutChg>
        <pc:sldLayoutChg chg="del">
          <pc:chgData name="Bernard Yett" userId="a1203614-4747-4c23-b70c-bdb02f832ea8" providerId="ADAL" clId="{A95694B5-0C09-435A-9CB9-86AE3AC78F65}" dt="2024-09-16T20:24:16.521" v="1" actId="47"/>
          <pc:sldLayoutMkLst>
            <pc:docMk/>
            <pc:sldMasterMk cId="1572130795" sldId="2147483656"/>
            <pc:sldLayoutMk cId="2824697758" sldId="2147483668"/>
          </pc:sldLayoutMkLst>
        </pc:sldLayoutChg>
      </pc:sldMasterChg>
    </pc:docChg>
  </pc:docChgLst>
  <pc:docChgLst>
    <pc:chgData name="Bernard Yett" userId="a1203614-4747-4c23-b70c-bdb02f832ea8" providerId="ADAL" clId="{07A412A1-F7CB-43D3-943E-CC06475C2DFC}"/>
    <pc:docChg chg="undo custSel modSld">
      <pc:chgData name="Bernard Yett" userId="a1203614-4747-4c23-b70c-bdb02f832ea8" providerId="ADAL" clId="{07A412A1-F7CB-43D3-943E-CC06475C2DFC}" dt="2025-01-28T17:09:16.049" v="67" actId="20577"/>
      <pc:docMkLst>
        <pc:docMk/>
      </pc:docMkLst>
      <pc:sldChg chg="modSp mod">
        <pc:chgData name="Bernard Yett" userId="a1203614-4747-4c23-b70c-bdb02f832ea8" providerId="ADAL" clId="{07A412A1-F7CB-43D3-943E-CC06475C2DFC}" dt="2025-01-28T17:09:16.049" v="67" actId="20577"/>
        <pc:sldMkLst>
          <pc:docMk/>
          <pc:sldMk cId="1932536391" sldId="1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BE08D2-7F0B-4881-90EF-3439BF765A86}" type="datetimeFigureOut">
              <a:rPr lang="en-US" smtClean="0"/>
              <a:pPr/>
              <a:t>7/28/2025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087AAF-86E2-4D41-94B4-7A7C93A709DA}" type="slidenum">
              <a:rPr lang="en-US" smtClean="0"/>
              <a:pPr/>
              <a:t>‹#›</a:t>
            </a:fld>
            <a:endParaRPr lang="en-US"/>
          </a:p>
        </p:txBody>
      </p:sp>
    </p:spTree>
    <p:extLst>
      <p:ext uri="{BB962C8B-B14F-4D97-AF65-F5344CB8AC3E}">
        <p14:creationId xmlns:p14="http://schemas.microsoft.com/office/powerpoint/2010/main" val="8167232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27.748"/>
    </inkml:context>
    <inkml:brush xml:id="br0">
      <inkml:brushProperty name="width" value="0.05" units="cm"/>
      <inkml:brushProperty name="height" value="0.05" units="cm"/>
      <inkml:brushProperty name="color" value="#FFFFFF"/>
    </inkml:brush>
  </inkml:definitions>
  <inkml:trace contextRef="#ctx0" brushRef="#br0">0 0 24507,'71'117'0,"198"-117"0,-341-117 0,-196 117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3:36.280"/>
    </inkml:context>
    <inkml:brush xml:id="br0">
      <inkml:brushProperty name="width" value="0.05" units="cm"/>
      <inkml:brushProperty name="height" value="0.05" units="cm"/>
      <inkml:brushProperty name="color" value="#FFFFFF"/>
    </inkml:brush>
  </inkml:definitions>
  <inkml:trace contextRef="#ctx0" brushRef="#br0">1 0 24575,'6'0'0,"10"7"0,7 1 0,14 0 0,7-1 0,9-2 0,8-2 0,14-2 0,7 0 0,10-1 0,8-1 0,0 1 0,-10 0 0,-14-1 0,-13 1 0,-17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3:41.534"/>
    </inkml:context>
    <inkml:brush xml:id="br0">
      <inkml:brushProperty name="width" value="0.05" units="cm"/>
      <inkml:brushProperty name="height" value="0.05" units="cm"/>
      <inkml:brushProperty name="color" value="#FFFFFF"/>
    </inkml:brush>
  </inkml:definitions>
  <inkml:trace contextRef="#ctx0" brushRef="#br0">40 215 24575,'503'-24'0,"-254"12"0,-91 7 0,-141 4 0,0-1 0,0 0 0,0-1 0,31-10 0,-48 13 0,0 0 0,1 0 0,-1 0 0,0 0 0,0 0 0,0 0 0,1 0 0,-1 0 0,0 0 0,0 0 0,0 0 0,1 0 0,-1 0 0,0 0 0,0 0 0,0-1 0,1 1 0,-1 0 0,0 0 0,0 0 0,0 0 0,0 0 0,1 0 0,-1 0 0,0-1 0,0 1 0,0 0 0,0 0 0,0 0 0,0 0 0,1-1 0,-1 1 0,0 0 0,0 0 0,0 0 0,0-1 0,0 1 0,0 0 0,0 0 0,0 0 0,0-1 0,0 1 0,0 0 0,0 0 0,0 0 0,0-1 0,0 1 0,0 0 0,0 0 0,-13-5 0,-22 2 0,-66-1 0,-113-9 0,15-3 0,68 7 0,61 0 0,0-4 0,-83-26 0,68 4 0,144 46 0,0-3 0,0-2 0,114-4 0,-96-3 0,118 14 0,-54 12 0,-76-11 0,1-3 0,73 2 0,-18-12 0,0-4 0,134-22 0,-126 13 0,249 7 0,-241 7 0,-312 4 0,-306 49 0,400-45 0,0-4 0,-107-5 0,274 29 0,31-4 0,212 20 0,123-30 0,-420-17 0,-46 0 0,-52-1 0,-73 2-1365,92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3:50.080"/>
    </inkml:context>
    <inkml:brush xml:id="br0">
      <inkml:brushProperty name="width" value="0.35" units="cm"/>
      <inkml:brushProperty name="height" value="0.35" units="cm"/>
      <inkml:brushProperty name="color" value="#FFFFFF"/>
    </inkml:brush>
  </inkml:definitions>
  <inkml:trace contextRef="#ctx0" brushRef="#br0">0 115 24567,'2095'84'0,"-2612"-283"0,-1061 314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3:54.639"/>
    </inkml:context>
    <inkml:brush xml:id="br0">
      <inkml:brushProperty name="width" value="0.35" units="cm"/>
      <inkml:brushProperty name="height" value="0.35" units="cm"/>
      <inkml:brushProperty name="color" value="#FFFFFF"/>
    </inkml:brush>
  </inkml:definitions>
  <inkml:trace contextRef="#ctx0" brushRef="#br0">0 0 24404,'1732'38'0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11.995"/>
    </inkml:context>
    <inkml:brush xml:id="br0">
      <inkml:brushProperty name="width" value="0.35" units="cm"/>
      <inkml:brushProperty name="height" value="0.35" units="cm"/>
      <inkml:brushProperty name="color" value="#FFFFFF"/>
    </inkml:brush>
  </inkml:definitions>
  <inkml:trace contextRef="#ctx0" brushRef="#br0">13030 310 24575,'-890'36'0,"67"8"0,4-44 0,471-2 0,217 3 0,-133-4 0,191-6 0,-88-21 0,10 1 0,13 7 0,-1 6 0,-153 3 0,287 13 0,1 0 0,-1 1 0,0-1 0,0 1 0,0 0 0,0 0 0,1 0 0,-1 1 0,0-1 0,1 1 0,-1 0 0,1 1 0,0-1 0,-4 4 0,6-4 0,0 0 0,0 1 0,1-1 0,-1 0 0,1 1 0,0 0 0,0-1 0,0 1 0,0 0 0,0 0 0,0-1 0,1 1 0,-1 0 0,1 0 0,0 0 0,0 0 0,0 0 0,0-1 0,1 1 0,-1 0 0,1 0 0,0 0 0,-1 0 0,3 3 0,1 4 0,0-1 0,1 1 0,0-1 0,0 0 0,1 0 0,1-1 0,-1 0 0,1 0 0,0-1 0,1 1 0,0-1 0,0-1 0,1 0 0,15 9 0,12 5 0,0-2 0,60 20 0,-9-10 4,2-3-1,0-5 1,162 16-1,279-12-174,2098-97-616,-2531 64 1259,182 9 0,-234 8-472,-30 0 0,-15-8 0,0 1 0,-1-1 0,1 1 0,0-1 0,-1 1 0,1-1 0,-1 1 0,1-1 0,0 1 0,-1-1 0,1 1 0,-1-1 0,1 0 0,-1 1 0,1-1 0,-1 0 0,0 1 0,1-1 0,-1 0 0,1 0 0,-1 0 0,0 0 0,1 1 0,-1-1 0,1 0 0,-1 0 0,0 0 0,0 0 0,-240 41 0,106-21 0,-384 76 19,-260 40-865,332-91 745,-718-20 0,968-39 616,-218-45-1,398 53-514,41 4 0,238 1 0,322 41 0,330 2 0,-880-42 0,-65 0 0,-314-3 108,-828-19-1383,-151-30 1238,1016 29-3,52 3 244,44 21 885,-8 0-1144,189-3 56,0-1 0,0-2 1,0-1-1,-54-18 0,79 22-1,1 0 0,0 0 0,0-1 0,0 1 0,0-1 0,0-1 0,1 1 0,-8-7 0,10 8 0,1 1 0,0-1 0,0 0 0,0 1 0,0-1 0,0 0 0,0 0 0,0 0 0,1 0 0,-1 0 0,1 0 0,-1 0 0,1 0 0,0 0 0,0 0 0,0 0 0,0 0 0,0 0 0,0 0 0,1 0 0,-1 0 0,1 0 0,-1 0 0,1 0 0,0 0 0,-1 1 0,2-3 0,6-9 0,0 0 0,0 1 0,1 0 0,1 1 0,0 0 0,1 0 0,0 1 0,0 1 0,1 0 0,0 0 0,26-13 0,-5 5 0,1 1 0,1 2 0,58-16 0,43 1 0,157-14 0,-117 19 0,153-30 0,221-29 0,-389 82 0,-93 2 0,-230 5 0,0 7 0,-317 68 0,-264 162 0,716-232 0,1 0 0,0 2 0,1 1 0,0 1 0,1 1 0,1 1 0,0 2 0,-28 28 0,2 0 0,-3-3 0,-70 48 0,-49 39 0,170-131 0,1 0 0,-1 0 0,1 1 0,0-1 0,-1 0 0,1 0 0,-1 0 0,1 1 0,0-1 0,-1 0 0,1 0 0,0 1 0,-1-1 0,1 0 0,0 1 0,-1-1 0,1 0 0,0 1 0,0-1 0,-1 1 0,1-1 0,0 0 0,0 1 0,0-1 0,0 1 0,-1-1 0,1 1 0,0-1 0,0 0 0,0 1 0,0-1 0,0 1 0,0-1 0,0 1 0,0-1 0,0 1 0,1-1 0,-1 0 0,0 1 0,0-1 0,0 1 0,0-1 0,1 1 0,-1-1 0,0 0 0,0 1 0,1 0 0,35 6 0,206 0 0,-170-7 0,-68 0 0,1531-5-1314,-1351-1 1314,-94-4 0,-90 10 0,0 0 0,0 0 0,0 0 0,1 0 0,-1 0 0,0 0 0,0 0 0,0 0 0,1 0 0,-1 0 0,0 0 0,0 0 0,0 0 0,1 0 0,-1 0 0,0 0 0,0 0 0,0 0 0,0 0 0,1 0 0,-1-1 0,0 1 0,0 0 0,0 0 0,0 0 0,0 0 0,1 0 0,-1 0 0,0-1 0,0 1 0,0 0 0,0 0 0,0 0 0,0 0 0,0-1 0,0 1 0,1 0 0,-1 0 0,0 0 0,0 0 0,0-1 0,0 1 0,0 0 0,0 0 0,0 0 0,0-1 0,0 1 0,0 0 0,0 0 0,0 0 0,-1-1 0,1 1 0,0 0 0,0 0 0,0 0 0,0 0 0,0-1 0,0 1 0,-22-7 0,-54-5 0,-124-2 0,156 12 0,-1459-18 1013,1126 21-814,-49 19-87,-41-1-122,457-19 10,-1 0 0,1-1 0,-1 0 0,1-1 0,-1 0 0,-13-5 0,21 6 0,1 0 0,0 0 0,0 0 0,-1 0 0,1-1 0,0 1 0,0 0 0,0-1 0,0 0 0,1 1 0,-1-1 0,0 0 0,1 0 0,-1 0 0,1 0 0,0 0 0,-1 0 0,1 0 0,0-1 0,0 1 0,1 0 0,-1-1 0,0 1 0,1 0 0,-1-1 0,1 1 0,0-1 0,0 1 0,0-1 0,0 1 0,0-1 0,1 1 0,-1-1 0,2-2 0,1-5 0,1-1 0,0 1 0,0 1 0,1-1 0,0 1 0,1 0 0,0 0 0,1 0 0,12-12 0,10-8 0,37-29 0,-57 51 0,492-352 0,-464 335 0,1 1 0,1 2 0,75-29 0,-395 138 0,-270 96 0,455-149 0,0-3 0,-118 20 0,-163 32 0,-122 23 0,417-92 0,-142 29 0,157-24 0,61-15 0,19-3 0,51-5 0,-1-2 0,82-19 0,-25 4 0,1017-69-271,-4 113-396,-998-16 667,-128-8 0,39 5 0,-45-4 0,-5 0 0,-26 3 0,-1833 217 239,1829-216-239,-247 46 0,249-40 0,32-11 0,0 1 0,-1-1 0,1 0 0,0 0 0,0 0 0,0 0 0,0 0 0,-1 0 0,1 0 0,0 0 0,0 0 0,0 0 0,0 0 0,-1 0 0,1 1 0,0-1 0,0 0 0,0 0 0,0 0 0,0 0 0,0 0 0,-1 1 0,1-1 0,0 0 0,0 0 0,0 0 0,0 0 0,0 1 0,0-1 0,0 0 0,0 0 0,0 0 0,0 1 0,0-1 0,0 0 0,0 0 0,0 0 0,0 1 0,0-1 0,0 0 0,0 0 0,0 0 0,0 0 0,0 1 0,0-1 0,1 0 0,-1 0 0,0 0 0,0 0 0,0 1 0,0-1 0,0 0 0,0 0 0,0 0 0,1 0 0,-1 0 0,0 0 0,0 0 0,0 1 0,7 1 0,0-1 0,0 1 0,0-1 0,0-1 0,0 1 0,8-1 0,87-5 0,181-31 0,-268 34 0,318-54-164,749-157-1002,-15-62 1158,-941 238 8,178-78 0,-252 83 0,-51 32 0,-1 0 0,1 0 0,-1-1 0,0 1 0,1 0 0,-1 0 0,0-1 0,1 1 0,-1 0 0,0-1 0,0 1 0,1 0 0,-1-1 0,0 1 0,0 0 0,1-1 0,-1 1 0,0 0 0,0-1 0,0 1 0,0-1 0,0 1 0,0-1 0,0 1 0,0 0 0,1-1 0,-1 1 0,-1-1 0,1 1 0,0-1 0,0 0 0,-24-1 0,-39 11 8,1 3 1,-112 37-1,87-22 131,-231 74 1437,-30 9-1279,337-107-297,-64 15 0,70-17 0,-1 0 0,1 0 0,-1-1 0,0 0 0,1 0 0,-1 0 0,1-1 0,-1 0 0,0 0 0,-6-2 0,12 3 0,-1 0 0,1 0 0,0-1 0,0 1 0,-1 0 0,1 0 0,0 0 0,0 0 0,0 0 0,-1 0 0,1 0 0,0 0 0,0 0 0,-1-1 0,1 1 0,0 0 0,0 0 0,0 0 0,0-1 0,-1 1 0,1 0 0,0 0 0,0 0 0,0-1 0,0 1 0,0 0 0,0 0 0,0 0 0,0-1 0,-1 1 0,1 0 0,0 0 0,0-1 0,0 1 0,0 0 0,0 0 0,0-1 0,0 1 0,0 0 0,1 0 0,-1-1 0,0 1 0,0 0 0,0 0 0,0-1 0,0 1 0,0 0 0,0 0 0,0 0 0,1-1 0,-1 1 0,0 0 0,0 0 0,0 0 0,0 0 0,1-1 0,-1 1 0,0 0 0,1 0 0,8-8 0,1 2 0,0-1 0,1 1 0,0 0 0,17-6 0,9-4 0,132-62 0,118-61 0,-279 135 0,0-1 0,0 1 0,-1-2 0,0 1 0,12-12 0,-19 17 0,1-1 0,-1 1 0,0-1 0,1 1 0,-1-1 0,0 1 0,1-1 0,-1 1 0,0-1 0,0 0 0,0 1 0,0-1 0,1 1 0,-1-1 0,0 0 0,0 1 0,0-1 0,0 1 0,0-1 0,0 0 0,0 1 0,-1-1 0,1 1 0,0-1 0,0 1 0,0-1 0,-1 0 0,1 1 0,0-1 0,-1 1 0,1-1 0,0 1 0,-1-1 0,1 1 0,0 0 0,-1-1 0,1 1 0,-1-1 0,1 1 0,-1 0 0,1-1 0,-1 1 0,1 0 0,-1 0 0,1-1 0,-1 1 0,0 0 0,1 0 0,-1 0 0,1 0 0,-1 0 0,0 0 0,1 0 0,-1 0 0,0 0 0,-24-4 0,0 2 0,0 0 0,0 2 0,0 0 0,-34 6 0,6-2 0,-1640 125-996,1333-89 996,287-26 0,64-8 0,18-2 0,19 0 0,1-1 0,53-2 0,-33-1 0,1883-38 448,-1905 37-448,-13 0 0,-44 8 0,-279 58 2,-125 25-38,-796 111-139,-435 0 297,1018-151-249,618-48 127,9 0 0,0-1 0,0 0 0,-1-2 0,1 0 0,0-1 0,-36-9 0,55 10 0,-1 1 0,0-1 0,0 1 0,1-1 0,-1 0 0,0 0 0,1 0 0,-1 0 0,1 0 0,-1 0 0,1 0 0,-1 0 0,1-1 0,0 1 0,0 0 0,-1-1 0,1 1 0,0-1 0,0 0 0,0 1 0,1-1 0,-1 0 0,0-1 0,1 1 0,0-1 0,0 1 0,1 0 0,-1-1 0,1 1 0,0 0 0,-1-1 0,1 1 0,0 0 0,0 0 0,0 0 0,1 0 0,-1 0 0,0 0 0,1 0 0,0 1 0,-1-1 0,4-2 0,10-10 72,1 1 1,0 0 0,1 1-1,1 1 1,36-17-1,106-34 297,-134 53-411,287-85 42,15-5 0,-191 55 0,2 6 0,2 5 0,0 7 0,244-13 0,-326 37 0,227-20 0,-190 12 0,145 5 0,-326 21 0,-454 10 0,285-20 0,-1221 24 0,783 0 0,-36 19 0,693-47 0,0 2 0,-39 9 0,39-6 0,-67 5 0,-114 7 0,-8 0 0,15 0 0,-15 2 0,151-21 0,-155-3 0,216 2 0,-1-1 0,0-1 0,1 0 0,-16-6 0,26 8 0,0 0 0,0 0 0,0 0 0,0 0 0,0 0 0,0 0 0,0-1 0,0 1 0,0-1 0,1 1 0,-1-1 0,0 0 0,-1-2 0,3 3 0,-1 0 0,1 0 0,0-1 0,0 1 0,0 0 0,0 0 0,0 0 0,0 0 0,0 0 0,0 0 0,0 0 0,1 0 0,-1 0 0,0 0 0,1 0 0,-1 0 0,1 0 0,-1 0 0,1 0 0,-1 0 0,1 0 0,0 0 0,-1 1 0,1-1 0,0 0 0,0 0 0,0 1 0,-1-1 0,1 0 0,2 0 0,8-6 0,0 0 0,0 0 0,1 1 0,0 0 0,1 1 0,-1 1 0,23-5 0,105-15 0,-76 15 0,58-10 0,2 7 0,-1 4 0,1 6 0,0 6 0,161 24 0,255 22 0,-497-47 0,-1 1 0,1 2 0,-1 2 0,67 22 0,108 35 0,-70-22 0,392 82 0,-435-105 0,-90-17 0,9 1 0,-1 1 0,0 0 0,30 13 0,-51-17 0,0-1 0,1 1 0,-1 0 0,1-1 0,-1 1 0,0 0 0,0 0 0,1 0 0,-1 0 0,0 0 0,0 0 0,0 0 0,0 1 0,0-1 0,1 2 0,-2-2 0,0-1 0,0 1 0,0 0 0,0-1 0,0 1 0,0-1 0,0 1 0,0 0 0,0-1 0,0 1 0,0 0 0,-1-1 0,1 1 0,0-1 0,0 1 0,-1-1 0,1 1 0,0-1 0,-1 1 0,1-1 0,0 1 0,-1-1 0,1 1 0,-1-1 0,0 1 0,-3 2 0,-1 0 0,0 0 0,1-1 0,-1 0 0,0 0 0,0 0 0,-9 2 0,-59 8 0,0-2 0,-1-4 0,-91-4 0,93-1 0,-760-4 0,785 0 0,1-2 0,-1-2 0,-78-23 0,-2 0 0,97 24 0,-173-30 0,172 30 0,0-1 0,0-2 0,1-1 0,-30-15 0,33 13 0,0 1 0,-1 2 0,0 0 0,0 2 0,-36-4 0,-27 8 0,63 4 0,0-2 0,1-1 0,-1-1 0,-48-11 0,68 11 0,1 0 0,-1 0 0,0-1 0,1 0 0,0 0 0,0 0 0,0-1 0,0 0 0,1-1 0,0 1 0,0-1 0,0-1 0,1 1 0,0-1 0,0 0 0,0 0 0,1 0 0,0 0 0,1-1 0,-4-10 0,-11-36 0,-17-92 0,18 81 0,-3-14 0,19 73 0,0-1 0,0 1 0,1-1 0,0 1 0,1-1 0,-1 1 0,1-1 0,0 1 0,4-12 0,-3 15 0,0-1 0,0 1 0,1 0 0,-1-1 0,1 1 0,0 0 0,-1 0 0,1 1 0,0-1 0,1 1 0,-1-1 0,0 1 0,1 0 0,-1 0 0,1 0 0,0 1 0,0-1 0,-1 1 0,1 0 0,0 0 0,0 1 0,8-1 0,11-2 0,1 2 0,42 4 0,-37-1 0,1160 5 0,-680-10 0,-491 3 0,236-5 0,-198 0 0,0-2 0,81-20 0,-87 15 0,1 3 0,100-6 0,104 16 0,-108 1 0,525-2 0,-636 3 0,1 2 0,-1 1 0,65 20 0,-79-20 0,14 3 0,0-1 0,1-1 0,68 2 0,-889-11 0,765 1 0,0-1 0,0 0 0,0-2 0,1 0 0,0-1 0,0-1 0,-22-10 0,-13-4 0,32 14 0,0 1 0,0 0 0,-28 0 0,32 3 0,-1 0 0,1 0 0,0-2 0,0 0 0,0-1 0,-20-9 0,-38-19 0,-25-14 0,20 13 0,93 30 0,21 2 0,-24 1 0,293-33 0,-391 34 0,34-1 0,0 3 0,-85 12 0,47 0 0,-1-5 0,1-3 0,-124-9 0,54 0 0,39 1 0,-137 5 0,167 16 0,69-13 0,0-1 0,-30 3 0,-13-7-30,44-1-237,0 0 0,1 2 0,-1 1 0,-32 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16.328"/>
    </inkml:context>
    <inkml:brush xml:id="br0">
      <inkml:brushProperty name="width" value="0.35" units="cm"/>
      <inkml:brushProperty name="height" value="0.35" units="cm"/>
      <inkml:brushProperty name="color" value="#FFFFFF"/>
    </inkml:brush>
  </inkml:definitions>
  <inkml:trace contextRef="#ctx0" brushRef="#br0">2193 0 24489,'-2193'115'0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23.74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36.71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39.09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41.30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32.552"/>
    </inkml:context>
    <inkml:brush xml:id="br0">
      <inkml:brushProperty name="width" value="0.05" units="cm"/>
      <inkml:brushProperty name="height" value="0.05" units="cm"/>
      <inkml:brushProperty name="color" value="#FFFFFF"/>
    </inkml:brush>
  </inkml:definitions>
  <inkml:trace contextRef="#ctx0" brushRef="#br0">0 1 24575,'0'6'0,"7"3"0,8-1 0,8-1 0,7-3 0,5-1 0,3-1 0,-5 5 0,-1 2 0,-1-1 0,-4-1-8191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44:44.90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39.455"/>
    </inkml:context>
    <inkml:brush xml:id="br0">
      <inkml:brushProperty name="width" value="0.35" units="cm"/>
      <inkml:brushProperty name="height" value="0.35" units="cm"/>
      <inkml:brushProperty name="color" value="#FFFFFF"/>
    </inkml:brush>
  </inkml:definitions>
  <inkml:trace contextRef="#ctx0" brushRef="#br0">4157 424 24571,'-3734'-424'0,"3311"848"0,4580-424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42.143"/>
    </inkml:context>
    <inkml:brush xml:id="br0">
      <inkml:brushProperty name="width" value="0.35" units="cm"/>
      <inkml:brushProperty name="height" value="0.35" units="cm"/>
      <inkml:brushProperty name="color" value="#FFFFFF"/>
    </inkml:brush>
  </inkml:definitions>
  <inkml:trace contextRef="#ctx0" brushRef="#br0">1849 39 24575,'-1234'0'0,"1196"-2"0,-1-2 0,-43-9 0,40 5 0,-65-4 0,-199 13-1365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45.463"/>
    </inkml:context>
    <inkml:brush xml:id="br0">
      <inkml:brushProperty name="width" value="0.35" units="cm"/>
      <inkml:brushProperty name="height" value="0.35" units="cm"/>
      <inkml:brushProperty name="color" value="#FFFFFF"/>
    </inkml:brush>
  </inkml:definitions>
  <inkml:trace contextRef="#ctx0" brushRef="#br0">1424 39 24380,'-1424'-39'0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47.326"/>
    </inkml:context>
    <inkml:brush xml:id="br0">
      <inkml:brushProperty name="width" value="0.35" units="cm"/>
      <inkml:brushProperty name="height" value="0.35" units="cm"/>
      <inkml:brushProperty name="color" value="#FFFFFF"/>
    </inkml:brush>
  </inkml:definitions>
  <inkml:trace contextRef="#ctx0" brushRef="#br0">1117 92 24575,'-42'-2'0,"-80"-15"0,-16-1 0,94 16 0,5 1 0,1-2 0,-43-8 0,21 1 0,-1 3 0,0 3 0,-82 4 0,-69-3 0,136-11-1365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49.636"/>
    </inkml:context>
    <inkml:brush xml:id="br0">
      <inkml:brushProperty name="width" value="0.35" units="cm"/>
      <inkml:brushProperty name="height" value="0.35" units="cm"/>
      <inkml:brushProperty name="color" value="#FFFFFF"/>
    </inkml:brush>
  </inkml:definitions>
  <inkml:trace contextRef="#ctx0" brushRef="#br0">0 40 24575,'1981'0'0,"-1918"-3"0,80-14 0,-77 8 0,74-2 0,809 13-1365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50.680"/>
    </inkml:context>
    <inkml:brush xml:id="br0">
      <inkml:brushProperty name="width" value="0.35" units="cm"/>
      <inkml:brushProperty name="height" value="0.35" units="cm"/>
      <inkml:brushProperty name="color" value="#FFFFFF"/>
    </inkml:brush>
  </inkml:definitions>
  <inkml:trace contextRef="#ctx0" brushRef="#br0">0 1 24575,'7'0'0,"2"7"0,6 2 0,7-1 0,6-1 0,6 4 0,2 1 0,16-3 0,5-1 0,-1 3 0,4 7 0,-3 0 0,-3-3 0,-5-4 0,-5-3 0,-2-4 0,-2-3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53.695"/>
    </inkml:context>
    <inkml:brush xml:id="br0">
      <inkml:brushProperty name="width" value="0.35" units="cm"/>
      <inkml:brushProperty name="height" value="0.35" units="cm"/>
      <inkml:brushProperty name="color" value="#FFFFFF"/>
    </inkml:brush>
  </inkml:definitions>
  <inkml:trace contextRef="#ctx0" brushRef="#br0">1 2 24575,'155'-2'0,"130"3"0,-210 2 0,131 25 0,-114-10 0,0-4 0,0-4 0,111-3 0,1217-11 0,-780 6 0,-576 1 0,71 12 0,17 1 0,566-10 0,-403-8 0,661 2-1365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55.148"/>
    </inkml:context>
    <inkml:brush xml:id="br0">
      <inkml:brushProperty name="width" value="0.35" units="cm"/>
      <inkml:brushProperty name="height" value="0.35" units="cm"/>
      <inkml:brushProperty name="color" value="#FFFFFF"/>
    </inkml:brush>
  </inkml:definitions>
  <inkml:trace contextRef="#ctx0" brushRef="#br0">1 42 24575,'4'-3'0,"0"0"0,0 1 0,1 0 0,-1 0 0,1 0 0,0 0 0,0 1 0,-1-1 0,1 1 0,0 1 0,0-1 0,10 0 0,0 0 0,697-17 0,-492 21 0,959-3 0,-1164 0-273,-1 1 0,0 1 0,0 0 0,28 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56.248"/>
    </inkml:context>
    <inkml:brush xml:id="br0">
      <inkml:brushProperty name="width" value="0.35" units="cm"/>
      <inkml:brushProperty name="height" value="0.35" units="cm"/>
      <inkml:brushProperty name="color" value="#FFFFFF"/>
    </inkml:brush>
  </inkml:definitions>
  <inkml:trace contextRef="#ctx0" brushRef="#br0">0 80 24575,'279'2'0,"402"-11"0,-391-25 0,-182 17 0,197-4 0,-120 23-1365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47.745"/>
    </inkml:context>
    <inkml:brush xml:id="br0">
      <inkml:brushProperty name="width" value="0.05" units="cm"/>
      <inkml:brushProperty name="height" value="0.05" units="cm"/>
      <inkml:brushProperty name="color" value="#FFFFFF"/>
    </inkml:brush>
  </inkml:definitions>
  <inkml:trace contextRef="#ctx0" brushRef="#br0">197 1 24575,'1'12'0,"1"0"0,0 0 0,0 0 0,1 0 0,5 12 0,10 46 0,-13 189 0,-6-185 0,1-111 0,-3-125 0,2 145 0,-2 1 0,0-1 0,0 1 0,-1 0 0,-2 0 0,1 0 0,-2 1 0,-9-17 0,16 31 0,0 0 0,-1 0 0,1 0 0,0 1 0,-1-1 0,1 0 0,-1 1 0,1-1 0,-1 0 0,1 1 0,-1-1 0,0 0 0,1 1 0,-1-1 0,0 1 0,1-1 0,-1 1 0,0 0 0,0-1 0,1 1 0,-1 0 0,0-1 0,0 1 0,-1 0 0,-7 15 0,5 37 0,4-48 0,-1 37 0,-1 1 0,-2-1 0,-2 0 0,-21 72 0,27-112 0,-1 1 0,1 0 0,0-1 0,-1 1 0,0-1 0,1 1 0,-1-1 0,0 1 0,0-1 0,0 1 0,0-1 0,0 0 0,0 1 0,0-1 0,0 0 0,-1 0 0,1 0 0,0 0 0,-1 0 0,-2 1 0,3-2 0,0 0 0,0 0 0,-1 0 0,1 0 0,0-1 0,0 1 0,0 0 0,0-1 0,0 1 0,0-1 0,0 1 0,0-1 0,0 1 0,0-1 0,0 0 0,0 0 0,0 1 0,0-1 0,0 0 0,1 0 0,-2-2 0,-5-6 0,1-1 0,0 0 0,1-1 0,-6-15 0,3 1 0,0 0 0,2 0 0,2 0 0,0-1 0,-1-28 0,7-127 0,-1 557 0,-1-373 0,2 37 0,-2-39 0,-1 0 0,1 0 0,0 0 0,0 0 0,0 0 0,1 0 0,-1 0 0,0 0 0,0 0 0,0 0 0,1 0 0,-1 0 0,1 0 0,-1 0 0,1 0 0,-1 0 0,1 0 0,-1 0 0,1 0 0,0-1 0,0 1 0,-1 0 0,1 0 0,0-1 0,0 1 0,0 0 0,0-1 0,1 1 0,-1-2 0,1 0 0,-1 0 0,1-1 0,-1 1 0,0 0 0,1-1 0,-1 1 0,0-1 0,0 1 0,0-1 0,0 0 0,0 1 0,0-1 0,-1 0 0,1 0 0,-1 0 0,1-2 0,3-4 0,46-135 0,-34 95 0,-12 38 0,0 12 0,0 27 0,-3 43 0,0-31 0,-1-21 0,0 1 0,-1-1 0,0 0 0,-7 27 0,8-46 0,0 0 0,0 0 0,-1-1 0,1 1 0,0 0 0,0 0 0,-1 0 0,1 0 0,-1 0 0,1 0 0,0-1 0,-1 1 0,1 0 0,-1 0 0,0 0 0,1-1 0,-1 1 0,0 0 0,1-1 0,-2 1 0,-7-12 0,-1-38 0,10 47 0,-13-91 0,7 37 0,-3 1 0,-19-69 0,28 122 0,0 1 0,0 0 0,-1 0 0,1 0 0,0 0 0,0 0 0,-1 0 0,1 0 0,0 1 0,-1-1 0,1 0 0,-1 0 0,1 0 0,-1 0 0,0 0 0,1 1 0,-1-1 0,0 0 0,1 0 0,-1 1 0,0-1 0,0 0 0,0 1 0,-1-1 0,-5 21 0,2 41 0,4-40 0,0-14 0,1 0 0,-1 0 0,1 0 0,0 0 0,1 0 0,0 0 0,0 0 0,0 0 0,1 0 0,4 10 0,-6-17 0,0 1 0,1-1 0,-1 1 0,0-1 0,1 0 0,-1 1 0,0-1 0,1 0 0,-1 1 0,1-1 0,-1 0 0,0 1 0,1-1 0,-1 0 0,1 0 0,-1 0 0,1 1 0,-1-1 0,1 0 0,-1 0 0,1 0 0,-1 0 0,1 0 0,-1 0 0,1 0 0,-1 0 0,1 0 0,0 0 0,-1 0 0,1 0 0,-1 0 0,1-1 0,0 1 0,18-16 0,7-24 0,-11 4 0,-12 28 0,0 0 0,0 0 0,1 0 0,0 0 0,8-10 0,-19 68 0,2-24 0,4-16 0,0-1 0,-1 1 0,-1-1 0,0 0 0,-4 10 0,0-60 0,5 3 0,0 18 0,2 0 0,0 0 0,1 0 0,4-26 0,-4 42 0,0 0 0,0 0 0,0 0 0,0 0 0,1 1 0,-1-1 0,1 0 0,0 1 0,0-1 0,1 1 0,-1 0 0,1-1 0,0 1 0,-1 0 0,1 1 0,1-1 0,-1 0 0,0 1 0,1 0 0,-1 0 0,1 0 0,-1 0 0,1 0 0,0 1 0,0 0 0,5-2 0,47 0 0,-55 3 0,0 0 0,0 0 0,0 0 0,0 0 0,0 1 0,0-1 0,0 0 0,0 1 0,0-1 0,0 0 0,0 1 0,0-1 0,-1 1 0,1 0 0,0-1 0,0 1 0,0 0 0,0-1 0,0 2 0,-1-1 0,0 0 0,0 0 0,0 0 0,0 0 0,0 0 0,0 0 0,0 0 0,-1 0 0,1 0 0,0 0 0,-1 0 0,1 0 0,-1 0 0,1 0 0,-1 0 0,1-1 0,-1 1 0,1 0 0,-1 0 0,0-1 0,0 1 0,1 0 0,-1-1 0,0 1 0,-1 0 0,-9 7 0,-1 0 0,-1-1 0,1 0 0,-1-1 0,0 0 0,0-1 0,-23 5 0,4 0 0,0 0-1365,3-3-5461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4:58.069"/>
    </inkml:context>
    <inkml:brush xml:id="br0">
      <inkml:brushProperty name="width" value="0.35" units="cm"/>
      <inkml:brushProperty name="height" value="0.35" units="cm"/>
      <inkml:brushProperty name="color" value="#FFFFFF"/>
    </inkml:brush>
  </inkml:definitions>
  <inkml:trace contextRef="#ctx0" brushRef="#br0">1 81 24575,'359'-19'0,"-51"1"0,-122 15 0,374-19 0,235 4 0,-513 21 0,810-3-1365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5:09.882"/>
    </inkml:context>
    <inkml:brush xml:id="br0">
      <inkml:brushProperty name="width" value="0.035" units="cm"/>
      <inkml:brushProperty name="height" value="0.035" units="cm"/>
    </inkml:brush>
  </inkml:definitions>
  <inkml:trace contextRef="#ctx0" brushRef="#br0">0 35 24575,'7'0'0,"8"0"0,9 0 0,6 0 0,5 0 0,3-7 0,1-1 0,-12 0 0,-17 1 0,-17 2 0,-8 9 0,-7 3 0,0 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5:12.226"/>
    </inkml:context>
    <inkml:brush xml:id="br0">
      <inkml:brushProperty name="width" value="0.035" units="cm"/>
      <inkml:brushProperty name="height" value="0.035" units="cm"/>
    </inkml:brush>
  </inkml:definitions>
  <inkml:trace contextRef="#ctx0" brushRef="#br0">0 0 24575,'7'0'0,"8"0"0,9 0 0,6 0 0,-2 7 0,1 1 0,3 7 0,1 1 0,9-3 0,4-3 0,0-4 0,-1-2 0,-7-3-8191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5:14.533"/>
    </inkml:context>
    <inkml:brush xml:id="br0">
      <inkml:brushProperty name="width" value="0.035" units="cm"/>
      <inkml:brushProperty name="height" value="0.035" units="cm"/>
    </inkml:brush>
  </inkml:definitions>
  <inkml:trace contextRef="#ctx0" brushRef="#br0">1 0 24575,'6'0'0,"10"0"0,7 0 0,7 0 0,6 0 0,2 0 0,-5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55:16.515"/>
    </inkml:context>
    <inkml:brush xml:id="br0">
      <inkml:brushProperty name="width" value="0.035" units="cm"/>
      <inkml:brushProperty name="height" value="0.035" units="cm"/>
    </inkml:brush>
  </inkml:definitions>
  <inkml:trace contextRef="#ctx0" brushRef="#br0">1 41 24575,'0'-7'0,"6"-2"0,9 1 0,9 1 0,6 2 0,5 2 0,-4 1-8191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27.748"/>
    </inkml:context>
    <inkml:brush xml:id="br0">
      <inkml:brushProperty name="width" value="0.05" units="cm"/>
      <inkml:brushProperty name="height" value="0.05" units="cm"/>
      <inkml:brushProperty name="color" value="#FFFFFF"/>
    </inkml:brush>
  </inkml:definitions>
  <inkml:trace contextRef="#ctx0" brushRef="#br0">0 0 24507,'71'117'0,"198"-117"0,-341-117 0,-196 117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32.552"/>
    </inkml:context>
    <inkml:brush xml:id="br0">
      <inkml:brushProperty name="width" value="0.05" units="cm"/>
      <inkml:brushProperty name="height" value="0.05" units="cm"/>
      <inkml:brushProperty name="color" value="#FFFFFF"/>
    </inkml:brush>
  </inkml:definitions>
  <inkml:trace contextRef="#ctx0" brushRef="#br0">0 1 24575,'0'6'0,"7"3"0,8-1 0,8-1 0,7-3 0,5-1 0,3-1 0,-5 5 0,-1 2 0,-1-1 0,-4-1-8191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47.745"/>
    </inkml:context>
    <inkml:brush xml:id="br0">
      <inkml:brushProperty name="width" value="0.05" units="cm"/>
      <inkml:brushProperty name="height" value="0.05" units="cm"/>
      <inkml:brushProperty name="color" value="#FFFFFF"/>
    </inkml:brush>
  </inkml:definitions>
  <inkml:trace contextRef="#ctx0" brushRef="#br0">197 1 24575,'1'12'0,"1"0"0,0 0 0,0 0 0,1 0 0,5 12 0,10 46 0,-13 189 0,-6-185 0,1-111 0,-3-125 0,2 145 0,-2 1 0,0-1 0,0 1 0,-1 0 0,-2 0 0,1 0 0,-2 1 0,-9-17 0,16 31 0,0 0 0,-1 0 0,1 0 0,0 1 0,-1-1 0,1 0 0,-1 1 0,1-1 0,-1 0 0,1 1 0,-1-1 0,0 0 0,1 1 0,-1-1 0,0 1 0,1-1 0,-1 1 0,0 0 0,0-1 0,1 1 0,-1 0 0,0-1 0,0 1 0,-1 0 0,-7 15 0,5 37 0,4-48 0,-1 37 0,-1 1 0,-2-1 0,-2 0 0,-21 72 0,27-112 0,-1 1 0,1 0 0,0-1 0,-1 1 0,0-1 0,1 1 0,-1-1 0,0 1 0,0-1 0,0 1 0,0-1 0,0 0 0,0 1 0,0-1 0,0 0 0,-1 0 0,1 0 0,0 0 0,-1 0 0,-2 1 0,3-2 0,0 0 0,0 0 0,-1 0 0,1 0 0,0-1 0,0 1 0,0 0 0,0-1 0,0 1 0,0-1 0,0 1 0,0-1 0,0 1 0,0-1 0,0 0 0,0 0 0,0 1 0,0-1 0,0 0 0,1 0 0,-2-2 0,-5-6 0,1-1 0,0 0 0,1-1 0,-6-15 0,3 1 0,0 0 0,2 0 0,2 0 0,0-1 0,-1-28 0,7-127 0,-1 557 0,-1-373 0,2 37 0,-2-39 0,-1 0 0,1 0 0,0 0 0,0 0 0,0 0 0,1 0 0,-1 0 0,0 0 0,0 0 0,0 0 0,1 0 0,-1 0 0,1 0 0,-1 0 0,1 0 0,-1 0 0,1 0 0,-1 0 0,1 0 0,0-1 0,0 1 0,-1 0 0,1 0 0,0-1 0,0 1 0,0 0 0,0-1 0,1 1 0,-1-2 0,1 0 0,-1 0 0,1-1 0,-1 1 0,0 0 0,1-1 0,-1 1 0,0-1 0,0 1 0,0-1 0,0 0 0,0 1 0,0-1 0,-1 0 0,1 0 0,-1 0 0,1-2 0,3-4 0,46-135 0,-34 95 0,-12 38 0,0 12 0,0 27 0,-3 43 0,0-31 0,-1-21 0,0 1 0,-1-1 0,0 0 0,-7 27 0,8-46 0,0 0 0,0 0 0,-1-1 0,1 1 0,0 0 0,0 0 0,-1 0 0,1 0 0,-1 0 0,1 0 0,0-1 0,-1 1 0,1 0 0,-1 0 0,0 0 0,1-1 0,-1 1 0,0 0 0,1-1 0,-2 1 0,-7-12 0,-1-38 0,10 47 0,-13-91 0,7 37 0,-3 1 0,-19-69 0,28 122 0,0 1 0,0 0 0,-1 0 0,1 0 0,0 0 0,0 0 0,-1 0 0,1 0 0,0 1 0,-1-1 0,1 0 0,-1 0 0,1 0 0,-1 0 0,0 0 0,1 1 0,-1-1 0,0 0 0,1 0 0,-1 1 0,0-1 0,0 0 0,0 1 0,-1-1 0,-5 21 0,2 41 0,4-40 0,0-14 0,1 0 0,-1 0 0,1 0 0,0 0 0,1 0 0,0 0 0,0 0 0,0 0 0,1 0 0,4 10 0,-6-17 0,0 1 0,1-1 0,-1 1 0,0-1 0,1 0 0,-1 1 0,0-1 0,1 0 0,-1 1 0,1-1 0,-1 0 0,0 1 0,1-1 0,-1 0 0,1 0 0,-1 0 0,1 1 0,-1-1 0,1 0 0,-1 0 0,1 0 0,-1 0 0,1 0 0,-1 0 0,1 0 0,-1 0 0,1 0 0,0 0 0,-1 0 0,1 0 0,-1 0 0,1-1 0,0 1 0,18-16 0,7-24 0,-11 4 0,-12 28 0,0 0 0,0 0 0,1 0 0,0 0 0,8-10 0,-19 68 0,2-24 0,4-16 0,0-1 0,-1 1 0,-1-1 0,0 0 0,-4 10 0,0-60 0,5 3 0,0 18 0,2 0 0,0 0 0,1 0 0,4-26 0,-4 42 0,0 0 0,0 0 0,0 0 0,0 0 0,1 1 0,-1-1 0,1 0 0,0 1 0,0-1 0,1 1 0,-1 0 0,1-1 0,0 1 0,-1 0 0,1 1 0,1-1 0,-1 0 0,0 1 0,1 0 0,-1 0 0,1 0 0,-1 0 0,1 0 0,0 1 0,0 0 0,5-2 0,47 0 0,-55 3 0,0 0 0,0 0 0,0 0 0,0 0 0,0 1 0,0-1 0,0 0 0,0 1 0,0-1 0,0 0 0,0 1 0,0-1 0,-1 1 0,1 0 0,0-1 0,0 1 0,0 0 0,0-1 0,0 2 0,-1-1 0,0 0 0,0 0 0,0 0 0,0 0 0,0 0 0,0 0 0,0 0 0,-1 0 0,1 0 0,0 0 0,-1 0 0,1 0 0,-1 0 0,1 0 0,-1 0 0,1-1 0,-1 1 0,1 0 0,-1 0 0,0-1 0,0 1 0,1 0 0,-1-1 0,0 1 0,-1 0 0,-9 7 0,-1 0 0,-1-1 0,1 0 0,-1-1 0,0 0 0,0-1 0,-23 5 0,4 0 0,0 0-1365,3-3-5461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27.748"/>
    </inkml:context>
    <inkml:brush xml:id="br0">
      <inkml:brushProperty name="width" value="0.05" units="cm"/>
      <inkml:brushProperty name="height" value="0.05" units="cm"/>
      <inkml:brushProperty name="color" value="#FFFFFF"/>
    </inkml:brush>
  </inkml:definitions>
  <inkml:trace contextRef="#ctx0" brushRef="#br0">0 0 24507,'71'117'0,"198"-117"0,-341-117 0,-196 117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32.552"/>
    </inkml:context>
    <inkml:brush xml:id="br0">
      <inkml:brushProperty name="width" value="0.05" units="cm"/>
      <inkml:brushProperty name="height" value="0.05" units="cm"/>
      <inkml:brushProperty name="color" value="#FFFFFF"/>
    </inkml:brush>
  </inkml:definitions>
  <inkml:trace contextRef="#ctx0" brushRef="#br0">0 1 24575,'0'6'0,"7"3"0,8-1 0,8-1 0,7-3 0,5-1 0,3-1 0,-5 5 0,-1 2 0,-1-1 0,-4-1-8191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20:31:47.745"/>
    </inkml:context>
    <inkml:brush xml:id="br0">
      <inkml:brushProperty name="width" value="0.05" units="cm"/>
      <inkml:brushProperty name="height" value="0.05" units="cm"/>
      <inkml:brushProperty name="color" value="#FFFFFF"/>
    </inkml:brush>
  </inkml:definitions>
  <inkml:trace contextRef="#ctx0" brushRef="#br0">197 1 24575,'1'12'0,"1"0"0,0 0 0,0 0 0,1 0 0,5 12 0,10 46 0,-13 189 0,-6-185 0,1-111 0,-3-125 0,2 145 0,-2 1 0,0-1 0,0 1 0,-1 0 0,-2 0 0,1 0 0,-2 1 0,-9-17 0,16 31 0,0 0 0,-1 0 0,1 0 0,0 1 0,-1-1 0,1 0 0,-1 1 0,1-1 0,-1 0 0,1 1 0,-1-1 0,0 0 0,1 1 0,-1-1 0,0 1 0,1-1 0,-1 1 0,0 0 0,0-1 0,1 1 0,-1 0 0,0-1 0,0 1 0,-1 0 0,-7 15 0,5 37 0,4-48 0,-1 37 0,-1 1 0,-2-1 0,-2 0 0,-21 72 0,27-112 0,-1 1 0,1 0 0,0-1 0,-1 1 0,0-1 0,1 1 0,-1-1 0,0 1 0,0-1 0,0 1 0,0-1 0,0 0 0,0 1 0,0-1 0,0 0 0,-1 0 0,1 0 0,0 0 0,-1 0 0,-2 1 0,3-2 0,0 0 0,0 0 0,-1 0 0,1 0 0,0-1 0,0 1 0,0 0 0,0-1 0,0 1 0,0-1 0,0 1 0,0-1 0,0 1 0,0-1 0,0 0 0,0 0 0,0 1 0,0-1 0,0 0 0,1 0 0,-2-2 0,-5-6 0,1-1 0,0 0 0,1-1 0,-6-15 0,3 1 0,0 0 0,2 0 0,2 0 0,0-1 0,-1-28 0,7-127 0,-1 557 0,-1-373 0,2 37 0,-2-39 0,-1 0 0,1 0 0,0 0 0,0 0 0,0 0 0,1 0 0,-1 0 0,0 0 0,0 0 0,0 0 0,1 0 0,-1 0 0,1 0 0,-1 0 0,1 0 0,-1 0 0,1 0 0,-1 0 0,1 0 0,0-1 0,0 1 0,-1 0 0,1 0 0,0-1 0,0 1 0,0 0 0,0-1 0,1 1 0,-1-2 0,1 0 0,-1 0 0,1-1 0,-1 1 0,0 0 0,1-1 0,-1 1 0,0-1 0,0 1 0,0-1 0,0 0 0,0 1 0,0-1 0,-1 0 0,1 0 0,-1 0 0,1-2 0,3-4 0,46-135 0,-34 95 0,-12 38 0,0 12 0,0 27 0,-3 43 0,0-31 0,-1-21 0,0 1 0,-1-1 0,0 0 0,-7 27 0,8-46 0,0 0 0,0 0 0,-1-1 0,1 1 0,0 0 0,0 0 0,-1 0 0,1 0 0,-1 0 0,1 0 0,0-1 0,-1 1 0,1 0 0,-1 0 0,0 0 0,1-1 0,-1 1 0,0 0 0,1-1 0,-2 1 0,-7-12 0,-1-38 0,10 47 0,-13-91 0,7 37 0,-3 1 0,-19-69 0,28 122 0,0 1 0,0 0 0,-1 0 0,1 0 0,0 0 0,0 0 0,-1 0 0,1 0 0,0 1 0,-1-1 0,1 0 0,-1 0 0,1 0 0,-1 0 0,0 0 0,1 1 0,-1-1 0,0 0 0,1 0 0,-1 1 0,0-1 0,0 0 0,0 1 0,-1-1 0,-5 21 0,2 41 0,4-40 0,0-14 0,1 0 0,-1 0 0,1 0 0,0 0 0,1 0 0,0 0 0,0 0 0,0 0 0,1 0 0,4 10 0,-6-17 0,0 1 0,1-1 0,-1 1 0,0-1 0,1 0 0,-1 1 0,0-1 0,1 0 0,-1 1 0,1-1 0,-1 0 0,0 1 0,1-1 0,-1 0 0,1 0 0,-1 0 0,1 1 0,-1-1 0,1 0 0,-1 0 0,1 0 0,-1 0 0,1 0 0,-1 0 0,1 0 0,-1 0 0,1 0 0,0 0 0,-1 0 0,1 0 0,-1 0 0,1-1 0,0 1 0,18-16 0,7-24 0,-11 4 0,-12 28 0,0 0 0,0 0 0,1 0 0,0 0 0,8-10 0,-19 68 0,2-24 0,4-16 0,0-1 0,-1 1 0,-1-1 0,0 0 0,-4 10 0,0-60 0,5 3 0,0 18 0,2 0 0,0 0 0,1 0 0,4-26 0,-4 42 0,0 0 0,0 0 0,0 0 0,0 0 0,1 1 0,-1-1 0,1 0 0,0 1 0,0-1 0,1 1 0,-1 0 0,1-1 0,0 1 0,-1 0 0,1 1 0,1-1 0,-1 0 0,0 1 0,1 0 0,-1 0 0,1 0 0,-1 0 0,1 0 0,0 1 0,0 0 0,5-2 0,47 0 0,-55 3 0,0 0 0,0 0 0,0 0 0,0 0 0,0 1 0,0-1 0,0 0 0,0 1 0,0-1 0,0 0 0,0 1 0,0-1 0,-1 1 0,1 0 0,0-1 0,0 1 0,0 0 0,0-1 0,0 2 0,-1-1 0,0 0 0,0 0 0,0 0 0,0 0 0,0 0 0,0 0 0,0 0 0,-1 0 0,1 0 0,0 0 0,-1 0 0,1 0 0,-1 0 0,1 0 0,-1 0 0,1-1 0,-1 1 0,1 0 0,-1 0 0,0-1 0,0 1 0,1 0 0,-1-1 0,0 1 0,-1 0 0,-9 7 0,-1 0 0,-1-1 0,1 0 0,-1-1 0,0 0 0,0-1 0,-23 5 0,4 0 0,0 0-1365,3-3-5461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EF62B-C5BD-47BD-A2D2-CDB38D9E0BDD}" type="datetimeFigureOut">
              <a:rPr lang="en-US" smtClean="0"/>
              <a:pPr/>
              <a:t>7/28/2025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6B967-5E32-43F2-A513-ADD5FB750B4C}" type="slidenum">
              <a:rPr lang="en-US" smtClean="0"/>
              <a:pPr/>
              <a:t>‹#›</a:t>
            </a:fld>
            <a:endParaRPr lang="en-US"/>
          </a:p>
        </p:txBody>
      </p:sp>
    </p:spTree>
    <p:extLst>
      <p:ext uri="{BB962C8B-B14F-4D97-AF65-F5344CB8AC3E}">
        <p14:creationId xmlns:p14="http://schemas.microsoft.com/office/powerpoint/2010/main" val="30984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81D1F9-1FC3-46FB-9867-1CD1BC8C10A3}"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809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9F269-C4F7-C4DF-7D96-B0D4C50D9C7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1E714839-659C-CA46-D6F1-C68A7BF838B3}"/>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F9EDCC-B73F-4303-9888-A34FB7DF2A0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08642" name="Rectangle 2">
            <a:extLst>
              <a:ext uri="{FF2B5EF4-FFF2-40B4-BE49-F238E27FC236}">
                <a16:creationId xmlns:a16="http://schemas.microsoft.com/office/drawing/2014/main" id="{68A441BD-8213-3681-D2D2-78C91D98E96B}"/>
              </a:ext>
            </a:extLst>
          </p:cNvPr>
          <p:cNvSpPr>
            <a:spLocks noGrp="1" noRot="1" noChangeAspect="1" noChangeArrowheads="1" noTextEdit="1"/>
          </p:cNvSpPr>
          <p:nvPr>
            <p:ph type="sldImg"/>
          </p:nvPr>
        </p:nvSpPr>
        <p:spPr>
          <a:ln/>
        </p:spPr>
      </p:sp>
      <p:sp>
        <p:nvSpPr>
          <p:cNvPr id="1008643" name="Rectangle 3">
            <a:extLst>
              <a:ext uri="{FF2B5EF4-FFF2-40B4-BE49-F238E27FC236}">
                <a16:creationId xmlns:a16="http://schemas.microsoft.com/office/drawing/2014/main" id="{76E21123-E828-8EB7-C4D4-77912193C6D8}"/>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641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309049-1DEB-49EB-9F90-7A34131FF28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r>
              <a:rPr lang="en-US" dirty="0"/>
              <a:t>Only true when both are 0</a:t>
            </a:r>
          </a:p>
        </p:txBody>
      </p:sp>
    </p:spTree>
    <p:extLst>
      <p:ext uri="{BB962C8B-B14F-4D97-AF65-F5344CB8AC3E}">
        <p14:creationId xmlns:p14="http://schemas.microsoft.com/office/powerpoint/2010/main" val="331288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265F38-B71E-4901-9737-27A6123E2F7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r>
              <a:rPr lang="en-US" dirty="0"/>
              <a:t>Only true when both are 0</a:t>
            </a:r>
          </a:p>
        </p:txBody>
      </p:sp>
    </p:spTree>
    <p:extLst>
      <p:ext uri="{BB962C8B-B14F-4D97-AF65-F5344CB8AC3E}">
        <p14:creationId xmlns:p14="http://schemas.microsoft.com/office/powerpoint/2010/main" val="221405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D0C8-A7AE-440B-A8FE-D8200FFEF2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934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93B69-BB14-4557-93B9-5AA91CDD7E4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58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36CAEC-6C48-467D-8130-0D7E6E08AB7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496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CDB552-9272-40F2-845C-204B1D69DBDB}"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977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6CE0E-4D35-EDB0-BC46-26487201797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1F42D52C-17B2-D4D2-69CD-EB40AEA4A691}"/>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F9EDCC-B73F-4303-9888-A34FB7DF2A0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08642" name="Rectangle 2">
            <a:extLst>
              <a:ext uri="{FF2B5EF4-FFF2-40B4-BE49-F238E27FC236}">
                <a16:creationId xmlns:a16="http://schemas.microsoft.com/office/drawing/2014/main" id="{7E1D2260-C4E0-8F09-4E86-F875C393C0E7}"/>
              </a:ext>
            </a:extLst>
          </p:cNvPr>
          <p:cNvSpPr>
            <a:spLocks noGrp="1" noRot="1" noChangeAspect="1" noChangeArrowheads="1" noTextEdit="1"/>
          </p:cNvSpPr>
          <p:nvPr>
            <p:ph type="sldImg"/>
          </p:nvPr>
        </p:nvSpPr>
        <p:spPr>
          <a:ln/>
        </p:spPr>
      </p:sp>
      <p:sp>
        <p:nvSpPr>
          <p:cNvPr id="1008643" name="Rectangle 3">
            <a:extLst>
              <a:ext uri="{FF2B5EF4-FFF2-40B4-BE49-F238E27FC236}">
                <a16:creationId xmlns:a16="http://schemas.microsoft.com/office/drawing/2014/main" id="{E6BED4F7-0259-2308-C29C-97D83E8C735E}"/>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130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98449-345F-70E3-D118-DA818D16C4C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62D4046-E8D5-2CB4-FC12-C0F39D47B3E1}"/>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F9EDCC-B73F-4303-9888-A34FB7DF2A0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08642" name="Rectangle 2">
            <a:extLst>
              <a:ext uri="{FF2B5EF4-FFF2-40B4-BE49-F238E27FC236}">
                <a16:creationId xmlns:a16="http://schemas.microsoft.com/office/drawing/2014/main" id="{E3A5D84F-4F6A-E622-D470-BE03E0BBF7E2}"/>
              </a:ext>
            </a:extLst>
          </p:cNvPr>
          <p:cNvSpPr>
            <a:spLocks noGrp="1" noRot="1" noChangeAspect="1" noChangeArrowheads="1" noTextEdit="1"/>
          </p:cNvSpPr>
          <p:nvPr>
            <p:ph type="sldImg"/>
          </p:nvPr>
        </p:nvSpPr>
        <p:spPr>
          <a:ln/>
        </p:spPr>
      </p:sp>
      <p:sp>
        <p:nvSpPr>
          <p:cNvPr id="1008643" name="Rectangle 3">
            <a:extLst>
              <a:ext uri="{FF2B5EF4-FFF2-40B4-BE49-F238E27FC236}">
                <a16:creationId xmlns:a16="http://schemas.microsoft.com/office/drawing/2014/main" id="{5F5FD041-DC5D-ACEE-1697-E783B761610C}"/>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0958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60320"/>
            <a:ext cx="8229600" cy="2029968"/>
          </a:xfrm>
          <a:noFill/>
        </p:spPr>
        <p:txBody>
          <a:bodyPr lIns="0" rIns="0" anchor="t"/>
          <a:lstStyle>
            <a:lvl1pPr algn="l">
              <a:defRPr b="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46320"/>
            <a:ext cx="8229600" cy="612648"/>
          </a:xfrm>
        </p:spPr>
        <p:txBody>
          <a:bodyPr lIns="0" tIns="0" rIns="0" bIns="0">
            <a:noAutofit/>
          </a:bodyPr>
          <a:lstStyle>
            <a:lvl1pPr marL="0" indent="0" algn="l">
              <a:buNone/>
              <a:defRPr sz="4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7" y="304800"/>
            <a:ext cx="9051957" cy="1989667"/>
          </a:xfrm>
          <a:prstGeom prst="rect">
            <a:avLst/>
          </a:prstGeom>
        </p:spPr>
      </p:pic>
    </p:spTree>
    <p:extLst>
      <p:ext uri="{BB962C8B-B14F-4D97-AF65-F5344CB8AC3E}">
        <p14:creationId xmlns:p14="http://schemas.microsoft.com/office/powerpoint/2010/main" val="198420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b="0" baseline="0">
                <a:solidFill>
                  <a:schemeClr val="bg1"/>
                </a:solidFill>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0" y="612648"/>
            <a:ext cx="9144000" cy="6245352"/>
          </a:xfrm>
        </p:spPr>
        <p:txBody>
          <a:bodyPr rIns="347472"/>
          <a:lstStyle>
            <a:lvl1pPr marL="342900" indent="-342900">
              <a:spcBef>
                <a:spcPts val="1200"/>
              </a:spcBef>
              <a:buClr>
                <a:srgbClr val="A28448"/>
              </a:buClr>
              <a:buFont typeface="Arial" pitchFamily="34" charset="0"/>
              <a:buChar char="•"/>
              <a:defRPr/>
            </a:lvl1pPr>
            <a:lvl2pPr marL="742950" indent="-285750">
              <a:buClr>
                <a:srgbClr val="A28448"/>
              </a:buClr>
              <a:buFont typeface="Arial" pitchFamily="34" charset="0"/>
              <a:buChar char="•"/>
              <a:defRPr/>
            </a:lvl2pPr>
            <a:lvl3pPr marL="1143000" indent="-228600">
              <a:buClr>
                <a:srgbClr val="A28448"/>
              </a:buClr>
              <a:buFont typeface="Arial" pitchFamily="34" charset="0"/>
              <a:buChar char="•"/>
              <a:defRPr/>
            </a:lvl3pPr>
            <a:lvl4pPr marL="1600200" indent="-228600">
              <a:buClr>
                <a:srgbClr val="A28448"/>
              </a:buClr>
              <a:buFont typeface="Arial" pitchFamily="34" charset="0"/>
              <a:buChar char="•"/>
              <a:defRPr/>
            </a:lvl4pPr>
            <a:lvl5pPr marL="2057400" indent="-228600">
              <a:buClr>
                <a:srgbClr val="A28448"/>
              </a:buCl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226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lstStyle>
            <a:lvl1pPr algn="l">
              <a:defRPr sz="4000" b="0" cap="none"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Title 1"/>
          <p:cNvSpPr txBox="1">
            <a:spLocks/>
          </p:cNvSpPr>
          <p:nvPr userDrawn="1"/>
        </p:nvSpPr>
        <p:spPr>
          <a:xfrm>
            <a:off x="0" y="0"/>
            <a:ext cx="9144000" cy="612648"/>
          </a:xfrm>
          <a:prstGeom prst="rect">
            <a:avLst/>
          </a:prstGeom>
          <a:solidFill>
            <a:schemeClr val="tx2"/>
          </a:solidFill>
        </p:spPr>
        <p:txBody>
          <a:bodyPr vert="horz" lIns="91440" tIns="0" rIns="91440" bIns="0" rtlCol="0" anchor="t" anchorCtr="0">
            <a:noAutofit/>
          </a:bodyPr>
          <a:lstStyle>
            <a:lvl1pPr algn="l" defTabSz="914400" rtl="0" eaLnBrk="1" latinLnBrk="0" hangingPunct="1">
              <a:spcBef>
                <a:spcPct val="0"/>
              </a:spcBef>
              <a:buNone/>
              <a:defRPr sz="4000" b="0" kern="0" cap="none" baseline="0">
                <a:solidFill>
                  <a:schemeClr val="tx1"/>
                </a:solidFill>
                <a:latin typeface="+mn-lt"/>
                <a:ea typeface="+mj-ea"/>
                <a:cs typeface="+mj-cs"/>
              </a:defRPr>
            </a:lvl1pPr>
          </a:lstStyle>
          <a:p>
            <a:endParaRPr lang="en-US" dirty="0"/>
          </a:p>
        </p:txBody>
      </p:sp>
    </p:spTree>
    <p:extLst>
      <p:ext uri="{BB962C8B-B14F-4D97-AF65-F5344CB8AC3E}">
        <p14:creationId xmlns:p14="http://schemas.microsoft.com/office/powerpoint/2010/main" val="78688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12648"/>
            <a:ext cx="4495800" cy="6245352"/>
          </a:xfrm>
        </p:spPr>
        <p:txBody>
          <a:bodyPr/>
          <a:lstStyle>
            <a:lvl1pPr>
              <a:buClr>
                <a:srgbClr val="A28448"/>
              </a:buClr>
              <a:defRPr sz="2800"/>
            </a:lvl1pPr>
            <a:lvl2pPr>
              <a:buClr>
                <a:srgbClr val="A28448"/>
              </a:buClr>
              <a:defRPr sz="2400"/>
            </a:lvl2pPr>
            <a:lvl3pPr>
              <a:buClr>
                <a:srgbClr val="A28448"/>
              </a:buClr>
              <a:defRPr sz="2000"/>
            </a:lvl3pPr>
            <a:lvl4pPr>
              <a:buClr>
                <a:srgbClr val="A28448"/>
              </a:buClr>
              <a:defRPr sz="1800"/>
            </a:lvl4pPr>
            <a:lvl5pPr>
              <a:buClr>
                <a:srgbClr val="A28448"/>
              </a:buCl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12648"/>
            <a:ext cx="4495800" cy="6245352"/>
          </a:xfrm>
        </p:spPr>
        <p:txBody>
          <a:bodyPr/>
          <a:lstStyle>
            <a:lvl1pPr>
              <a:buClr>
                <a:srgbClr val="A28448"/>
              </a:buClr>
              <a:defRPr sz="2800"/>
            </a:lvl1pPr>
            <a:lvl2pPr>
              <a:buClr>
                <a:srgbClr val="A28448"/>
              </a:buClr>
              <a:defRPr sz="2400"/>
            </a:lvl2pPr>
            <a:lvl3pPr>
              <a:buClr>
                <a:srgbClr val="A28448"/>
              </a:buClr>
              <a:defRPr sz="2000"/>
            </a:lvl3pPr>
            <a:lvl4pPr>
              <a:buClr>
                <a:srgbClr val="A28448"/>
              </a:buClr>
              <a:defRPr sz="1800"/>
            </a:lvl4pPr>
            <a:lvl5pPr>
              <a:buClr>
                <a:srgbClr val="A28448"/>
              </a:buCl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241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0" y="612648"/>
            <a:ext cx="4497388" cy="62453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5025" y="612648"/>
            <a:ext cx="4498975" cy="62453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41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102440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53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908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6 &lt;</a:t>
            </a:r>
            <a:fld id="{D1B2EFE9-D440-4A3B-858C-5FEDF5DD0E10}" type="slidenum">
              <a:rPr lang="en-US" sz="1400" smtClean="0">
                <a:solidFill>
                  <a:schemeClr val="bg1"/>
                </a:solidFill>
              </a:rPr>
              <a:pPr/>
              <a:t>‹#›</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713454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12648"/>
          </a:xfrm>
          <a:prstGeom prst="rect">
            <a:avLst/>
          </a:prstGeom>
          <a:solidFill>
            <a:schemeClr val="tx2"/>
          </a:solidFill>
        </p:spPr>
        <p:txBody>
          <a:bodyPr vert="horz" lIns="91440" tIns="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0" y="609600"/>
            <a:ext cx="9144000" cy="6248400"/>
          </a:xfrm>
          <a:prstGeom prst="rect">
            <a:avLst/>
          </a:prstGeom>
        </p:spPr>
        <p:txBody>
          <a:bodyPr vert="horz" lIns="91440" tIns="91440" rIns="347472" bIns="9144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16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9" r:id="rId8"/>
  </p:sldLayoutIdLst>
  <p:hf sldNum="0" hdr="0" ftr="0" dt="0"/>
  <p:txStyles>
    <p:titleStyle>
      <a:lvl1pPr algn="l" defTabSz="914400" rtl="0" eaLnBrk="1" latinLnBrk="0" hangingPunct="1">
        <a:spcBef>
          <a:spcPct val="0"/>
        </a:spcBef>
        <a:buNone/>
        <a:defRPr sz="4400" b="0" kern="0" baseline="0">
          <a:solidFill>
            <a:schemeClr val="bg1"/>
          </a:solidFill>
          <a:latin typeface="+mn-lt"/>
          <a:ea typeface="+mj-ea"/>
          <a:cs typeface="+mj-cs"/>
        </a:defRPr>
      </a:lvl1pPr>
    </p:titleStyle>
    <p:bodyStyle>
      <a:lvl1pPr marL="342900" indent="-342900" algn="just" defTabSz="914400" rtl="0" eaLnBrk="1" latinLnBrk="0" hangingPunct="1">
        <a:spcBef>
          <a:spcPts val="1200"/>
        </a:spcBef>
        <a:buClr>
          <a:schemeClr val="accent2">
            <a:lumMod val="50000"/>
          </a:schemeClr>
        </a:buClr>
        <a:buFont typeface="Arial"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ts val="0"/>
        </a:spcBef>
        <a:buClr>
          <a:schemeClr val="accent2">
            <a:lumMod val="50000"/>
          </a:schemeClr>
        </a:buClr>
        <a:buFont typeface="Arial"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ts val="0"/>
        </a:spcBef>
        <a:buClr>
          <a:schemeClr val="accent2">
            <a:lumMod val="50000"/>
          </a:schemeClr>
        </a:buClr>
        <a:buFont typeface="Arial"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ts val="0"/>
        </a:spcBef>
        <a:buClr>
          <a:schemeClr val="accent2">
            <a:lumMod val="50000"/>
          </a:schemeClr>
        </a:buClr>
        <a:buFont typeface="Arial"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ts val="0"/>
        </a:spcBef>
        <a:buClr>
          <a:schemeClr val="accent2">
            <a:lumMod val="5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4.xml"/><Relationship Id="rId1" Type="http://schemas.openxmlformats.org/officeDocument/2006/relationships/slideLayout" Target="../slideLayouts/slideLayout8.xml"/><Relationship Id="rId6" Type="http://schemas.openxmlformats.org/officeDocument/2006/relationships/customXml" Target="../ink/ink6.xml"/><Relationship Id="rId5" Type="http://schemas.openxmlformats.org/officeDocument/2006/relationships/image" Target="../media/image17.png"/><Relationship Id="rId4" Type="http://schemas.openxmlformats.org/officeDocument/2006/relationships/customXml" Target="../ink/ink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7.xml"/><Relationship Id="rId1" Type="http://schemas.openxmlformats.org/officeDocument/2006/relationships/slideLayout" Target="../slideLayouts/slideLayout8.xml"/><Relationship Id="rId6" Type="http://schemas.openxmlformats.org/officeDocument/2006/relationships/customXml" Target="../ink/ink9.xml"/><Relationship Id="rId5" Type="http://schemas.openxmlformats.org/officeDocument/2006/relationships/image" Target="../media/image17.png"/><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26.png"/><Relationship Id="rId18" Type="http://schemas.openxmlformats.org/officeDocument/2006/relationships/customXml" Target="../ink/ink17.xml"/><Relationship Id="rId3" Type="http://schemas.openxmlformats.org/officeDocument/2006/relationships/image" Target="../media/image21.png"/><Relationship Id="rId21" Type="http://schemas.openxmlformats.org/officeDocument/2006/relationships/customXml" Target="../ink/ink20.xml"/><Relationship Id="rId7" Type="http://schemas.openxmlformats.org/officeDocument/2006/relationships/image" Target="../media/image23.png"/><Relationship Id="rId12" Type="http://schemas.openxmlformats.org/officeDocument/2006/relationships/customXml" Target="../ink/ink14.xml"/><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customXml" Target="../ink/ink16.xml"/><Relationship Id="rId20" Type="http://schemas.openxmlformats.org/officeDocument/2006/relationships/customXml" Target="../ink/ink19.xml"/><Relationship Id="rId1" Type="http://schemas.openxmlformats.org/officeDocument/2006/relationships/slideLayout" Target="../slideLayouts/slideLayout8.xml"/><Relationship Id="rId6" Type="http://schemas.openxmlformats.org/officeDocument/2006/relationships/customXml" Target="../ink/ink11.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13.xml"/><Relationship Id="rId19" Type="http://schemas.openxmlformats.org/officeDocument/2006/relationships/customXml" Target="../ink/ink18.xml"/><Relationship Id="rId4" Type="http://schemas.openxmlformats.org/officeDocument/2006/relationships/customXml" Target="../ink/ink10.xml"/><Relationship Id="rId9" Type="http://schemas.openxmlformats.org/officeDocument/2006/relationships/image" Target="../media/image24.png"/><Relationship Id="rId14" Type="http://schemas.openxmlformats.org/officeDocument/2006/relationships/customXml" Target="../ink/ink15.xml"/></Relationships>
</file>

<file path=ppt/slides/_rels/slide16.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customXml" Target="../ink/ink25.xml"/><Relationship Id="rId26" Type="http://schemas.openxmlformats.org/officeDocument/2006/relationships/customXml" Target="../ink/ink29.xml"/><Relationship Id="rId21" Type="http://schemas.openxmlformats.org/officeDocument/2006/relationships/image" Target="../media/image37.png"/><Relationship Id="rId34" Type="http://schemas.openxmlformats.org/officeDocument/2006/relationships/customXml" Target="../ink/ink33.xml"/><Relationship Id="rId7" Type="http://schemas.openxmlformats.org/officeDocument/2006/relationships/oleObject" Target="../embeddings/oleObject12.bin"/><Relationship Id="rId12" Type="http://schemas.openxmlformats.org/officeDocument/2006/relationships/customXml" Target="../ink/ink22.xml"/><Relationship Id="rId17" Type="http://schemas.openxmlformats.org/officeDocument/2006/relationships/image" Target="../media/image35.png"/><Relationship Id="rId25" Type="http://schemas.openxmlformats.org/officeDocument/2006/relationships/image" Target="../media/image39.png"/><Relationship Id="rId33" Type="http://schemas.openxmlformats.org/officeDocument/2006/relationships/image" Target="../media/image43.png"/><Relationship Id="rId2" Type="http://schemas.openxmlformats.org/officeDocument/2006/relationships/tags" Target="../tags/tag29.xml"/><Relationship Id="rId16" Type="http://schemas.openxmlformats.org/officeDocument/2006/relationships/customXml" Target="../ink/ink24.xml"/><Relationship Id="rId20" Type="http://schemas.openxmlformats.org/officeDocument/2006/relationships/customXml" Target="../ink/ink26.xml"/><Relationship Id="rId29" Type="http://schemas.openxmlformats.org/officeDocument/2006/relationships/image" Target="../media/image41.png"/><Relationship Id="rId1" Type="http://schemas.openxmlformats.org/officeDocument/2006/relationships/tags" Target="../tags/tag28.xml"/><Relationship Id="rId6" Type="http://schemas.openxmlformats.org/officeDocument/2006/relationships/image" Target="../media/image29.wmf"/><Relationship Id="rId11" Type="http://schemas.openxmlformats.org/officeDocument/2006/relationships/image" Target="../media/image32.png"/><Relationship Id="rId24" Type="http://schemas.openxmlformats.org/officeDocument/2006/relationships/customXml" Target="../ink/ink28.xml"/><Relationship Id="rId32" Type="http://schemas.openxmlformats.org/officeDocument/2006/relationships/customXml" Target="../ink/ink32.xml"/><Relationship Id="rId37" Type="http://schemas.openxmlformats.org/officeDocument/2006/relationships/image" Target="../media/image45.png"/><Relationship Id="rId5" Type="http://schemas.openxmlformats.org/officeDocument/2006/relationships/oleObject" Target="../embeddings/oleObject11.bin"/><Relationship Id="rId15" Type="http://schemas.openxmlformats.org/officeDocument/2006/relationships/image" Target="../media/image34.png"/><Relationship Id="rId23" Type="http://schemas.openxmlformats.org/officeDocument/2006/relationships/image" Target="../media/image38.png"/><Relationship Id="rId28" Type="http://schemas.openxmlformats.org/officeDocument/2006/relationships/customXml" Target="../ink/ink30.xml"/><Relationship Id="rId36" Type="http://schemas.openxmlformats.org/officeDocument/2006/relationships/customXml" Target="../ink/ink34.xml"/><Relationship Id="rId10" Type="http://schemas.openxmlformats.org/officeDocument/2006/relationships/customXml" Target="../ink/ink21.xml"/><Relationship Id="rId19" Type="http://schemas.openxmlformats.org/officeDocument/2006/relationships/image" Target="../media/image36.png"/><Relationship Id="rId31" Type="http://schemas.openxmlformats.org/officeDocument/2006/relationships/image" Target="../media/image42.png"/><Relationship Id="rId4" Type="http://schemas.openxmlformats.org/officeDocument/2006/relationships/notesSlide" Target="../notesSlides/notesSlide9.xml"/><Relationship Id="rId9" Type="http://schemas.openxmlformats.org/officeDocument/2006/relationships/image" Target="../media/image31.png"/><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40.png"/><Relationship Id="rId30" Type="http://schemas.openxmlformats.org/officeDocument/2006/relationships/customXml" Target="../ink/ink31.xml"/><Relationship Id="rId35" Type="http://schemas.openxmlformats.org/officeDocument/2006/relationships/image" Target="../media/image44.png"/><Relationship Id="rId8" Type="http://schemas.openxmlformats.org/officeDocument/2006/relationships/image" Target="../media/image30.wmf"/><Relationship Id="rId3"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hardcaml-mini-course-at-stevens.github.io/hardcaml-docs/designing-circuits/sequential_logic"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hardcaml-mini-course-at-stevens.github.io/hardcaml-docs/designing-circuits/d_flip_flop" TargetMode="Externa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5.xml"/><Relationship Id="rId7" Type="http://schemas.openxmlformats.org/officeDocument/2006/relationships/slideLayout" Target="../slideLayouts/slideLayout8.xml"/><Relationship Id="rId12"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oleObject" Target="../embeddings/oleObject2.bin"/><Relationship Id="rId5" Type="http://schemas.openxmlformats.org/officeDocument/2006/relationships/tags" Target="../tags/tag7.xml"/><Relationship Id="rId10" Type="http://schemas.openxmlformats.org/officeDocument/2006/relationships/image" Target="../media/image3.wmf"/><Relationship Id="rId4" Type="http://schemas.openxmlformats.org/officeDocument/2006/relationships/tags" Target="../tags/tag6.xml"/><Relationship Id="rId9"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3.xml"/><Relationship Id="rId5" Type="http://schemas.openxmlformats.org/officeDocument/2006/relationships/slideLayout" Target="../slideLayouts/slideLayout8.xml"/><Relationship Id="rId10" Type="http://schemas.openxmlformats.org/officeDocument/2006/relationships/image" Target="../media/image6.wmf"/><Relationship Id="rId4" Type="http://schemas.openxmlformats.org/officeDocument/2006/relationships/tags" Target="../tags/tag12.xml"/><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wmf"/><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oleObject" Target="../embeddings/oleObject5.bin"/><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18.xml"/><Relationship Id="rId7" Type="http://schemas.openxmlformats.org/officeDocument/2006/relationships/oleObject" Target="../embeddings/oleObject6.bin"/><Relationship Id="rId12" Type="http://schemas.openxmlformats.org/officeDocument/2006/relationships/image" Target="../media/image10.w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5.xml"/><Relationship Id="rId11" Type="http://schemas.openxmlformats.org/officeDocument/2006/relationships/oleObject" Target="../embeddings/oleObject8.bin"/><Relationship Id="rId5" Type="http://schemas.openxmlformats.org/officeDocument/2006/relationships/slideLayout" Target="../slideLayouts/slideLayout8.xml"/><Relationship Id="rId10" Type="http://schemas.openxmlformats.org/officeDocument/2006/relationships/image" Target="../media/image9.wmf"/><Relationship Id="rId4" Type="http://schemas.openxmlformats.org/officeDocument/2006/relationships/tags" Target="../tags/tag19.xml"/><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23.xml"/><Relationship Id="rId7" Type="http://schemas.openxmlformats.org/officeDocument/2006/relationships/oleObject" Target="../embeddings/oleObject9.bin"/><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e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oleObject" Target="../embeddings/oleObject10.bin"/><Relationship Id="rId5" Type="http://schemas.openxmlformats.org/officeDocument/2006/relationships/notesSlide" Target="../notesSlides/notesSlide7.xml"/><Relationship Id="rId4"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56420"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Give </a:t>
            </a:r>
            <a:r>
              <a:rPr kumimoji="0" lang="en-US" sz="3200" b="1" i="0" u="none" strike="noStrike" kern="1200" cap="none" spc="0" normalizeH="0" baseline="0" noProof="0" dirty="0">
                <a:ln>
                  <a:noFill/>
                </a:ln>
                <a:solidFill>
                  <a:prstClr val="black"/>
                </a:solidFill>
                <a:effectLst/>
                <a:uLnTx/>
                <a:uFillTx/>
                <a:latin typeface="Calibri"/>
                <a:ea typeface="+mn-ea"/>
                <a:cs typeface="Arial" charset="0"/>
              </a:rPr>
              <a:t>sequence</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to events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Have </a:t>
            </a:r>
            <a:r>
              <a:rPr kumimoji="0" lang="en-US" sz="3200" b="1" i="0" u="none" strike="noStrike" kern="1200" cap="none" spc="0" normalizeH="0" baseline="0" noProof="0" dirty="0">
                <a:ln>
                  <a:noFill/>
                </a:ln>
                <a:solidFill>
                  <a:prstClr val="black"/>
                </a:solidFill>
                <a:effectLst/>
                <a:uLnTx/>
                <a:uFillTx/>
                <a:latin typeface="Calibri"/>
                <a:ea typeface="+mn-ea"/>
                <a:cs typeface="Arial" charset="0"/>
              </a:rPr>
              <a:t>memory</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Use </a:t>
            </a:r>
            <a:r>
              <a:rPr kumimoji="0" lang="en-US" sz="3200" b="1" i="0" u="none" strike="noStrike" kern="1200" cap="none" spc="0" normalizeH="0" baseline="0" noProof="0" dirty="0">
                <a:ln>
                  <a:noFill/>
                </a:ln>
                <a:solidFill>
                  <a:prstClr val="black"/>
                </a:solidFill>
                <a:effectLst/>
                <a:uLnTx/>
                <a:uFillTx/>
                <a:latin typeface="Calibri"/>
                <a:ea typeface="+mn-ea"/>
                <a:cs typeface="Arial" charset="0"/>
              </a:rPr>
              <a:t>feedback</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from output to input, to store information</a:t>
            </a:r>
            <a:endParaRPr lang="en-US" sz="3200" dirty="0">
              <a:solidFill>
                <a:prstClr val="black"/>
              </a:solidFill>
              <a:latin typeface="Calibri"/>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Analogous to state in programs, </a:t>
            </a:r>
            <a:r>
              <a:rPr kumimoji="0" lang="en-US" sz="3200" b="1" i="0" u="none" strike="noStrike" kern="1200" cap="none" spc="0" normalizeH="0" baseline="0" noProof="0" dirty="0">
                <a:ln>
                  <a:noFill/>
                </a:ln>
                <a:solidFill>
                  <a:prstClr val="black"/>
                </a:solidFill>
                <a:effectLst/>
                <a:uLnTx/>
                <a:uFillTx/>
                <a:latin typeface="Calibri"/>
                <a:ea typeface="+mn-ea"/>
                <a:cs typeface="Arial" charset="0"/>
              </a:rPr>
              <a:t>and is how memory is implemented in hardware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lang="en-US" sz="3200" dirty="0">
              <a:solidFill>
                <a:prstClr val="black"/>
              </a:solidFill>
              <a:latin typeface="Calibri"/>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State: feedback from outputs back to inputs</a:t>
            </a:r>
          </a:p>
        </p:txBody>
      </p:sp>
      <p:sp>
        <p:nvSpPr>
          <p:cNvPr id="7" name="TextBox 6"/>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Sequential Circuits</a:t>
            </a:r>
          </a:p>
        </p:txBody>
      </p:sp>
    </p:spTree>
    <p:extLst>
      <p:ext uri="{BB962C8B-B14F-4D97-AF65-F5344CB8AC3E}">
        <p14:creationId xmlns:p14="http://schemas.microsoft.com/office/powerpoint/2010/main" val="1315373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64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64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64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64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69BAD-D5D6-336F-022F-F8EC8507D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C8CC9-E490-9800-1518-53A5FD45B21C}"/>
              </a:ext>
            </a:extLst>
          </p:cNvPr>
          <p:cNvSpPr>
            <a:spLocks noGrp="1"/>
          </p:cNvSpPr>
          <p:nvPr>
            <p:ph type="title"/>
          </p:nvPr>
        </p:nvSpPr>
        <p:spPr/>
        <p:txBody>
          <a:bodyPr/>
          <a:lstStyle/>
          <a:p>
            <a:r>
              <a:rPr lang="en-US" dirty="0"/>
              <a:t>Parallelism Definitions</a:t>
            </a:r>
          </a:p>
        </p:txBody>
      </p:sp>
      <p:sp>
        <p:nvSpPr>
          <p:cNvPr id="3" name="Content Placeholder 2">
            <a:extLst>
              <a:ext uri="{FF2B5EF4-FFF2-40B4-BE49-F238E27FC236}">
                <a16:creationId xmlns:a16="http://schemas.microsoft.com/office/drawing/2014/main" id="{1AD66806-0D34-1C14-79B0-CC651E7B199E}"/>
              </a:ext>
            </a:extLst>
          </p:cNvPr>
          <p:cNvSpPr>
            <a:spLocks noGrp="1"/>
          </p:cNvSpPr>
          <p:nvPr>
            <p:ph idx="1"/>
          </p:nvPr>
        </p:nvSpPr>
        <p:spPr>
          <a:xfrm>
            <a:off x="0" y="612648"/>
            <a:ext cx="9448800" cy="6245352"/>
          </a:xfrm>
        </p:spPr>
        <p:txBody>
          <a:bodyPr>
            <a:normAutofit/>
          </a:bodyPr>
          <a:lstStyle/>
          <a:p>
            <a:pPr algn="l"/>
            <a:r>
              <a:rPr lang="en-US" dirty="0"/>
              <a:t>Throughput can be improved by processing several tokens at the same time – this is parallelism</a:t>
            </a:r>
          </a:p>
          <a:p>
            <a:pPr algn="l"/>
            <a:r>
              <a:rPr lang="en-US" dirty="0"/>
              <a:t>Equation relating latency and throughput: T = 1/L</a:t>
            </a:r>
          </a:p>
          <a:p>
            <a:pPr algn="l"/>
            <a:r>
              <a:rPr lang="en-US" dirty="0"/>
              <a:t>This assumes no parallelism – it becomes T = N/L as we incorporate a total of N stages (which we’ll discuss soon)</a:t>
            </a:r>
          </a:p>
        </p:txBody>
      </p:sp>
    </p:spTree>
    <p:extLst>
      <p:ext uri="{BB962C8B-B14F-4D97-AF65-F5344CB8AC3E}">
        <p14:creationId xmlns:p14="http://schemas.microsoft.com/office/powerpoint/2010/main" val="31708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3AFDA-99EE-AE40-2BE8-E365A01E6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D75D0-2D5C-828C-66B5-C04984F0A723}"/>
              </a:ext>
            </a:extLst>
          </p:cNvPr>
          <p:cNvSpPr>
            <a:spLocks noGrp="1"/>
          </p:cNvSpPr>
          <p:nvPr>
            <p:ph type="title"/>
          </p:nvPr>
        </p:nvSpPr>
        <p:spPr/>
        <p:txBody>
          <a:bodyPr/>
          <a:lstStyle/>
          <a:p>
            <a:r>
              <a:rPr lang="en-US" dirty="0"/>
              <a:t>Pipelining</a:t>
            </a:r>
          </a:p>
        </p:txBody>
      </p:sp>
      <p:sp>
        <p:nvSpPr>
          <p:cNvPr id="3" name="Content Placeholder 2">
            <a:extLst>
              <a:ext uri="{FF2B5EF4-FFF2-40B4-BE49-F238E27FC236}">
                <a16:creationId xmlns:a16="http://schemas.microsoft.com/office/drawing/2014/main" id="{F5DE994E-D7DA-3046-D15D-957E589D8585}"/>
              </a:ext>
            </a:extLst>
          </p:cNvPr>
          <p:cNvSpPr>
            <a:spLocks noGrp="1"/>
          </p:cNvSpPr>
          <p:nvPr>
            <p:ph idx="1"/>
          </p:nvPr>
        </p:nvSpPr>
        <p:spPr>
          <a:xfrm>
            <a:off x="0" y="612648"/>
            <a:ext cx="9448800" cy="6245352"/>
          </a:xfrm>
        </p:spPr>
        <p:txBody>
          <a:bodyPr>
            <a:normAutofit/>
          </a:bodyPr>
          <a:lstStyle/>
          <a:p>
            <a:pPr algn="l"/>
            <a:r>
              <a:rPr lang="en-US" dirty="0"/>
              <a:t>Pipelining is particularly attractive because it speeds up a circuit without duplicating the hardware.</a:t>
            </a:r>
          </a:p>
          <a:p>
            <a:pPr algn="l"/>
            <a:r>
              <a:rPr lang="en-US" dirty="0"/>
              <a:t>Instead, registers are placed between blocks of combinational logic to divide the logic into shorter stages that can run with a faster clock. </a:t>
            </a:r>
          </a:p>
        </p:txBody>
      </p:sp>
      <p:pic>
        <p:nvPicPr>
          <p:cNvPr id="5" name="Picture 4">
            <a:extLst>
              <a:ext uri="{FF2B5EF4-FFF2-40B4-BE49-F238E27FC236}">
                <a16:creationId xmlns:a16="http://schemas.microsoft.com/office/drawing/2014/main" id="{16D60611-B15A-19B7-55EA-1028876954F9}"/>
              </a:ext>
            </a:extLst>
          </p:cNvPr>
          <p:cNvPicPr>
            <a:picLocks noChangeAspect="1"/>
          </p:cNvPicPr>
          <p:nvPr/>
        </p:nvPicPr>
        <p:blipFill>
          <a:blip r:embed="rId2"/>
          <a:stretch>
            <a:fillRect/>
          </a:stretch>
        </p:blipFill>
        <p:spPr>
          <a:xfrm>
            <a:off x="1541499" y="3733800"/>
            <a:ext cx="6061002" cy="1848058"/>
          </a:xfrm>
          <a:prstGeom prst="rect">
            <a:avLst/>
          </a:prstGeom>
        </p:spPr>
      </p:pic>
    </p:spTree>
    <p:extLst>
      <p:ext uri="{BB962C8B-B14F-4D97-AF65-F5344CB8AC3E}">
        <p14:creationId xmlns:p14="http://schemas.microsoft.com/office/powerpoint/2010/main" val="246383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762000"/>
          </a:xfrm>
        </p:spPr>
        <p:txBody>
          <a:bodyPr/>
          <a:lstStyle/>
          <a:p>
            <a:r>
              <a:rPr lang="en-US" sz="4000" dirty="0"/>
              <a:t>D Flip-Flop Example</a:t>
            </a:r>
          </a:p>
        </p:txBody>
      </p:sp>
      <p:pic>
        <p:nvPicPr>
          <p:cNvPr id="4" name="Picture 3">
            <a:extLst>
              <a:ext uri="{FF2B5EF4-FFF2-40B4-BE49-F238E27FC236}">
                <a16:creationId xmlns:a16="http://schemas.microsoft.com/office/drawing/2014/main" id="{0B216185-7AF2-5EED-2059-9FFAF9563F9A}"/>
              </a:ext>
            </a:extLst>
          </p:cNvPr>
          <p:cNvPicPr>
            <a:picLocks noChangeAspect="1"/>
          </p:cNvPicPr>
          <p:nvPr/>
        </p:nvPicPr>
        <p:blipFill>
          <a:blip r:embed="rId2"/>
          <a:stretch>
            <a:fillRect/>
          </a:stretch>
        </p:blipFill>
        <p:spPr>
          <a:xfrm>
            <a:off x="3272925" y="1309541"/>
            <a:ext cx="2598149" cy="2027345"/>
          </a:xfrm>
          <a:prstGeom prst="rect">
            <a:avLst/>
          </a:prstGeom>
        </p:spPr>
      </p:pic>
      <p:sp>
        <p:nvSpPr>
          <p:cNvPr id="9" name="TextBox 8">
            <a:extLst>
              <a:ext uri="{FF2B5EF4-FFF2-40B4-BE49-F238E27FC236}">
                <a16:creationId xmlns:a16="http://schemas.microsoft.com/office/drawing/2014/main" id="{2AB907B8-973A-AAD0-B1E1-E5A2EC884C62}"/>
              </a:ext>
            </a:extLst>
          </p:cNvPr>
          <p:cNvSpPr txBox="1"/>
          <p:nvPr/>
        </p:nvSpPr>
        <p:spPr>
          <a:xfrm>
            <a:off x="990600" y="3429000"/>
            <a:ext cx="7315200" cy="2677656"/>
          </a:xfrm>
          <a:prstGeom prst="rect">
            <a:avLst/>
          </a:prstGeom>
          <a:noFill/>
        </p:spPr>
        <p:txBody>
          <a:bodyPr wrap="square" rtlCol="0">
            <a:spAutoFit/>
          </a:bodyPr>
          <a:lstStyle/>
          <a:p>
            <a:r>
              <a:rPr lang="en-US" sz="2400" dirty="0"/>
              <a:t>Write the </a:t>
            </a:r>
            <a:r>
              <a:rPr lang="en-US" sz="2400" dirty="0" err="1"/>
              <a:t>Hardcaml</a:t>
            </a:r>
            <a:r>
              <a:rPr lang="en-US" sz="2400" dirty="0"/>
              <a:t> code that describes a D flip-flop shown above. Consider the R (reset) input to be an active-high, asynchronous input that resets the D flip-flop output to 0 when asserted.</a:t>
            </a:r>
          </a:p>
          <a:p>
            <a:endParaRPr lang="en-US" sz="2400" dirty="0"/>
          </a:p>
          <a:p>
            <a:r>
              <a:rPr lang="en-US" sz="2400" dirty="0"/>
              <a:t>This R does not depend on the clock, which is what asynchronous means in this context. </a:t>
            </a:r>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733AF111-301E-805E-CD6B-CD79B9D107C0}"/>
                  </a:ext>
                </a:extLst>
              </p14:cNvPr>
              <p14:cNvContentPartPr/>
              <p14:nvPr/>
            </p14:nvContentPartPr>
            <p14:xfrm>
              <a:off x="4565978" y="2617975"/>
              <a:ext cx="122760" cy="42480"/>
            </p14:xfrm>
          </p:contentPart>
        </mc:Choice>
        <mc:Fallback>
          <p:pic>
            <p:nvPicPr>
              <p:cNvPr id="15" name="Ink 14">
                <a:extLst>
                  <a:ext uri="{FF2B5EF4-FFF2-40B4-BE49-F238E27FC236}">
                    <a16:creationId xmlns:a16="http://schemas.microsoft.com/office/drawing/2014/main" id="{733AF111-301E-805E-CD6B-CD79B9D107C0}"/>
                  </a:ext>
                </a:extLst>
              </p:cNvPr>
              <p:cNvPicPr/>
              <p:nvPr/>
            </p:nvPicPr>
            <p:blipFill>
              <a:blip r:embed="rId4"/>
              <a:stretch>
                <a:fillRect/>
              </a:stretch>
            </p:blipFill>
            <p:spPr>
              <a:xfrm>
                <a:off x="4556978" y="2608975"/>
                <a:ext cx="1404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D35F6FBB-9D28-5E15-4591-5F5CB3358B3A}"/>
                  </a:ext>
                </a:extLst>
              </p14:cNvPr>
              <p14:cNvContentPartPr/>
              <p14:nvPr/>
            </p14:nvContentPartPr>
            <p14:xfrm>
              <a:off x="4613498" y="2632015"/>
              <a:ext cx="97920" cy="25560"/>
            </p14:xfrm>
          </p:contentPart>
        </mc:Choice>
        <mc:Fallback>
          <p:pic>
            <p:nvPicPr>
              <p:cNvPr id="16" name="Ink 15">
                <a:extLst>
                  <a:ext uri="{FF2B5EF4-FFF2-40B4-BE49-F238E27FC236}">
                    <a16:creationId xmlns:a16="http://schemas.microsoft.com/office/drawing/2014/main" id="{D35F6FBB-9D28-5E15-4591-5F5CB3358B3A}"/>
                  </a:ext>
                </a:extLst>
              </p:cNvPr>
              <p:cNvPicPr/>
              <p:nvPr/>
            </p:nvPicPr>
            <p:blipFill>
              <a:blip r:embed="rId6"/>
              <a:stretch>
                <a:fillRect/>
              </a:stretch>
            </p:blipFill>
            <p:spPr>
              <a:xfrm>
                <a:off x="4604498" y="2623375"/>
                <a:ext cx="1155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D258AAF1-FE8A-3323-2166-748D83A0A6A2}"/>
                  </a:ext>
                </a:extLst>
              </p14:cNvPr>
              <p14:cNvContentPartPr/>
              <p14:nvPr/>
            </p14:nvContentPartPr>
            <p14:xfrm>
              <a:off x="4597658" y="2645695"/>
              <a:ext cx="86040" cy="197280"/>
            </p14:xfrm>
          </p:contentPart>
        </mc:Choice>
        <mc:Fallback>
          <p:pic>
            <p:nvPicPr>
              <p:cNvPr id="17" name="Ink 16">
                <a:extLst>
                  <a:ext uri="{FF2B5EF4-FFF2-40B4-BE49-F238E27FC236}">
                    <a16:creationId xmlns:a16="http://schemas.microsoft.com/office/drawing/2014/main" id="{D258AAF1-FE8A-3323-2166-748D83A0A6A2}"/>
                  </a:ext>
                </a:extLst>
              </p:cNvPr>
              <p:cNvPicPr/>
              <p:nvPr/>
            </p:nvPicPr>
            <p:blipFill>
              <a:blip r:embed="rId8"/>
              <a:stretch>
                <a:fillRect/>
              </a:stretch>
            </p:blipFill>
            <p:spPr>
              <a:xfrm>
                <a:off x="4588658" y="2637055"/>
                <a:ext cx="103680" cy="214920"/>
              </a:xfrm>
              <a:prstGeom prst="rect">
                <a:avLst/>
              </a:prstGeom>
            </p:spPr>
          </p:pic>
        </mc:Fallback>
      </mc:AlternateContent>
      <p:pic>
        <p:nvPicPr>
          <p:cNvPr id="19" name="Picture 18">
            <a:extLst>
              <a:ext uri="{FF2B5EF4-FFF2-40B4-BE49-F238E27FC236}">
                <a16:creationId xmlns:a16="http://schemas.microsoft.com/office/drawing/2014/main" id="{01E72E7A-7266-9D64-DB4F-C8359A625073}"/>
              </a:ext>
            </a:extLst>
          </p:cNvPr>
          <p:cNvPicPr>
            <a:picLocks noChangeAspect="1"/>
          </p:cNvPicPr>
          <p:nvPr/>
        </p:nvPicPr>
        <p:blipFill>
          <a:blip r:embed="rId9"/>
          <a:stretch>
            <a:fillRect/>
          </a:stretch>
        </p:blipFill>
        <p:spPr>
          <a:xfrm rot="16200000">
            <a:off x="4517973" y="2643184"/>
            <a:ext cx="218770" cy="218770"/>
          </a:xfrm>
          <a:prstGeom prst="rect">
            <a:avLst/>
          </a:prstGeom>
        </p:spPr>
      </p:pic>
      <p:pic>
        <p:nvPicPr>
          <p:cNvPr id="21" name="Picture 20">
            <a:extLst>
              <a:ext uri="{FF2B5EF4-FFF2-40B4-BE49-F238E27FC236}">
                <a16:creationId xmlns:a16="http://schemas.microsoft.com/office/drawing/2014/main" id="{6F601F01-466D-1C1E-891F-E41DEB0F3428}"/>
              </a:ext>
            </a:extLst>
          </p:cNvPr>
          <p:cNvPicPr>
            <a:picLocks noChangeAspect="1"/>
          </p:cNvPicPr>
          <p:nvPr/>
        </p:nvPicPr>
        <p:blipFill>
          <a:blip r:embed="rId10"/>
          <a:stretch>
            <a:fillRect/>
          </a:stretch>
        </p:blipFill>
        <p:spPr>
          <a:xfrm>
            <a:off x="3543292" y="2613072"/>
            <a:ext cx="218770" cy="262525"/>
          </a:xfrm>
          <a:prstGeom prst="rect">
            <a:avLst/>
          </a:prstGeom>
        </p:spPr>
      </p:pic>
    </p:spTree>
    <p:extLst>
      <p:ext uri="{BB962C8B-B14F-4D97-AF65-F5344CB8AC3E}">
        <p14:creationId xmlns:p14="http://schemas.microsoft.com/office/powerpoint/2010/main" val="333567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7C7FB-E796-21BF-0E6B-F5DD29C8F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062A6-DAD7-FED6-A428-5770D7D4B7C7}"/>
              </a:ext>
            </a:extLst>
          </p:cNvPr>
          <p:cNvSpPr>
            <a:spLocks noGrp="1"/>
          </p:cNvSpPr>
          <p:nvPr>
            <p:ph type="title" idx="4294967295"/>
          </p:nvPr>
        </p:nvSpPr>
        <p:spPr>
          <a:xfrm>
            <a:off x="0" y="0"/>
            <a:ext cx="9144000" cy="762000"/>
          </a:xfrm>
        </p:spPr>
        <p:txBody>
          <a:bodyPr/>
          <a:lstStyle/>
          <a:p>
            <a:r>
              <a:rPr lang="en-US" sz="4000" dirty="0"/>
              <a:t>D Flip-Flop Input Options</a:t>
            </a:r>
          </a:p>
        </p:txBody>
      </p:sp>
      <p:sp>
        <p:nvSpPr>
          <p:cNvPr id="9" name="TextBox 8">
            <a:extLst>
              <a:ext uri="{FF2B5EF4-FFF2-40B4-BE49-F238E27FC236}">
                <a16:creationId xmlns:a16="http://schemas.microsoft.com/office/drawing/2014/main" id="{83610F15-4FA6-6777-8DFA-9B4525423412}"/>
              </a:ext>
            </a:extLst>
          </p:cNvPr>
          <p:cNvSpPr txBox="1"/>
          <p:nvPr/>
        </p:nvSpPr>
        <p:spPr>
          <a:xfrm>
            <a:off x="908378" y="1447800"/>
            <a:ext cx="7315200" cy="4893647"/>
          </a:xfrm>
          <a:prstGeom prst="rect">
            <a:avLst/>
          </a:prstGeom>
          <a:noFill/>
        </p:spPr>
        <p:txBody>
          <a:bodyPr wrap="square" rtlCol="0">
            <a:spAutoFit/>
          </a:bodyPr>
          <a:lstStyle/>
          <a:p>
            <a:r>
              <a:rPr lang="en-US" sz="2400" dirty="0"/>
              <a:t>Outside of the previous mentioned reset, we have a few other </a:t>
            </a:r>
            <a:r>
              <a:rPr lang="en-US" sz="2400" dirty="0" err="1"/>
              <a:t>Hardcaml</a:t>
            </a:r>
            <a:r>
              <a:rPr lang="en-US" sz="2400" dirty="0"/>
              <a:t> options (more are occasionally used in other settings as well):</a:t>
            </a:r>
          </a:p>
          <a:p>
            <a:endParaRPr lang="en-US" sz="2400" dirty="0"/>
          </a:p>
          <a:p>
            <a:r>
              <a:rPr lang="en-US" sz="2400" dirty="0"/>
              <a:t> When enable=1: Output q takes the value of input d on the clock edge (this is essentially normal behavior!)</a:t>
            </a:r>
          </a:p>
          <a:p>
            <a:r>
              <a:rPr lang="en-US" sz="2400" dirty="0"/>
              <a:t> </a:t>
            </a:r>
          </a:p>
          <a:p>
            <a:r>
              <a:rPr lang="en-US" sz="2400" dirty="0"/>
              <a:t>When enable=0: Output q maintains its current value (this disables the flip-flop!)    </a:t>
            </a:r>
          </a:p>
          <a:p>
            <a:endParaRPr lang="en-US" sz="2400" dirty="0"/>
          </a:p>
          <a:p>
            <a:r>
              <a:rPr lang="en-US" sz="2400" dirty="0"/>
              <a:t>Synchronous clear: A different type of reset that follows synchronous/clocked behaviors setting q to 0 on the next clock edge when clear is high</a:t>
            </a: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8294CAC4-6575-F35F-2FC5-AEC319BF1FC8}"/>
                  </a:ext>
                </a:extLst>
              </p14:cNvPr>
              <p14:cNvContentPartPr/>
              <p14:nvPr/>
            </p14:nvContentPartPr>
            <p14:xfrm>
              <a:off x="4565978" y="2617975"/>
              <a:ext cx="122760" cy="42480"/>
            </p14:xfrm>
          </p:contentPart>
        </mc:Choice>
        <mc:Fallback>
          <p:pic>
            <p:nvPicPr>
              <p:cNvPr id="15" name="Ink 14">
                <a:extLst>
                  <a:ext uri="{FF2B5EF4-FFF2-40B4-BE49-F238E27FC236}">
                    <a16:creationId xmlns:a16="http://schemas.microsoft.com/office/drawing/2014/main" id="{8294CAC4-6575-F35F-2FC5-AEC319BF1FC8}"/>
                  </a:ext>
                </a:extLst>
              </p:cNvPr>
              <p:cNvPicPr/>
              <p:nvPr/>
            </p:nvPicPr>
            <p:blipFill>
              <a:blip r:embed="rId3"/>
              <a:stretch>
                <a:fillRect/>
              </a:stretch>
            </p:blipFill>
            <p:spPr>
              <a:xfrm>
                <a:off x="4556978" y="2608975"/>
                <a:ext cx="1404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E6430D04-4E46-2290-DEDD-AD2BB768234D}"/>
                  </a:ext>
                </a:extLst>
              </p14:cNvPr>
              <p14:cNvContentPartPr/>
              <p14:nvPr/>
            </p14:nvContentPartPr>
            <p14:xfrm>
              <a:off x="4613498" y="2632015"/>
              <a:ext cx="97920" cy="25560"/>
            </p14:xfrm>
          </p:contentPart>
        </mc:Choice>
        <mc:Fallback>
          <p:pic>
            <p:nvPicPr>
              <p:cNvPr id="16" name="Ink 15">
                <a:extLst>
                  <a:ext uri="{FF2B5EF4-FFF2-40B4-BE49-F238E27FC236}">
                    <a16:creationId xmlns:a16="http://schemas.microsoft.com/office/drawing/2014/main" id="{E6430D04-4E46-2290-DEDD-AD2BB768234D}"/>
                  </a:ext>
                </a:extLst>
              </p:cNvPr>
              <p:cNvPicPr/>
              <p:nvPr/>
            </p:nvPicPr>
            <p:blipFill>
              <a:blip r:embed="rId5"/>
              <a:stretch>
                <a:fillRect/>
              </a:stretch>
            </p:blipFill>
            <p:spPr>
              <a:xfrm>
                <a:off x="4604498" y="2623375"/>
                <a:ext cx="1155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3AD666CB-E0E1-1A7D-9901-5024AA8BA0D7}"/>
                  </a:ext>
                </a:extLst>
              </p14:cNvPr>
              <p14:cNvContentPartPr/>
              <p14:nvPr/>
            </p14:nvContentPartPr>
            <p14:xfrm>
              <a:off x="4597658" y="2645695"/>
              <a:ext cx="86040" cy="197280"/>
            </p14:xfrm>
          </p:contentPart>
        </mc:Choice>
        <mc:Fallback>
          <p:pic>
            <p:nvPicPr>
              <p:cNvPr id="17" name="Ink 16">
                <a:extLst>
                  <a:ext uri="{FF2B5EF4-FFF2-40B4-BE49-F238E27FC236}">
                    <a16:creationId xmlns:a16="http://schemas.microsoft.com/office/drawing/2014/main" id="{3AD666CB-E0E1-1A7D-9901-5024AA8BA0D7}"/>
                  </a:ext>
                </a:extLst>
              </p:cNvPr>
              <p:cNvPicPr/>
              <p:nvPr/>
            </p:nvPicPr>
            <p:blipFill>
              <a:blip r:embed="rId7"/>
              <a:stretch>
                <a:fillRect/>
              </a:stretch>
            </p:blipFill>
            <p:spPr>
              <a:xfrm>
                <a:off x="4588658" y="2637055"/>
                <a:ext cx="103680" cy="214920"/>
              </a:xfrm>
              <a:prstGeom prst="rect">
                <a:avLst/>
              </a:prstGeom>
            </p:spPr>
          </p:pic>
        </mc:Fallback>
      </mc:AlternateContent>
    </p:spTree>
    <p:extLst>
      <p:ext uri="{BB962C8B-B14F-4D97-AF65-F5344CB8AC3E}">
        <p14:creationId xmlns:p14="http://schemas.microsoft.com/office/powerpoint/2010/main" val="193114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2BE1-64E2-061B-42AC-F6E6B077B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9EE53-B8CF-2A55-6C9B-F4A90B4CDD4D}"/>
              </a:ext>
            </a:extLst>
          </p:cNvPr>
          <p:cNvSpPr>
            <a:spLocks noGrp="1"/>
          </p:cNvSpPr>
          <p:nvPr>
            <p:ph type="title" idx="4294967295"/>
          </p:nvPr>
        </p:nvSpPr>
        <p:spPr>
          <a:xfrm>
            <a:off x="0" y="0"/>
            <a:ext cx="9144000" cy="762000"/>
          </a:xfrm>
        </p:spPr>
        <p:txBody>
          <a:bodyPr/>
          <a:lstStyle/>
          <a:p>
            <a:r>
              <a:rPr lang="en-US" sz="4000" dirty="0"/>
              <a:t>Priority Selector Example</a:t>
            </a:r>
          </a:p>
        </p:txBody>
      </p:sp>
      <p:sp>
        <p:nvSpPr>
          <p:cNvPr id="9" name="TextBox 8">
            <a:extLst>
              <a:ext uri="{FF2B5EF4-FFF2-40B4-BE49-F238E27FC236}">
                <a16:creationId xmlns:a16="http://schemas.microsoft.com/office/drawing/2014/main" id="{6335BDD2-8878-38DB-9DEC-A0CE2B05B236}"/>
              </a:ext>
            </a:extLst>
          </p:cNvPr>
          <p:cNvSpPr txBox="1"/>
          <p:nvPr/>
        </p:nvSpPr>
        <p:spPr>
          <a:xfrm>
            <a:off x="457200" y="1166842"/>
            <a:ext cx="8305800" cy="6370975"/>
          </a:xfrm>
          <a:prstGeom prst="rect">
            <a:avLst/>
          </a:prstGeom>
          <a:noFill/>
        </p:spPr>
        <p:txBody>
          <a:bodyPr wrap="square" rtlCol="0">
            <a:spAutoFit/>
          </a:bodyPr>
          <a:lstStyle/>
          <a:p>
            <a:r>
              <a:rPr lang="en-US" sz="2400" dirty="0"/>
              <a:t>Now that we have access to a clock in general, it makes more sense to start thinking about timing considerations. As we saw with multiplexers last week, larger muxes require more gates to build, which can cost more time during implementation as well. However, there is another side to this which we can see in the following example high-level code:</a:t>
            </a:r>
          </a:p>
          <a:p>
            <a:endParaRPr lang="en-US" sz="2400" dirty="0"/>
          </a:p>
          <a:p>
            <a:r>
              <a:rPr lang="en-US" sz="2400" dirty="0"/>
              <a:t>if a then v </a:t>
            </a:r>
          </a:p>
          <a:p>
            <a:r>
              <a:rPr lang="en-US" sz="2400" dirty="0"/>
              <a:t>else if b then w</a:t>
            </a:r>
          </a:p>
          <a:p>
            <a:r>
              <a:rPr lang="en-US" sz="2400" dirty="0"/>
              <a:t>else if c then x</a:t>
            </a:r>
          </a:p>
          <a:p>
            <a:r>
              <a:rPr lang="en-US" sz="2400" dirty="0"/>
              <a:t>else if d then y</a:t>
            </a:r>
          </a:p>
          <a:p>
            <a:r>
              <a:rPr lang="en-US" sz="2400" dirty="0"/>
              <a:t>else z</a:t>
            </a:r>
          </a:p>
          <a:p>
            <a:endParaRPr lang="en-US" sz="2400" dirty="0"/>
          </a:p>
          <a:p>
            <a:r>
              <a:rPr lang="en-US" sz="2400" dirty="0"/>
              <a:t>Maybe not obvious but these can all be implemented via muxes!</a:t>
            </a:r>
          </a:p>
          <a:p>
            <a:r>
              <a:rPr lang="en-US" sz="2400" dirty="0"/>
              <a:t> </a:t>
            </a:r>
          </a:p>
          <a:p>
            <a:endParaRPr lang="en-US" sz="2400" dirty="0"/>
          </a:p>
          <a:p>
            <a:endParaRPr lang="en-US" sz="2400" dirty="0"/>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A953C4C4-CB0E-66A2-4286-EA6532092948}"/>
                  </a:ext>
                </a:extLst>
              </p14:cNvPr>
              <p14:cNvContentPartPr/>
              <p14:nvPr/>
            </p14:nvContentPartPr>
            <p14:xfrm>
              <a:off x="4565978" y="2617975"/>
              <a:ext cx="122760" cy="42480"/>
            </p14:xfrm>
          </p:contentPart>
        </mc:Choice>
        <mc:Fallback>
          <p:pic>
            <p:nvPicPr>
              <p:cNvPr id="15" name="Ink 14">
                <a:extLst>
                  <a:ext uri="{FF2B5EF4-FFF2-40B4-BE49-F238E27FC236}">
                    <a16:creationId xmlns:a16="http://schemas.microsoft.com/office/drawing/2014/main" id="{A953C4C4-CB0E-66A2-4286-EA6532092948}"/>
                  </a:ext>
                </a:extLst>
              </p:cNvPr>
              <p:cNvPicPr/>
              <p:nvPr/>
            </p:nvPicPr>
            <p:blipFill>
              <a:blip r:embed="rId3"/>
              <a:stretch>
                <a:fillRect/>
              </a:stretch>
            </p:blipFill>
            <p:spPr>
              <a:xfrm>
                <a:off x="4556978" y="2608975"/>
                <a:ext cx="1404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CF659916-22AD-711C-78F9-00EE1010E337}"/>
                  </a:ext>
                </a:extLst>
              </p14:cNvPr>
              <p14:cNvContentPartPr/>
              <p14:nvPr/>
            </p14:nvContentPartPr>
            <p14:xfrm>
              <a:off x="4613498" y="2632015"/>
              <a:ext cx="97920" cy="25560"/>
            </p14:xfrm>
          </p:contentPart>
        </mc:Choice>
        <mc:Fallback>
          <p:pic>
            <p:nvPicPr>
              <p:cNvPr id="16" name="Ink 15">
                <a:extLst>
                  <a:ext uri="{FF2B5EF4-FFF2-40B4-BE49-F238E27FC236}">
                    <a16:creationId xmlns:a16="http://schemas.microsoft.com/office/drawing/2014/main" id="{CF659916-22AD-711C-78F9-00EE1010E337}"/>
                  </a:ext>
                </a:extLst>
              </p:cNvPr>
              <p:cNvPicPr/>
              <p:nvPr/>
            </p:nvPicPr>
            <p:blipFill>
              <a:blip r:embed="rId5"/>
              <a:stretch>
                <a:fillRect/>
              </a:stretch>
            </p:blipFill>
            <p:spPr>
              <a:xfrm>
                <a:off x="4604498" y="2623375"/>
                <a:ext cx="1155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89AB86E9-BCCC-2D94-F914-AD3F2A59DCE4}"/>
                  </a:ext>
                </a:extLst>
              </p14:cNvPr>
              <p14:cNvContentPartPr/>
              <p14:nvPr/>
            </p14:nvContentPartPr>
            <p14:xfrm>
              <a:off x="4597658" y="2645695"/>
              <a:ext cx="86040" cy="197280"/>
            </p14:xfrm>
          </p:contentPart>
        </mc:Choice>
        <mc:Fallback>
          <p:pic>
            <p:nvPicPr>
              <p:cNvPr id="17" name="Ink 16">
                <a:extLst>
                  <a:ext uri="{FF2B5EF4-FFF2-40B4-BE49-F238E27FC236}">
                    <a16:creationId xmlns:a16="http://schemas.microsoft.com/office/drawing/2014/main" id="{89AB86E9-BCCC-2D94-F914-AD3F2A59DCE4}"/>
                  </a:ext>
                </a:extLst>
              </p:cNvPr>
              <p:cNvPicPr/>
              <p:nvPr/>
            </p:nvPicPr>
            <p:blipFill>
              <a:blip r:embed="rId7"/>
              <a:stretch>
                <a:fillRect/>
              </a:stretch>
            </p:blipFill>
            <p:spPr>
              <a:xfrm>
                <a:off x="4588658" y="2637055"/>
                <a:ext cx="103680" cy="214920"/>
              </a:xfrm>
              <a:prstGeom prst="rect">
                <a:avLst/>
              </a:prstGeom>
            </p:spPr>
          </p:pic>
        </mc:Fallback>
      </mc:AlternateContent>
    </p:spTree>
    <p:extLst>
      <p:ext uri="{BB962C8B-B14F-4D97-AF65-F5344CB8AC3E}">
        <p14:creationId xmlns:p14="http://schemas.microsoft.com/office/powerpoint/2010/main" val="415634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B4B1C-56C2-FBA3-F639-B8E5EA086F3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A1EACEC-9788-3EE0-9BDC-BDB4B53AC064}"/>
              </a:ext>
            </a:extLst>
          </p:cNvPr>
          <p:cNvSpPr txBox="1"/>
          <p:nvPr/>
        </p:nvSpPr>
        <p:spPr>
          <a:xfrm>
            <a:off x="457200" y="68759"/>
            <a:ext cx="82296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Today’s Tasks</a:t>
            </a:r>
          </a:p>
        </p:txBody>
      </p:sp>
      <p:pic>
        <p:nvPicPr>
          <p:cNvPr id="2" name="Picture 1">
            <a:extLst>
              <a:ext uri="{FF2B5EF4-FFF2-40B4-BE49-F238E27FC236}">
                <a16:creationId xmlns:a16="http://schemas.microsoft.com/office/drawing/2014/main" id="{5476ED28-35E1-FE62-69EC-B082CFD14B4F}"/>
              </a:ext>
            </a:extLst>
          </p:cNvPr>
          <p:cNvPicPr>
            <a:picLocks noChangeAspect="1"/>
          </p:cNvPicPr>
          <p:nvPr/>
        </p:nvPicPr>
        <p:blipFill>
          <a:blip r:embed="rId3"/>
          <a:stretch>
            <a:fillRect/>
          </a:stretch>
        </p:blipFill>
        <p:spPr>
          <a:xfrm>
            <a:off x="1978819" y="3352800"/>
            <a:ext cx="5110162" cy="2114183"/>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4823F0B-029D-8393-4918-727EB1BEE43E}"/>
                  </a:ext>
                </a:extLst>
              </p14:cNvPr>
              <p14:cNvContentPartPr/>
              <p14:nvPr/>
            </p14:nvContentPartPr>
            <p14:xfrm>
              <a:off x="5458058" y="4363985"/>
              <a:ext cx="347400" cy="14400"/>
            </p14:xfrm>
          </p:contentPart>
        </mc:Choice>
        <mc:Fallback>
          <p:pic>
            <p:nvPicPr>
              <p:cNvPr id="4" name="Ink 3">
                <a:extLst>
                  <a:ext uri="{FF2B5EF4-FFF2-40B4-BE49-F238E27FC236}">
                    <a16:creationId xmlns:a16="http://schemas.microsoft.com/office/drawing/2014/main" id="{C4823F0B-029D-8393-4918-727EB1BEE43E}"/>
                  </a:ext>
                </a:extLst>
              </p:cNvPr>
              <p:cNvPicPr/>
              <p:nvPr/>
            </p:nvPicPr>
            <p:blipFill>
              <a:blip r:embed="rId5"/>
              <a:stretch>
                <a:fillRect/>
              </a:stretch>
            </p:blipFill>
            <p:spPr>
              <a:xfrm>
                <a:off x="5449418" y="4354985"/>
                <a:ext cx="365040" cy="32040"/>
              </a:xfrm>
              <a:prstGeom prst="rect">
                <a:avLst/>
              </a:prstGeom>
            </p:spPr>
          </p:pic>
        </mc:Fallback>
      </mc:AlternateContent>
      <p:sp>
        <p:nvSpPr>
          <p:cNvPr id="3" name="TextBox 2">
            <a:extLst>
              <a:ext uri="{FF2B5EF4-FFF2-40B4-BE49-F238E27FC236}">
                <a16:creationId xmlns:a16="http://schemas.microsoft.com/office/drawing/2014/main" id="{5BF5D77E-5100-A066-2428-8EFFB45CFDF4}"/>
              </a:ext>
            </a:extLst>
          </p:cNvPr>
          <p:cNvSpPr txBox="1"/>
          <p:nvPr/>
        </p:nvSpPr>
        <p:spPr>
          <a:xfrm>
            <a:off x="152400" y="1219200"/>
            <a:ext cx="8763000" cy="4154984"/>
          </a:xfrm>
          <a:prstGeom prst="rect">
            <a:avLst/>
          </a:prstGeom>
          <a:noFill/>
        </p:spPr>
        <p:txBody>
          <a:bodyPr wrap="square" rtlCol="0">
            <a:spAutoFit/>
          </a:bodyPr>
          <a:lstStyle/>
          <a:p>
            <a:pPr lvl="1"/>
            <a:r>
              <a:rPr lang="en-US" sz="2400" dirty="0"/>
              <a:t>Implement a pipelined circuit with at least three stages. You should use the below diagram as a guideline (replacing the CL aka combinational logic blocks with your choice of combinational logic) but are free to add stages or otherwise experiment as you see fit</a:t>
            </a: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126357F-7EFE-5B30-9FF6-510B103AA181}"/>
                  </a:ext>
                </a:extLst>
              </p14:cNvPr>
              <p14:cNvContentPartPr/>
              <p14:nvPr/>
            </p14:nvContentPartPr>
            <p14:xfrm>
              <a:off x="5458058" y="4134305"/>
              <a:ext cx="786600" cy="92520"/>
            </p14:xfrm>
          </p:contentPart>
        </mc:Choice>
        <mc:Fallback>
          <p:pic>
            <p:nvPicPr>
              <p:cNvPr id="5" name="Ink 4">
                <a:extLst>
                  <a:ext uri="{FF2B5EF4-FFF2-40B4-BE49-F238E27FC236}">
                    <a16:creationId xmlns:a16="http://schemas.microsoft.com/office/drawing/2014/main" id="{1126357F-7EFE-5B30-9FF6-510B103AA181}"/>
                  </a:ext>
                </a:extLst>
              </p:cNvPr>
              <p:cNvPicPr/>
              <p:nvPr/>
            </p:nvPicPr>
            <p:blipFill>
              <a:blip r:embed="rId7"/>
              <a:stretch>
                <a:fillRect/>
              </a:stretch>
            </p:blipFill>
            <p:spPr>
              <a:xfrm>
                <a:off x="5449418" y="4125665"/>
                <a:ext cx="8042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60AFEA2-2234-2A23-D50D-D90534F61B6A}"/>
                  </a:ext>
                </a:extLst>
              </p14:cNvPr>
              <p14:cNvContentPartPr/>
              <p14:nvPr/>
            </p14:nvContentPartPr>
            <p14:xfrm>
              <a:off x="5513858" y="4183625"/>
              <a:ext cx="754560" cy="72000"/>
            </p14:xfrm>
          </p:contentPart>
        </mc:Choice>
        <mc:Fallback>
          <p:pic>
            <p:nvPicPr>
              <p:cNvPr id="8" name="Ink 7">
                <a:extLst>
                  <a:ext uri="{FF2B5EF4-FFF2-40B4-BE49-F238E27FC236}">
                    <a16:creationId xmlns:a16="http://schemas.microsoft.com/office/drawing/2014/main" id="{D60AFEA2-2234-2A23-D50D-D90534F61B6A}"/>
                  </a:ext>
                </a:extLst>
              </p:cNvPr>
              <p:cNvPicPr/>
              <p:nvPr/>
            </p:nvPicPr>
            <p:blipFill>
              <a:blip r:embed="rId9"/>
              <a:stretch>
                <a:fillRect/>
              </a:stretch>
            </p:blipFill>
            <p:spPr>
              <a:xfrm>
                <a:off x="5450858" y="4120625"/>
                <a:ext cx="8802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BE048FC-D381-66EC-75CE-B091BF5AE71E}"/>
                  </a:ext>
                </a:extLst>
              </p14:cNvPr>
              <p14:cNvContentPartPr/>
              <p14:nvPr/>
            </p14:nvContentPartPr>
            <p14:xfrm>
              <a:off x="4128218" y="4183625"/>
              <a:ext cx="623880" cy="14040"/>
            </p14:xfrm>
          </p:contentPart>
        </mc:Choice>
        <mc:Fallback>
          <p:pic>
            <p:nvPicPr>
              <p:cNvPr id="10" name="Ink 9">
                <a:extLst>
                  <a:ext uri="{FF2B5EF4-FFF2-40B4-BE49-F238E27FC236}">
                    <a16:creationId xmlns:a16="http://schemas.microsoft.com/office/drawing/2014/main" id="{2BE048FC-D381-66EC-75CE-B091BF5AE71E}"/>
                  </a:ext>
                </a:extLst>
              </p:cNvPr>
              <p:cNvPicPr/>
              <p:nvPr/>
            </p:nvPicPr>
            <p:blipFill>
              <a:blip r:embed="rId11"/>
              <a:stretch>
                <a:fillRect/>
              </a:stretch>
            </p:blipFill>
            <p:spPr>
              <a:xfrm>
                <a:off x="4065218" y="4120625"/>
                <a:ext cx="7495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B1908F2F-377A-A680-AE01-FBD1EB3DE7AD}"/>
                  </a:ext>
                </a:extLst>
              </p14:cNvPr>
              <p14:cNvContentPartPr/>
              <p14:nvPr/>
            </p14:nvContentPartPr>
            <p14:xfrm>
              <a:off x="2180978" y="4876265"/>
              <a:ext cx="4718880" cy="442440"/>
            </p14:xfrm>
          </p:contentPart>
        </mc:Choice>
        <mc:Fallback>
          <p:pic>
            <p:nvPicPr>
              <p:cNvPr id="11" name="Ink 10">
                <a:extLst>
                  <a:ext uri="{FF2B5EF4-FFF2-40B4-BE49-F238E27FC236}">
                    <a16:creationId xmlns:a16="http://schemas.microsoft.com/office/drawing/2014/main" id="{B1908F2F-377A-A680-AE01-FBD1EB3DE7AD}"/>
                  </a:ext>
                </a:extLst>
              </p:cNvPr>
              <p:cNvPicPr/>
              <p:nvPr/>
            </p:nvPicPr>
            <p:blipFill>
              <a:blip r:embed="rId13"/>
              <a:stretch>
                <a:fillRect/>
              </a:stretch>
            </p:blipFill>
            <p:spPr>
              <a:xfrm>
                <a:off x="2118338" y="4813265"/>
                <a:ext cx="484452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40BF6CEB-4933-5D89-484E-936B4C2F3AE8}"/>
                  </a:ext>
                </a:extLst>
              </p14:cNvPr>
              <p14:cNvContentPartPr/>
              <p14:nvPr/>
            </p14:nvContentPartPr>
            <p14:xfrm>
              <a:off x="2576618" y="4170305"/>
              <a:ext cx="789840" cy="41760"/>
            </p14:xfrm>
          </p:contentPart>
        </mc:Choice>
        <mc:Fallback>
          <p:pic>
            <p:nvPicPr>
              <p:cNvPr id="13" name="Ink 12">
                <a:extLst>
                  <a:ext uri="{FF2B5EF4-FFF2-40B4-BE49-F238E27FC236}">
                    <a16:creationId xmlns:a16="http://schemas.microsoft.com/office/drawing/2014/main" id="{40BF6CEB-4933-5D89-484E-936B4C2F3AE8}"/>
                  </a:ext>
                </a:extLst>
              </p:cNvPr>
              <p:cNvPicPr/>
              <p:nvPr/>
            </p:nvPicPr>
            <p:blipFill>
              <a:blip r:embed="rId15"/>
              <a:stretch>
                <a:fillRect/>
              </a:stretch>
            </p:blipFill>
            <p:spPr>
              <a:xfrm>
                <a:off x="2513618" y="4107305"/>
                <a:ext cx="9154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50510A1E-8061-5FE4-FEDC-245E23F25E78}"/>
                  </a:ext>
                </a:extLst>
              </p14:cNvPr>
              <p14:cNvContentPartPr/>
              <p14:nvPr/>
            </p14:nvContentPartPr>
            <p14:xfrm>
              <a:off x="2590658" y="4155905"/>
              <a:ext cx="360" cy="360"/>
            </p14:xfrm>
          </p:contentPart>
        </mc:Choice>
        <mc:Fallback>
          <p:pic>
            <p:nvPicPr>
              <p:cNvPr id="14" name="Ink 13">
                <a:extLst>
                  <a:ext uri="{FF2B5EF4-FFF2-40B4-BE49-F238E27FC236}">
                    <a16:creationId xmlns:a16="http://schemas.microsoft.com/office/drawing/2014/main" id="{50510A1E-8061-5FE4-FEDC-245E23F25E78}"/>
                  </a:ext>
                </a:extLst>
              </p:cNvPr>
              <p:cNvPicPr/>
              <p:nvPr/>
            </p:nvPicPr>
            <p:blipFill>
              <a:blip r:embed="rId17"/>
              <a:stretch>
                <a:fillRect/>
              </a:stretch>
            </p:blipFill>
            <p:spPr>
              <a:xfrm>
                <a:off x="2528018" y="40932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2A733035-F97C-C23B-BC1A-4AA34ADC3384}"/>
                  </a:ext>
                </a:extLst>
              </p14:cNvPr>
              <p14:cNvContentPartPr/>
              <p14:nvPr/>
            </p14:nvContentPartPr>
            <p14:xfrm>
              <a:off x="3020138" y="3892745"/>
              <a:ext cx="360" cy="360"/>
            </p14:xfrm>
          </p:contentPart>
        </mc:Choice>
        <mc:Fallback>
          <p:pic>
            <p:nvPicPr>
              <p:cNvPr id="16" name="Ink 15">
                <a:extLst>
                  <a:ext uri="{FF2B5EF4-FFF2-40B4-BE49-F238E27FC236}">
                    <a16:creationId xmlns:a16="http://schemas.microsoft.com/office/drawing/2014/main" id="{2A733035-F97C-C23B-BC1A-4AA34ADC3384}"/>
                  </a:ext>
                </a:extLst>
              </p:cNvPr>
              <p:cNvPicPr/>
              <p:nvPr/>
            </p:nvPicPr>
            <p:blipFill>
              <a:blip r:embed="rId17"/>
              <a:stretch>
                <a:fillRect/>
              </a:stretch>
            </p:blipFill>
            <p:spPr>
              <a:xfrm>
                <a:off x="2957138" y="382974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5A9EC687-054D-601E-9DE7-27689CEB1FF0}"/>
                  </a:ext>
                </a:extLst>
              </p14:cNvPr>
              <p14:cNvContentPartPr/>
              <p14:nvPr/>
            </p14:nvContentPartPr>
            <p14:xfrm>
              <a:off x="4530338" y="3892745"/>
              <a:ext cx="360" cy="360"/>
            </p14:xfrm>
          </p:contentPart>
        </mc:Choice>
        <mc:Fallback>
          <p:pic>
            <p:nvPicPr>
              <p:cNvPr id="17" name="Ink 16">
                <a:extLst>
                  <a:ext uri="{FF2B5EF4-FFF2-40B4-BE49-F238E27FC236}">
                    <a16:creationId xmlns:a16="http://schemas.microsoft.com/office/drawing/2014/main" id="{5A9EC687-054D-601E-9DE7-27689CEB1FF0}"/>
                  </a:ext>
                </a:extLst>
              </p:cNvPr>
              <p:cNvPicPr/>
              <p:nvPr/>
            </p:nvPicPr>
            <p:blipFill>
              <a:blip r:embed="rId17"/>
              <a:stretch>
                <a:fillRect/>
              </a:stretch>
            </p:blipFill>
            <p:spPr>
              <a:xfrm>
                <a:off x="4467338" y="382974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291A9716-9581-496B-4116-EC1E9754201A}"/>
                  </a:ext>
                </a:extLst>
              </p14:cNvPr>
              <p14:cNvContentPartPr/>
              <p14:nvPr/>
            </p14:nvContentPartPr>
            <p14:xfrm>
              <a:off x="5915618" y="3879065"/>
              <a:ext cx="360" cy="360"/>
            </p14:xfrm>
          </p:contentPart>
        </mc:Choice>
        <mc:Fallback>
          <p:pic>
            <p:nvPicPr>
              <p:cNvPr id="18" name="Ink 17">
                <a:extLst>
                  <a:ext uri="{FF2B5EF4-FFF2-40B4-BE49-F238E27FC236}">
                    <a16:creationId xmlns:a16="http://schemas.microsoft.com/office/drawing/2014/main" id="{291A9716-9581-496B-4116-EC1E9754201A}"/>
                  </a:ext>
                </a:extLst>
              </p:cNvPr>
              <p:cNvPicPr/>
              <p:nvPr/>
            </p:nvPicPr>
            <p:blipFill>
              <a:blip r:embed="rId17"/>
              <a:stretch>
                <a:fillRect/>
              </a:stretch>
            </p:blipFill>
            <p:spPr>
              <a:xfrm>
                <a:off x="5852978" y="381606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F5F26ACC-CD7A-745D-A593-2B06A593E4DD}"/>
                  </a:ext>
                </a:extLst>
              </p14:cNvPr>
              <p14:cNvContentPartPr/>
              <p14:nvPr/>
            </p14:nvContentPartPr>
            <p14:xfrm>
              <a:off x="3172418" y="4599425"/>
              <a:ext cx="360" cy="360"/>
            </p14:xfrm>
          </p:contentPart>
        </mc:Choice>
        <mc:Fallback>
          <p:pic>
            <p:nvPicPr>
              <p:cNvPr id="19" name="Ink 18">
                <a:extLst>
                  <a:ext uri="{FF2B5EF4-FFF2-40B4-BE49-F238E27FC236}">
                    <a16:creationId xmlns:a16="http://schemas.microsoft.com/office/drawing/2014/main" id="{F5F26ACC-CD7A-745D-A593-2B06A593E4DD}"/>
                  </a:ext>
                </a:extLst>
              </p:cNvPr>
              <p:cNvPicPr/>
              <p:nvPr/>
            </p:nvPicPr>
            <p:blipFill>
              <a:blip r:embed="rId17"/>
              <a:stretch>
                <a:fillRect/>
              </a:stretch>
            </p:blipFill>
            <p:spPr>
              <a:xfrm>
                <a:off x="3109778" y="4536785"/>
                <a:ext cx="126000" cy="126000"/>
              </a:xfrm>
              <a:prstGeom prst="rect">
                <a:avLst/>
              </a:prstGeom>
            </p:spPr>
          </p:pic>
        </mc:Fallback>
      </mc:AlternateContent>
    </p:spTree>
    <p:extLst>
      <p:ext uri="{BB962C8B-B14F-4D97-AF65-F5344CB8AC3E}">
        <p14:creationId xmlns:p14="http://schemas.microsoft.com/office/powerpoint/2010/main" val="22647438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418F2-AE0A-92E3-A2F9-1A20A9C4200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1602867-4F1D-6192-5628-08015460A2E5}"/>
              </a:ext>
            </a:extLst>
          </p:cNvPr>
          <p:cNvSpPr txBox="1"/>
          <p:nvPr/>
        </p:nvSpPr>
        <p:spPr>
          <a:xfrm>
            <a:off x="457200" y="68759"/>
            <a:ext cx="82296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Today’s Tasks</a:t>
            </a:r>
          </a:p>
        </p:txBody>
      </p:sp>
      <p:sp>
        <p:nvSpPr>
          <p:cNvPr id="3" name="TextBox 2">
            <a:extLst>
              <a:ext uri="{FF2B5EF4-FFF2-40B4-BE49-F238E27FC236}">
                <a16:creationId xmlns:a16="http://schemas.microsoft.com/office/drawing/2014/main" id="{99C7DDB7-AD2B-FAE7-CF9A-6BFFFF6A8B7A}"/>
              </a:ext>
            </a:extLst>
          </p:cNvPr>
          <p:cNvSpPr txBox="1"/>
          <p:nvPr/>
        </p:nvSpPr>
        <p:spPr>
          <a:xfrm>
            <a:off x="152400" y="1219200"/>
            <a:ext cx="8763000" cy="1200329"/>
          </a:xfrm>
          <a:prstGeom prst="rect">
            <a:avLst/>
          </a:prstGeom>
          <a:noFill/>
        </p:spPr>
        <p:txBody>
          <a:bodyPr wrap="square" rtlCol="0">
            <a:spAutoFit/>
          </a:bodyPr>
          <a:lstStyle/>
          <a:p>
            <a:pPr lvl="1"/>
            <a:r>
              <a:rPr lang="en-US" sz="2400" dirty="0"/>
              <a:t>Given the diagram shown below, identify equations for each output (LA1, LA0, LB1, LB0) as well as the intermediate values S1’ and S0’. Implement your findings in </a:t>
            </a:r>
            <a:r>
              <a:rPr lang="en-US" sz="2400" dirty="0" err="1"/>
              <a:t>Hardcaml</a:t>
            </a:r>
            <a:r>
              <a:rPr lang="en-US" sz="2400" dirty="0"/>
              <a:t>! </a:t>
            </a:r>
            <a:endParaRPr lang="en-US" sz="4400" dirty="0">
              <a:latin typeface="Arial" panose="020B0604020202020204" pitchFamily="34" charset="0"/>
              <a:cs typeface="Arial" panose="020B0604020202020204" pitchFamily="34" charset="0"/>
            </a:endParaRPr>
          </a:p>
        </p:txBody>
      </p:sp>
      <p:graphicFrame>
        <p:nvGraphicFramePr>
          <p:cNvPr id="6" name="Object 4">
            <a:extLst>
              <a:ext uri="{FF2B5EF4-FFF2-40B4-BE49-F238E27FC236}">
                <a16:creationId xmlns:a16="http://schemas.microsoft.com/office/drawing/2014/main" id="{7B97CC78-DC96-4EE4-F59E-A82B58C6469E}"/>
              </a:ext>
            </a:extLst>
          </p:cNvPr>
          <p:cNvGraphicFramePr>
            <a:graphicFrameLocks noChangeAspect="1"/>
          </p:cNvGraphicFramePr>
          <p:nvPr>
            <p:custDataLst>
              <p:tags r:id="rId1"/>
            </p:custDataLst>
            <p:extLst>
              <p:ext uri="{D42A27DB-BD31-4B8C-83A1-F6EECF244321}">
                <p14:modId xmlns:p14="http://schemas.microsoft.com/office/powerpoint/2010/main" val="2150805885"/>
              </p:ext>
            </p:extLst>
          </p:nvPr>
        </p:nvGraphicFramePr>
        <p:xfrm>
          <a:off x="-58449" y="2274657"/>
          <a:ext cx="9167813" cy="4297415"/>
        </p:xfrm>
        <a:graphic>
          <a:graphicData uri="http://schemas.openxmlformats.org/presentationml/2006/ole">
            <mc:AlternateContent xmlns:mc="http://schemas.openxmlformats.org/markup-compatibility/2006">
              <mc:Choice xmlns:v="urn:schemas-microsoft-com:vml" Requires="v">
                <p:oleObj name="VISIO" r:id="rId5" imgW="3498840" imgH="1628640" progId="Visio.Drawing.6">
                  <p:embed/>
                </p:oleObj>
              </mc:Choice>
              <mc:Fallback>
                <p:oleObj name="VISIO" r:id="rId5" imgW="3498840" imgH="1628640" progId="Visio.Drawing.6">
                  <p:embed/>
                  <p:pic>
                    <p:nvPicPr>
                      <p:cNvPr id="6" name="Object 4">
                        <a:extLst>
                          <a:ext uri="{FF2B5EF4-FFF2-40B4-BE49-F238E27FC236}">
                            <a16:creationId xmlns:a16="http://schemas.microsoft.com/office/drawing/2014/main" id="{7B97CC78-DC96-4EE4-F59E-A82B58C646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49" y="2274657"/>
                        <a:ext cx="9167813" cy="4297415"/>
                      </a:xfrm>
                      <a:prstGeom prst="rect">
                        <a:avLst/>
                      </a:prstGeom>
                    </p:spPr>
                  </p:pic>
                </p:oleObj>
              </mc:Fallback>
            </mc:AlternateContent>
          </a:graphicData>
        </a:graphic>
      </p:graphicFrame>
      <p:graphicFrame>
        <p:nvGraphicFramePr>
          <p:cNvPr id="9" name="Object 4">
            <a:extLst>
              <a:ext uri="{FF2B5EF4-FFF2-40B4-BE49-F238E27FC236}">
                <a16:creationId xmlns:a16="http://schemas.microsoft.com/office/drawing/2014/main" id="{03864824-7589-1710-9755-5AE8218F491C}"/>
              </a:ext>
            </a:extLst>
          </p:cNvPr>
          <p:cNvGraphicFramePr>
            <a:graphicFrameLocks noChangeAspect="1"/>
          </p:cNvGraphicFramePr>
          <p:nvPr>
            <p:custDataLst>
              <p:tags r:id="rId2"/>
            </p:custDataLst>
            <p:extLst>
              <p:ext uri="{D42A27DB-BD31-4B8C-83A1-F6EECF244321}">
                <p14:modId xmlns:p14="http://schemas.microsoft.com/office/powerpoint/2010/main" val="509909092"/>
              </p:ext>
            </p:extLst>
          </p:nvPr>
        </p:nvGraphicFramePr>
        <p:xfrm>
          <a:off x="-58449" y="2274657"/>
          <a:ext cx="6448294" cy="4297415"/>
        </p:xfrm>
        <a:graphic>
          <a:graphicData uri="http://schemas.openxmlformats.org/presentationml/2006/ole">
            <mc:AlternateContent xmlns:mc="http://schemas.openxmlformats.org/markup-compatibility/2006">
              <mc:Choice xmlns:v="urn:schemas-microsoft-com:vml" Requires="v">
                <p:oleObj name="VISIO" r:id="rId7" imgW="2461680" imgH="1628640" progId="Visio.Drawing.6">
                  <p:embed/>
                </p:oleObj>
              </mc:Choice>
              <mc:Fallback>
                <p:oleObj name="VISIO" r:id="rId7" imgW="2461680" imgH="1628640" progId="Visio.Drawing.6">
                  <p:embed/>
                  <p:pic>
                    <p:nvPicPr>
                      <p:cNvPr id="9" name="Object 4">
                        <a:extLst>
                          <a:ext uri="{FF2B5EF4-FFF2-40B4-BE49-F238E27FC236}">
                            <a16:creationId xmlns:a16="http://schemas.microsoft.com/office/drawing/2014/main" id="{03864824-7589-1710-9755-5AE8218F49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49" y="2274657"/>
                        <a:ext cx="6448294" cy="4297415"/>
                      </a:xfrm>
                      <a:prstGeom prst="rect">
                        <a:avLst/>
                      </a:prstGeom>
                      <a:noFill/>
                      <a:ln>
                        <a:noFill/>
                      </a:ln>
                      <a:effectLst/>
                    </p:spPr>
                  </p:pic>
                </p:oleObj>
              </mc:Fallback>
            </mc:AlternateContent>
          </a:graphicData>
        </a:graphic>
      </p:graphicFrame>
      <p:pic>
        <p:nvPicPr>
          <p:cNvPr id="12" name="Picture 11">
            <a:extLst>
              <a:ext uri="{FF2B5EF4-FFF2-40B4-BE49-F238E27FC236}">
                <a16:creationId xmlns:a16="http://schemas.microsoft.com/office/drawing/2014/main" id="{775E075F-6566-7F29-1162-0A699BD9808A}"/>
              </a:ext>
            </a:extLst>
          </p:cNvPr>
          <p:cNvPicPr>
            <a:picLocks noChangeAspect="1"/>
          </p:cNvPicPr>
          <p:nvPr/>
        </p:nvPicPr>
        <p:blipFill>
          <a:blip r:embed="rId9"/>
          <a:srcRect l="11239" t="11315" r="10089"/>
          <a:stretch>
            <a:fillRect/>
          </a:stretch>
        </p:blipFill>
        <p:spPr>
          <a:xfrm>
            <a:off x="4114800" y="2419529"/>
            <a:ext cx="1752600" cy="2838272"/>
          </a:xfrm>
          <a:prstGeom prst="rect">
            <a:avLst/>
          </a:prstGeom>
        </p:spPr>
      </p:pic>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87A53D62-3B88-1F83-1F5F-A4C4294BEDE9}"/>
                  </a:ext>
                </a:extLst>
              </p14:cNvPr>
              <p14:cNvContentPartPr/>
              <p14:nvPr/>
            </p14:nvContentPartPr>
            <p14:xfrm>
              <a:off x="1980818" y="6178745"/>
              <a:ext cx="1496880" cy="153000"/>
            </p14:xfrm>
          </p:contentPart>
        </mc:Choice>
        <mc:Fallback>
          <p:pic>
            <p:nvPicPr>
              <p:cNvPr id="21" name="Ink 20">
                <a:extLst>
                  <a:ext uri="{FF2B5EF4-FFF2-40B4-BE49-F238E27FC236}">
                    <a16:creationId xmlns:a16="http://schemas.microsoft.com/office/drawing/2014/main" id="{87A53D62-3B88-1F83-1F5F-A4C4294BEDE9}"/>
                  </a:ext>
                </a:extLst>
              </p:cNvPr>
              <p:cNvPicPr/>
              <p:nvPr/>
            </p:nvPicPr>
            <p:blipFill>
              <a:blip r:embed="rId11"/>
              <a:stretch>
                <a:fillRect/>
              </a:stretch>
            </p:blipFill>
            <p:spPr>
              <a:xfrm>
                <a:off x="1917818" y="6115745"/>
                <a:ext cx="16225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E44CF6CC-BBD3-83B2-642D-B47D7551899F}"/>
                  </a:ext>
                </a:extLst>
              </p14:cNvPr>
              <p14:cNvContentPartPr/>
              <p14:nvPr/>
            </p14:nvContentPartPr>
            <p14:xfrm>
              <a:off x="2728538" y="6165065"/>
              <a:ext cx="665640" cy="14400"/>
            </p14:xfrm>
          </p:contentPart>
        </mc:Choice>
        <mc:Fallback>
          <p:pic>
            <p:nvPicPr>
              <p:cNvPr id="22" name="Ink 21">
                <a:extLst>
                  <a:ext uri="{FF2B5EF4-FFF2-40B4-BE49-F238E27FC236}">
                    <a16:creationId xmlns:a16="http://schemas.microsoft.com/office/drawing/2014/main" id="{E44CF6CC-BBD3-83B2-642D-B47D7551899F}"/>
                  </a:ext>
                </a:extLst>
              </p:cNvPr>
              <p:cNvPicPr/>
              <p:nvPr/>
            </p:nvPicPr>
            <p:blipFill>
              <a:blip r:embed="rId13"/>
              <a:stretch>
                <a:fillRect/>
              </a:stretch>
            </p:blipFill>
            <p:spPr>
              <a:xfrm>
                <a:off x="2665898" y="6102065"/>
                <a:ext cx="7912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83D07A0A-33C1-10AB-A884-AE4408A4EA63}"/>
                  </a:ext>
                </a:extLst>
              </p14:cNvPr>
              <p14:cNvContentPartPr/>
              <p14:nvPr/>
            </p14:nvContentPartPr>
            <p14:xfrm>
              <a:off x="165698" y="6192425"/>
              <a:ext cx="513000" cy="14400"/>
            </p14:xfrm>
          </p:contentPart>
        </mc:Choice>
        <mc:Fallback>
          <p:pic>
            <p:nvPicPr>
              <p:cNvPr id="24" name="Ink 23">
                <a:extLst>
                  <a:ext uri="{FF2B5EF4-FFF2-40B4-BE49-F238E27FC236}">
                    <a16:creationId xmlns:a16="http://schemas.microsoft.com/office/drawing/2014/main" id="{83D07A0A-33C1-10AB-A884-AE4408A4EA63}"/>
                  </a:ext>
                </a:extLst>
              </p:cNvPr>
              <p:cNvPicPr/>
              <p:nvPr/>
            </p:nvPicPr>
            <p:blipFill>
              <a:blip r:embed="rId15"/>
              <a:stretch>
                <a:fillRect/>
              </a:stretch>
            </p:blipFill>
            <p:spPr>
              <a:xfrm>
                <a:off x="102698" y="6129425"/>
                <a:ext cx="638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3600CD95-C41A-2665-79A9-BBFF6AD22B15}"/>
                  </a:ext>
                </a:extLst>
              </p14:cNvPr>
              <p14:cNvContentPartPr/>
              <p14:nvPr/>
            </p14:nvContentPartPr>
            <p14:xfrm>
              <a:off x="179378" y="6242825"/>
              <a:ext cx="402480" cy="33480"/>
            </p14:xfrm>
          </p:contentPart>
        </mc:Choice>
        <mc:Fallback>
          <p:pic>
            <p:nvPicPr>
              <p:cNvPr id="25" name="Ink 24">
                <a:extLst>
                  <a:ext uri="{FF2B5EF4-FFF2-40B4-BE49-F238E27FC236}">
                    <a16:creationId xmlns:a16="http://schemas.microsoft.com/office/drawing/2014/main" id="{3600CD95-C41A-2665-79A9-BBFF6AD22B15}"/>
                  </a:ext>
                </a:extLst>
              </p:cNvPr>
              <p:cNvPicPr/>
              <p:nvPr/>
            </p:nvPicPr>
            <p:blipFill>
              <a:blip r:embed="rId17"/>
              <a:stretch>
                <a:fillRect/>
              </a:stretch>
            </p:blipFill>
            <p:spPr>
              <a:xfrm>
                <a:off x="116378" y="6179825"/>
                <a:ext cx="528120" cy="159120"/>
              </a:xfrm>
              <a:prstGeom prst="rect">
                <a:avLst/>
              </a:prstGeom>
            </p:spPr>
          </p:pic>
        </mc:Fallback>
      </mc:AlternateContent>
      <p:grpSp>
        <p:nvGrpSpPr>
          <p:cNvPr id="28" name="Group 27">
            <a:extLst>
              <a:ext uri="{FF2B5EF4-FFF2-40B4-BE49-F238E27FC236}">
                <a16:creationId xmlns:a16="http://schemas.microsoft.com/office/drawing/2014/main" id="{B46726A1-C0F5-FAD1-DFE8-1A8259E63F6D}"/>
              </a:ext>
            </a:extLst>
          </p:cNvPr>
          <p:cNvGrpSpPr/>
          <p:nvPr/>
        </p:nvGrpSpPr>
        <p:grpSpPr>
          <a:xfrm>
            <a:off x="4696298" y="6206105"/>
            <a:ext cx="1203480" cy="126720"/>
            <a:chOff x="4696298" y="6206105"/>
            <a:chExt cx="1203480" cy="126720"/>
          </a:xfrm>
        </p:grpSpPr>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5F837EFF-FBDD-1A51-8C5B-3B9BC81C6241}"/>
                    </a:ext>
                  </a:extLst>
                </p14:cNvPr>
                <p14:cNvContentPartPr/>
                <p14:nvPr/>
              </p14:nvContentPartPr>
              <p14:xfrm>
                <a:off x="4696298" y="6206105"/>
                <a:ext cx="1203480" cy="14400"/>
              </p14:xfrm>
            </p:contentPart>
          </mc:Choice>
          <mc:Fallback>
            <p:pic>
              <p:nvPicPr>
                <p:cNvPr id="26" name="Ink 25">
                  <a:extLst>
                    <a:ext uri="{FF2B5EF4-FFF2-40B4-BE49-F238E27FC236}">
                      <a16:creationId xmlns:a16="http://schemas.microsoft.com/office/drawing/2014/main" id="{5F837EFF-FBDD-1A51-8C5B-3B9BC81C6241}"/>
                    </a:ext>
                  </a:extLst>
                </p:cNvPr>
                <p:cNvPicPr/>
                <p:nvPr/>
              </p:nvPicPr>
              <p:blipFill>
                <a:blip r:embed="rId19"/>
                <a:stretch>
                  <a:fillRect/>
                </a:stretch>
              </p:blipFill>
              <p:spPr>
                <a:xfrm>
                  <a:off x="4633298" y="6143105"/>
                  <a:ext cx="13291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AAC8C62A-2E75-F2A1-8F94-3E49F2540ABD}"/>
                    </a:ext>
                  </a:extLst>
                </p14:cNvPr>
                <p14:cNvContentPartPr/>
                <p14:nvPr/>
              </p14:nvContentPartPr>
              <p14:xfrm>
                <a:off x="5305778" y="6275585"/>
                <a:ext cx="238320" cy="57240"/>
              </p14:xfrm>
            </p:contentPart>
          </mc:Choice>
          <mc:Fallback>
            <p:pic>
              <p:nvPicPr>
                <p:cNvPr id="27" name="Ink 26">
                  <a:extLst>
                    <a:ext uri="{FF2B5EF4-FFF2-40B4-BE49-F238E27FC236}">
                      <a16:creationId xmlns:a16="http://schemas.microsoft.com/office/drawing/2014/main" id="{AAC8C62A-2E75-F2A1-8F94-3E49F2540ABD}"/>
                    </a:ext>
                  </a:extLst>
                </p:cNvPr>
                <p:cNvPicPr/>
                <p:nvPr/>
              </p:nvPicPr>
              <p:blipFill>
                <a:blip r:embed="rId21"/>
                <a:stretch>
                  <a:fillRect/>
                </a:stretch>
              </p:blipFill>
              <p:spPr>
                <a:xfrm>
                  <a:off x="5242778" y="6212945"/>
                  <a:ext cx="363960" cy="182880"/>
                </a:xfrm>
                <a:prstGeom prst="rect">
                  <a:avLst/>
                </a:prstGeom>
              </p:spPr>
            </p:pic>
          </mc:Fallback>
        </mc:AlternateContent>
      </p:grpSp>
      <p:grpSp>
        <p:nvGrpSpPr>
          <p:cNvPr id="33" name="Group 32">
            <a:extLst>
              <a:ext uri="{FF2B5EF4-FFF2-40B4-BE49-F238E27FC236}">
                <a16:creationId xmlns:a16="http://schemas.microsoft.com/office/drawing/2014/main" id="{CBA7BE71-1A46-FF6F-82EE-60CEDB270725}"/>
              </a:ext>
            </a:extLst>
          </p:cNvPr>
          <p:cNvGrpSpPr/>
          <p:nvPr/>
        </p:nvGrpSpPr>
        <p:grpSpPr>
          <a:xfrm>
            <a:off x="6899138" y="6094505"/>
            <a:ext cx="2023560" cy="237600"/>
            <a:chOff x="6899138" y="6094505"/>
            <a:chExt cx="2023560" cy="237600"/>
          </a:xfrm>
        </p:grpSpPr>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ABBA8629-4415-C3C1-582A-7361859E64AD}"/>
                    </a:ext>
                  </a:extLst>
                </p14:cNvPr>
                <p14:cNvContentPartPr/>
                <p14:nvPr/>
              </p14:nvContentPartPr>
              <p14:xfrm>
                <a:off x="6899138" y="6206105"/>
                <a:ext cx="2023560" cy="43200"/>
              </p14:xfrm>
            </p:contentPart>
          </mc:Choice>
          <mc:Fallback>
            <p:pic>
              <p:nvPicPr>
                <p:cNvPr id="29" name="Ink 28">
                  <a:extLst>
                    <a:ext uri="{FF2B5EF4-FFF2-40B4-BE49-F238E27FC236}">
                      <a16:creationId xmlns:a16="http://schemas.microsoft.com/office/drawing/2014/main" id="{ABBA8629-4415-C3C1-582A-7361859E64AD}"/>
                    </a:ext>
                  </a:extLst>
                </p:cNvPr>
                <p:cNvPicPr/>
                <p:nvPr/>
              </p:nvPicPr>
              <p:blipFill>
                <a:blip r:embed="rId23"/>
                <a:stretch>
                  <a:fillRect/>
                </a:stretch>
              </p:blipFill>
              <p:spPr>
                <a:xfrm>
                  <a:off x="6836498" y="6143105"/>
                  <a:ext cx="2149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4C270062-F3E8-9F17-66DB-0147AE184FC0}"/>
                    </a:ext>
                  </a:extLst>
                </p14:cNvPr>
                <p14:cNvContentPartPr/>
                <p14:nvPr/>
              </p14:nvContentPartPr>
              <p14:xfrm>
                <a:off x="7480898" y="6260825"/>
                <a:ext cx="826560" cy="15120"/>
              </p14:xfrm>
            </p:contentPart>
          </mc:Choice>
          <mc:Fallback>
            <p:pic>
              <p:nvPicPr>
                <p:cNvPr id="30" name="Ink 29">
                  <a:extLst>
                    <a:ext uri="{FF2B5EF4-FFF2-40B4-BE49-F238E27FC236}">
                      <a16:creationId xmlns:a16="http://schemas.microsoft.com/office/drawing/2014/main" id="{4C270062-F3E8-9F17-66DB-0147AE184FC0}"/>
                    </a:ext>
                  </a:extLst>
                </p:cNvPr>
                <p:cNvPicPr/>
                <p:nvPr/>
              </p:nvPicPr>
              <p:blipFill>
                <a:blip r:embed="rId25"/>
                <a:stretch>
                  <a:fillRect/>
                </a:stretch>
              </p:blipFill>
              <p:spPr>
                <a:xfrm>
                  <a:off x="7418258" y="6198185"/>
                  <a:ext cx="9522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2FDAB461-219A-0339-24C0-43AED7B72E27}"/>
                    </a:ext>
                  </a:extLst>
                </p14:cNvPr>
                <p14:cNvContentPartPr/>
                <p14:nvPr/>
              </p14:nvContentPartPr>
              <p14:xfrm>
                <a:off x="7107218" y="6302585"/>
                <a:ext cx="665640" cy="29520"/>
              </p14:xfrm>
            </p:contentPart>
          </mc:Choice>
          <mc:Fallback>
            <p:pic>
              <p:nvPicPr>
                <p:cNvPr id="31" name="Ink 30">
                  <a:extLst>
                    <a:ext uri="{FF2B5EF4-FFF2-40B4-BE49-F238E27FC236}">
                      <a16:creationId xmlns:a16="http://schemas.microsoft.com/office/drawing/2014/main" id="{2FDAB461-219A-0339-24C0-43AED7B72E27}"/>
                    </a:ext>
                  </a:extLst>
                </p:cNvPr>
                <p:cNvPicPr/>
                <p:nvPr/>
              </p:nvPicPr>
              <p:blipFill>
                <a:blip r:embed="rId27"/>
                <a:stretch>
                  <a:fillRect/>
                </a:stretch>
              </p:blipFill>
              <p:spPr>
                <a:xfrm>
                  <a:off x="7044218" y="6239945"/>
                  <a:ext cx="7912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A0A6F61F-3573-0E66-CEF8-0ED2FF5FDFC5}"/>
                    </a:ext>
                  </a:extLst>
                </p14:cNvPr>
                <p14:cNvContentPartPr/>
                <p14:nvPr/>
              </p14:nvContentPartPr>
              <p14:xfrm>
                <a:off x="7536338" y="6094505"/>
                <a:ext cx="1289880" cy="29160"/>
              </p14:xfrm>
            </p:contentPart>
          </mc:Choice>
          <mc:Fallback>
            <p:pic>
              <p:nvPicPr>
                <p:cNvPr id="32" name="Ink 31">
                  <a:extLst>
                    <a:ext uri="{FF2B5EF4-FFF2-40B4-BE49-F238E27FC236}">
                      <a16:creationId xmlns:a16="http://schemas.microsoft.com/office/drawing/2014/main" id="{A0A6F61F-3573-0E66-CEF8-0ED2FF5FDFC5}"/>
                    </a:ext>
                  </a:extLst>
                </p:cNvPr>
                <p:cNvPicPr/>
                <p:nvPr/>
              </p:nvPicPr>
              <p:blipFill>
                <a:blip r:embed="rId29"/>
                <a:stretch>
                  <a:fillRect/>
                </a:stretch>
              </p:blipFill>
              <p:spPr>
                <a:xfrm>
                  <a:off x="7473698" y="6031865"/>
                  <a:ext cx="1415520" cy="15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DCDF64B4-1DAE-5A68-0C2A-BFE54EBE7CC4}"/>
                  </a:ext>
                </a:extLst>
              </p14:cNvPr>
              <p14:cNvContentPartPr/>
              <p14:nvPr/>
            </p14:nvContentPartPr>
            <p14:xfrm>
              <a:off x="4086818" y="3215225"/>
              <a:ext cx="81360" cy="12600"/>
            </p14:xfrm>
          </p:contentPart>
        </mc:Choice>
        <mc:Fallback>
          <p:pic>
            <p:nvPicPr>
              <p:cNvPr id="34" name="Ink 33">
                <a:extLst>
                  <a:ext uri="{FF2B5EF4-FFF2-40B4-BE49-F238E27FC236}">
                    <a16:creationId xmlns:a16="http://schemas.microsoft.com/office/drawing/2014/main" id="{DCDF64B4-1DAE-5A68-0C2A-BFE54EBE7CC4}"/>
                  </a:ext>
                </a:extLst>
              </p:cNvPr>
              <p:cNvPicPr/>
              <p:nvPr/>
            </p:nvPicPr>
            <p:blipFill>
              <a:blip r:embed="rId31"/>
              <a:stretch>
                <a:fillRect/>
              </a:stretch>
            </p:blipFill>
            <p:spPr>
              <a:xfrm>
                <a:off x="4080698" y="3209105"/>
                <a:ext cx="936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k 34">
                <a:extLst>
                  <a:ext uri="{FF2B5EF4-FFF2-40B4-BE49-F238E27FC236}">
                    <a16:creationId xmlns:a16="http://schemas.microsoft.com/office/drawing/2014/main" id="{88FB5E07-0ABF-941B-D020-04E2055CEFFA}"/>
                  </a:ext>
                </a:extLst>
              </p14:cNvPr>
              <p14:cNvContentPartPr/>
              <p14:nvPr/>
            </p14:nvContentPartPr>
            <p14:xfrm>
              <a:off x="4086818" y="4419425"/>
              <a:ext cx="149400" cy="29160"/>
            </p14:xfrm>
          </p:contentPart>
        </mc:Choice>
        <mc:Fallback>
          <p:pic>
            <p:nvPicPr>
              <p:cNvPr id="35" name="Ink 34">
                <a:extLst>
                  <a:ext uri="{FF2B5EF4-FFF2-40B4-BE49-F238E27FC236}">
                    <a16:creationId xmlns:a16="http://schemas.microsoft.com/office/drawing/2014/main" id="{88FB5E07-0ABF-941B-D020-04E2055CEFFA}"/>
                  </a:ext>
                </a:extLst>
              </p:cNvPr>
              <p:cNvPicPr/>
              <p:nvPr/>
            </p:nvPicPr>
            <p:blipFill>
              <a:blip r:embed="rId33"/>
              <a:stretch>
                <a:fillRect/>
              </a:stretch>
            </p:blipFill>
            <p:spPr>
              <a:xfrm>
                <a:off x="4080698" y="4413305"/>
                <a:ext cx="1616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5133FAEA-6DE9-6935-64A8-ED9ECD374832}"/>
                  </a:ext>
                </a:extLst>
              </p14:cNvPr>
              <p14:cNvContentPartPr/>
              <p14:nvPr/>
            </p14:nvContentPartPr>
            <p14:xfrm>
              <a:off x="5846138" y="3214145"/>
              <a:ext cx="65880" cy="360"/>
            </p14:xfrm>
          </p:contentPart>
        </mc:Choice>
        <mc:Fallback>
          <p:pic>
            <p:nvPicPr>
              <p:cNvPr id="36" name="Ink 35">
                <a:extLst>
                  <a:ext uri="{FF2B5EF4-FFF2-40B4-BE49-F238E27FC236}">
                    <a16:creationId xmlns:a16="http://schemas.microsoft.com/office/drawing/2014/main" id="{5133FAEA-6DE9-6935-64A8-ED9ECD374832}"/>
                  </a:ext>
                </a:extLst>
              </p:cNvPr>
              <p:cNvPicPr/>
              <p:nvPr/>
            </p:nvPicPr>
            <p:blipFill>
              <a:blip r:embed="rId35"/>
              <a:stretch>
                <a:fillRect/>
              </a:stretch>
            </p:blipFill>
            <p:spPr>
              <a:xfrm>
                <a:off x="5840018" y="3208025"/>
                <a:ext cx="781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Ink 36">
                <a:extLst>
                  <a:ext uri="{FF2B5EF4-FFF2-40B4-BE49-F238E27FC236}">
                    <a16:creationId xmlns:a16="http://schemas.microsoft.com/office/drawing/2014/main" id="{C62A8A1B-6393-C5CD-7CC3-3B0306B2CBDC}"/>
                  </a:ext>
                </a:extLst>
              </p14:cNvPr>
              <p14:cNvContentPartPr/>
              <p14:nvPr/>
            </p14:nvContentPartPr>
            <p14:xfrm>
              <a:off x="5832458" y="4432745"/>
              <a:ext cx="51480" cy="14760"/>
            </p14:xfrm>
          </p:contentPart>
        </mc:Choice>
        <mc:Fallback>
          <p:pic>
            <p:nvPicPr>
              <p:cNvPr id="37" name="Ink 36">
                <a:extLst>
                  <a:ext uri="{FF2B5EF4-FFF2-40B4-BE49-F238E27FC236}">
                    <a16:creationId xmlns:a16="http://schemas.microsoft.com/office/drawing/2014/main" id="{C62A8A1B-6393-C5CD-7CC3-3B0306B2CBDC}"/>
                  </a:ext>
                </a:extLst>
              </p:cNvPr>
              <p:cNvPicPr/>
              <p:nvPr/>
            </p:nvPicPr>
            <p:blipFill>
              <a:blip r:embed="rId37"/>
              <a:stretch>
                <a:fillRect/>
              </a:stretch>
            </p:blipFill>
            <p:spPr>
              <a:xfrm>
                <a:off x="5826338" y="4426625"/>
                <a:ext cx="63720" cy="27000"/>
              </a:xfrm>
              <a:prstGeom prst="rect">
                <a:avLst/>
              </a:prstGeom>
            </p:spPr>
          </p:pic>
        </mc:Fallback>
      </mc:AlternateContent>
    </p:spTree>
    <p:extLst>
      <p:ext uri="{BB962C8B-B14F-4D97-AF65-F5344CB8AC3E}">
        <p14:creationId xmlns:p14="http://schemas.microsoft.com/office/powerpoint/2010/main" val="32709333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BD942-1628-F019-E94E-612A8A8D23D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44F4806-1783-765A-4D64-83ABF9CA7369}"/>
              </a:ext>
            </a:extLst>
          </p:cNvPr>
          <p:cNvSpPr txBox="1"/>
          <p:nvPr/>
        </p:nvSpPr>
        <p:spPr>
          <a:xfrm>
            <a:off x="457200" y="68759"/>
            <a:ext cx="82296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Some helpful course pages</a:t>
            </a:r>
          </a:p>
        </p:txBody>
      </p:sp>
      <p:sp>
        <p:nvSpPr>
          <p:cNvPr id="3" name="TextBox 2">
            <a:extLst>
              <a:ext uri="{FF2B5EF4-FFF2-40B4-BE49-F238E27FC236}">
                <a16:creationId xmlns:a16="http://schemas.microsoft.com/office/drawing/2014/main" id="{EFBB2FB3-DDF5-96E7-15CF-DF3147D89DA9}"/>
              </a:ext>
            </a:extLst>
          </p:cNvPr>
          <p:cNvSpPr txBox="1"/>
          <p:nvPr/>
        </p:nvSpPr>
        <p:spPr>
          <a:xfrm>
            <a:off x="152400" y="1219200"/>
            <a:ext cx="8763000" cy="3046988"/>
          </a:xfrm>
          <a:prstGeom prst="rect">
            <a:avLst/>
          </a:prstGeom>
          <a:noFill/>
        </p:spPr>
        <p:txBody>
          <a:bodyPr wrap="square" rtlCol="0">
            <a:spAutoFit/>
          </a:bodyPr>
          <a:lstStyle/>
          <a:p>
            <a:pPr marL="457200" marR="0">
              <a:spcBef>
                <a:spcPts val="0"/>
              </a:spcBef>
              <a:spcAft>
                <a:spcPts val="0"/>
              </a:spcAft>
            </a:pPr>
            <a:r>
              <a:rPr lang="en-US" sz="2400" dirty="0">
                <a:latin typeface="Arial" panose="020B0604020202020204" pitchFamily="34" charset="0"/>
                <a:ea typeface="Calibri" panose="020F0502020204030204" pitchFamily="34" charset="0"/>
                <a:cs typeface="Arial" panose="020B0604020202020204" pitchFamily="34" charset="0"/>
                <a:hlinkClick r:id="rId3"/>
              </a:rPr>
              <a:t>https://hardcaml-mini-course-at-stevens.github.io/hardcaml-docs/designing-circuits/combinational_logic</a:t>
            </a:r>
          </a:p>
          <a:p>
            <a:pPr marL="457200" marR="0">
              <a:spcBef>
                <a:spcPts val="0"/>
              </a:spcBef>
              <a:spcAft>
                <a:spcPts val="0"/>
              </a:spcAft>
            </a:pPr>
            <a:endParaRPr lang="en-US" sz="2400" dirty="0">
              <a:latin typeface="Arial" panose="020B0604020202020204" pitchFamily="34" charset="0"/>
              <a:ea typeface="Calibri" panose="020F0502020204030204" pitchFamily="34" charset="0"/>
              <a:cs typeface="Arial" panose="020B0604020202020204" pitchFamily="34" charset="0"/>
              <a:hlinkClick r:id="rId3"/>
            </a:endParaRPr>
          </a:p>
          <a:p>
            <a:pPr marL="457200" marR="0">
              <a:spcBef>
                <a:spcPts val="0"/>
              </a:spcBef>
              <a:spcAft>
                <a:spcPts val="0"/>
              </a:spcAft>
            </a:pPr>
            <a:r>
              <a:rPr lang="en-US" sz="2400" dirty="0">
                <a:latin typeface="Arial" panose="020B0604020202020204" pitchFamily="34" charset="0"/>
                <a:ea typeface="Calibri" panose="020F0502020204030204" pitchFamily="34" charset="0"/>
                <a:cs typeface="Arial" panose="020B0604020202020204" pitchFamily="34" charset="0"/>
                <a:hlinkClick r:id="rId3"/>
              </a:rPr>
              <a:t>https://hardcaml-mini-course-at-stevens.github.io/hardcaml-docs/designing-circuits/sequential_logic</a:t>
            </a:r>
            <a:r>
              <a:rPr lang="en-US" sz="2400" dirty="0">
                <a:latin typeface="Arial" panose="020B0604020202020204" pitchFamily="34" charset="0"/>
                <a:ea typeface="Calibri" panose="020F0502020204030204" pitchFamily="34" charset="0"/>
                <a:cs typeface="Arial" panose="020B0604020202020204" pitchFamily="34" charset="0"/>
              </a:rPr>
              <a:t> </a:t>
            </a:r>
          </a:p>
          <a:p>
            <a:pPr marL="457200" marR="0">
              <a:spcBef>
                <a:spcPts val="0"/>
              </a:spcBef>
              <a:spcAft>
                <a:spcPts val="0"/>
              </a:spcAft>
            </a:pP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2400" dirty="0">
                <a:latin typeface="Arial" panose="020B0604020202020204" pitchFamily="34" charset="0"/>
                <a:ea typeface="Calibri" panose="020F0502020204030204" pitchFamily="34" charset="0"/>
                <a:cs typeface="Arial" panose="020B0604020202020204" pitchFamily="34" charset="0"/>
                <a:hlinkClick r:id="rId4"/>
              </a:rPr>
              <a:t>https://hardcaml-mini-course-at-stevens.github.io/hardcaml-docs/designing-circuits/d_flip_flop</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53107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3828" name="Rectangle 4"/>
          <p:cNvSpPr>
            <a:spLocks noChangeArrowheads="1"/>
          </p:cNvSpPr>
          <p:nvPr>
            <p:custDataLst>
              <p:tags r:id="rId2"/>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S</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1, </a:t>
            </a: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R</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0: </a:t>
            </a:r>
          </a:p>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then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1 and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0</a:t>
            </a:r>
          </a:p>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3200" b="1" i="1" u="none" strike="noStrike" kern="1200" cap="none" spc="0" normalizeH="0" baseline="0" noProof="0" dirty="0">
                <a:ln>
                  <a:noFill/>
                </a:ln>
                <a:solidFill>
                  <a:srgbClr val="C00000"/>
                </a:solidFill>
                <a:effectLst/>
                <a:uLnTx/>
                <a:uFillTx/>
                <a:latin typeface="Calibri"/>
                <a:ea typeface="+mn-ea"/>
                <a:cs typeface="Arial" charset="0"/>
              </a:rPr>
              <a:t>   Set</a:t>
            </a:r>
            <a:r>
              <a:rPr kumimoji="0" lang="en-US" sz="3200" b="1" i="0" u="none" strike="noStrike" kern="1200" cap="none" spc="0" normalizeH="0" baseline="0" noProof="0" dirty="0">
                <a:ln>
                  <a:noFill/>
                </a:ln>
                <a:solidFill>
                  <a:srgbClr val="C00000"/>
                </a:solidFill>
                <a:effectLst/>
                <a:uLnTx/>
                <a:uFillTx/>
                <a:latin typeface="Calibri"/>
                <a:ea typeface="+mn-ea"/>
                <a:cs typeface="Arial" charset="0"/>
              </a:rPr>
              <a:t> the output</a:t>
            </a:r>
          </a:p>
          <a:p>
            <a:pPr marL="457200" marR="0" lvl="1" indent="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charset="0"/>
            </a:endParaRPr>
          </a:p>
          <a:p>
            <a:pPr marL="742950" marR="0" lvl="1" indent="-285750" algn="l" defTabSz="914400" rtl="0" eaLnBrk="1" fontAlgn="auto" latinLnBrk="0" hangingPunct="1">
              <a:lnSpc>
                <a:spcPct val="100000"/>
              </a:lnSpc>
              <a:spcBef>
                <a:spcPct val="20000"/>
              </a:spcBef>
              <a:spcAft>
                <a:spcPts val="0"/>
              </a:spcAft>
              <a:buClrTx/>
              <a:buSzTx/>
              <a:buFontTx/>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charset="0"/>
            </a:endParaRP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S</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0, </a:t>
            </a: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R</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1: </a:t>
            </a:r>
          </a:p>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then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0 and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1</a:t>
            </a:r>
          </a:p>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3200" b="1" i="1" u="none" strike="noStrike" kern="1200" cap="none" spc="0" normalizeH="0" baseline="0" noProof="0" dirty="0">
                <a:ln>
                  <a:noFill/>
                </a:ln>
                <a:solidFill>
                  <a:srgbClr val="C00000"/>
                </a:solidFill>
                <a:effectLst/>
                <a:uLnTx/>
                <a:uFillTx/>
                <a:latin typeface="Calibri"/>
                <a:ea typeface="+mn-ea"/>
                <a:cs typeface="Arial" charset="0"/>
              </a:rPr>
              <a:t>   Reset</a:t>
            </a:r>
            <a:r>
              <a:rPr kumimoji="0" lang="en-US" sz="3200" b="1" i="0" u="none" strike="noStrike" kern="1200" cap="none" spc="0" normalizeH="0" baseline="0" noProof="0" dirty="0">
                <a:ln>
                  <a:noFill/>
                </a:ln>
                <a:solidFill>
                  <a:srgbClr val="C00000"/>
                </a:solidFill>
                <a:effectLst/>
                <a:uLnTx/>
                <a:uFillTx/>
                <a:latin typeface="Calibri"/>
                <a:ea typeface="+mn-ea"/>
                <a:cs typeface="Arial" charset="0"/>
              </a:rPr>
              <a:t> the output</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Arial" charset="0"/>
            </a:endParaRPr>
          </a:p>
          <a:p>
            <a:pPr marL="742950" marR="0" lvl="1" indent="-285750" algn="l" defTabSz="914400" rtl="0" eaLnBrk="1" fontAlgn="auto" latinLnBrk="0" hangingPunct="1">
              <a:lnSpc>
                <a:spcPct val="100000"/>
              </a:lnSpc>
              <a:spcBef>
                <a:spcPct val="20000"/>
              </a:spcBef>
              <a:spcAft>
                <a:spcPts val="0"/>
              </a:spcAft>
              <a:buClrTx/>
              <a:buSzTx/>
              <a:buFontTx/>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973839" name="Line 15"/>
          <p:cNvSpPr>
            <a:spLocks noChangeShapeType="1"/>
          </p:cNvSpPr>
          <p:nvPr>
            <p:custDataLst>
              <p:tags r:id="rId3"/>
            </p:custDataLst>
          </p:nvPr>
        </p:nvSpPr>
        <p:spPr bwMode="auto">
          <a:xfrm>
            <a:off x="3886200" y="4419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SR Latch Analysis</a:t>
            </a:r>
          </a:p>
        </p:txBody>
      </p:sp>
      <p:graphicFrame>
        <p:nvGraphicFramePr>
          <p:cNvPr id="3" name="Object 2"/>
          <p:cNvGraphicFramePr>
            <a:graphicFrameLocks noChangeAspect="1"/>
          </p:cNvGraphicFramePr>
          <p:nvPr>
            <p:custDataLst>
              <p:tags r:id="rId4"/>
            </p:custDataLst>
          </p:nvPr>
        </p:nvGraphicFramePr>
        <p:xfrm>
          <a:off x="5638800" y="3505200"/>
          <a:ext cx="2438400" cy="2043112"/>
        </p:xfrm>
        <a:graphic>
          <a:graphicData uri="http://schemas.openxmlformats.org/presentationml/2006/ole">
            <mc:AlternateContent xmlns:mc="http://schemas.openxmlformats.org/markup-compatibility/2006">
              <mc:Choice xmlns:v="urn:schemas-microsoft-com:vml" Requires="v">
                <p:oleObj name="VISIO" r:id="rId9" imgW="1057895" imgH="885396" progId="Visio.Drawing.6">
                  <p:embed/>
                </p:oleObj>
              </mc:Choice>
              <mc:Fallback>
                <p:oleObj name="VISIO" r:id="rId9" imgW="1057895" imgH="885396" progId="Visio.Drawing.6">
                  <p:embed/>
                  <p:pic>
                    <p:nvPicPr>
                      <p:cNvPr id="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5052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9"/>
          <p:cNvGrpSpPr/>
          <p:nvPr/>
        </p:nvGrpSpPr>
        <p:grpSpPr>
          <a:xfrm>
            <a:off x="5638800" y="1295400"/>
            <a:ext cx="2438400" cy="2043112"/>
            <a:chOff x="5638800" y="1295400"/>
            <a:chExt cx="2438400" cy="2043112"/>
          </a:xfrm>
        </p:grpSpPr>
        <p:graphicFrame>
          <p:nvGraphicFramePr>
            <p:cNvPr id="12" name="Object 11"/>
            <p:cNvGraphicFramePr>
              <a:graphicFrameLocks noChangeAspect="1"/>
            </p:cNvGraphicFramePr>
            <p:nvPr>
              <p:custDataLst>
                <p:tags r:id="rId6"/>
              </p:custData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name="Visio" r:id="rId11" imgW="1043980" imgH="876354" progId="Visio.Drawing.11">
                    <p:embed/>
                  </p:oleObj>
                </mc:Choice>
                <mc:Fallback>
                  <p:oleObj name="Visio" r:id="rId11" imgW="1043980" imgH="876354" progId="Visio.Drawing.11">
                    <p:embed/>
                    <p:pic>
                      <p:nvPicPr>
                        <p:cNvPr id="12" name="Object 11"/>
                        <p:cNvPicPr>
                          <a:picLocks noChangeAspect="1" noChangeArrowheads="1"/>
                        </p:cNvPicPr>
                        <p:nvPr/>
                      </p:nvPicPr>
                      <p:blipFill>
                        <a:blip r:embed="rId12"/>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a:xfrm>
              <a:off x="6019800" y="2450068"/>
              <a:ext cx="228600" cy="36933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606BA"/>
                  </a:solidFill>
                  <a:effectLst/>
                  <a:uLnTx/>
                  <a:uFillTx/>
                  <a:latin typeface="Times New Roman" panose="02020603050405020304" pitchFamily="18" charset="0"/>
                  <a:ea typeface="+mn-ea"/>
                  <a:cs typeface="Times New Roman" panose="02020603050405020304" pitchFamily="18" charset="0"/>
                </a:rPr>
                <a:t>1</a:t>
              </a:r>
              <a:endParaRPr kumimoji="0" lang="en-US" sz="1800" b="0" i="0" u="none" strike="noStrike" kern="1200" cap="none" spc="0" normalizeH="0" baseline="0" noProof="0" dirty="0">
                <a:ln>
                  <a:noFill/>
                </a:ln>
                <a:solidFill>
                  <a:srgbClr val="0606BA"/>
                </a:solidFill>
                <a:effectLst/>
                <a:uLnTx/>
                <a:uFillTx/>
                <a:latin typeface="Times New Roman" panose="02020603050405020304" pitchFamily="18" charset="0"/>
                <a:ea typeface="+mn-ea"/>
                <a:cs typeface="Times New Roman" panose="02020603050405020304" pitchFamily="18" charset="0"/>
              </a:endParaRPr>
            </a:p>
          </p:txBody>
        </p:sp>
        <p:sp>
          <p:nvSpPr>
            <p:cNvPr id="15" name="Rectangle 14"/>
            <p:cNvSpPr/>
            <p:nvPr/>
          </p:nvSpPr>
          <p:spPr>
            <a:xfrm>
              <a:off x="6035444" y="2444013"/>
              <a:ext cx="228600" cy="36933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1</a:t>
              </a:r>
              <a:endParaRPr kumimoji="0" lang="en-US" sz="18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grpSp>
      <p:sp>
        <p:nvSpPr>
          <p:cNvPr id="14" name="Line 6"/>
          <p:cNvSpPr>
            <a:spLocks noChangeShapeType="1"/>
          </p:cNvSpPr>
          <p:nvPr>
            <p:custDataLst>
              <p:tags r:id="rId5"/>
            </p:custDataLst>
          </p:nvPr>
        </p:nvSpPr>
        <p:spPr bwMode="auto">
          <a:xfrm>
            <a:off x="3868033" y="192922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5005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38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1"/>
            </p:custDataLst>
          </p:nvPr>
        </p:nvGraphicFramePr>
        <p:xfrm>
          <a:off x="3962400" y="914400"/>
          <a:ext cx="5943600" cy="2664868"/>
        </p:xfrm>
        <a:graphic>
          <a:graphicData uri="http://schemas.openxmlformats.org/presentationml/2006/ole">
            <mc:AlternateContent xmlns:mc="http://schemas.openxmlformats.org/markup-compatibility/2006">
              <mc:Choice xmlns:v="urn:schemas-microsoft-com:vml" Requires="v">
                <p:oleObj name="VISIO" r:id="rId7" imgW="2486160" imgH="1114560" progId="Visio.Drawing.6">
                  <p:embed/>
                </p:oleObj>
              </mc:Choice>
              <mc:Fallback>
                <p:oleObj name="VISIO" r:id="rId7" imgW="2486160" imgH="1114560" progId="Visio.Drawing.6">
                  <p:embed/>
                  <p:pic>
                    <p:nvPicPr>
                      <p:cNvPr id="974861" name="Object 13"/>
                      <p:cNvPicPr>
                        <a:picLocks noChangeAspect="1" noChangeArrowheads="1"/>
                      </p:cNvPicPr>
                      <p:nvPr/>
                    </p:nvPicPr>
                    <p:blipFill>
                      <a:blip r:embed="rId8"/>
                      <a:srcRect/>
                      <a:stretch>
                        <a:fillRect/>
                      </a:stretch>
                    </p:blipFill>
                    <p:spPr bwMode="auto">
                      <a:xfrm>
                        <a:off x="3962400" y="9144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2"/>
            </p:custDataLst>
          </p:nvPr>
        </p:nvSpPr>
        <p:spPr bwMode="auto">
          <a:xfrm>
            <a:off x="152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S</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0, </a:t>
            </a: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R</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then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a:t>
            </a:r>
            <a:r>
              <a:rPr kumimoji="0" lang="en-US" sz="3200" b="0" i="1" u="none" strike="noStrike" kern="1200" cap="none" spc="0" normalizeH="0" baseline="0" noProof="0" dirty="0" err="1">
                <a:ln>
                  <a:noFill/>
                </a:ln>
                <a:solidFill>
                  <a:prstClr val="black"/>
                </a:solidFill>
                <a:effectLst/>
                <a:uLnTx/>
                <a:uFillTx/>
                <a:latin typeface="Calibri"/>
                <a:ea typeface="+mn-ea"/>
                <a:cs typeface="Arial" charset="0"/>
              </a:rPr>
              <a:t>Q</a:t>
            </a:r>
            <a:r>
              <a:rPr kumimoji="0" lang="en-US" sz="3200" b="0" i="1" u="none" strike="noStrike" kern="1200" cap="none" spc="0" normalizeH="0" baseline="-25000" noProof="0" dirty="0" err="1">
                <a:ln>
                  <a:noFill/>
                </a:ln>
                <a:solidFill>
                  <a:prstClr val="black"/>
                </a:solidFill>
                <a:effectLst/>
                <a:uLnTx/>
                <a:uFillTx/>
                <a:latin typeface="Calibri"/>
                <a:ea typeface="+mn-ea"/>
                <a:cs typeface="Arial" charset="0"/>
              </a:rPr>
              <a:t>prev</a:t>
            </a:r>
            <a:endParaRPr kumimoji="0" lang="en-US" sz="3200" b="0" i="1" u="none" strike="noStrike" kern="1200" cap="none" spc="0" normalizeH="0" baseline="-25000" noProof="0" dirty="0">
              <a:ln>
                <a:noFill/>
              </a:ln>
              <a:solidFill>
                <a:prstClr val="black"/>
              </a:solidFill>
              <a:effectLst/>
              <a:uLnTx/>
              <a:uFillTx/>
              <a:latin typeface="Calibri"/>
              <a:ea typeface="+mn-ea"/>
              <a:cs typeface="Arial"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C00000"/>
                </a:solidFill>
                <a:effectLst/>
                <a:uLnTx/>
                <a:uFillTx/>
                <a:latin typeface="Calibri"/>
                <a:ea typeface="+mn-ea"/>
                <a:cs typeface="Arial" charset="0"/>
              </a:rPr>
              <a:t>    </a:t>
            </a:r>
          </a:p>
          <a:p>
            <a:pPr marL="742950" marR="0" lvl="1" indent="-285750" algn="l" defTabSz="914400" rtl="0" eaLnBrk="1" fontAlgn="auto" latinLnBrk="0" hangingPunct="1">
              <a:lnSpc>
                <a:spcPct val="100000"/>
              </a:lnSpc>
              <a:spcBef>
                <a:spcPts val="0"/>
              </a:spcBef>
              <a:spcAft>
                <a:spcPts val="0"/>
              </a:spcAft>
              <a:buClrTx/>
              <a:buSzTx/>
              <a:buFontTx/>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Arial"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Arial" charset="0"/>
            </a:endParaRP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S</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1, </a:t>
            </a:r>
            <a:r>
              <a:rPr kumimoji="0" lang="en-US" sz="3200" b="1" i="1" u="none" strike="noStrike" kern="1200" cap="none" spc="0" normalizeH="0" baseline="0" noProof="0" dirty="0">
                <a:ln>
                  <a:noFill/>
                </a:ln>
                <a:solidFill>
                  <a:srgbClr val="4F81BD"/>
                </a:solidFill>
                <a:effectLst/>
                <a:uLnTx/>
                <a:uFillTx/>
                <a:latin typeface="Calibri"/>
                <a:ea typeface="+mn-ea"/>
                <a:cs typeface="Arial" charset="0"/>
              </a:rPr>
              <a:t>R</a:t>
            </a: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   </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then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0,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 0</a:t>
            </a:r>
          </a:p>
          <a:p>
            <a:pPr lvl="1">
              <a:defRPr/>
            </a:pPr>
            <a:endParaRPr kumimoji="0" lang="en-US" sz="3200" b="0" i="1" u="none" strike="noStrike" kern="1200" cap="none" spc="0" normalizeH="0" baseline="0" noProof="0" dirty="0">
              <a:ln>
                <a:noFill/>
              </a:ln>
              <a:solidFill>
                <a:prstClr val="black"/>
              </a:solidFill>
              <a:effectLst/>
              <a:uLnTx/>
              <a:uFillTx/>
              <a:latin typeface="Calibri"/>
              <a:ea typeface="+mn-ea"/>
              <a:cs typeface="Times New Roman"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C00000"/>
                </a:solidFill>
                <a:effectLst/>
                <a:uLnTx/>
                <a:uFillTx/>
                <a:latin typeface="Calibri"/>
                <a:ea typeface="+mn-ea"/>
                <a:cs typeface="Arial" charset="0"/>
              </a:rPr>
              <a:t>    </a:t>
            </a:r>
            <a:r>
              <a:rPr lang="en-US" sz="3000" b="1" dirty="0">
                <a:solidFill>
                  <a:srgbClr val="C00000"/>
                </a:solidFill>
                <a:cs typeface="Arial" charset="0"/>
              </a:rPr>
              <a:t>Invalid State</a:t>
            </a:r>
          </a:p>
          <a:p>
            <a:pPr lvl="1">
              <a:defRPr/>
            </a:pPr>
            <a:r>
              <a:rPr lang="en-US" sz="3000" i="1" dirty="0">
                <a:solidFill>
                  <a:prstClr val="black"/>
                </a:solidFill>
                <a:cs typeface="Arial" charset="0"/>
              </a:rPr>
              <a:t>   </a:t>
            </a:r>
            <a:r>
              <a:rPr lang="en-US" sz="3000" i="1" dirty="0">
                <a:solidFill>
                  <a:srgbClr val="FF0000"/>
                </a:solidFill>
                <a:cs typeface="Arial" charset="0"/>
              </a:rPr>
              <a:t>should never have</a:t>
            </a:r>
          </a:p>
          <a:p>
            <a:pPr lvl="1">
              <a:defRPr/>
            </a:pPr>
            <a:r>
              <a:rPr lang="en-US" sz="3000" i="1" dirty="0">
                <a:solidFill>
                  <a:prstClr val="black"/>
                </a:solidFill>
                <a:cs typeface="Arial" charset="0"/>
              </a:rPr>
              <a:t>  </a:t>
            </a:r>
            <a:r>
              <a:rPr lang="en-US" sz="3000" i="1" dirty="0">
                <a:solidFill>
                  <a:srgbClr val="C00000"/>
                </a:solidFill>
                <a:cs typeface="Arial" charset="0"/>
              </a:rPr>
              <a:t>Q </a:t>
            </a:r>
            <a:r>
              <a:rPr lang="en-US" sz="3000" dirty="0">
                <a:solidFill>
                  <a:srgbClr val="C00000"/>
                </a:solidFill>
                <a:cs typeface="Arial" charset="0"/>
              </a:rPr>
              <a:t>= NOT </a:t>
            </a:r>
            <a:r>
              <a:rPr lang="en-US" sz="3000" i="1" dirty="0">
                <a:solidFill>
                  <a:srgbClr val="C00000"/>
                </a:solidFill>
                <a:cs typeface="Arial" charset="0"/>
              </a:rPr>
              <a:t>Q</a:t>
            </a:r>
            <a:endParaRPr kumimoji="0" lang="en-US" sz="3000" b="0" i="0" u="none" strike="noStrike" kern="1200" cap="none" spc="0" normalizeH="0" baseline="0" noProof="0" dirty="0">
              <a:ln>
                <a:noFill/>
              </a:ln>
              <a:solidFill>
                <a:prstClr val="black"/>
              </a:solidFill>
              <a:effectLst/>
              <a:uLnTx/>
              <a:uFillTx/>
              <a:latin typeface="Calibri"/>
              <a:cs typeface="Arial" charset="0"/>
            </a:endParaRPr>
          </a:p>
          <a:p>
            <a:pPr marL="742950" marR="0" lvl="1" indent="-28575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charset="0"/>
            </a:endParaRPr>
          </a:p>
          <a:p>
            <a:pPr marL="742950" marR="0" lvl="1" indent="-28575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974857" name="Line 9"/>
          <p:cNvSpPr>
            <a:spLocks noChangeShapeType="1"/>
          </p:cNvSpPr>
          <p:nvPr>
            <p:custDataLst>
              <p:tags r:id="rId3"/>
            </p:custDataLst>
          </p:nvPr>
        </p:nvSpPr>
        <p:spPr bwMode="auto">
          <a:xfrm>
            <a:off x="297180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SR Latch Analysis</a:t>
            </a:r>
          </a:p>
        </p:txBody>
      </p:sp>
      <p:graphicFrame>
        <p:nvGraphicFramePr>
          <p:cNvPr id="2" name="Object 1"/>
          <p:cNvGraphicFramePr>
            <a:graphicFrameLocks noChangeAspect="1"/>
          </p:cNvGraphicFramePr>
          <p:nvPr>
            <p:custDataLst>
              <p:tags r:id="rId4"/>
            </p:custDataLst>
          </p:nvPr>
        </p:nvGraphicFramePr>
        <p:xfrm>
          <a:off x="3962400" y="3733800"/>
          <a:ext cx="2514600" cy="2106196"/>
        </p:xfrm>
        <a:graphic>
          <a:graphicData uri="http://schemas.openxmlformats.org/presentationml/2006/ole">
            <mc:AlternateContent xmlns:mc="http://schemas.openxmlformats.org/markup-compatibility/2006">
              <mc:Choice xmlns:v="urn:schemas-microsoft-com:vml" Requires="v">
                <p:oleObj name="VISIO" r:id="rId9" imgW="1057895" imgH="885396" progId="Visio.Drawing.6">
                  <p:embed/>
                </p:oleObj>
              </mc:Choice>
              <mc:Fallback>
                <p:oleObj name="VISIO" r:id="rId9" imgW="1057895" imgH="885396" progId="Visio.Drawing.6">
                  <p:embed/>
                  <p:pic>
                    <p:nvPicPr>
                      <p:cNvPr id="2"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733800"/>
                        <a:ext cx="2514600" cy="2106196"/>
                      </a:xfrm>
                      <a:prstGeom prst="rect">
                        <a:avLst/>
                      </a:prstGeom>
                      <a:noFill/>
                      <a:ln>
                        <a:noFill/>
                      </a:ln>
                      <a:effectLst/>
                    </p:spPr>
                  </p:pic>
                </p:oleObj>
              </mc:Fallback>
            </mc:AlternateContent>
          </a:graphicData>
        </a:graphic>
      </p:graphicFrame>
      <p:sp>
        <p:nvSpPr>
          <p:cNvPr id="3" name="TextBox 2"/>
          <p:cNvSpPr txBox="1"/>
          <p:nvPr/>
        </p:nvSpPr>
        <p:spPr>
          <a:xfrm>
            <a:off x="8305800" y="1676400"/>
            <a:ext cx="304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0606BA"/>
                </a:solidFill>
                <a:effectLst/>
                <a:uLnTx/>
                <a:uFillTx/>
                <a:latin typeface="Ariel"/>
                <a:ea typeface="+mn-ea"/>
                <a:cs typeface="+mn-cs"/>
              </a:rPr>
              <a:t>1</a:t>
            </a:r>
            <a:endParaRPr kumimoji="0" lang="en-US" sz="2000" b="0" i="0" u="none" strike="noStrike" kern="1200" cap="none" spc="0" normalizeH="0" baseline="0" noProof="0" dirty="0">
              <a:ln>
                <a:noFill/>
              </a:ln>
              <a:solidFill>
                <a:srgbClr val="0606BA"/>
              </a:solidFill>
              <a:effectLst/>
              <a:uLnTx/>
              <a:uFillTx/>
              <a:latin typeface="Ariel"/>
              <a:ea typeface="+mn-ea"/>
              <a:cs typeface="+mn-cs"/>
            </a:endParaRPr>
          </a:p>
        </p:txBody>
      </p:sp>
      <p:sp>
        <p:nvSpPr>
          <p:cNvPr id="7" name="Rectangle 6">
            <a:extLst>
              <a:ext uri="{FF2B5EF4-FFF2-40B4-BE49-F238E27FC236}">
                <a16:creationId xmlns:a16="http://schemas.microsoft.com/office/drawing/2014/main" id="{51D19274-80CC-2642-9315-B722335F4837}"/>
              </a:ext>
            </a:extLst>
          </p:cNvPr>
          <p:cNvSpPr/>
          <p:nvPr/>
        </p:nvSpPr>
        <p:spPr>
          <a:xfrm>
            <a:off x="6781800" y="990600"/>
            <a:ext cx="2286000" cy="2588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26C359-E5F1-9B44-825D-CCD2DA8E9DCD}"/>
              </a:ext>
            </a:extLst>
          </p:cNvPr>
          <p:cNvSpPr/>
          <p:nvPr/>
        </p:nvSpPr>
        <p:spPr>
          <a:xfrm>
            <a:off x="990600" y="2076510"/>
            <a:ext cx="1872820" cy="584775"/>
          </a:xfrm>
          <a:prstGeom prst="rect">
            <a:avLst/>
          </a:prstGeom>
        </p:spPr>
        <p:txBody>
          <a:bodyPr wrap="none">
            <a:spAutoFit/>
          </a:bodyPr>
          <a:lstStyle/>
          <a:p>
            <a:r>
              <a:rPr lang="en-US" sz="3200" b="1" dirty="0">
                <a:solidFill>
                  <a:srgbClr val="C00000"/>
                </a:solidFill>
                <a:cs typeface="Arial" charset="0"/>
              </a:rPr>
              <a:t> Memory!</a:t>
            </a:r>
            <a:endParaRPr lang="en-US" sz="3200" dirty="0"/>
          </a:p>
        </p:txBody>
      </p:sp>
    </p:spTree>
    <p:extLst>
      <p:ext uri="{BB962C8B-B14F-4D97-AF65-F5344CB8AC3E}">
        <p14:creationId xmlns:p14="http://schemas.microsoft.com/office/powerpoint/2010/main" val="2513153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48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485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485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485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485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485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485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4" name="Rectangle 6"/>
          <p:cNvSpPr>
            <a:spLocks noChangeArrowheads="1"/>
          </p:cNvSpPr>
          <p:nvPr>
            <p:custDataLst>
              <p:tags r:id="rId1"/>
            </p:custDataLst>
          </p:nvPr>
        </p:nvSpPr>
        <p:spPr bwMode="auto">
          <a:xfrm>
            <a:off x="685800" y="10668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Uses SR latch and additional gates to avoid S=R=1 case</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Two inputs: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CLK</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D</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600" b="1" i="1" u="none" strike="noStrike" kern="1200" cap="none" spc="0" normalizeH="0" baseline="0" noProof="0" dirty="0">
                <a:ln>
                  <a:noFill/>
                </a:ln>
                <a:solidFill>
                  <a:srgbClr val="4F81BD"/>
                </a:solidFill>
                <a:effectLst/>
                <a:uLnTx/>
                <a:uFillTx/>
                <a:latin typeface="Calibri"/>
                <a:ea typeface="+mn-ea"/>
                <a:cs typeface="Arial" charset="0"/>
              </a:rPr>
              <a:t>CLK</a:t>
            </a:r>
            <a:r>
              <a:rPr kumimoji="0" lang="en-US" sz="2600" b="1" i="0" u="none" strike="noStrike" kern="1200" cap="none" spc="0" normalizeH="0" baseline="0" noProof="0" dirty="0">
                <a:ln>
                  <a:noFill/>
                </a:ln>
                <a:solidFill>
                  <a:srgbClr val="4F81BD"/>
                </a:solidFill>
                <a:effectLst/>
                <a:uLnTx/>
                <a:uFillTx/>
                <a:latin typeface="Calibri"/>
                <a:ea typeface="+mn-ea"/>
                <a:cs typeface="Arial" charset="0"/>
              </a:rPr>
              <a:t>:</a:t>
            </a:r>
            <a:r>
              <a:rPr kumimoji="0" lang="en-US" sz="2600" b="0" i="0" u="none" strike="noStrike" kern="1200" cap="none" spc="0" normalizeH="0" baseline="0" noProof="0" dirty="0">
                <a:ln>
                  <a:noFill/>
                </a:ln>
                <a:solidFill>
                  <a:srgbClr val="4F81BD"/>
                </a:solidFill>
                <a:effectLst/>
                <a:uLnTx/>
                <a:uFillTx/>
                <a:latin typeface="Calibri"/>
                <a:ea typeface="+mn-ea"/>
                <a:cs typeface="Arial" charset="0"/>
              </a:rPr>
              <a:t> </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controls </a:t>
            </a:r>
            <a:r>
              <a:rPr kumimoji="0" lang="en-US" sz="2600" b="1" i="1" u="none" strike="noStrike" kern="1200" cap="none" spc="0" normalizeH="0" baseline="0" noProof="0" dirty="0">
                <a:ln>
                  <a:noFill/>
                </a:ln>
                <a:solidFill>
                  <a:prstClr val="black"/>
                </a:solidFill>
                <a:effectLst/>
                <a:uLnTx/>
                <a:uFillTx/>
                <a:latin typeface="Calibri"/>
                <a:ea typeface="+mn-ea"/>
                <a:cs typeface="Arial" charset="0"/>
              </a:rPr>
              <a:t>when</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the output changes</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600" b="1" i="1" u="none" strike="noStrike" kern="1200" cap="none" spc="0" normalizeH="0" baseline="0" noProof="0" dirty="0">
                <a:ln>
                  <a:noFill/>
                </a:ln>
                <a:solidFill>
                  <a:srgbClr val="4F81BD"/>
                </a:solidFill>
                <a:effectLst/>
                <a:uLnTx/>
                <a:uFillTx/>
                <a:latin typeface="Calibri"/>
                <a:ea typeface="+mn-ea"/>
                <a:cs typeface="Arial" charset="0"/>
              </a:rPr>
              <a:t>D</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(the data input): controls </a:t>
            </a:r>
            <a:r>
              <a:rPr kumimoji="0" lang="en-US" sz="2600" b="1" i="1" u="none" strike="noStrike" kern="1200" cap="none" spc="0" normalizeH="0" baseline="0" noProof="0" dirty="0">
                <a:ln>
                  <a:noFill/>
                </a:ln>
                <a:solidFill>
                  <a:prstClr val="black"/>
                </a:solidFill>
                <a:effectLst/>
                <a:uLnTx/>
                <a:uFillTx/>
                <a:latin typeface="Calibri"/>
                <a:ea typeface="+mn-ea"/>
                <a:cs typeface="Arial" charset="0"/>
              </a:rPr>
              <a:t>what</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the output changes to</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Function</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600" b="1" i="1" u="none" strike="noStrike" kern="1200" cap="none" spc="0" normalizeH="0" baseline="0" noProof="0" dirty="0">
                <a:ln>
                  <a:noFill/>
                </a:ln>
                <a:solidFill>
                  <a:prstClr val="black"/>
                </a:solidFill>
                <a:effectLst/>
                <a:uLnTx/>
                <a:uFillTx/>
                <a:latin typeface="Calibri"/>
                <a:ea typeface="+mn-ea"/>
                <a:cs typeface="Arial" charset="0"/>
              </a:rPr>
              <a:t>CLK</a:t>
            </a:r>
            <a:r>
              <a:rPr kumimoji="0" lang="en-US" sz="2600" b="1" i="0" u="none" strike="noStrike" kern="1200" cap="none" spc="0" normalizeH="0" baseline="0" noProof="0" dirty="0">
                <a:ln>
                  <a:noFill/>
                </a:ln>
                <a:solidFill>
                  <a:prstClr val="black"/>
                </a:solidFill>
                <a:effectLst/>
                <a:uLnTx/>
                <a:uFillTx/>
                <a:latin typeface="Calibri"/>
                <a:ea typeface="+mn-ea"/>
                <a:cs typeface="Arial" charset="0"/>
              </a:rPr>
              <a:t> = 1</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   D</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passes through to </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Q </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transparent</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a:t>
            </a:r>
            <a:endParaRPr kumimoji="0" lang="en-US" sz="2600" b="0" i="1" u="none" strike="noStrike" kern="1200" cap="none" spc="0" normalizeH="0" baseline="0" noProof="0" dirty="0">
              <a:ln>
                <a:noFill/>
              </a:ln>
              <a:solidFill>
                <a:prstClr val="black"/>
              </a:solidFill>
              <a:effectLst/>
              <a:uLnTx/>
              <a:uFillTx/>
              <a:latin typeface="Calibri"/>
              <a:ea typeface="+mn-ea"/>
              <a:cs typeface="Arial" charset="0"/>
            </a:endParaRP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600" b="1" i="1" u="none" strike="noStrike" kern="1200" cap="none" spc="0" normalizeH="0" baseline="0" noProof="0" dirty="0">
                <a:ln>
                  <a:noFill/>
                </a:ln>
                <a:solidFill>
                  <a:prstClr val="black"/>
                </a:solidFill>
                <a:effectLst/>
                <a:uLnTx/>
                <a:uFillTx/>
                <a:latin typeface="Calibri"/>
                <a:ea typeface="+mn-ea"/>
                <a:cs typeface="Arial" charset="0"/>
              </a:rPr>
              <a:t>CLK</a:t>
            </a:r>
            <a:r>
              <a:rPr kumimoji="0" lang="en-US" sz="2600" b="1" i="0" u="none" strike="noStrike" kern="1200" cap="none" spc="0" normalizeH="0" baseline="0" noProof="0" dirty="0">
                <a:ln>
                  <a:noFill/>
                </a:ln>
                <a:solidFill>
                  <a:prstClr val="black"/>
                </a:solidFill>
                <a:effectLst/>
                <a:uLnTx/>
                <a:uFillTx/>
                <a:latin typeface="Calibri"/>
                <a:ea typeface="+mn-ea"/>
                <a:cs typeface="Arial" charset="0"/>
              </a:rPr>
              <a:t> = 0</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   Q</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holds its previous value (</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opaque</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a:t>
            </a:r>
            <a:endParaRPr kumimoji="0" lang="en-US" sz="2600" b="0" i="1" u="none" strike="noStrike" kern="1200" cap="none" spc="0" normalizeH="0" baseline="-2500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Avoids invalid case when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   Q </a:t>
            </a:r>
            <a:r>
              <a:rPr lang="en-US" sz="3200" dirty="0">
                <a:solidFill>
                  <a:prstClr val="black"/>
                </a:solidFill>
                <a:latin typeface="Calibri"/>
                <a:cs typeface="Arial" charset="0"/>
              </a:rPr>
              <a:t>=</a:t>
            </a:r>
            <a:r>
              <a:rPr kumimoji="0" lang="en-US" sz="3200" b="0" i="0" u="none" strike="noStrike" kern="1200" cap="none" spc="0" normalizeH="0" baseline="0" noProof="0">
                <a:ln>
                  <a:noFill/>
                </a:ln>
                <a:solidFill>
                  <a:prstClr val="black"/>
                </a:solidFill>
                <a:effectLst/>
                <a:uLnTx/>
                <a:uFillTx/>
                <a:latin typeface="Calibri"/>
                <a:ea typeface="+mn-ea"/>
                <a:cs typeface="Arial" charset="0"/>
              </a:rPr>
              <a:t> </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NOT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Q</a:t>
            </a:r>
          </a:p>
        </p:txBody>
      </p:sp>
      <p:graphicFrame>
        <p:nvGraphicFramePr>
          <p:cNvPr id="959493" name="Object 5"/>
          <p:cNvGraphicFramePr>
            <a:graphicFrameLocks noGrp="1" noChangeAspect="1"/>
          </p:cNvGraphicFramePr>
          <p:nvPr>
            <p:ph sz="half" idx="4294967295"/>
            <p:custDataLst>
              <p:tags r:id="rId2"/>
            </p:custDataLst>
          </p:nvPr>
        </p:nvGraphicFramePr>
        <p:xfrm>
          <a:off x="6422505" y="3505200"/>
          <a:ext cx="2752725" cy="2841625"/>
        </p:xfrm>
        <a:graphic>
          <a:graphicData uri="http://schemas.openxmlformats.org/presentationml/2006/ole">
            <mc:AlternateContent xmlns:mc="http://schemas.openxmlformats.org/markup-compatibility/2006">
              <mc:Choice xmlns:v="urn:schemas-microsoft-com:vml" Requires="v">
                <p:oleObj name="VISIO" r:id="rId6" imgW="885960" imgH="913680" progId="Visio.Drawing.6">
                  <p:embed/>
                </p:oleObj>
              </mc:Choice>
              <mc:Fallback>
                <p:oleObj name="VISIO" r:id="rId6" imgW="885960" imgH="913680" progId="Visio.Drawing.6">
                  <p:embed/>
                  <p:pic>
                    <p:nvPicPr>
                      <p:cNvPr id="95949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2505" y="35052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D Latch</a:t>
            </a:r>
          </a:p>
        </p:txBody>
      </p:sp>
    </p:spTree>
    <p:extLst>
      <p:ext uri="{BB962C8B-B14F-4D97-AF65-F5344CB8AC3E}">
        <p14:creationId xmlns:p14="http://schemas.microsoft.com/office/powerpoint/2010/main" val="1035257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949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949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94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94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949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949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949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949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949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949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9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7" name="Object 5"/>
          <p:cNvGraphicFramePr>
            <a:graphicFrameLocks noGrp="1" noChangeAspect="1"/>
          </p:cNvGraphicFramePr>
          <p:nvPr>
            <p:ph sz="half" idx="4294967295"/>
            <p:custDataLst>
              <p:tags r:id="rId1"/>
            </p:custDataLst>
          </p:nvPr>
        </p:nvGraphicFramePr>
        <p:xfrm>
          <a:off x="545592" y="4488243"/>
          <a:ext cx="1677987" cy="1966913"/>
        </p:xfrm>
        <a:graphic>
          <a:graphicData uri="http://schemas.openxmlformats.org/presentationml/2006/ole">
            <mc:AlternateContent xmlns:mc="http://schemas.openxmlformats.org/markup-compatibility/2006">
              <mc:Choice xmlns:v="urn:schemas-microsoft-com:vml" Requires="v">
                <p:oleObj name="VISIO" r:id="rId7" imgW="491760" imgH="603000" progId="Visio.Drawing.6">
                  <p:embed/>
                </p:oleObj>
              </mc:Choice>
              <mc:Fallback>
                <p:oleObj name="VISIO" r:id="rId7" imgW="491760" imgH="603000" progId="Visio.Drawing.6">
                  <p:embed/>
                  <p:pic>
                    <p:nvPicPr>
                      <p:cNvPr id="96051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592" y="4488243"/>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2"/>
            </p:custDataLst>
          </p:nvPr>
        </p:nvGraphicFramePr>
        <p:xfrm>
          <a:off x="2590800" y="4497387"/>
          <a:ext cx="6019800" cy="1979613"/>
        </p:xfrm>
        <a:graphic>
          <a:graphicData uri="http://schemas.openxmlformats.org/presentationml/2006/ole">
            <mc:AlternateContent xmlns:mc="http://schemas.openxmlformats.org/markup-compatibility/2006">
              <mc:Choice xmlns:v="urn:schemas-microsoft-com:vml" Requires="v">
                <p:oleObj name="VISIO" r:id="rId9" imgW="1857240" imgH="637920" progId="Visio.Drawing.6">
                  <p:embed/>
                </p:oleObj>
              </mc:Choice>
              <mc:Fallback>
                <p:oleObj name="VISIO" r:id="rId9" imgW="1857240" imgH="637920" progId="Visio.Drawing.6">
                  <p:embed/>
                  <p:pic>
                    <p:nvPicPr>
                      <p:cNvPr id="96051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497387"/>
                        <a:ext cx="6019800" cy="1979613"/>
                      </a:xfrm>
                      <a:prstGeom prst="rect">
                        <a:avLst/>
                      </a:prstGeom>
                    </p:spPr>
                  </p:pic>
                </p:oleObj>
              </mc:Fallback>
            </mc:AlternateContent>
          </a:graphicData>
        </a:graphic>
      </p:graphicFrame>
      <p:sp>
        <p:nvSpPr>
          <p:cNvPr id="9605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D Latch Internal Circuit</a:t>
            </a:r>
          </a:p>
        </p:txBody>
      </p:sp>
      <p:sp>
        <p:nvSpPr>
          <p:cNvPr id="7" name="Rectangle 6">
            <a:extLst>
              <a:ext uri="{FF2B5EF4-FFF2-40B4-BE49-F238E27FC236}">
                <a16:creationId xmlns:a16="http://schemas.microsoft.com/office/drawing/2014/main" id="{EEF08F75-13DD-CA45-B07A-BA4522429323}"/>
              </a:ext>
            </a:extLst>
          </p:cNvPr>
          <p:cNvSpPr/>
          <p:nvPr/>
        </p:nvSpPr>
        <p:spPr>
          <a:xfrm>
            <a:off x="4544568" y="4680776"/>
            <a:ext cx="2106168" cy="500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D01A62-12E1-C843-AE4A-631C923E7CD5}"/>
              </a:ext>
            </a:extLst>
          </p:cNvPr>
          <p:cNvSpPr/>
          <p:nvPr/>
        </p:nvSpPr>
        <p:spPr>
          <a:xfrm>
            <a:off x="3200400" y="5181601"/>
            <a:ext cx="1231392" cy="380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4B3BD7-E1C8-D84A-9375-C4DC0F80E18A}"/>
              </a:ext>
            </a:extLst>
          </p:cNvPr>
          <p:cNvSpPr/>
          <p:nvPr/>
        </p:nvSpPr>
        <p:spPr>
          <a:xfrm>
            <a:off x="3200400" y="5562600"/>
            <a:ext cx="1231392" cy="380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80B72E-7706-644A-833B-E1A4D103A360}"/>
              </a:ext>
            </a:extLst>
          </p:cNvPr>
          <p:cNvSpPr/>
          <p:nvPr/>
        </p:nvSpPr>
        <p:spPr>
          <a:xfrm>
            <a:off x="3151632" y="5907785"/>
            <a:ext cx="1231392" cy="380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DF9577-6822-754C-B225-91231E211683}"/>
              </a:ext>
            </a:extLst>
          </p:cNvPr>
          <p:cNvSpPr/>
          <p:nvPr/>
        </p:nvSpPr>
        <p:spPr>
          <a:xfrm>
            <a:off x="6861048" y="5181601"/>
            <a:ext cx="1520952" cy="497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C26432-BA5F-9C41-84BA-EF157A2C4AB6}"/>
              </a:ext>
            </a:extLst>
          </p:cNvPr>
          <p:cNvSpPr/>
          <p:nvPr/>
        </p:nvSpPr>
        <p:spPr>
          <a:xfrm>
            <a:off x="6992112" y="5904548"/>
            <a:ext cx="1231392" cy="380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B02A1D-6786-A34D-BF8F-E1E60F6FD0A3}"/>
              </a:ext>
            </a:extLst>
          </p:cNvPr>
          <p:cNvSpPr/>
          <p:nvPr/>
        </p:nvSpPr>
        <p:spPr>
          <a:xfrm>
            <a:off x="6968459" y="5679185"/>
            <a:ext cx="1231392" cy="269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5360DF-1C82-AF48-86E1-E947C6D8F182}"/>
              </a:ext>
            </a:extLst>
          </p:cNvPr>
          <p:cNvSpPr/>
          <p:nvPr/>
        </p:nvSpPr>
        <p:spPr>
          <a:xfrm>
            <a:off x="4660392" y="5226368"/>
            <a:ext cx="1990344" cy="336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CC12DD-B743-B748-A37D-B08DB86CE3B6}"/>
              </a:ext>
            </a:extLst>
          </p:cNvPr>
          <p:cNvSpPr/>
          <p:nvPr/>
        </p:nvSpPr>
        <p:spPr>
          <a:xfrm>
            <a:off x="4636739" y="5562600"/>
            <a:ext cx="1990344" cy="336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DB92EE-C2B6-1E4B-A2D4-FDFA83D02394}"/>
              </a:ext>
            </a:extLst>
          </p:cNvPr>
          <p:cNvSpPr/>
          <p:nvPr/>
        </p:nvSpPr>
        <p:spPr>
          <a:xfrm>
            <a:off x="4572000" y="5926931"/>
            <a:ext cx="1990344" cy="336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Object 4">
            <a:extLst>
              <a:ext uri="{FF2B5EF4-FFF2-40B4-BE49-F238E27FC236}">
                <a16:creationId xmlns:a16="http://schemas.microsoft.com/office/drawing/2014/main" id="{39D87AE2-2BCE-EE41-A4B6-6D975ADA2931}"/>
              </a:ext>
            </a:extLst>
          </p:cNvPr>
          <p:cNvGraphicFramePr>
            <a:graphicFrameLocks noChangeAspect="1"/>
          </p:cNvGraphicFramePr>
          <p:nvPr>
            <p:custDataLst>
              <p:tags r:id="rId4"/>
            </p:custDataLst>
          </p:nvPr>
        </p:nvGraphicFramePr>
        <p:xfrm>
          <a:off x="1536561" y="1524318"/>
          <a:ext cx="6016013" cy="2057400"/>
        </p:xfrm>
        <a:graphic>
          <a:graphicData uri="http://schemas.openxmlformats.org/presentationml/2006/ole">
            <mc:AlternateContent xmlns:mc="http://schemas.openxmlformats.org/markup-compatibility/2006">
              <mc:Choice xmlns:v="urn:schemas-microsoft-com:vml" Requires="v">
                <p:oleObj name="VISIO" r:id="rId11" imgW="1836720" imgH="657360" progId="Visio.Drawing.6">
                  <p:embed/>
                </p:oleObj>
              </mc:Choice>
              <mc:Fallback>
                <p:oleObj name="VISIO" r:id="rId11" imgW="1836720" imgH="657360" progId="Visio.Drawing.6">
                  <p:embed/>
                  <p:pic>
                    <p:nvPicPr>
                      <p:cNvPr id="21" name="Object 4">
                        <a:extLst>
                          <a:ext uri="{FF2B5EF4-FFF2-40B4-BE49-F238E27FC236}">
                            <a16:creationId xmlns:a16="http://schemas.microsoft.com/office/drawing/2014/main" id="{39D87AE2-2BCE-EE41-A4B6-6D975ADA29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561" y="1524318"/>
                        <a:ext cx="6016013" cy="2057400"/>
                      </a:xfrm>
                      <a:prstGeom prst="rect">
                        <a:avLst/>
                      </a:prstGeom>
                      <a:noFill/>
                      <a:ln>
                        <a:noFill/>
                      </a:ln>
                      <a:effectLst/>
                    </p:spPr>
                  </p:pic>
                </p:oleObj>
              </mc:Fallback>
            </mc:AlternateContent>
          </a:graphicData>
        </a:graphic>
      </p:graphicFrame>
      <p:sp>
        <p:nvSpPr>
          <p:cNvPr id="22" name="Rectangle 21">
            <a:extLst>
              <a:ext uri="{FF2B5EF4-FFF2-40B4-BE49-F238E27FC236}">
                <a16:creationId xmlns:a16="http://schemas.microsoft.com/office/drawing/2014/main" id="{4BA4ECFA-1083-C34B-8C70-E01BC642722B}"/>
              </a:ext>
            </a:extLst>
          </p:cNvPr>
          <p:cNvSpPr/>
          <p:nvPr/>
        </p:nvSpPr>
        <p:spPr>
          <a:xfrm>
            <a:off x="2904374" y="1524318"/>
            <a:ext cx="2694432" cy="1109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BCBBC2-76C7-3A45-9070-55635013047E}"/>
              </a:ext>
            </a:extLst>
          </p:cNvPr>
          <p:cNvSpPr/>
          <p:nvPr/>
        </p:nvSpPr>
        <p:spPr>
          <a:xfrm>
            <a:off x="2904374" y="2649030"/>
            <a:ext cx="2694432" cy="842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84E665-169F-E948-89C2-0F3BCFA1DB88}"/>
              </a:ext>
            </a:extLst>
          </p:cNvPr>
          <p:cNvSpPr/>
          <p:nvPr/>
        </p:nvSpPr>
        <p:spPr>
          <a:xfrm>
            <a:off x="928304" y="1647611"/>
            <a:ext cx="1976070" cy="184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9423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0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22" grpId="0" animBg="1"/>
      <p:bldP spid="23"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C28E4A-BAEB-9D4E-AA6D-3E32CE436865}"/>
              </a:ext>
            </a:extLst>
          </p:cNvPr>
          <p:cNvSpPr txBox="1"/>
          <p:nvPr/>
        </p:nvSpPr>
        <p:spPr>
          <a:xfrm>
            <a:off x="2815566" y="1268472"/>
            <a:ext cx="5651227" cy="2769989"/>
          </a:xfrm>
          <a:prstGeom prst="rect">
            <a:avLst/>
          </a:prstGeom>
          <a:noFill/>
        </p:spPr>
        <p:txBody>
          <a:bodyPr wrap="none" rtlCol="0">
            <a:spAutoFit/>
          </a:bodyPr>
          <a:lstStyle/>
          <a:p>
            <a:pPr marL="742950" lvl="1" indent="-285750">
              <a:buFontTx/>
              <a:buChar char="–"/>
              <a:defRPr/>
            </a:pPr>
            <a:r>
              <a:rPr lang="en-US" sz="2600" dirty="0">
                <a:solidFill>
                  <a:prstClr val="black"/>
                </a:solidFill>
                <a:cs typeface="Arial" charset="0"/>
              </a:rPr>
              <a:t>When </a:t>
            </a:r>
            <a:r>
              <a:rPr lang="en-US" sz="2600" b="1" i="1" dirty="0">
                <a:solidFill>
                  <a:prstClr val="black"/>
                </a:solidFill>
                <a:cs typeface="Arial" charset="0"/>
              </a:rPr>
              <a:t>CLK</a:t>
            </a:r>
            <a:r>
              <a:rPr lang="en-US" sz="2600" b="1" dirty="0">
                <a:solidFill>
                  <a:prstClr val="black"/>
                </a:solidFill>
                <a:cs typeface="Arial" charset="0"/>
              </a:rPr>
              <a:t> = 1</a:t>
            </a:r>
            <a:r>
              <a:rPr lang="en-US" sz="2600" dirty="0">
                <a:solidFill>
                  <a:prstClr val="black"/>
                </a:solidFill>
                <a:cs typeface="Arial" charset="0"/>
              </a:rPr>
              <a:t>, </a:t>
            </a:r>
          </a:p>
          <a:p>
            <a:pPr lvl="1">
              <a:defRPr/>
            </a:pPr>
            <a:r>
              <a:rPr lang="en-US" sz="2600" i="1" dirty="0">
                <a:solidFill>
                  <a:prstClr val="black"/>
                </a:solidFill>
                <a:cs typeface="Arial" charset="0"/>
              </a:rPr>
              <a:t>   Data is allowed to flow</a:t>
            </a:r>
          </a:p>
          <a:p>
            <a:pPr lvl="1">
              <a:defRPr/>
            </a:pPr>
            <a:r>
              <a:rPr lang="en-US" sz="2600" i="1" dirty="0">
                <a:solidFill>
                  <a:prstClr val="black"/>
                </a:solidFill>
                <a:cs typeface="Arial" charset="0"/>
              </a:rPr>
              <a:t>D</a:t>
            </a:r>
            <a:r>
              <a:rPr lang="en-US" sz="2600" dirty="0">
                <a:solidFill>
                  <a:prstClr val="black"/>
                </a:solidFill>
                <a:cs typeface="Arial" charset="0"/>
              </a:rPr>
              <a:t> passes through to </a:t>
            </a:r>
            <a:r>
              <a:rPr lang="en-US" sz="2600" i="1" dirty="0">
                <a:solidFill>
                  <a:prstClr val="black"/>
                </a:solidFill>
                <a:cs typeface="Arial" charset="0"/>
              </a:rPr>
              <a:t>Q </a:t>
            </a:r>
            <a:r>
              <a:rPr lang="en-US" sz="2600" dirty="0">
                <a:solidFill>
                  <a:prstClr val="black"/>
                </a:solidFill>
                <a:cs typeface="Arial" charset="0"/>
              </a:rPr>
              <a:t>(</a:t>
            </a:r>
            <a:r>
              <a:rPr lang="en-US" sz="2600" b="1" i="1" dirty="0">
                <a:solidFill>
                  <a:prstClr val="black"/>
                </a:solidFill>
                <a:cs typeface="Arial" charset="0"/>
              </a:rPr>
              <a:t>transparent</a:t>
            </a:r>
            <a:r>
              <a:rPr lang="en-US" sz="2600" dirty="0">
                <a:solidFill>
                  <a:prstClr val="black"/>
                </a:solidFill>
                <a:cs typeface="Arial" charset="0"/>
              </a:rPr>
              <a:t>)</a:t>
            </a:r>
            <a:endParaRPr lang="en-US" sz="2600" i="1" dirty="0">
              <a:solidFill>
                <a:prstClr val="black"/>
              </a:solidFill>
              <a:cs typeface="Arial" charset="0"/>
            </a:endParaRPr>
          </a:p>
          <a:p>
            <a:pPr marL="742950" lvl="1" indent="-285750">
              <a:buFontTx/>
              <a:buChar char="–"/>
              <a:defRPr/>
            </a:pPr>
            <a:r>
              <a:rPr lang="en-US" sz="2600" dirty="0">
                <a:solidFill>
                  <a:prstClr val="black"/>
                </a:solidFill>
                <a:cs typeface="Arial" charset="0"/>
              </a:rPr>
              <a:t>When </a:t>
            </a:r>
            <a:r>
              <a:rPr lang="en-US" sz="2600" b="1" i="1" dirty="0">
                <a:solidFill>
                  <a:prstClr val="black"/>
                </a:solidFill>
                <a:cs typeface="Arial" charset="0"/>
              </a:rPr>
              <a:t>CLK</a:t>
            </a:r>
            <a:r>
              <a:rPr lang="en-US" sz="2600" b="1" dirty="0">
                <a:solidFill>
                  <a:prstClr val="black"/>
                </a:solidFill>
                <a:cs typeface="Arial" charset="0"/>
              </a:rPr>
              <a:t> = 0</a:t>
            </a:r>
            <a:r>
              <a:rPr lang="en-US" sz="2600" dirty="0">
                <a:solidFill>
                  <a:prstClr val="black"/>
                </a:solidFill>
                <a:cs typeface="Arial" charset="0"/>
              </a:rPr>
              <a:t>, </a:t>
            </a:r>
          </a:p>
          <a:p>
            <a:pPr lvl="1">
              <a:defRPr/>
            </a:pPr>
            <a:r>
              <a:rPr lang="en-US" sz="2600" dirty="0">
                <a:solidFill>
                  <a:prstClr val="black"/>
                </a:solidFill>
                <a:cs typeface="Arial" charset="0"/>
              </a:rPr>
              <a:t>	</a:t>
            </a:r>
            <a:r>
              <a:rPr lang="en-US" sz="2600" i="1" dirty="0">
                <a:solidFill>
                  <a:prstClr val="black"/>
                </a:solidFill>
                <a:cs typeface="Arial" charset="0"/>
              </a:rPr>
              <a:t>Data cannot pass through</a:t>
            </a:r>
          </a:p>
          <a:p>
            <a:pPr lvl="1">
              <a:defRPr/>
            </a:pPr>
            <a:r>
              <a:rPr lang="en-US" sz="2600" i="1" dirty="0">
                <a:solidFill>
                  <a:prstClr val="black"/>
                </a:solidFill>
                <a:cs typeface="Arial" charset="0"/>
              </a:rPr>
              <a:t>   Q</a:t>
            </a:r>
            <a:r>
              <a:rPr lang="en-US" sz="2600" dirty="0">
                <a:solidFill>
                  <a:prstClr val="black"/>
                </a:solidFill>
                <a:cs typeface="Arial" charset="0"/>
              </a:rPr>
              <a:t> holds its previous value (</a:t>
            </a:r>
            <a:r>
              <a:rPr lang="en-US" sz="2600" b="1" i="1" dirty="0">
                <a:solidFill>
                  <a:prstClr val="black"/>
                </a:solidFill>
                <a:cs typeface="Arial" charset="0"/>
              </a:rPr>
              <a:t>opaque</a:t>
            </a:r>
            <a:r>
              <a:rPr lang="en-US" sz="2600" dirty="0">
                <a:solidFill>
                  <a:prstClr val="black"/>
                </a:solidFill>
                <a:cs typeface="Arial" charset="0"/>
              </a:rPr>
              <a:t>)</a:t>
            </a:r>
            <a:endParaRPr lang="en-US" sz="2600" i="1" baseline="-25000" dirty="0">
              <a:solidFill>
                <a:prstClr val="black"/>
              </a:solidFill>
              <a:cs typeface="Arial" charset="0"/>
            </a:endParaRPr>
          </a:p>
          <a:p>
            <a:endParaRPr lang="en-US" dirty="0"/>
          </a:p>
        </p:txBody>
      </p:sp>
      <p:graphicFrame>
        <p:nvGraphicFramePr>
          <p:cNvPr id="3" name="Object 5">
            <a:extLst>
              <a:ext uri="{FF2B5EF4-FFF2-40B4-BE49-F238E27FC236}">
                <a16:creationId xmlns:a16="http://schemas.microsoft.com/office/drawing/2014/main" id="{4E46FD59-D7D9-074A-9DA0-C9CF0E6346AB}"/>
              </a:ext>
            </a:extLst>
          </p:cNvPr>
          <p:cNvGraphicFramePr>
            <a:graphicFrameLocks noChangeAspect="1"/>
          </p:cNvGraphicFramePr>
          <p:nvPr>
            <p:custDataLst>
              <p:tags r:id="rId1"/>
            </p:custDataLst>
          </p:nvPr>
        </p:nvGraphicFramePr>
        <p:xfrm>
          <a:off x="0" y="1066800"/>
          <a:ext cx="2752725" cy="2841625"/>
        </p:xfrm>
        <a:graphic>
          <a:graphicData uri="http://schemas.openxmlformats.org/presentationml/2006/ole">
            <mc:AlternateContent xmlns:mc="http://schemas.openxmlformats.org/markup-compatibility/2006">
              <mc:Choice xmlns:v="urn:schemas-microsoft-com:vml" Requires="v">
                <p:oleObj name="VISIO" r:id="rId3" imgW="885960" imgH="913680" progId="Visio.Drawing.6">
                  <p:embed/>
                </p:oleObj>
              </mc:Choice>
              <mc:Fallback>
                <p:oleObj name="VISIO" r:id="rId3" imgW="885960" imgH="913680" progId="Visio.Drawing.6">
                  <p:embed/>
                  <p:pic>
                    <p:nvPicPr>
                      <p:cNvPr id="3" name="Object 5">
                        <a:extLst>
                          <a:ext uri="{FF2B5EF4-FFF2-40B4-BE49-F238E27FC236}">
                            <a16:creationId xmlns:a16="http://schemas.microsoft.com/office/drawing/2014/main" id="{4E46FD59-D7D9-074A-9DA0-C9CF0E634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2752725" cy="284162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DCCE6F92-8AB4-CC49-9802-0B70CC53BB95}"/>
              </a:ext>
            </a:extLst>
          </p:cNvPr>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D Latch</a:t>
            </a:r>
          </a:p>
        </p:txBody>
      </p:sp>
      <p:pic>
        <p:nvPicPr>
          <p:cNvPr id="5" name="Picture 4">
            <a:extLst>
              <a:ext uri="{FF2B5EF4-FFF2-40B4-BE49-F238E27FC236}">
                <a16:creationId xmlns:a16="http://schemas.microsoft.com/office/drawing/2014/main" id="{1473E9CA-E1F0-2F40-9FD2-A3F59F73736D}"/>
              </a:ext>
            </a:extLst>
          </p:cNvPr>
          <p:cNvPicPr>
            <a:picLocks noChangeAspect="1"/>
          </p:cNvPicPr>
          <p:nvPr/>
        </p:nvPicPr>
        <p:blipFill>
          <a:blip r:embed="rId5"/>
          <a:stretch>
            <a:fillRect/>
          </a:stretch>
        </p:blipFill>
        <p:spPr>
          <a:xfrm>
            <a:off x="228600" y="3874773"/>
            <a:ext cx="7684893" cy="2170677"/>
          </a:xfrm>
          <a:prstGeom prst="rect">
            <a:avLst/>
          </a:prstGeom>
        </p:spPr>
      </p:pic>
      <p:grpSp>
        <p:nvGrpSpPr>
          <p:cNvPr id="11" name="Group 10">
            <a:extLst>
              <a:ext uri="{FF2B5EF4-FFF2-40B4-BE49-F238E27FC236}">
                <a16:creationId xmlns:a16="http://schemas.microsoft.com/office/drawing/2014/main" id="{F0AB7F9E-569A-1348-8733-166B7A7EE31A}"/>
              </a:ext>
            </a:extLst>
          </p:cNvPr>
          <p:cNvGrpSpPr/>
          <p:nvPr/>
        </p:nvGrpSpPr>
        <p:grpSpPr>
          <a:xfrm>
            <a:off x="3150645" y="4610909"/>
            <a:ext cx="3793111" cy="1426536"/>
            <a:chOff x="3150645" y="4610909"/>
            <a:chExt cx="3793111" cy="1426536"/>
          </a:xfrm>
        </p:grpSpPr>
        <p:sp>
          <p:nvSpPr>
            <p:cNvPr id="6" name="Oval 5">
              <a:extLst>
                <a:ext uri="{FF2B5EF4-FFF2-40B4-BE49-F238E27FC236}">
                  <a16:creationId xmlns:a16="http://schemas.microsoft.com/office/drawing/2014/main" id="{040E4579-8730-6349-A578-3EA4C22A79E5}"/>
                </a:ext>
              </a:extLst>
            </p:cNvPr>
            <p:cNvSpPr/>
            <p:nvPr/>
          </p:nvSpPr>
          <p:spPr>
            <a:xfrm rot="1800000">
              <a:off x="3150645" y="4613910"/>
              <a:ext cx="853877" cy="14235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A24E1BD-68F3-A545-9E8C-CA993D628470}"/>
                </a:ext>
              </a:extLst>
            </p:cNvPr>
            <p:cNvSpPr/>
            <p:nvPr/>
          </p:nvSpPr>
          <p:spPr>
            <a:xfrm rot="8929632">
              <a:off x="6089879" y="4610909"/>
              <a:ext cx="853877" cy="14235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C45589A3-89EF-264C-98E4-610939FED4A9}"/>
              </a:ext>
            </a:extLst>
          </p:cNvPr>
          <p:cNvSpPr txBox="1"/>
          <p:nvPr/>
        </p:nvSpPr>
        <p:spPr>
          <a:xfrm>
            <a:off x="4152555" y="4435946"/>
            <a:ext cx="1808829" cy="492443"/>
          </a:xfrm>
          <a:prstGeom prst="rect">
            <a:avLst/>
          </a:prstGeom>
          <a:noFill/>
        </p:spPr>
        <p:txBody>
          <a:bodyPr wrap="none" rtlCol="0">
            <a:spAutoFit/>
          </a:bodyPr>
          <a:lstStyle/>
          <a:p>
            <a:r>
              <a:rPr lang="en-US" sz="2600" b="1" dirty="0"/>
              <a:t>transparent</a:t>
            </a:r>
          </a:p>
        </p:txBody>
      </p:sp>
      <p:sp>
        <p:nvSpPr>
          <p:cNvPr id="9" name="TextBox 8">
            <a:extLst>
              <a:ext uri="{FF2B5EF4-FFF2-40B4-BE49-F238E27FC236}">
                <a16:creationId xmlns:a16="http://schemas.microsoft.com/office/drawing/2014/main" id="{FF9881AA-2E61-E24D-9C03-24E7C20D6D39}"/>
              </a:ext>
            </a:extLst>
          </p:cNvPr>
          <p:cNvSpPr txBox="1"/>
          <p:nvPr/>
        </p:nvSpPr>
        <p:spPr>
          <a:xfrm>
            <a:off x="1094567" y="5738808"/>
            <a:ext cx="1236236" cy="492443"/>
          </a:xfrm>
          <a:prstGeom prst="rect">
            <a:avLst/>
          </a:prstGeom>
          <a:noFill/>
        </p:spPr>
        <p:txBody>
          <a:bodyPr wrap="none" rtlCol="0">
            <a:spAutoFit/>
          </a:bodyPr>
          <a:lstStyle/>
          <a:p>
            <a:r>
              <a:rPr lang="en-US" sz="2600" b="1" dirty="0"/>
              <a:t>opaque</a:t>
            </a:r>
          </a:p>
        </p:txBody>
      </p:sp>
      <p:sp>
        <p:nvSpPr>
          <p:cNvPr id="10" name="TextBox 9">
            <a:extLst>
              <a:ext uri="{FF2B5EF4-FFF2-40B4-BE49-F238E27FC236}">
                <a16:creationId xmlns:a16="http://schemas.microsoft.com/office/drawing/2014/main" id="{3ECDE0C4-01AA-4D4B-A50E-846C79962319}"/>
              </a:ext>
            </a:extLst>
          </p:cNvPr>
          <p:cNvSpPr txBox="1"/>
          <p:nvPr/>
        </p:nvSpPr>
        <p:spPr>
          <a:xfrm>
            <a:off x="7053407" y="5690040"/>
            <a:ext cx="1236236" cy="492443"/>
          </a:xfrm>
          <a:prstGeom prst="rect">
            <a:avLst/>
          </a:prstGeom>
          <a:noFill/>
        </p:spPr>
        <p:txBody>
          <a:bodyPr wrap="none" rtlCol="0">
            <a:spAutoFit/>
          </a:bodyPr>
          <a:lstStyle/>
          <a:p>
            <a:r>
              <a:rPr lang="en-US" sz="2600" b="1" dirty="0"/>
              <a:t>opaque</a:t>
            </a:r>
          </a:p>
        </p:txBody>
      </p:sp>
    </p:spTree>
    <p:extLst>
      <p:ext uri="{BB962C8B-B14F-4D97-AF65-F5344CB8AC3E}">
        <p14:creationId xmlns:p14="http://schemas.microsoft.com/office/powerpoint/2010/main" val="258511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9" name="Rectangle 9"/>
          <p:cNvSpPr>
            <a:spLocks noChangeArrowheads="1"/>
          </p:cNvSpPr>
          <p:nvPr>
            <p:custDataLst>
              <p:tags r:id="rId1"/>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Two back-to-back D latches (L1 and L2) controlled by complementary clocks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1" i="1" u="none" strike="noStrike" kern="1200" cap="none" spc="0" normalizeH="0" baseline="0" noProof="0" dirty="0">
                <a:ln>
                  <a:noFill/>
                </a:ln>
                <a:solidFill>
                  <a:srgbClr val="4F81BD"/>
                </a:solidFill>
                <a:effectLst/>
                <a:uLnTx/>
                <a:uFillTx/>
                <a:latin typeface="Calibri"/>
                <a:ea typeface="+mn-ea"/>
                <a:cs typeface="Arial" charset="0"/>
              </a:rPr>
              <a:t>CLK</a:t>
            </a:r>
            <a:r>
              <a:rPr kumimoji="0" lang="en-US" sz="2400" b="1" i="0" u="none" strike="noStrike" kern="1200" cap="none" spc="0" normalizeH="0" baseline="0" noProof="0" dirty="0">
                <a:ln>
                  <a:noFill/>
                </a:ln>
                <a:solidFill>
                  <a:srgbClr val="4F81BD"/>
                </a:solidFill>
                <a:effectLst/>
                <a:uLnTx/>
                <a:uFillTx/>
                <a:latin typeface="Calibri"/>
                <a:ea typeface="+mn-ea"/>
                <a:cs typeface="Arial" charset="0"/>
              </a:rPr>
              <a:t> = 0</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L1 is transparent</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L2 is opaque</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 passes through along N1</a:t>
            </a:r>
            <a:endParaRPr kumimoji="0" lang="en-US" sz="2000" b="0" i="1" u="none" strike="noStrike" kern="1200" cap="none" spc="0" normalizeH="0" baseline="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1" i="1" u="none" strike="noStrike" kern="1200" cap="none" spc="0" normalizeH="0" baseline="0" noProof="0" dirty="0">
                <a:ln>
                  <a:noFill/>
                </a:ln>
                <a:solidFill>
                  <a:srgbClr val="4F81BD"/>
                </a:solidFill>
                <a:effectLst/>
                <a:uLnTx/>
                <a:uFillTx/>
                <a:latin typeface="Calibri"/>
                <a:ea typeface="+mn-ea"/>
                <a:cs typeface="Arial" charset="0"/>
              </a:rPr>
              <a:t>CLK</a:t>
            </a:r>
            <a:r>
              <a:rPr kumimoji="0" lang="en-US" sz="2400" b="1" i="0" u="none" strike="noStrike" kern="1200" cap="none" spc="0" normalizeH="0" baseline="0" noProof="0" dirty="0">
                <a:ln>
                  <a:noFill/>
                </a:ln>
                <a:solidFill>
                  <a:srgbClr val="4F81BD"/>
                </a:solidFill>
                <a:effectLst/>
                <a:uLnTx/>
                <a:uFillTx/>
                <a:latin typeface="Calibri"/>
                <a:ea typeface="+mn-ea"/>
                <a:cs typeface="Arial" charset="0"/>
              </a:rPr>
              <a:t> = 1</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L2 is transparent</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L1 is opaque</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N1 passes through to </a:t>
            </a:r>
            <a:r>
              <a:rPr kumimoji="0" lang="en-US" sz="2000" b="0" i="1" u="none" strike="noStrike" kern="1200" cap="none" spc="0" normalizeH="0" baseline="0" noProof="0" dirty="0">
                <a:ln>
                  <a:noFill/>
                </a:ln>
                <a:solidFill>
                  <a:prstClr val="black"/>
                </a:solidFill>
                <a:effectLst/>
                <a:uLnTx/>
                <a:uFillTx/>
                <a:latin typeface="Calibri"/>
                <a:ea typeface="+mn-ea"/>
                <a:cs typeface="Arial" charset="0"/>
              </a:rPr>
              <a:t>Q</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Thus, on the edge of the clock (when </a:t>
            </a:r>
            <a:r>
              <a:rPr kumimoji="0" lang="en-US" sz="2400" b="1" i="1" u="none" strike="noStrike" kern="1200" cap="none" spc="0" normalizeH="0" baseline="0" noProof="0" dirty="0">
                <a:ln>
                  <a:noFill/>
                </a:ln>
                <a:solidFill>
                  <a:srgbClr val="4F81BD"/>
                </a:solidFill>
                <a:effectLst/>
                <a:uLnTx/>
                <a:uFillTx/>
                <a:latin typeface="Calibri"/>
                <a:ea typeface="+mn-ea"/>
                <a:cs typeface="Arial" charset="0"/>
              </a:rPr>
              <a:t>CLK</a:t>
            </a:r>
            <a:r>
              <a:rPr kumimoji="0" lang="en-US" sz="2400" b="1" i="0" u="none" strike="noStrike" kern="1200" cap="none" spc="0" normalizeH="0" baseline="0" noProof="0" dirty="0">
                <a:ln>
                  <a:noFill/>
                </a:ln>
                <a:solidFill>
                  <a:srgbClr val="4F81BD"/>
                </a:solidFill>
                <a:effectLst/>
                <a:uLnTx/>
                <a:uFillTx/>
                <a:latin typeface="Calibri"/>
                <a:ea typeface="+mn-ea"/>
                <a:cs typeface="Arial" charset="0"/>
              </a:rPr>
              <a:t> rises from 0   1</a:t>
            </a:r>
            <a:r>
              <a:rPr kumimoji="0" lang="en-US" sz="2400" b="0" i="0" u="none" strike="noStrike" kern="1200" cap="none" spc="0" normalizeH="0" baseline="0" noProof="0" dirty="0">
                <a:ln>
                  <a:noFill/>
                </a:ln>
                <a:solidFill>
                  <a:srgbClr val="1F497D"/>
                </a:solidFill>
                <a:effectLst/>
                <a:uLnTx/>
                <a:uFillTx/>
                <a:latin typeface="Calibri"/>
                <a:ea typeface="+mn-ea"/>
                <a:cs typeface="Arial" charset="0"/>
              </a:rPr>
              <a:t>)</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 passes through to </a:t>
            </a:r>
            <a:r>
              <a:rPr kumimoji="0" lang="en-US" sz="2000" b="0" i="1" u="none" strike="noStrike" kern="1200" cap="none" spc="0" normalizeH="0" baseline="0" noProof="0" dirty="0">
                <a:ln>
                  <a:noFill/>
                </a:ln>
                <a:solidFill>
                  <a:prstClr val="black"/>
                </a:solidFill>
                <a:effectLst/>
                <a:uLnTx/>
                <a:uFillTx/>
                <a:latin typeface="Calibri"/>
                <a:ea typeface="+mn-ea"/>
                <a:cs typeface="Arial" charset="0"/>
              </a:rPr>
              <a:t>Q</a:t>
            </a:r>
          </a:p>
        </p:txBody>
      </p:sp>
      <p:graphicFrame>
        <p:nvGraphicFramePr>
          <p:cNvPr id="962564" name="Object 4"/>
          <p:cNvGraphicFramePr>
            <a:graphicFrameLocks noGrp="1" noChangeAspect="1"/>
          </p:cNvGraphicFramePr>
          <p:nvPr>
            <p:ph sz="quarter" idx="4294967295"/>
            <p:custDataLst>
              <p:tags r:id="rId2"/>
            </p:custData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name="VISIO" r:id="rId7" imgW="1400040" imgH="1085760" progId="Visio.Drawing.6">
                  <p:embed/>
                </p:oleObj>
              </mc:Choice>
              <mc:Fallback>
                <p:oleObj name="VISIO" r:id="rId7" imgW="1400040" imgH="1085760" progId="Visio.Drawing.6">
                  <p:embed/>
                  <p:pic>
                    <p:nvPicPr>
                      <p:cNvPr id="96256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62571" name="Line 11"/>
          <p:cNvSpPr>
            <a:spLocks noChangeShapeType="1"/>
          </p:cNvSpPr>
          <p:nvPr>
            <p:custDataLst>
              <p:tags r:id="rId4"/>
            </p:custDataLst>
          </p:nvPr>
        </p:nvSpPr>
        <p:spPr bwMode="auto">
          <a:xfrm>
            <a:off x="7467600" y="51054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D Flip-Flop Internals</a:t>
            </a:r>
          </a:p>
        </p:txBody>
      </p:sp>
      <p:sp>
        <p:nvSpPr>
          <p:cNvPr id="2" name="TextBox 1">
            <a:extLst>
              <a:ext uri="{FF2B5EF4-FFF2-40B4-BE49-F238E27FC236}">
                <a16:creationId xmlns:a16="http://schemas.microsoft.com/office/drawing/2014/main" id="{7EEB3762-A44C-E345-AC31-6FF77598BB6E}"/>
              </a:ext>
            </a:extLst>
          </p:cNvPr>
          <p:cNvSpPr txBox="1"/>
          <p:nvPr/>
        </p:nvSpPr>
        <p:spPr>
          <a:xfrm>
            <a:off x="347472" y="5874602"/>
            <a:ext cx="8229600" cy="830997"/>
          </a:xfrm>
          <a:prstGeom prst="rect">
            <a:avLst/>
          </a:prstGeom>
          <a:noFill/>
        </p:spPr>
        <p:txBody>
          <a:bodyPr wrap="square" rtlCol="0">
            <a:spAutoFit/>
          </a:bodyPr>
          <a:lstStyle/>
          <a:p>
            <a:pPr algn="ctr"/>
            <a:r>
              <a:rPr lang="en-US" sz="2400" b="1" i="1" u="sng" dirty="0">
                <a:solidFill>
                  <a:prstClr val="black"/>
                </a:solidFill>
                <a:cs typeface="Arial" charset="0"/>
              </a:rPr>
              <a:t>D flip-flop copies D to Q on the rising edge of the clock, and remembers its state at all other times.</a:t>
            </a:r>
          </a:p>
        </p:txBody>
      </p:sp>
    </p:spTree>
    <p:extLst>
      <p:ext uri="{BB962C8B-B14F-4D97-AF65-F5344CB8AC3E}">
        <p14:creationId xmlns:p14="http://schemas.microsoft.com/office/powerpoint/2010/main" val="3235266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6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6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6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256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2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6256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56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56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1"/>
            </p:custData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name="VISIO" r:id="rId6" imgW="963360" imgH="914400" progId="Visio.Drawing.6">
                  <p:embed/>
                </p:oleObj>
              </mc:Choice>
              <mc:Fallback>
                <p:oleObj name="VISIO" r:id="rId6" imgW="963360" imgH="914400" progId="Visio.Drawing.6">
                  <p:embed/>
                  <p:pic>
                    <p:nvPicPr>
                      <p:cNvPr id="961543" name="Object 7"/>
                      <p:cNvPicPr>
                        <a:picLocks noChangeAspect="1" noChangeArrowheads="1"/>
                      </p:cNvPicPr>
                      <p:nvPr/>
                    </p:nvPicPr>
                    <p:blipFill>
                      <a:blip r:embed="rId7"/>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61541" name="Rectangle 5"/>
          <p:cNvSpPr>
            <a:spLocks noChangeArrowheads="1"/>
          </p:cNvSpPr>
          <p:nvPr>
            <p:custDataLst>
              <p:tags r:id="rId3"/>
            </p:custDataLst>
          </p:nvPr>
        </p:nvSpPr>
        <p:spPr bwMode="auto">
          <a:xfrm>
            <a:off x="381000" y="990600"/>
            <a:ext cx="6019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Inputs:</a:t>
            </a:r>
            <a:r>
              <a:rPr kumimoji="0" lang="en-US" sz="3200" b="0" i="0" u="none" strike="noStrike" kern="1200" cap="none" spc="0" normalizeH="0" baseline="0" noProof="0" dirty="0">
                <a:ln>
                  <a:noFill/>
                </a:ln>
                <a:solidFill>
                  <a:srgbClr val="4F81BD"/>
                </a:solidFill>
                <a:effectLst/>
                <a:uLnTx/>
                <a:uFillTx/>
                <a:latin typeface="Calibri"/>
                <a:ea typeface="+mn-ea"/>
                <a:cs typeface="Arial" charset="0"/>
              </a:rPr>
              <a:t>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CLK</a:t>
            </a: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3200" b="0" i="1" u="none" strike="noStrike" kern="1200" cap="none" spc="0" normalizeH="0" baseline="0" noProof="0" dirty="0">
                <a:ln>
                  <a:noFill/>
                </a:ln>
                <a:solidFill>
                  <a:prstClr val="black"/>
                </a:solidFill>
                <a:effectLst/>
                <a:uLnTx/>
                <a:uFillTx/>
                <a:latin typeface="Calibri"/>
                <a:ea typeface="+mn-ea"/>
                <a:cs typeface="Arial" charset="0"/>
              </a:rPr>
              <a:t>D</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1" i="0" u="none" strike="noStrike" kern="1200" cap="none" spc="0" normalizeH="0" baseline="0" noProof="0" dirty="0">
                <a:ln>
                  <a:noFill/>
                </a:ln>
                <a:solidFill>
                  <a:srgbClr val="4F81BD"/>
                </a:solidFill>
                <a:effectLst/>
                <a:uLnTx/>
                <a:uFillTx/>
                <a:latin typeface="Calibri"/>
                <a:ea typeface="+mn-ea"/>
                <a:cs typeface="Arial" charset="0"/>
              </a:rPr>
              <a:t>Function</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Samples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 on </a:t>
            </a:r>
            <a:r>
              <a:rPr kumimoji="0" lang="en-US" sz="2500" b="1" i="1" u="sng" strike="noStrike" kern="1200" cap="none" spc="0" normalizeH="0" baseline="0" noProof="0" dirty="0">
                <a:ln>
                  <a:noFill/>
                </a:ln>
                <a:solidFill>
                  <a:prstClr val="black"/>
                </a:solidFill>
                <a:effectLst/>
                <a:uLnTx/>
                <a:uFillTx/>
                <a:latin typeface="Calibri"/>
                <a:ea typeface="+mn-ea"/>
                <a:cs typeface="Arial" charset="0"/>
              </a:rPr>
              <a:t>rising edge</a:t>
            </a: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 of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CLK</a:t>
            </a:r>
          </a:p>
          <a:p>
            <a:pPr marL="1143000" marR="0" lvl="2" indent="-228600" algn="l" defTabSz="914400" rtl="0" eaLnBrk="1" fontAlgn="auto" latinLnBrk="0" hangingPunct="1">
              <a:lnSpc>
                <a:spcPct val="100000"/>
              </a:lnSpc>
              <a:spcBef>
                <a:spcPts val="0"/>
              </a:spcBef>
              <a:spcAft>
                <a:spcPts val="0"/>
              </a:spcAft>
              <a:buClrTx/>
              <a:buSzTx/>
              <a:buFontTx/>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CLK</a:t>
            </a: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 rises from 0 to 1,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 passes through to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Q</a:t>
            </a:r>
          </a:p>
          <a:p>
            <a:pPr marL="1143000" marR="0" lvl="2" indent="-228600" algn="l" defTabSz="914400" rtl="0" eaLnBrk="1" fontAlgn="auto" latinLnBrk="0" hangingPunct="1">
              <a:lnSpc>
                <a:spcPct val="100000"/>
              </a:lnSpc>
              <a:spcBef>
                <a:spcPts val="0"/>
              </a:spcBef>
              <a:spcAft>
                <a:spcPts val="0"/>
              </a:spcAft>
              <a:buClrTx/>
              <a:buSzTx/>
              <a:buFontTx/>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Otherwise,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 holds its previous value</a:t>
            </a:r>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Q </a:t>
            </a:r>
            <a:r>
              <a:rPr kumimoji="0" lang="en-US" sz="2500" b="0" i="0" u="none" strike="noStrike" kern="1200" cap="none" spc="0" normalizeH="0" baseline="0" noProof="0" dirty="0">
                <a:ln>
                  <a:noFill/>
                </a:ln>
                <a:solidFill>
                  <a:prstClr val="black"/>
                </a:solidFill>
                <a:effectLst/>
                <a:uLnTx/>
                <a:uFillTx/>
                <a:latin typeface="Calibri"/>
                <a:ea typeface="+mn-ea"/>
                <a:cs typeface="Arial" charset="0"/>
              </a:rPr>
              <a:t>changes only on rising edge of </a:t>
            </a:r>
            <a:r>
              <a:rPr kumimoji="0" lang="en-US" sz="2500" b="0" i="1" u="none" strike="noStrike" kern="1200" cap="none" spc="0" normalizeH="0" baseline="0" noProof="0" dirty="0">
                <a:ln>
                  <a:noFill/>
                </a:ln>
                <a:solidFill>
                  <a:prstClr val="black"/>
                </a:solidFill>
                <a:effectLst/>
                <a:uLnTx/>
                <a:uFillTx/>
                <a:latin typeface="Calibri"/>
                <a:ea typeface="+mn-ea"/>
                <a:cs typeface="Arial" charset="0"/>
              </a:rPr>
              <a:t>CLK</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Called </a:t>
            </a:r>
            <a:r>
              <a:rPr kumimoji="0" lang="en-US" sz="3200" b="1" i="1" u="sng" strike="noStrike" kern="1200" cap="none" spc="0" normalizeH="0" baseline="0" noProof="0" dirty="0">
                <a:ln>
                  <a:noFill/>
                </a:ln>
                <a:solidFill>
                  <a:prstClr val="black"/>
                </a:solidFill>
                <a:effectLst/>
                <a:uLnTx/>
                <a:uFillTx/>
                <a:latin typeface="Calibri"/>
                <a:ea typeface="+mn-ea"/>
                <a:cs typeface="Arial" charset="0"/>
              </a:rPr>
              <a:t>edge-triggered</a:t>
            </a:r>
            <a:endParaRPr kumimoji="0" lang="en-US" sz="3200" b="1" i="0" u="sng" strike="noStrike" kern="1200" cap="none" spc="0" normalizeH="0" baseline="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Arial" charset="0"/>
              </a:rPr>
              <a:t>Activated on the clock edge</a:t>
            </a:r>
          </a:p>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25000" noProof="0" dirty="0">
              <a:ln>
                <a:noFill/>
              </a:ln>
              <a:solidFill>
                <a:prstClr val="black"/>
              </a:solidFill>
              <a:effectLst/>
              <a:uLnTx/>
              <a:uFillTx/>
              <a:latin typeface="Calibri"/>
              <a:ea typeface="+mn-ea"/>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D Flip-Flop</a:t>
            </a:r>
          </a:p>
        </p:txBody>
      </p:sp>
    </p:spTree>
    <p:extLst>
      <p:ext uri="{BB962C8B-B14F-4D97-AF65-F5344CB8AC3E}">
        <p14:creationId xmlns:p14="http://schemas.microsoft.com/office/powerpoint/2010/main" val="35228496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 Definitions</a:t>
            </a:r>
          </a:p>
        </p:txBody>
      </p:sp>
      <p:sp>
        <p:nvSpPr>
          <p:cNvPr id="3" name="Content Placeholder 2"/>
          <p:cNvSpPr>
            <a:spLocks noGrp="1"/>
          </p:cNvSpPr>
          <p:nvPr>
            <p:ph idx="1"/>
          </p:nvPr>
        </p:nvSpPr>
        <p:spPr>
          <a:xfrm>
            <a:off x="0" y="612648"/>
            <a:ext cx="9448800" cy="6245352"/>
          </a:xfrm>
        </p:spPr>
        <p:txBody>
          <a:bodyPr>
            <a:normAutofit/>
          </a:bodyPr>
          <a:lstStyle/>
          <a:p>
            <a:pPr algn="l"/>
            <a:r>
              <a:rPr lang="en-US" dirty="0"/>
              <a:t>We define a token to be a group of inputs that are processed to produce a group of outputs. </a:t>
            </a:r>
          </a:p>
          <a:p>
            <a:pPr algn="l"/>
            <a:r>
              <a:rPr lang="en-US" dirty="0"/>
              <a:t>The latency of a system is the time required for one token to pass through the system from start to end. </a:t>
            </a:r>
          </a:p>
          <a:p>
            <a:pPr algn="l"/>
            <a:r>
              <a:rPr lang="en-US" dirty="0"/>
              <a:t>The throughput is the number of tokens that can be produced per unit time.</a:t>
            </a:r>
          </a:p>
        </p:txBody>
      </p:sp>
    </p:spTree>
    <p:extLst>
      <p:ext uri="{BB962C8B-B14F-4D97-AF65-F5344CB8AC3E}">
        <p14:creationId xmlns:p14="http://schemas.microsoft.com/office/powerpoint/2010/main" val="12355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26830</TotalTime>
  <Words>981</Words>
  <Application>Microsoft Office PowerPoint</Application>
  <PresentationFormat>On-screen Show (4:3)</PresentationFormat>
  <Paragraphs>144</Paragraphs>
  <Slides>17</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4" baseType="lpstr">
      <vt:lpstr>Arial</vt:lpstr>
      <vt:lpstr>Ariel</vt:lpstr>
      <vt:lpstr>Calibri</vt:lpstr>
      <vt:lpstr>Times New Roman</vt:lpstr>
      <vt:lpstr>Office Theme</vt:lpstr>
      <vt:lpstr>VISIO</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Parallelism Definitions</vt:lpstr>
      <vt:lpstr>Parallelism Definitions</vt:lpstr>
      <vt:lpstr>Pipelining</vt:lpstr>
      <vt:lpstr>D Flip-Flop Example</vt:lpstr>
      <vt:lpstr>D Flip-Flop Input Options</vt:lpstr>
      <vt:lpstr>Priority Selector Example</vt:lpstr>
      <vt:lpstr>PowerPoint Presentation</vt:lpstr>
      <vt:lpstr>PowerPoint Presentation</vt:lpstr>
      <vt:lpstr>PowerPoint Presentation</vt:lpstr>
    </vt:vector>
  </TitlesOfParts>
  <Company>Vanderbilt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EECE2123 Digital Systems  Dr. Taylor Johnson</dc:title>
  <dc:creator>Robert Tairas</dc:creator>
  <cp:lastModifiedBy>Bernard Yett</cp:lastModifiedBy>
  <cp:revision>598</cp:revision>
  <dcterms:created xsi:type="dcterms:W3CDTF">2011-12-30T22:23:55Z</dcterms:created>
  <dcterms:modified xsi:type="dcterms:W3CDTF">2025-07-28T21:20:28Z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2023-06-21T21:28:27Z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bbaab8ac-2473-4056-99dc-960e79a0c1e0</vt:lpwstr>
  </property>
  <property fmtid="{D5CDD505-2E9C-101B-9397-08002B2CF9AE}" pid="8" name="MSIP_Label_a73fd474-4f3c-44ed-88fb-5cc4bd2471bf_ContentBits">
    <vt:lpwstr>0</vt:lpwstr>
  </property>
</Properties>
</file>