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7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179" r:id="rId2"/>
    <p:sldId id="485" r:id="rId3"/>
    <p:sldId id="486" r:id="rId4"/>
    <p:sldId id="1387" r:id="rId5"/>
    <p:sldId id="1341" r:id="rId6"/>
    <p:sldId id="1384" r:id="rId7"/>
    <p:sldId id="1386" r:id="rId8"/>
    <p:sldId id="1388" r:id="rId9"/>
    <p:sldId id="273" r:id="rId10"/>
    <p:sldId id="274" r:id="rId11"/>
    <p:sldId id="275" r:id="rId12"/>
    <p:sldId id="276" r:id="rId13"/>
    <p:sldId id="1420" r:id="rId14"/>
    <p:sldId id="1197" r:id="rId15"/>
    <p:sldId id="1266" r:id="rId16"/>
    <p:sldId id="1377" r:id="rId17"/>
    <p:sldId id="1290" r:id="rId18"/>
    <p:sldId id="1280" r:id="rId19"/>
    <p:sldId id="1284" r:id="rId20"/>
    <p:sldId id="1418" r:id="rId21"/>
    <p:sldId id="1421" r:id="rId22"/>
    <p:sldId id="1422" r:id="rId23"/>
    <p:sldId id="13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C1AD6E-3E29-15BE-FD2E-0D0CF727F3DE}" name="Bernard Yett" initials="BY" userId="56f23dbbb88feb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F7F5F"/>
    <a:srgbClr val="008000"/>
    <a:srgbClr val="2A00FF"/>
    <a:srgbClr val="00C87D"/>
    <a:srgbClr val="8FCDF9"/>
    <a:srgbClr val="8A6C5F"/>
    <a:srgbClr val="B59F83"/>
    <a:srgbClr val="924F08"/>
    <a:srgbClr val="4D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F7FAE-D7C4-4667-8F86-2BACE86256A8}" v="7" dt="2025-08-04T17:53:21.805"/>
    <p1510:client id="{E1884A6F-E1AF-4AA8-A357-ED6BCA936F68}" v="7" dt="2025-08-05T17:03:42.6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32" autoAdjust="0"/>
    <p:restoredTop sz="78784"/>
  </p:normalViewPr>
  <p:slideViewPr>
    <p:cSldViewPr>
      <p:cViewPr varScale="1">
        <p:scale>
          <a:sx n="125" d="100"/>
          <a:sy n="125" d="100"/>
        </p:scale>
        <p:origin x="271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97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1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 Yett" userId="a1203614-4747-4c23-b70c-bdb02f832ea8" providerId="ADAL" clId="{51AE123E-6433-4E7B-A3B9-DE853724229A}"/>
    <pc:docChg chg="delSld modSld">
      <pc:chgData name="Bernard Yett" userId="a1203614-4747-4c23-b70c-bdb02f832ea8" providerId="ADAL" clId="{51AE123E-6433-4E7B-A3B9-DE853724229A}" dt="2024-01-26T19:19:05.938" v="89" actId="404"/>
      <pc:docMkLst>
        <pc:docMk/>
      </pc:docMkLst>
      <pc:sldChg chg="del">
        <pc:chgData name="Bernard Yett" userId="a1203614-4747-4c23-b70c-bdb02f832ea8" providerId="ADAL" clId="{51AE123E-6433-4E7B-A3B9-DE853724229A}" dt="2024-01-26T19:02:17.335" v="0" actId="47"/>
        <pc:sldMkLst>
          <pc:docMk/>
          <pc:sldMk cId="1929614769" sldId="1252"/>
        </pc:sldMkLst>
      </pc:sldChg>
      <pc:sldChg chg="modSp mod">
        <pc:chgData name="Bernard Yett" userId="a1203614-4747-4c23-b70c-bdb02f832ea8" providerId="ADAL" clId="{51AE123E-6433-4E7B-A3B9-DE853724229A}" dt="2024-01-26T19:19:05.938" v="89" actId="404"/>
        <pc:sldMkLst>
          <pc:docMk/>
          <pc:sldMk cId="458521592" sldId="1291"/>
        </pc:sldMkLst>
      </pc:sldChg>
    </pc:docChg>
  </pc:docChgLst>
  <pc:docChgLst>
    <pc:chgData name="Bernard Yett" userId="a1203614-4747-4c23-b70c-bdb02f832ea8" providerId="ADAL" clId="{15336171-5BA5-4A3B-8D9B-A31520EE689F}"/>
    <pc:docChg chg="delSld modSld">
      <pc:chgData name="Bernard Yett" userId="a1203614-4747-4c23-b70c-bdb02f832ea8" providerId="ADAL" clId="{15336171-5BA5-4A3B-8D9B-A31520EE689F}" dt="2024-10-08T15:46:12.750" v="3" actId="1076"/>
      <pc:docMkLst>
        <pc:docMk/>
      </pc:docMkLst>
      <pc:sldChg chg="addSp modSp mod">
        <pc:chgData name="Bernard Yett" userId="a1203614-4747-4c23-b70c-bdb02f832ea8" providerId="ADAL" clId="{15336171-5BA5-4A3B-8D9B-A31520EE689F}" dt="2024-10-08T15:46:12.750" v="3" actId="1076"/>
        <pc:sldMkLst>
          <pc:docMk/>
          <pc:sldMk cId="2534089456" sldId="277"/>
        </pc:sldMkLst>
      </pc:sldChg>
      <pc:sldChg chg="modSp mod">
        <pc:chgData name="Bernard Yett" userId="a1203614-4747-4c23-b70c-bdb02f832ea8" providerId="ADAL" clId="{15336171-5BA5-4A3B-8D9B-A31520EE689F}" dt="2024-09-26T15:24:23.795" v="0" actId="20577"/>
        <pc:sldMkLst>
          <pc:docMk/>
          <pc:sldMk cId="458521592" sldId="1291"/>
        </pc:sldMkLst>
      </pc:sldChg>
      <pc:sldChg chg="del">
        <pc:chgData name="Bernard Yett" userId="a1203614-4747-4c23-b70c-bdb02f832ea8" providerId="ADAL" clId="{15336171-5BA5-4A3B-8D9B-A31520EE689F}" dt="2024-09-26T15:25:30.081" v="1" actId="47"/>
        <pc:sldMkLst>
          <pc:docMk/>
          <pc:sldMk cId="1789586553" sldId="1389"/>
        </pc:sldMkLst>
      </pc:sldChg>
      <pc:sldChg chg="del">
        <pc:chgData name="Bernard Yett" userId="a1203614-4747-4c23-b70c-bdb02f832ea8" providerId="ADAL" clId="{15336171-5BA5-4A3B-8D9B-A31520EE689F}" dt="2024-09-26T15:25:30.081" v="1" actId="47"/>
        <pc:sldMkLst>
          <pc:docMk/>
          <pc:sldMk cId="1975801323" sldId="1390"/>
        </pc:sldMkLst>
      </pc:sldChg>
      <pc:sldChg chg="del">
        <pc:chgData name="Bernard Yett" userId="a1203614-4747-4c23-b70c-bdb02f832ea8" providerId="ADAL" clId="{15336171-5BA5-4A3B-8D9B-A31520EE689F}" dt="2024-09-26T15:25:30.081" v="1" actId="47"/>
        <pc:sldMkLst>
          <pc:docMk/>
          <pc:sldMk cId="1373802427" sldId="1391"/>
        </pc:sldMkLst>
      </pc:sldChg>
      <pc:sldChg chg="del">
        <pc:chgData name="Bernard Yett" userId="a1203614-4747-4c23-b70c-bdb02f832ea8" providerId="ADAL" clId="{15336171-5BA5-4A3B-8D9B-A31520EE689F}" dt="2024-09-26T15:25:30.081" v="1" actId="47"/>
        <pc:sldMkLst>
          <pc:docMk/>
          <pc:sldMk cId="769810674" sldId="1392"/>
        </pc:sldMkLst>
      </pc:sldChg>
      <pc:sldChg chg="del">
        <pc:chgData name="Bernard Yett" userId="a1203614-4747-4c23-b70c-bdb02f832ea8" providerId="ADAL" clId="{15336171-5BA5-4A3B-8D9B-A31520EE689F}" dt="2024-09-26T15:25:30.081" v="1" actId="47"/>
        <pc:sldMkLst>
          <pc:docMk/>
          <pc:sldMk cId="4185320314" sldId="1393"/>
        </pc:sldMkLst>
      </pc:sldChg>
      <pc:sldChg chg="del">
        <pc:chgData name="Bernard Yett" userId="a1203614-4747-4c23-b70c-bdb02f832ea8" providerId="ADAL" clId="{15336171-5BA5-4A3B-8D9B-A31520EE689F}" dt="2024-09-26T15:25:30.081" v="1" actId="47"/>
        <pc:sldMkLst>
          <pc:docMk/>
          <pc:sldMk cId="1881838745" sldId="1401"/>
        </pc:sldMkLst>
      </pc:sldChg>
    </pc:docChg>
  </pc:docChgLst>
  <pc:docChgLst>
    <pc:chgData name="Bernard Yett" userId="a1203614-4747-4c23-b70c-bdb02f832ea8" providerId="ADAL" clId="{E1884A6F-E1AF-4AA8-A357-ED6BCA936F68}"/>
    <pc:docChg chg="undo custSel addSld delSld modSld">
      <pc:chgData name="Bernard Yett" userId="a1203614-4747-4c23-b70c-bdb02f832ea8" providerId="ADAL" clId="{E1884A6F-E1AF-4AA8-A357-ED6BCA936F68}" dt="2025-08-05T17:20:13.388" v="1185" actId="47"/>
      <pc:docMkLst>
        <pc:docMk/>
      </pc:docMkLst>
      <pc:sldChg chg="modSp add mod">
        <pc:chgData name="Bernard Yett" userId="a1203614-4747-4c23-b70c-bdb02f832ea8" providerId="ADAL" clId="{E1884A6F-E1AF-4AA8-A357-ED6BCA936F68}" dt="2025-08-05T17:03:42.679" v="1183" actId="20577"/>
        <pc:sldMkLst>
          <pc:docMk/>
          <pc:sldMk cId="1595310760" sldId="1385"/>
        </pc:sldMkLst>
        <pc:spChg chg="mod">
          <ac:chgData name="Bernard Yett" userId="a1203614-4747-4c23-b70c-bdb02f832ea8" providerId="ADAL" clId="{E1884A6F-E1AF-4AA8-A357-ED6BCA936F68}" dt="2025-08-05T17:03:42.679" v="1183" actId="20577"/>
          <ac:spMkLst>
            <pc:docMk/>
            <pc:sldMk cId="1595310760" sldId="1385"/>
            <ac:spMk id="3" creationId="{EFBB2FB3-DDF5-96E7-15CF-DF3147D89DA9}"/>
          </ac:spMkLst>
        </pc:spChg>
      </pc:sldChg>
      <pc:sldChg chg="addSp modSp mod">
        <pc:chgData name="Bernard Yett" userId="a1203614-4747-4c23-b70c-bdb02f832ea8" providerId="ADAL" clId="{E1884A6F-E1AF-4AA8-A357-ED6BCA936F68}" dt="2025-08-05T16:51:20.336" v="142" actId="1076"/>
        <pc:sldMkLst>
          <pc:docMk/>
          <pc:sldMk cId="3270933367" sldId="1418"/>
        </pc:sldMkLst>
        <pc:spChg chg="add mod">
          <ac:chgData name="Bernard Yett" userId="a1203614-4747-4c23-b70c-bdb02f832ea8" providerId="ADAL" clId="{E1884A6F-E1AF-4AA8-A357-ED6BCA936F68}" dt="2025-08-05T16:51:20.336" v="142" actId="1076"/>
          <ac:spMkLst>
            <pc:docMk/>
            <pc:sldMk cId="3270933367" sldId="1418"/>
            <ac:spMk id="2" creationId="{6ADD047B-1B18-C168-8E04-2CCA784C8045}"/>
          </ac:spMkLst>
        </pc:spChg>
        <pc:spChg chg="mod">
          <ac:chgData name="Bernard Yett" userId="a1203614-4747-4c23-b70c-bdb02f832ea8" providerId="ADAL" clId="{E1884A6F-E1AF-4AA8-A357-ED6BCA936F68}" dt="2025-08-05T16:48:03.188" v="31" actId="20577"/>
          <ac:spMkLst>
            <pc:docMk/>
            <pc:sldMk cId="3270933367" sldId="1418"/>
            <ac:spMk id="7" creationId="{51602867-4F1D-6192-5628-08015460A2E5}"/>
          </ac:spMkLst>
        </pc:spChg>
      </pc:sldChg>
      <pc:sldChg chg="delSp modSp add mod">
        <pc:chgData name="Bernard Yett" userId="a1203614-4747-4c23-b70c-bdb02f832ea8" providerId="ADAL" clId="{E1884A6F-E1AF-4AA8-A357-ED6BCA936F68}" dt="2025-08-05T16:54:12.127" v="483" actId="20577"/>
        <pc:sldMkLst>
          <pc:docMk/>
          <pc:sldMk cId="843316703" sldId="1421"/>
        </pc:sldMkLst>
        <pc:spChg chg="mod">
          <ac:chgData name="Bernard Yett" userId="a1203614-4747-4c23-b70c-bdb02f832ea8" providerId="ADAL" clId="{E1884A6F-E1AF-4AA8-A357-ED6BCA936F68}" dt="2025-08-05T16:54:12.127" v="483" actId="20577"/>
          <ac:spMkLst>
            <pc:docMk/>
            <pc:sldMk cId="843316703" sldId="1421"/>
            <ac:spMk id="3" creationId="{FA494F75-7655-5976-E761-215F32BD40E6}"/>
          </ac:spMkLst>
        </pc:spChg>
        <pc:spChg chg="mod">
          <ac:chgData name="Bernard Yett" userId="a1203614-4747-4c23-b70c-bdb02f832ea8" providerId="ADAL" clId="{E1884A6F-E1AF-4AA8-A357-ED6BCA936F68}" dt="2025-08-05T16:47:47.031" v="18" actId="20577"/>
          <ac:spMkLst>
            <pc:docMk/>
            <pc:sldMk cId="843316703" sldId="1421"/>
            <ac:spMk id="7" creationId="{9D35472E-8CC9-43C2-98D9-9B820D689378}"/>
          </ac:spMkLst>
        </pc:spChg>
        <pc:grpChg chg="del">
          <ac:chgData name="Bernard Yett" userId="a1203614-4747-4c23-b70c-bdb02f832ea8" providerId="ADAL" clId="{E1884A6F-E1AF-4AA8-A357-ED6BCA936F68}" dt="2025-08-05T16:51:32.357" v="144" actId="478"/>
          <ac:grpSpMkLst>
            <pc:docMk/>
            <pc:sldMk cId="843316703" sldId="1421"/>
            <ac:grpSpMk id="28" creationId="{677965E2-CD53-7C96-F0FD-C3F774E1889A}"/>
          </ac:grpSpMkLst>
        </pc:grpChg>
        <pc:grpChg chg="del">
          <ac:chgData name="Bernard Yett" userId="a1203614-4747-4c23-b70c-bdb02f832ea8" providerId="ADAL" clId="{E1884A6F-E1AF-4AA8-A357-ED6BCA936F68}" dt="2025-08-05T16:51:32.357" v="144" actId="478"/>
          <ac:grpSpMkLst>
            <pc:docMk/>
            <pc:sldMk cId="843316703" sldId="1421"/>
            <ac:grpSpMk id="33" creationId="{815C607A-A360-706C-ACC7-CF509617022F}"/>
          </ac:grpSpMkLst>
        </pc:grpChg>
        <pc:graphicFrameChg chg="del">
          <ac:chgData name="Bernard Yett" userId="a1203614-4747-4c23-b70c-bdb02f832ea8" providerId="ADAL" clId="{E1884A6F-E1AF-4AA8-A357-ED6BCA936F68}" dt="2025-08-05T16:51:39.300" v="147" actId="478"/>
          <ac:graphicFrameMkLst>
            <pc:docMk/>
            <pc:sldMk cId="843316703" sldId="1421"/>
            <ac:graphicFrameMk id="6" creationId="{97A43A9B-403D-6F25-AC49-EBA8D628EBB7}"/>
          </ac:graphicFrameMkLst>
        </pc:graphicFrameChg>
        <pc:graphicFrameChg chg="del">
          <ac:chgData name="Bernard Yett" userId="a1203614-4747-4c23-b70c-bdb02f832ea8" providerId="ADAL" clId="{E1884A6F-E1AF-4AA8-A357-ED6BCA936F68}" dt="2025-08-05T16:51:37.903" v="145" actId="478"/>
          <ac:graphicFrameMkLst>
            <pc:docMk/>
            <pc:sldMk cId="843316703" sldId="1421"/>
            <ac:graphicFrameMk id="9" creationId="{01BB2F2A-3D3F-CBEC-E968-1D78B94AF8CF}"/>
          </ac:graphicFrameMkLst>
        </pc:graphicFrameChg>
        <pc:picChg chg="del mod">
          <ac:chgData name="Bernard Yett" userId="a1203614-4747-4c23-b70c-bdb02f832ea8" providerId="ADAL" clId="{E1884A6F-E1AF-4AA8-A357-ED6BCA936F68}" dt="2025-08-05T16:51:38.860" v="146" actId="478"/>
          <ac:picMkLst>
            <pc:docMk/>
            <pc:sldMk cId="843316703" sldId="1421"/>
            <ac:picMk id="12" creationId="{B1BCE717-0787-05B1-8F49-6C40581BC936}"/>
          </ac:picMkLst>
        </pc:picChg>
        <pc:inkChg chg="del">
          <ac:chgData name="Bernard Yett" userId="a1203614-4747-4c23-b70c-bdb02f832ea8" providerId="ADAL" clId="{E1884A6F-E1AF-4AA8-A357-ED6BCA936F68}" dt="2025-08-05T16:51:32.357" v="144" actId="478"/>
          <ac:inkMkLst>
            <pc:docMk/>
            <pc:sldMk cId="843316703" sldId="1421"/>
            <ac:inkMk id="21" creationId="{858D84C0-0DD4-F318-30B5-E208650FE5C2}"/>
          </ac:inkMkLst>
        </pc:inkChg>
        <pc:inkChg chg="del">
          <ac:chgData name="Bernard Yett" userId="a1203614-4747-4c23-b70c-bdb02f832ea8" providerId="ADAL" clId="{E1884A6F-E1AF-4AA8-A357-ED6BCA936F68}" dt="2025-08-05T16:51:32.357" v="144" actId="478"/>
          <ac:inkMkLst>
            <pc:docMk/>
            <pc:sldMk cId="843316703" sldId="1421"/>
            <ac:inkMk id="22" creationId="{2BA5D0F4-026D-9935-E3F6-CDC204648742}"/>
          </ac:inkMkLst>
        </pc:inkChg>
        <pc:inkChg chg="del">
          <ac:chgData name="Bernard Yett" userId="a1203614-4747-4c23-b70c-bdb02f832ea8" providerId="ADAL" clId="{E1884A6F-E1AF-4AA8-A357-ED6BCA936F68}" dt="2025-08-05T16:51:32.357" v="144" actId="478"/>
          <ac:inkMkLst>
            <pc:docMk/>
            <pc:sldMk cId="843316703" sldId="1421"/>
            <ac:inkMk id="34" creationId="{C6873973-4D4D-7BEB-A9E7-38A9B4D3AC3C}"/>
          </ac:inkMkLst>
        </pc:inkChg>
        <pc:inkChg chg="del">
          <ac:chgData name="Bernard Yett" userId="a1203614-4747-4c23-b70c-bdb02f832ea8" providerId="ADAL" clId="{E1884A6F-E1AF-4AA8-A357-ED6BCA936F68}" dt="2025-08-05T16:51:32.357" v="144" actId="478"/>
          <ac:inkMkLst>
            <pc:docMk/>
            <pc:sldMk cId="843316703" sldId="1421"/>
            <ac:inkMk id="35" creationId="{6BD0F185-E11B-B7DA-2085-E7C8A76A0B6C}"/>
          </ac:inkMkLst>
        </pc:inkChg>
        <pc:inkChg chg="del">
          <ac:chgData name="Bernard Yett" userId="a1203614-4747-4c23-b70c-bdb02f832ea8" providerId="ADAL" clId="{E1884A6F-E1AF-4AA8-A357-ED6BCA936F68}" dt="2025-08-05T16:51:32.357" v="144" actId="478"/>
          <ac:inkMkLst>
            <pc:docMk/>
            <pc:sldMk cId="843316703" sldId="1421"/>
            <ac:inkMk id="36" creationId="{0CE0F4F7-1A1A-A4A9-F913-D53D2836ACBA}"/>
          </ac:inkMkLst>
        </pc:inkChg>
        <pc:inkChg chg="del">
          <ac:chgData name="Bernard Yett" userId="a1203614-4747-4c23-b70c-bdb02f832ea8" providerId="ADAL" clId="{E1884A6F-E1AF-4AA8-A357-ED6BCA936F68}" dt="2025-08-05T16:51:32.357" v="144" actId="478"/>
          <ac:inkMkLst>
            <pc:docMk/>
            <pc:sldMk cId="843316703" sldId="1421"/>
            <ac:inkMk id="37" creationId="{3E477EDA-20CF-9530-2341-B5607FBCE77B}"/>
          </ac:inkMkLst>
        </pc:inkChg>
      </pc:sldChg>
      <pc:sldChg chg="delSp modSp add mod">
        <pc:chgData name="Bernard Yett" userId="a1203614-4747-4c23-b70c-bdb02f832ea8" providerId="ADAL" clId="{E1884A6F-E1AF-4AA8-A357-ED6BCA936F68}" dt="2025-08-05T17:00:08.871" v="1178" actId="20577"/>
        <pc:sldMkLst>
          <pc:docMk/>
          <pc:sldMk cId="1607154814" sldId="1422"/>
        </pc:sldMkLst>
        <pc:spChg chg="mod">
          <ac:chgData name="Bernard Yett" userId="a1203614-4747-4c23-b70c-bdb02f832ea8" providerId="ADAL" clId="{E1884A6F-E1AF-4AA8-A357-ED6BCA936F68}" dt="2025-08-05T17:00:08.871" v="1178" actId="20577"/>
          <ac:spMkLst>
            <pc:docMk/>
            <pc:sldMk cId="1607154814" sldId="1422"/>
            <ac:spMk id="3" creationId="{C15CBE31-4D8C-112A-6F02-24F46CACF4F5}"/>
          </ac:spMkLst>
        </pc:spChg>
        <pc:spChg chg="mod">
          <ac:chgData name="Bernard Yett" userId="a1203614-4747-4c23-b70c-bdb02f832ea8" providerId="ADAL" clId="{E1884A6F-E1AF-4AA8-A357-ED6BCA936F68}" dt="2025-08-05T16:58:49.798" v="997" actId="20577"/>
          <ac:spMkLst>
            <pc:docMk/>
            <pc:sldMk cId="1607154814" sldId="1422"/>
            <ac:spMk id="7" creationId="{797C6F81-E644-8E62-A363-D4DBEBF034AB}"/>
          </ac:spMkLst>
        </pc:spChg>
        <pc:inkChg chg="del">
          <ac:chgData name="Bernard Yett" userId="a1203614-4747-4c23-b70c-bdb02f832ea8" providerId="ADAL" clId="{E1884A6F-E1AF-4AA8-A357-ED6BCA936F68}" dt="2025-08-05T17:00:05" v="1176" actId="478"/>
          <ac:inkMkLst>
            <pc:docMk/>
            <pc:sldMk cId="1607154814" sldId="1422"/>
            <ac:inkMk id="24" creationId="{065D9467-6FAC-5F22-68CE-A06081754ECF}"/>
          </ac:inkMkLst>
        </pc:inkChg>
        <pc:inkChg chg="del">
          <ac:chgData name="Bernard Yett" userId="a1203614-4747-4c23-b70c-bdb02f832ea8" providerId="ADAL" clId="{E1884A6F-E1AF-4AA8-A357-ED6BCA936F68}" dt="2025-08-05T17:00:06.418" v="1177" actId="478"/>
          <ac:inkMkLst>
            <pc:docMk/>
            <pc:sldMk cId="1607154814" sldId="1422"/>
            <ac:inkMk id="25" creationId="{3189D215-EE49-FDFC-0CFB-B6D4260AAE53}"/>
          </ac:inkMkLst>
        </pc:inkChg>
      </pc:sldChg>
      <pc:sldChg chg="add del">
        <pc:chgData name="Bernard Yett" userId="a1203614-4747-4c23-b70c-bdb02f832ea8" providerId="ADAL" clId="{E1884A6F-E1AF-4AA8-A357-ED6BCA936F68}" dt="2025-08-05T17:20:13.388" v="1185" actId="47"/>
        <pc:sldMkLst>
          <pc:docMk/>
          <pc:sldMk cId="2421046429" sldId="1423"/>
        </pc:sldMkLst>
      </pc:sldChg>
    </pc:docChg>
  </pc:docChgLst>
  <pc:docChgLst>
    <pc:chgData name="Bernard Yett" userId="a1203614-4747-4c23-b70c-bdb02f832ea8" providerId="ADAL" clId="{626F7FAE-D7C4-4667-8F86-2BACE86256A8}"/>
    <pc:docChg chg="addSld delSld modSld delMainMaster modShowInfo">
      <pc:chgData name="Bernard Yett" userId="a1203614-4747-4c23-b70c-bdb02f832ea8" providerId="ADAL" clId="{626F7FAE-D7C4-4667-8F86-2BACE86256A8}" dt="2025-08-04T17:53:53.416" v="29" actId="2744"/>
      <pc:docMkLst>
        <pc:docMk/>
      </pc:docMkLst>
      <pc:sldChg chg="del">
        <pc:chgData name="Bernard Yett" userId="a1203614-4747-4c23-b70c-bdb02f832ea8" providerId="ADAL" clId="{626F7FAE-D7C4-4667-8F86-2BACE86256A8}" dt="2025-08-04T17:49:15.276" v="2" actId="47"/>
        <pc:sldMkLst>
          <pc:docMk/>
          <pc:sldMk cId="2534089456" sldId="277"/>
        </pc:sldMkLst>
      </pc:sldChg>
      <pc:sldChg chg="add modAnim">
        <pc:chgData name="Bernard Yett" userId="a1203614-4747-4c23-b70c-bdb02f832ea8" providerId="ADAL" clId="{626F7FAE-D7C4-4667-8F86-2BACE86256A8}" dt="2025-08-04T17:50:49.116" v="5"/>
        <pc:sldMkLst>
          <pc:docMk/>
          <pc:sldMk cId="2948119293" sldId="1197"/>
        </pc:sldMkLst>
      </pc:sldChg>
      <pc:sldChg chg="add">
        <pc:chgData name="Bernard Yett" userId="a1203614-4747-4c23-b70c-bdb02f832ea8" providerId="ADAL" clId="{626F7FAE-D7C4-4667-8F86-2BACE86256A8}" dt="2025-08-04T17:51:26.534" v="6"/>
        <pc:sldMkLst>
          <pc:docMk/>
          <pc:sldMk cId="2896412105" sldId="1266"/>
        </pc:sldMkLst>
      </pc:sldChg>
      <pc:sldChg chg="add">
        <pc:chgData name="Bernard Yett" userId="a1203614-4747-4c23-b70c-bdb02f832ea8" providerId="ADAL" clId="{626F7FAE-D7C4-4667-8F86-2BACE86256A8}" dt="2025-08-04T17:52:52.909" v="9"/>
        <pc:sldMkLst>
          <pc:docMk/>
          <pc:sldMk cId="1493954685" sldId="1280"/>
        </pc:sldMkLst>
      </pc:sldChg>
      <pc:sldChg chg="add">
        <pc:chgData name="Bernard Yett" userId="a1203614-4747-4c23-b70c-bdb02f832ea8" providerId="ADAL" clId="{626F7FAE-D7C4-4667-8F86-2BACE86256A8}" dt="2025-08-04T17:53:02.217" v="10"/>
        <pc:sldMkLst>
          <pc:docMk/>
          <pc:sldMk cId="1119069516" sldId="1284"/>
        </pc:sldMkLst>
      </pc:sldChg>
      <pc:sldChg chg="add">
        <pc:chgData name="Bernard Yett" userId="a1203614-4747-4c23-b70c-bdb02f832ea8" providerId="ADAL" clId="{626F7FAE-D7C4-4667-8F86-2BACE86256A8}" dt="2025-08-04T17:52:13.605" v="8"/>
        <pc:sldMkLst>
          <pc:docMk/>
          <pc:sldMk cId="1357893548" sldId="1290"/>
        </pc:sldMkLst>
      </pc:sldChg>
      <pc:sldChg chg="del">
        <pc:chgData name="Bernard Yett" userId="a1203614-4747-4c23-b70c-bdb02f832ea8" providerId="ADAL" clId="{626F7FAE-D7C4-4667-8F86-2BACE86256A8}" dt="2025-08-04T17:48:21.626" v="1" actId="47"/>
        <pc:sldMkLst>
          <pc:docMk/>
          <pc:sldMk cId="3578861780" sldId="1290"/>
        </pc:sldMkLst>
      </pc:sldChg>
      <pc:sldChg chg="del">
        <pc:chgData name="Bernard Yett" userId="a1203614-4747-4c23-b70c-bdb02f832ea8" providerId="ADAL" clId="{626F7FAE-D7C4-4667-8F86-2BACE86256A8}" dt="2025-08-04T17:48:20.622" v="0" actId="47"/>
        <pc:sldMkLst>
          <pc:docMk/>
          <pc:sldMk cId="458521592" sldId="1291"/>
        </pc:sldMkLst>
      </pc:sldChg>
      <pc:sldChg chg="del">
        <pc:chgData name="Bernard Yett" userId="a1203614-4747-4c23-b70c-bdb02f832ea8" providerId="ADAL" clId="{626F7FAE-D7C4-4667-8F86-2BACE86256A8}" dt="2025-08-04T17:51:31.227" v="7" actId="47"/>
        <pc:sldMkLst>
          <pc:docMk/>
          <pc:sldMk cId="3097586685" sldId="1379"/>
        </pc:sldMkLst>
      </pc:sldChg>
      <pc:sldChg chg="del">
        <pc:chgData name="Bernard Yett" userId="a1203614-4747-4c23-b70c-bdb02f832ea8" providerId="ADAL" clId="{626F7FAE-D7C4-4667-8F86-2BACE86256A8}" dt="2025-08-04T17:49:27.551" v="3" actId="47"/>
        <pc:sldMkLst>
          <pc:docMk/>
          <pc:sldMk cId="1839758992" sldId="1380"/>
        </pc:sldMkLst>
      </pc:sldChg>
      <pc:sldChg chg="del">
        <pc:chgData name="Bernard Yett" userId="a1203614-4747-4c23-b70c-bdb02f832ea8" providerId="ADAL" clId="{626F7FAE-D7C4-4667-8F86-2BACE86256A8}" dt="2025-08-04T17:49:27.551" v="3" actId="47"/>
        <pc:sldMkLst>
          <pc:docMk/>
          <pc:sldMk cId="2399132275" sldId="1402"/>
        </pc:sldMkLst>
      </pc:sldChg>
      <pc:sldChg chg="del">
        <pc:chgData name="Bernard Yett" userId="a1203614-4747-4c23-b70c-bdb02f832ea8" providerId="ADAL" clId="{626F7FAE-D7C4-4667-8F86-2BACE86256A8}" dt="2025-08-04T17:49:27.551" v="3" actId="47"/>
        <pc:sldMkLst>
          <pc:docMk/>
          <pc:sldMk cId="2984489411" sldId="1403"/>
        </pc:sldMkLst>
      </pc:sldChg>
      <pc:sldChg chg="del">
        <pc:chgData name="Bernard Yett" userId="a1203614-4747-4c23-b70c-bdb02f832ea8" providerId="ADAL" clId="{626F7FAE-D7C4-4667-8F86-2BACE86256A8}" dt="2025-08-04T17:49:27.551" v="3" actId="47"/>
        <pc:sldMkLst>
          <pc:docMk/>
          <pc:sldMk cId="1103159215" sldId="1404"/>
        </pc:sldMkLst>
      </pc:sldChg>
      <pc:sldChg chg="del">
        <pc:chgData name="Bernard Yett" userId="a1203614-4747-4c23-b70c-bdb02f832ea8" providerId="ADAL" clId="{626F7FAE-D7C4-4667-8F86-2BACE86256A8}" dt="2025-08-04T17:49:27.551" v="3" actId="47"/>
        <pc:sldMkLst>
          <pc:docMk/>
          <pc:sldMk cId="1225784482" sldId="1405"/>
        </pc:sldMkLst>
      </pc:sldChg>
      <pc:sldChg chg="del">
        <pc:chgData name="Bernard Yett" userId="a1203614-4747-4c23-b70c-bdb02f832ea8" providerId="ADAL" clId="{626F7FAE-D7C4-4667-8F86-2BACE86256A8}" dt="2025-08-04T17:49:27.551" v="3" actId="47"/>
        <pc:sldMkLst>
          <pc:docMk/>
          <pc:sldMk cId="938532958" sldId="1406"/>
        </pc:sldMkLst>
      </pc:sldChg>
      <pc:sldChg chg="del">
        <pc:chgData name="Bernard Yett" userId="a1203614-4747-4c23-b70c-bdb02f832ea8" providerId="ADAL" clId="{626F7FAE-D7C4-4667-8F86-2BACE86256A8}" dt="2025-08-04T17:49:27.551" v="3" actId="47"/>
        <pc:sldMkLst>
          <pc:docMk/>
          <pc:sldMk cId="2983051333" sldId="1407"/>
        </pc:sldMkLst>
      </pc:sldChg>
      <pc:sldChg chg="del">
        <pc:chgData name="Bernard Yett" userId="a1203614-4747-4c23-b70c-bdb02f832ea8" providerId="ADAL" clId="{626F7FAE-D7C4-4667-8F86-2BACE86256A8}" dt="2025-08-04T17:49:27.551" v="3" actId="47"/>
        <pc:sldMkLst>
          <pc:docMk/>
          <pc:sldMk cId="1243231536" sldId="1408"/>
        </pc:sldMkLst>
      </pc:sldChg>
      <pc:sldChg chg="del">
        <pc:chgData name="Bernard Yett" userId="a1203614-4747-4c23-b70c-bdb02f832ea8" providerId="ADAL" clId="{626F7FAE-D7C4-4667-8F86-2BACE86256A8}" dt="2025-08-04T17:49:27.551" v="3" actId="47"/>
        <pc:sldMkLst>
          <pc:docMk/>
          <pc:sldMk cId="2703282963" sldId="1409"/>
        </pc:sldMkLst>
      </pc:sldChg>
      <pc:sldChg chg="del">
        <pc:chgData name="Bernard Yett" userId="a1203614-4747-4c23-b70c-bdb02f832ea8" providerId="ADAL" clId="{626F7FAE-D7C4-4667-8F86-2BACE86256A8}" dt="2025-08-04T17:49:27.551" v="3" actId="47"/>
        <pc:sldMkLst>
          <pc:docMk/>
          <pc:sldMk cId="921549311" sldId="1410"/>
        </pc:sldMkLst>
      </pc:sldChg>
      <pc:sldChg chg="del">
        <pc:chgData name="Bernard Yett" userId="a1203614-4747-4c23-b70c-bdb02f832ea8" providerId="ADAL" clId="{626F7FAE-D7C4-4667-8F86-2BACE86256A8}" dt="2025-08-04T17:49:27.551" v="3" actId="47"/>
        <pc:sldMkLst>
          <pc:docMk/>
          <pc:sldMk cId="305145914" sldId="1411"/>
        </pc:sldMkLst>
      </pc:sldChg>
      <pc:sldChg chg="del">
        <pc:chgData name="Bernard Yett" userId="a1203614-4747-4c23-b70c-bdb02f832ea8" providerId="ADAL" clId="{626F7FAE-D7C4-4667-8F86-2BACE86256A8}" dt="2025-08-04T17:49:27.551" v="3" actId="47"/>
        <pc:sldMkLst>
          <pc:docMk/>
          <pc:sldMk cId="3662538396" sldId="1412"/>
        </pc:sldMkLst>
      </pc:sldChg>
      <pc:sldChg chg="modSp add mod">
        <pc:chgData name="Bernard Yett" userId="a1203614-4747-4c23-b70c-bdb02f832ea8" providerId="ADAL" clId="{626F7FAE-D7C4-4667-8F86-2BACE86256A8}" dt="2025-08-04T17:53:28.219" v="28" actId="20577"/>
        <pc:sldMkLst>
          <pc:docMk/>
          <pc:sldMk cId="3270933367" sldId="1418"/>
        </pc:sldMkLst>
        <pc:spChg chg="mod">
          <ac:chgData name="Bernard Yett" userId="a1203614-4747-4c23-b70c-bdb02f832ea8" providerId="ADAL" clId="{626F7FAE-D7C4-4667-8F86-2BACE86256A8}" dt="2025-08-04T17:53:28.219" v="28" actId="20577"/>
          <ac:spMkLst>
            <pc:docMk/>
            <pc:sldMk cId="3270933367" sldId="1418"/>
            <ac:spMk id="7" creationId="{51602867-4F1D-6192-5628-08015460A2E5}"/>
          </ac:spMkLst>
        </pc:spChg>
      </pc:sldChg>
      <pc:sldMasterChg chg="del delSldLayout">
        <pc:chgData name="Bernard Yett" userId="a1203614-4747-4c23-b70c-bdb02f832ea8" providerId="ADAL" clId="{626F7FAE-D7C4-4667-8F86-2BACE86256A8}" dt="2025-08-04T17:49:27.551" v="3" actId="47"/>
        <pc:sldMasterMkLst>
          <pc:docMk/>
          <pc:sldMasterMk cId="1572130795" sldId="2147483656"/>
        </pc:sldMasterMkLst>
        <pc:sldLayoutChg chg="del">
          <pc:chgData name="Bernard Yett" userId="a1203614-4747-4c23-b70c-bdb02f832ea8" providerId="ADAL" clId="{626F7FAE-D7C4-4667-8F86-2BACE86256A8}" dt="2025-08-04T17:49:27.551" v="3" actId="47"/>
          <pc:sldLayoutMkLst>
            <pc:docMk/>
            <pc:sldMasterMk cId="1572130795" sldId="2147483656"/>
            <pc:sldLayoutMk cId="1717381845" sldId="2147483657"/>
          </pc:sldLayoutMkLst>
        </pc:sldLayoutChg>
        <pc:sldLayoutChg chg="del">
          <pc:chgData name="Bernard Yett" userId="a1203614-4747-4c23-b70c-bdb02f832ea8" providerId="ADAL" clId="{626F7FAE-D7C4-4667-8F86-2BACE86256A8}" dt="2025-08-04T17:49:27.551" v="3" actId="47"/>
          <pc:sldLayoutMkLst>
            <pc:docMk/>
            <pc:sldMasterMk cId="1572130795" sldId="2147483656"/>
            <pc:sldLayoutMk cId="95089543" sldId="2147483658"/>
          </pc:sldLayoutMkLst>
        </pc:sldLayoutChg>
        <pc:sldLayoutChg chg="del">
          <pc:chgData name="Bernard Yett" userId="a1203614-4747-4c23-b70c-bdb02f832ea8" providerId="ADAL" clId="{626F7FAE-D7C4-4667-8F86-2BACE86256A8}" dt="2025-08-04T17:49:27.551" v="3" actId="47"/>
          <pc:sldLayoutMkLst>
            <pc:docMk/>
            <pc:sldMasterMk cId="1572130795" sldId="2147483656"/>
            <pc:sldLayoutMk cId="2613627816" sldId="2147483659"/>
          </pc:sldLayoutMkLst>
        </pc:sldLayoutChg>
        <pc:sldLayoutChg chg="del">
          <pc:chgData name="Bernard Yett" userId="a1203614-4747-4c23-b70c-bdb02f832ea8" providerId="ADAL" clId="{626F7FAE-D7C4-4667-8F86-2BACE86256A8}" dt="2025-08-04T17:49:27.551" v="3" actId="47"/>
          <pc:sldLayoutMkLst>
            <pc:docMk/>
            <pc:sldMasterMk cId="1572130795" sldId="2147483656"/>
            <pc:sldLayoutMk cId="3233478602" sldId="2147483660"/>
          </pc:sldLayoutMkLst>
        </pc:sldLayoutChg>
        <pc:sldLayoutChg chg="del">
          <pc:chgData name="Bernard Yett" userId="a1203614-4747-4c23-b70c-bdb02f832ea8" providerId="ADAL" clId="{626F7FAE-D7C4-4667-8F86-2BACE86256A8}" dt="2025-08-04T17:49:27.551" v="3" actId="47"/>
          <pc:sldLayoutMkLst>
            <pc:docMk/>
            <pc:sldMasterMk cId="1572130795" sldId="2147483656"/>
            <pc:sldLayoutMk cId="4294112480" sldId="2147483661"/>
          </pc:sldLayoutMkLst>
        </pc:sldLayoutChg>
        <pc:sldLayoutChg chg="del">
          <pc:chgData name="Bernard Yett" userId="a1203614-4747-4c23-b70c-bdb02f832ea8" providerId="ADAL" clId="{626F7FAE-D7C4-4667-8F86-2BACE86256A8}" dt="2025-08-04T17:49:27.551" v="3" actId="47"/>
          <pc:sldLayoutMkLst>
            <pc:docMk/>
            <pc:sldMasterMk cId="1572130795" sldId="2147483656"/>
            <pc:sldLayoutMk cId="2245518717" sldId="2147483662"/>
          </pc:sldLayoutMkLst>
        </pc:sldLayoutChg>
        <pc:sldLayoutChg chg="del">
          <pc:chgData name="Bernard Yett" userId="a1203614-4747-4c23-b70c-bdb02f832ea8" providerId="ADAL" clId="{626F7FAE-D7C4-4667-8F86-2BACE86256A8}" dt="2025-08-04T17:49:27.551" v="3" actId="47"/>
          <pc:sldLayoutMkLst>
            <pc:docMk/>
            <pc:sldMasterMk cId="1572130795" sldId="2147483656"/>
            <pc:sldLayoutMk cId="853472514" sldId="2147483663"/>
          </pc:sldLayoutMkLst>
        </pc:sldLayoutChg>
        <pc:sldLayoutChg chg="del">
          <pc:chgData name="Bernard Yett" userId="a1203614-4747-4c23-b70c-bdb02f832ea8" providerId="ADAL" clId="{626F7FAE-D7C4-4667-8F86-2BACE86256A8}" dt="2025-08-04T17:49:27.551" v="3" actId="47"/>
          <pc:sldLayoutMkLst>
            <pc:docMk/>
            <pc:sldMasterMk cId="1572130795" sldId="2147483656"/>
            <pc:sldLayoutMk cId="549926014" sldId="2147483664"/>
          </pc:sldLayoutMkLst>
        </pc:sldLayoutChg>
        <pc:sldLayoutChg chg="del">
          <pc:chgData name="Bernard Yett" userId="a1203614-4747-4c23-b70c-bdb02f832ea8" providerId="ADAL" clId="{626F7FAE-D7C4-4667-8F86-2BACE86256A8}" dt="2025-08-04T17:49:27.551" v="3" actId="47"/>
          <pc:sldLayoutMkLst>
            <pc:docMk/>
            <pc:sldMasterMk cId="1572130795" sldId="2147483656"/>
            <pc:sldLayoutMk cId="1071873733" sldId="2147483665"/>
          </pc:sldLayoutMkLst>
        </pc:sldLayoutChg>
        <pc:sldLayoutChg chg="del">
          <pc:chgData name="Bernard Yett" userId="a1203614-4747-4c23-b70c-bdb02f832ea8" providerId="ADAL" clId="{626F7FAE-D7C4-4667-8F86-2BACE86256A8}" dt="2025-08-04T17:49:27.551" v="3" actId="47"/>
          <pc:sldLayoutMkLst>
            <pc:docMk/>
            <pc:sldMasterMk cId="1572130795" sldId="2147483656"/>
            <pc:sldLayoutMk cId="526444590" sldId="2147483666"/>
          </pc:sldLayoutMkLst>
        </pc:sldLayoutChg>
        <pc:sldLayoutChg chg="del">
          <pc:chgData name="Bernard Yett" userId="a1203614-4747-4c23-b70c-bdb02f832ea8" providerId="ADAL" clId="{626F7FAE-D7C4-4667-8F86-2BACE86256A8}" dt="2025-08-04T17:49:27.551" v="3" actId="47"/>
          <pc:sldLayoutMkLst>
            <pc:docMk/>
            <pc:sldMasterMk cId="1572130795" sldId="2147483656"/>
            <pc:sldLayoutMk cId="3297617394" sldId="2147483667"/>
          </pc:sldLayoutMkLst>
        </pc:sldLayoutChg>
        <pc:sldLayoutChg chg="del">
          <pc:chgData name="Bernard Yett" userId="a1203614-4747-4c23-b70c-bdb02f832ea8" providerId="ADAL" clId="{626F7FAE-D7C4-4667-8F86-2BACE86256A8}" dt="2025-08-04T17:49:27.551" v="3" actId="47"/>
          <pc:sldLayoutMkLst>
            <pc:docMk/>
            <pc:sldMasterMk cId="1572130795" sldId="2147483656"/>
            <pc:sldLayoutMk cId="2824697758" sldId="2147483668"/>
          </pc:sldLayoutMkLst>
        </pc:sldLayoutChg>
      </pc:sldMasterChg>
    </pc:docChg>
  </pc:docChgLst>
  <pc:docChgLst>
    <pc:chgData name="Bernard Yett" userId="a1203614-4747-4c23-b70c-bdb02f832ea8" providerId="ADAL" clId="{A78FB0D0-9525-46A6-948B-EA3841CFDC97}"/>
    <pc:docChg chg="delSld modSld">
      <pc:chgData name="Bernard Yett" userId="a1203614-4747-4c23-b70c-bdb02f832ea8" providerId="ADAL" clId="{A78FB0D0-9525-46A6-948B-EA3841CFDC97}" dt="2024-01-26T21:24:12.987" v="3" actId="47"/>
      <pc:docMkLst>
        <pc:docMk/>
      </pc:docMkLst>
      <pc:sldChg chg="del">
        <pc:chgData name="Bernard Yett" userId="a1203614-4747-4c23-b70c-bdb02f832ea8" providerId="ADAL" clId="{A78FB0D0-9525-46A6-948B-EA3841CFDC97}" dt="2024-01-26T21:24:12.987" v="3" actId="47"/>
        <pc:sldMkLst>
          <pc:docMk/>
          <pc:sldMk cId="916700059" sldId="260"/>
        </pc:sldMkLst>
      </pc:sldChg>
      <pc:sldChg chg="del">
        <pc:chgData name="Bernard Yett" userId="a1203614-4747-4c23-b70c-bdb02f832ea8" providerId="ADAL" clId="{A78FB0D0-9525-46A6-948B-EA3841CFDC97}" dt="2024-01-26T21:24:12.987" v="3" actId="47"/>
        <pc:sldMkLst>
          <pc:docMk/>
          <pc:sldMk cId="883778499" sldId="261"/>
        </pc:sldMkLst>
      </pc:sldChg>
      <pc:sldChg chg="del">
        <pc:chgData name="Bernard Yett" userId="a1203614-4747-4c23-b70c-bdb02f832ea8" providerId="ADAL" clId="{A78FB0D0-9525-46A6-948B-EA3841CFDC97}" dt="2024-01-26T21:24:12.987" v="3" actId="47"/>
        <pc:sldMkLst>
          <pc:docMk/>
          <pc:sldMk cId="1075215859" sldId="262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2908507622" sldId="458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3468576705" sldId="459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2575250009" sldId="460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3171634314" sldId="469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950721932" sldId="472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2065087774" sldId="473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438548823" sldId="559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2257346055" sldId="585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3818283776" sldId="1174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3914748819" sldId="1175"/>
        </pc:sldMkLst>
      </pc:sldChg>
      <pc:sldChg chg="modSp mod">
        <pc:chgData name="Bernard Yett" userId="a1203614-4747-4c23-b70c-bdb02f832ea8" providerId="ADAL" clId="{A78FB0D0-9525-46A6-948B-EA3841CFDC97}" dt="2024-01-26T21:03:42.476" v="1" actId="20577"/>
        <pc:sldMkLst>
          <pc:docMk/>
          <pc:sldMk cId="458521592" sldId="1291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4145455714" sldId="1381"/>
        </pc:sldMkLst>
      </pc:sldChg>
      <pc:sldChg chg="del">
        <pc:chgData name="Bernard Yett" userId="a1203614-4747-4c23-b70c-bdb02f832ea8" providerId="ADAL" clId="{A78FB0D0-9525-46A6-948B-EA3841CFDC97}" dt="2024-01-26T21:24:12.987" v="3" actId="47"/>
        <pc:sldMkLst>
          <pc:docMk/>
          <pc:sldMk cId="3638885171" sldId="1382"/>
        </pc:sldMkLst>
      </pc:sldChg>
      <pc:sldChg chg="del">
        <pc:chgData name="Bernard Yett" userId="a1203614-4747-4c23-b70c-bdb02f832ea8" providerId="ADAL" clId="{A78FB0D0-9525-46A6-948B-EA3841CFDC97}" dt="2024-01-26T21:24:12.987" v="3" actId="47"/>
        <pc:sldMkLst>
          <pc:docMk/>
          <pc:sldMk cId="1320698891" sldId="1383"/>
        </pc:sldMkLst>
      </pc:sldChg>
      <pc:sldChg chg="del">
        <pc:chgData name="Bernard Yett" userId="a1203614-4747-4c23-b70c-bdb02f832ea8" providerId="ADAL" clId="{A78FB0D0-9525-46A6-948B-EA3841CFDC97}" dt="2024-01-26T21:24:12.987" v="3" actId="47"/>
        <pc:sldMkLst>
          <pc:docMk/>
          <pc:sldMk cId="3511339295" sldId="1394"/>
        </pc:sldMkLst>
      </pc:sldChg>
      <pc:sldChg chg="del">
        <pc:chgData name="Bernard Yett" userId="a1203614-4747-4c23-b70c-bdb02f832ea8" providerId="ADAL" clId="{A78FB0D0-9525-46A6-948B-EA3841CFDC97}" dt="2024-01-26T21:24:12.987" v="3" actId="47"/>
        <pc:sldMkLst>
          <pc:docMk/>
          <pc:sldMk cId="3363413197" sldId="1395"/>
        </pc:sldMkLst>
      </pc:sldChg>
      <pc:sldChg chg="del">
        <pc:chgData name="Bernard Yett" userId="a1203614-4747-4c23-b70c-bdb02f832ea8" providerId="ADAL" clId="{A78FB0D0-9525-46A6-948B-EA3841CFDC97}" dt="2024-01-26T21:24:12.987" v="3" actId="47"/>
        <pc:sldMkLst>
          <pc:docMk/>
          <pc:sldMk cId="3731654306" sldId="1396"/>
        </pc:sldMkLst>
      </pc:sldChg>
      <pc:sldChg chg="del">
        <pc:chgData name="Bernard Yett" userId="a1203614-4747-4c23-b70c-bdb02f832ea8" providerId="ADAL" clId="{A78FB0D0-9525-46A6-948B-EA3841CFDC97}" dt="2024-01-26T21:24:12.987" v="3" actId="47"/>
        <pc:sldMkLst>
          <pc:docMk/>
          <pc:sldMk cId="2825372343" sldId="1397"/>
        </pc:sldMkLst>
      </pc:sldChg>
      <pc:sldChg chg="del">
        <pc:chgData name="Bernard Yett" userId="a1203614-4747-4c23-b70c-bdb02f832ea8" providerId="ADAL" clId="{A78FB0D0-9525-46A6-948B-EA3841CFDC97}" dt="2024-01-26T21:24:12.987" v="3" actId="47"/>
        <pc:sldMkLst>
          <pc:docMk/>
          <pc:sldMk cId="3858429561" sldId="1398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1712854189" sldId="1399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2853070967" sldId="1400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3193015980" sldId="1413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797205508" sldId="1414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4046426330" sldId="1415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3829366428" sldId="1416"/>
        </pc:sldMkLst>
      </pc:sldChg>
      <pc:sldChg chg="del">
        <pc:chgData name="Bernard Yett" userId="a1203614-4747-4c23-b70c-bdb02f832ea8" providerId="ADAL" clId="{A78FB0D0-9525-46A6-948B-EA3841CFDC97}" dt="2024-01-26T21:03:53.421" v="2" actId="47"/>
        <pc:sldMkLst>
          <pc:docMk/>
          <pc:sldMk cId="2022583270" sldId="1417"/>
        </pc:sldMkLst>
      </pc:sldChg>
      <pc:sldChg chg="del">
        <pc:chgData name="Bernard Yett" userId="a1203614-4747-4c23-b70c-bdb02f832ea8" providerId="ADAL" clId="{A78FB0D0-9525-46A6-948B-EA3841CFDC97}" dt="2024-01-26T21:24:12.987" v="3" actId="47"/>
        <pc:sldMkLst>
          <pc:docMk/>
          <pc:sldMk cId="4109315293" sldId="14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E08D2-7F0B-4881-90EF-3439BF765A86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7AAF-86E2-4D41-94B4-7A7C93A70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23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4:39.4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4157 424 24571,'-3734'-424'0,"3311"848"0,4580-424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4:58.0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81 24575,'359'-19'0,"-51"1"0,-122 15 0,374-19 0,235 4 0,-513 21 0,810-3-1365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5:09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24575,'7'0'0,"8"0"0,9 0 0,6 0 0,5 0 0,3-7 0,1-1 0,-12 0 0,-17 1 0,-17 2 0,-8 9 0,-7 3 0,0 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5:12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24575,'7'0'0,"8"0"0,9 0 0,6 0 0,-2 7 0,1 1 0,3 7 0,1 1 0,9-3 0,4-3 0,0-4 0,-1-2 0,-7-3-8191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5:14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24575,'6'0'0,"10"0"0,7 0 0,7 0 0,6 0 0,2 0 0,-5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5:16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 24575,'0'-7'0,"6"-2"0,9 1 0,9 1 0,6 2 0,5 2 0,-4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4:45.4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1424 39 24380,'-1424'-39'0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4:47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1117 92 24575,'-42'-2'0,"-80"-15"0,-16-1 0,94 16 0,5 1 0,1-2 0,-43-8 0,21 1 0,-1 3 0,0 3 0,-82 4 0,-69-3 0,136-11-1365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4:42.1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1849 39 24575,'-1234'0'0,"1196"-2"0,-1-2 0,-43-9 0,40 5 0,-65-4 0,-199 13-1365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4:45.4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1424 39 24380,'-1424'-39'0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4:47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1117 92 24575,'-42'-2'0,"-80"-15"0,-16-1 0,94 16 0,5 1 0,1-2 0,-43-8 0,21 1 0,-1 3 0,0 3 0,-82 4 0,-69-3 0,136-11-1365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4:49.6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40 24575,'1981'0'0,"-1918"-3"0,80-14 0,-77 8 0,74-2 0,809 13-1365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4:50.6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24575,'7'0'0,"2"7"0,6 2 0,7-1 0,6-1 0,6 4 0,2 1 0,16-3 0,5-1 0,-1 3 0,4 7 0,-3 0 0,-3-3 0,-5-4 0,-5-3 0,-2-4 0,-2-3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4:53.6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 24575,'155'-2'0,"130"3"0,-210 2 0,131 25 0,-114-10 0,0-4 0,0-4 0,111-3 0,1217-11 0,-780 6 0,-576 1 0,71 12 0,17 1 0,566-10 0,-403-8 0,661 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4:55.1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42 24575,'4'-3'0,"0"0"0,0 1 0,1 0 0,-1 0 0,1 0 0,0 0 0,0 1 0,-1-1 0,1 1 0,0 1 0,0-1 0,10 0 0,0 0 0,697-17 0,-492 21 0,959-3 0,-1164 0-273,-1 1 0,0 1 0,0 0 0,28 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20:54:56.2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80 24575,'279'2'0,"402"-11"0,-391-25 0,-182 17 0,197-4 0,-120 23-1365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EF62B-C5BD-47BD-A2D2-CDB38D9E0BDD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6B967-5E32-43F2-A513-ADD5FB750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7647D4-F49E-4E01-A75A-BDD43C5D64E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8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70A421-FDA6-4107-84F0-56F52739A6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4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70A421-FDA6-4107-84F0-56F52739A6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2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70A421-FDA6-4107-84F0-56F52739A67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9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8C371-F2CE-4B3E-8DFC-F0AE1C80FFF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23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98449-345F-70E3-D118-DA818D16C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62D4046-E8D5-2CB4-FC12-C0F39D47B3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>
            <a:extLst>
              <a:ext uri="{FF2B5EF4-FFF2-40B4-BE49-F238E27FC236}">
                <a16:creationId xmlns:a16="http://schemas.microsoft.com/office/drawing/2014/main" id="{E3A5D84F-4F6A-E622-D470-BE03E0BBF7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5F5FD041-DC5D-ACEE-1697-E783B7616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58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96B60-DB11-C6F0-211E-D8A4C0AAD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51A167F-7AF0-FCAC-DECC-B19E3CC0E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>
            <a:extLst>
              <a:ext uri="{FF2B5EF4-FFF2-40B4-BE49-F238E27FC236}">
                <a16:creationId xmlns:a16="http://schemas.microsoft.com/office/drawing/2014/main" id="{B7FFCCEC-3686-A989-5239-5E1C09A00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932DA57B-F903-AB4C-7A73-1EF0661A6B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55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218F4-B28B-6F32-1097-D2B01BDEE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5E38944-5B65-467C-A52C-D606529B57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>
            <a:extLst>
              <a:ext uri="{FF2B5EF4-FFF2-40B4-BE49-F238E27FC236}">
                <a16:creationId xmlns:a16="http://schemas.microsoft.com/office/drawing/2014/main" id="{A1C0A48B-243D-A2DB-544F-FD4FD65733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6CF4EC0C-5B90-6D84-847C-B79D9D1978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4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9F269-C4F7-C4DF-7D96-B0D4C50D9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714839-659C-CA46-D6F1-C68A7BF83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>
            <a:extLst>
              <a:ext uri="{FF2B5EF4-FFF2-40B4-BE49-F238E27FC236}">
                <a16:creationId xmlns:a16="http://schemas.microsoft.com/office/drawing/2014/main" id="{68A441BD-8213-3681-D2D2-78C91D98E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76E21123-E828-8EB7-C4D4-77912193C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60320"/>
            <a:ext cx="8229600" cy="2029968"/>
          </a:xfrm>
          <a:noFill/>
        </p:spPr>
        <p:txBody>
          <a:bodyPr lIns="0" rIns="0" anchor="t"/>
          <a:lstStyle>
            <a:lvl1pPr algn="l"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46320"/>
            <a:ext cx="8229600" cy="61264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" y="304800"/>
            <a:ext cx="9051957" cy="19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b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2648"/>
            <a:ext cx="9144000" cy="6245352"/>
          </a:xfrm>
        </p:spPr>
        <p:txBody>
          <a:bodyPr rIns="347472"/>
          <a:lstStyle>
            <a:lvl1pPr marL="342900" indent="-342900">
              <a:spcBef>
                <a:spcPts val="1200"/>
              </a:spcBef>
              <a:buClr>
                <a:srgbClr val="A28448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A28448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A28448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A28448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A28448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226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/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0" y="0"/>
            <a:ext cx="9144000" cy="61264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0" rIns="9144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0" cap="none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12648"/>
            <a:ext cx="4495800" cy="6245352"/>
          </a:xfrm>
        </p:spPr>
        <p:txBody>
          <a:bodyPr/>
          <a:lstStyle>
            <a:lvl1pPr>
              <a:buClr>
                <a:srgbClr val="A28448"/>
              </a:buClr>
              <a:defRPr sz="2800"/>
            </a:lvl1pPr>
            <a:lvl2pPr>
              <a:buClr>
                <a:srgbClr val="A28448"/>
              </a:buClr>
              <a:defRPr sz="2400"/>
            </a:lvl2pPr>
            <a:lvl3pPr>
              <a:buClr>
                <a:srgbClr val="A28448"/>
              </a:buClr>
              <a:defRPr sz="2000"/>
            </a:lvl3pPr>
            <a:lvl4pPr>
              <a:buClr>
                <a:srgbClr val="A28448"/>
              </a:buClr>
              <a:defRPr sz="1800"/>
            </a:lvl4pPr>
            <a:lvl5pPr>
              <a:buClr>
                <a:srgbClr val="A28448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12648"/>
            <a:ext cx="4495800" cy="6245352"/>
          </a:xfrm>
        </p:spPr>
        <p:txBody>
          <a:bodyPr/>
          <a:lstStyle>
            <a:lvl1pPr>
              <a:buClr>
                <a:srgbClr val="A28448"/>
              </a:buClr>
              <a:defRPr sz="2800"/>
            </a:lvl1pPr>
            <a:lvl2pPr>
              <a:buClr>
                <a:srgbClr val="A28448"/>
              </a:buClr>
              <a:defRPr sz="2400"/>
            </a:lvl2pPr>
            <a:lvl3pPr>
              <a:buClr>
                <a:srgbClr val="A28448"/>
              </a:buClr>
              <a:defRPr sz="2000"/>
            </a:lvl3pPr>
            <a:lvl4pPr>
              <a:buClr>
                <a:srgbClr val="A28448"/>
              </a:buClr>
              <a:defRPr sz="1800"/>
            </a:lvl4pPr>
            <a:lvl5pPr>
              <a:buClr>
                <a:srgbClr val="A28448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41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612648"/>
            <a:ext cx="4497388" cy="6245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612648"/>
            <a:ext cx="4498975" cy="6245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141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440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53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64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  <a:prstGeom prst="rect">
            <a:avLst/>
          </a:prstGeom>
        </p:spPr>
        <p:txBody>
          <a:bodyPr vert="horz" lIns="91440" tIns="91440" rIns="347472" bIns="9144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16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9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ts val="120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spcBef>
          <a:spcPts val="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spcBef>
          <a:spcPts val="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spcBef>
          <a:spcPts val="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spcBef>
          <a:spcPts val="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8.xml"/><Relationship Id="rId4" Type="http://schemas.openxmlformats.org/officeDocument/2006/relationships/image" Target="NUL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1.png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5.wmf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12" Type="http://schemas.openxmlformats.org/officeDocument/2006/relationships/oleObject" Target="../embeddings/oleObject3.bin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wmf"/><Relationship Id="rId5" Type="http://schemas.openxmlformats.org/officeDocument/2006/relationships/tags" Target="../tags/tag5.xml"/><Relationship Id="rId10" Type="http://schemas.openxmlformats.org/officeDocument/2006/relationships/oleObject" Target="../embeddings/oleObject2.bin"/><Relationship Id="rId4" Type="http://schemas.openxmlformats.org/officeDocument/2006/relationships/tags" Target="../tags/tag4.xml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21" Type="http://schemas.openxmlformats.org/officeDocument/2006/relationships/image" Target="../media/image37.png"/><Relationship Id="rId34" Type="http://schemas.openxmlformats.org/officeDocument/2006/relationships/customXml" Target="../ink/ink13.xml"/><Relationship Id="rId7" Type="http://schemas.openxmlformats.org/officeDocument/2006/relationships/oleObject" Target="../embeddings/oleObject7.bin"/><Relationship Id="rId12" Type="http://schemas.openxmlformats.org/officeDocument/2006/relationships/customXml" Target="../ink/ink2.xm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33" Type="http://schemas.openxmlformats.org/officeDocument/2006/relationships/image" Target="../media/image43.png"/><Relationship Id="rId2" Type="http://schemas.openxmlformats.org/officeDocument/2006/relationships/tags" Target="../tags/tag14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41.png"/><Relationship Id="rId1" Type="http://schemas.openxmlformats.org/officeDocument/2006/relationships/tags" Target="../tags/tag13.xml"/><Relationship Id="rId6" Type="http://schemas.openxmlformats.org/officeDocument/2006/relationships/image" Target="../media/image22.wmf"/><Relationship Id="rId11" Type="http://schemas.openxmlformats.org/officeDocument/2006/relationships/image" Target="../media/image32.png"/><Relationship Id="rId24" Type="http://schemas.openxmlformats.org/officeDocument/2006/relationships/customXml" Target="../ink/ink8.xml"/><Relationship Id="rId32" Type="http://schemas.openxmlformats.org/officeDocument/2006/relationships/customXml" Target="../ink/ink12.xml"/><Relationship Id="rId37" Type="http://schemas.openxmlformats.org/officeDocument/2006/relationships/image" Target="../media/image45.png"/><Relationship Id="rId5" Type="http://schemas.openxmlformats.org/officeDocument/2006/relationships/oleObject" Target="../embeddings/oleObject6.bin"/><Relationship Id="rId15" Type="http://schemas.openxmlformats.org/officeDocument/2006/relationships/image" Target="../media/image34.png"/><Relationship Id="rId23" Type="http://schemas.openxmlformats.org/officeDocument/2006/relationships/image" Target="../media/image38.png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10" Type="http://schemas.openxmlformats.org/officeDocument/2006/relationships/customXml" Target="../ink/ink1.xml"/><Relationship Id="rId19" Type="http://schemas.openxmlformats.org/officeDocument/2006/relationships/image" Target="../media/image36.png"/><Relationship Id="rId31" Type="http://schemas.openxmlformats.org/officeDocument/2006/relationships/image" Target="../media/image42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24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40.png"/><Relationship Id="rId30" Type="http://schemas.openxmlformats.org/officeDocument/2006/relationships/customXml" Target="../ink/ink11.xml"/><Relationship Id="rId35" Type="http://schemas.openxmlformats.org/officeDocument/2006/relationships/image" Target="../media/image44.png"/><Relationship Id="rId8" Type="http://schemas.openxmlformats.org/officeDocument/2006/relationships/image" Target="../media/image23.wmf"/><Relationship Id="rId3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8.xml"/><Relationship Id="rId15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t.com/shop/products/fpga-boards/expansion-modules/pmod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rdcaml-mini-course-at-stevens.github.io/hardcaml-docs/designing-circuits/sequential_logi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ardcaml-mini-course-at-stevens.github.io/hardcaml-docs/more-on-circuit-design/state_machine_always_ap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6.w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6.w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AB4FE-2F6C-CB49-AD17-74889402138E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Finite State Machine (FSM)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1BF84-B1C0-D242-B0EF-64DCA1D7C5D0}"/>
                  </a:ext>
                </a:extLst>
              </p:cNvPr>
              <p:cNvSpPr txBox="1"/>
              <p:nvPr/>
            </p:nvSpPr>
            <p:spPr>
              <a:xfrm>
                <a:off x="228600" y="990600"/>
                <a:ext cx="8534400" cy="634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If a system has </a:t>
                </a:r>
                <a14:m>
                  <m:oMath xmlns:m="http://schemas.openxmlformats.org/officeDocument/2006/math">
                    <m:r>
                      <a:rPr kumimoji="0" lang="en-US" sz="29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𝐾</m:t>
                    </m:r>
                  </m:oMath>
                </a14:m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many registers for storing its state, how many </a:t>
                </a:r>
                <a:r>
                  <a:rPr kumimoji="0" lang="en-US" sz="2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different</a:t>
                </a: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states can it be in?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 </a:t>
                </a:r>
                <a:r>
                  <a:rPr kumimoji="0" lang="en-US" sz="2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FSM</a:t>
                </a: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is a circuit/system/”machine” that can exist in         many different states.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 has M inputs, N outputs, and K bits of state.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 also receives a </a:t>
                </a:r>
                <a:r>
                  <a:rPr kumimoji="0" lang="en-US" sz="2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clock</a:t>
                </a: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and, </a:t>
                </a:r>
                <a:r>
                  <a:rPr kumimoji="0" lang="en-US" sz="29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optionally</a:t>
                </a: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a </a:t>
                </a:r>
                <a:r>
                  <a:rPr kumimoji="0" lang="en-US" sz="29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reset</a:t>
                </a: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signal. 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 FSM consists of two blocks of </a:t>
                </a:r>
                <a:r>
                  <a:rPr kumimoji="0" lang="en-US" sz="2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combinational</a:t>
                </a: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logic, </a:t>
                </a:r>
                <a:r>
                  <a:rPr kumimoji="0" lang="en-US" sz="2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next state logic</a:t>
                </a: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</a:t>
                </a:r>
                <a:r>
                  <a:rPr kumimoji="0" lang="en-US" sz="2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output logic</a:t>
                </a: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and a </a:t>
                </a:r>
                <a:r>
                  <a:rPr kumimoji="0" lang="en-US" sz="2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register</a:t>
                </a: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(s) that </a:t>
                </a:r>
                <a:r>
                  <a:rPr kumimoji="0" lang="en-US" sz="2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stores the state</a:t>
                </a:r>
                <a:r>
                  <a:rPr kumimoji="0" lang="en-US" sz="2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.</a:t>
                </a: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61BF84-B1C0-D242-B0EF-64DCA1D7C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90600"/>
                <a:ext cx="8534400" cy="6340197"/>
              </a:xfrm>
              <a:prstGeom prst="rect">
                <a:avLst/>
              </a:prstGeom>
              <a:blipFill>
                <a:blip r:embed="rId2"/>
                <a:stretch>
                  <a:fillRect l="-1189" t="-1000" r="-1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FE5EE7-B02B-024E-9B7A-54E91F85F432}"/>
                  </a:ext>
                </a:extLst>
              </p:cNvPr>
              <p:cNvSpPr/>
              <p:nvPr/>
            </p:nvSpPr>
            <p:spPr>
              <a:xfrm>
                <a:off x="1097280" y="2746248"/>
                <a:ext cx="692433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kumimoji="0" 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FE5EE7-B02B-024E-9B7A-54E91F85F4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746248"/>
                <a:ext cx="692433" cy="538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765FD3-7FE8-C74B-A363-92D58ADADF1C}"/>
                  </a:ext>
                </a:extLst>
              </p:cNvPr>
              <p:cNvSpPr/>
              <p:nvPr/>
            </p:nvSpPr>
            <p:spPr>
              <a:xfrm>
                <a:off x="6644640" y="1408176"/>
                <a:ext cx="692433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e>
                        <m:sup>
                          <m:r>
                            <a:rPr kumimoji="0" lang="en-US" sz="2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kumimoji="0" lang="en-US" sz="2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765FD3-7FE8-C74B-A363-92D58ADAD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40" y="1408176"/>
                <a:ext cx="692433" cy="53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58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75D3-0133-4388-A45C-C6083982D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12775"/>
          </a:xfrm>
        </p:spPr>
        <p:txBody>
          <a:bodyPr anchor="b">
            <a:noAutofit/>
          </a:bodyPr>
          <a:lstStyle/>
          <a:p>
            <a:r>
              <a:rPr lang="en-US" sz="4200" b="1" kern="1200" dirty="0">
                <a:latin typeface="Arial" panose="020B0604020202020204" pitchFamily="34" charset="0"/>
                <a:cs typeface="Arial" panose="020B0604020202020204" pitchFamily="34" charset="0"/>
              </a:rPr>
              <a:t>Mealy and Moore Comparison</a:t>
            </a:r>
            <a:endParaRPr lang="en-US" sz="4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71CCE-09BE-4974-8634-A1A92679D361}"/>
              </a:ext>
            </a:extLst>
          </p:cNvPr>
          <p:cNvSpPr txBox="1">
            <a:spLocks/>
          </p:cNvSpPr>
          <p:nvPr/>
        </p:nvSpPr>
        <p:spPr>
          <a:xfrm>
            <a:off x="1554480" y="2670048"/>
            <a:ext cx="6191794" cy="2771969"/>
          </a:xfrm>
          <a:prstGeom prst="rect">
            <a:avLst/>
          </a:prstGeom>
          <a:solidFill>
            <a:schemeClr val="bg1"/>
          </a:solidFill>
          <a:ln w="38100">
            <a:solidFill>
              <a:srgbClr val="9D153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→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4959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	1	0	1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B1D3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4959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	0	0	1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400" b="1" i="0" u="sng" strike="noStrike" kern="1200" cap="none" spc="0" normalizeH="0" baseline="0" noProof="0" dirty="0">
              <a:ln>
                <a:noFill/>
              </a:ln>
              <a:solidFill>
                <a:srgbClr val="DD5F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DD5F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DD5F3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24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75D3-0133-4388-A45C-C6083982D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12775"/>
          </a:xfrm>
        </p:spPr>
        <p:txBody>
          <a:bodyPr anchor="b">
            <a:noAutofit/>
          </a:bodyPr>
          <a:lstStyle/>
          <a:p>
            <a:r>
              <a:rPr lang="en-US" sz="4200" b="1" kern="1200" dirty="0">
                <a:latin typeface="Arial" panose="020B0604020202020204" pitchFamily="34" charset="0"/>
                <a:cs typeface="Arial" panose="020B0604020202020204" pitchFamily="34" charset="0"/>
              </a:rPr>
              <a:t>Mealy and Moore Comparison</a:t>
            </a:r>
            <a:endParaRPr lang="en-US" sz="4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66FBA-CEB4-45CA-89E5-C3EF44487671}"/>
              </a:ext>
            </a:extLst>
          </p:cNvPr>
          <p:cNvSpPr/>
          <p:nvPr/>
        </p:nvSpPr>
        <p:spPr>
          <a:xfrm>
            <a:off x="321104" y="4824697"/>
            <a:ext cx="4142039" cy="92333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9D1535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4959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	1	0	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DD5F3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4959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	0	0	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74F285-E1A4-43C0-AD10-5F9C52855FD6}"/>
              </a:ext>
            </a:extLst>
          </p:cNvPr>
          <p:cNvSpPr/>
          <p:nvPr/>
        </p:nvSpPr>
        <p:spPr>
          <a:xfrm>
            <a:off x="1907168" y="2708205"/>
            <a:ext cx="505098" cy="496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33577-461B-4FB9-B0E0-5FC36E4FEBA3}"/>
              </a:ext>
            </a:extLst>
          </p:cNvPr>
          <p:cNvSpPr/>
          <p:nvPr/>
        </p:nvSpPr>
        <p:spPr>
          <a:xfrm>
            <a:off x="4955168" y="2708205"/>
            <a:ext cx="505098" cy="496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F21991-1219-4C56-B8D7-0CCD8CC29289}"/>
              </a:ext>
            </a:extLst>
          </p:cNvPr>
          <p:cNvSpPr/>
          <p:nvPr/>
        </p:nvSpPr>
        <p:spPr>
          <a:xfrm>
            <a:off x="8003168" y="2708205"/>
            <a:ext cx="505098" cy="496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FA33A8-5EFC-4219-802E-26CA71D56ED3}"/>
              </a:ext>
            </a:extLst>
          </p:cNvPr>
          <p:cNvSpPr/>
          <p:nvPr/>
        </p:nvSpPr>
        <p:spPr>
          <a:xfrm>
            <a:off x="6588332" y="4238829"/>
            <a:ext cx="505098" cy="496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D9A486-3F3D-4556-A024-100F6E3456D0}"/>
              </a:ext>
            </a:extLst>
          </p:cNvPr>
          <p:cNvSpPr txBox="1"/>
          <p:nvPr/>
        </p:nvSpPr>
        <p:spPr>
          <a:xfrm>
            <a:off x="465900" y="2342445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0CC95-DE64-4A23-A0BC-D38FF7006BDC}"/>
              </a:ext>
            </a:extLst>
          </p:cNvPr>
          <p:cNvSpPr txBox="1"/>
          <p:nvPr/>
        </p:nvSpPr>
        <p:spPr>
          <a:xfrm>
            <a:off x="7602572" y="3668853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 /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69B07-A32A-485F-81FF-0D7C129AE55A}"/>
              </a:ext>
            </a:extLst>
          </p:cNvPr>
          <p:cNvSpPr txBox="1"/>
          <p:nvPr/>
        </p:nvSpPr>
        <p:spPr>
          <a:xfrm>
            <a:off x="6318367" y="2356019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/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75F6AE-B22B-40A3-9D6B-8FD5ED113120}"/>
              </a:ext>
            </a:extLst>
          </p:cNvPr>
          <p:cNvSpPr txBox="1"/>
          <p:nvPr/>
        </p:nvSpPr>
        <p:spPr>
          <a:xfrm>
            <a:off x="3096992" y="2342090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/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2B23FF-F5C0-4C9E-B0CC-E6AD81D3B1DC}"/>
              </a:ext>
            </a:extLst>
          </p:cNvPr>
          <p:cNvSpPr txBox="1"/>
          <p:nvPr/>
        </p:nvSpPr>
        <p:spPr>
          <a:xfrm>
            <a:off x="5083956" y="3638612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/ 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F03E4C-FEAF-4448-90A0-CAE275A9CBBC}"/>
              </a:ext>
            </a:extLst>
          </p:cNvPr>
          <p:cNvCxnSpPr/>
          <p:nvPr/>
        </p:nvCxnSpPr>
        <p:spPr>
          <a:xfrm>
            <a:off x="2412266" y="2956400"/>
            <a:ext cx="23560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89DB6F-F79C-4D3F-953B-599AD366F05C}"/>
              </a:ext>
            </a:extLst>
          </p:cNvPr>
          <p:cNvCxnSpPr/>
          <p:nvPr/>
        </p:nvCxnSpPr>
        <p:spPr>
          <a:xfrm flipV="1">
            <a:off x="5606470" y="2950895"/>
            <a:ext cx="2313967" cy="55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7064B0-118C-48F6-85DD-7DAEBAB789B8}"/>
              </a:ext>
            </a:extLst>
          </p:cNvPr>
          <p:cNvCxnSpPr/>
          <p:nvPr/>
        </p:nvCxnSpPr>
        <p:spPr>
          <a:xfrm flipH="1">
            <a:off x="7066611" y="3204594"/>
            <a:ext cx="936557" cy="10342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5671A5-532F-4365-82C3-08F09C5E5601}"/>
              </a:ext>
            </a:extLst>
          </p:cNvPr>
          <p:cNvCxnSpPr/>
          <p:nvPr/>
        </p:nvCxnSpPr>
        <p:spPr>
          <a:xfrm>
            <a:off x="321104" y="2950895"/>
            <a:ext cx="1485916" cy="55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68299-DB5F-4F1F-88B5-945F00088689}"/>
              </a:ext>
            </a:extLst>
          </p:cNvPr>
          <p:cNvCxnSpPr/>
          <p:nvPr/>
        </p:nvCxnSpPr>
        <p:spPr>
          <a:xfrm flipH="1" flipV="1">
            <a:off x="5345892" y="3204594"/>
            <a:ext cx="1251905" cy="10342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73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75D3-0133-4388-A45C-C6083982D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12775"/>
          </a:xfrm>
        </p:spPr>
        <p:txBody>
          <a:bodyPr anchor="b">
            <a:noAutofit/>
          </a:bodyPr>
          <a:lstStyle/>
          <a:p>
            <a:r>
              <a:rPr lang="en-US" sz="4200" b="1" kern="1200" dirty="0">
                <a:latin typeface="Arial" panose="020B0604020202020204" pitchFamily="34" charset="0"/>
                <a:cs typeface="Arial" panose="020B0604020202020204" pitchFamily="34" charset="0"/>
              </a:rPr>
              <a:t>Mealy and Moore Comparison</a:t>
            </a:r>
            <a:endParaRPr lang="en-US" sz="4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66FBA-CEB4-45CA-89E5-C3EF44487671}"/>
              </a:ext>
            </a:extLst>
          </p:cNvPr>
          <p:cNvSpPr/>
          <p:nvPr/>
        </p:nvSpPr>
        <p:spPr>
          <a:xfrm>
            <a:off x="321104" y="4824697"/>
            <a:ext cx="4142039" cy="92333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9D1535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4959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	1	0	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DD5F3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94959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	0	0	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BD08A3B-0924-4D48-AF34-DB0E856291D5}"/>
              </a:ext>
            </a:extLst>
          </p:cNvPr>
          <p:cNvSpPr/>
          <p:nvPr/>
        </p:nvSpPr>
        <p:spPr>
          <a:xfrm>
            <a:off x="1760313" y="2653904"/>
            <a:ext cx="505098" cy="496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3A444B4-38C8-4A6F-94F1-E3777159FF1F}"/>
              </a:ext>
            </a:extLst>
          </p:cNvPr>
          <p:cNvSpPr/>
          <p:nvPr/>
        </p:nvSpPr>
        <p:spPr>
          <a:xfrm>
            <a:off x="4808313" y="2653904"/>
            <a:ext cx="505098" cy="496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A4915E4-47D4-442F-86E0-2AD6B719533F}"/>
              </a:ext>
            </a:extLst>
          </p:cNvPr>
          <p:cNvSpPr/>
          <p:nvPr/>
        </p:nvSpPr>
        <p:spPr>
          <a:xfrm>
            <a:off x="7856313" y="2653904"/>
            <a:ext cx="505098" cy="496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13AD8AF-CB0A-44A5-BD2B-AC7D5524A45D}"/>
              </a:ext>
            </a:extLst>
          </p:cNvPr>
          <p:cNvSpPr/>
          <p:nvPr/>
        </p:nvSpPr>
        <p:spPr>
          <a:xfrm>
            <a:off x="6441477" y="4184528"/>
            <a:ext cx="505098" cy="4963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B77979-A08F-4417-A85F-9D4677D3EA4C}"/>
              </a:ext>
            </a:extLst>
          </p:cNvPr>
          <p:cNvSpPr txBox="1"/>
          <p:nvPr/>
        </p:nvSpPr>
        <p:spPr>
          <a:xfrm>
            <a:off x="319045" y="2288144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668AAB-6C47-4A92-9073-6C6B416BA945}"/>
              </a:ext>
            </a:extLst>
          </p:cNvPr>
          <p:cNvSpPr txBox="1"/>
          <p:nvPr/>
        </p:nvSpPr>
        <p:spPr>
          <a:xfrm>
            <a:off x="7455717" y="3614552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 /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64A4883-0D66-48D9-84B8-C7C803566BCD}"/>
              </a:ext>
            </a:extLst>
          </p:cNvPr>
          <p:cNvSpPr txBox="1"/>
          <p:nvPr/>
        </p:nvSpPr>
        <p:spPr>
          <a:xfrm>
            <a:off x="6186209" y="2373004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/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3F86E4-C28E-4F4D-AF2F-D4E43BA2EC70}"/>
              </a:ext>
            </a:extLst>
          </p:cNvPr>
          <p:cNvSpPr txBox="1"/>
          <p:nvPr/>
        </p:nvSpPr>
        <p:spPr>
          <a:xfrm>
            <a:off x="3157812" y="2163430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/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5A3220-EB04-4F81-80C7-62AEB80E2DCA}"/>
              </a:ext>
            </a:extLst>
          </p:cNvPr>
          <p:cNvSpPr txBox="1"/>
          <p:nvPr/>
        </p:nvSpPr>
        <p:spPr>
          <a:xfrm>
            <a:off x="4937101" y="3584311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/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3741DE-FBB2-46CA-BA83-F61DF52EBE8B}"/>
              </a:ext>
            </a:extLst>
          </p:cNvPr>
          <p:cNvSpPr txBox="1"/>
          <p:nvPr/>
        </p:nvSpPr>
        <p:spPr>
          <a:xfrm>
            <a:off x="3287398" y="2979056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01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 / 0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45E691-267D-4C4B-9949-483EBB981183}"/>
              </a:ext>
            </a:extLst>
          </p:cNvPr>
          <p:cNvCxnSpPr/>
          <p:nvPr/>
        </p:nvCxnSpPr>
        <p:spPr>
          <a:xfrm flipH="1" flipV="1">
            <a:off x="2265411" y="3071548"/>
            <a:ext cx="4134030" cy="1430975"/>
          </a:xfrm>
          <a:prstGeom prst="straightConnector1">
            <a:avLst/>
          </a:prstGeom>
          <a:ln w="76200">
            <a:solidFill>
              <a:srgbClr val="6F0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DA28BC-1B65-4FB2-8A12-47BAF846039F}"/>
              </a:ext>
            </a:extLst>
          </p:cNvPr>
          <p:cNvSpPr txBox="1"/>
          <p:nvPr/>
        </p:nvSpPr>
        <p:spPr>
          <a:xfrm>
            <a:off x="3680326" y="3788051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01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 /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E15A95-A59F-49F8-8C8B-AD79471BCE87}"/>
              </a:ext>
            </a:extLst>
          </p:cNvPr>
          <p:cNvCxnSpPr/>
          <p:nvPr/>
        </p:nvCxnSpPr>
        <p:spPr>
          <a:xfrm flipH="1">
            <a:off x="2349762" y="2946688"/>
            <a:ext cx="2356097" cy="0"/>
          </a:xfrm>
          <a:prstGeom prst="straightConnector1">
            <a:avLst/>
          </a:prstGeom>
          <a:ln w="76200">
            <a:solidFill>
              <a:srgbClr val="6F0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654F834-FDF7-4B9C-999D-4190BE9854BF}"/>
              </a:ext>
            </a:extLst>
          </p:cNvPr>
          <p:cNvCxnSpPr/>
          <p:nvPr/>
        </p:nvCxnSpPr>
        <p:spPr>
          <a:xfrm>
            <a:off x="2410404" y="2667777"/>
            <a:ext cx="235609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5B0B444-0CDE-4375-AEB9-4828513FF652}"/>
              </a:ext>
            </a:extLst>
          </p:cNvPr>
          <p:cNvCxnSpPr/>
          <p:nvPr/>
        </p:nvCxnSpPr>
        <p:spPr>
          <a:xfrm flipV="1">
            <a:off x="5459615" y="2896594"/>
            <a:ext cx="2313967" cy="55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AEE7763-6A9C-4B3D-B33A-BFED03E6F230}"/>
              </a:ext>
            </a:extLst>
          </p:cNvPr>
          <p:cNvCxnSpPr/>
          <p:nvPr/>
        </p:nvCxnSpPr>
        <p:spPr>
          <a:xfrm flipH="1">
            <a:off x="6919756" y="3150293"/>
            <a:ext cx="936557" cy="10342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BF204DD-DD99-40A9-8E57-E0356606FC20}"/>
              </a:ext>
            </a:extLst>
          </p:cNvPr>
          <p:cNvCxnSpPr>
            <a:endCxn id="49" idx="2"/>
          </p:cNvCxnSpPr>
          <p:nvPr/>
        </p:nvCxnSpPr>
        <p:spPr>
          <a:xfrm>
            <a:off x="174249" y="2896594"/>
            <a:ext cx="1586064" cy="55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AE2BF4-76F3-47C4-B15D-5875B6B4766D}"/>
              </a:ext>
            </a:extLst>
          </p:cNvPr>
          <p:cNvCxnSpPr/>
          <p:nvPr/>
        </p:nvCxnSpPr>
        <p:spPr>
          <a:xfrm flipH="1" flipV="1">
            <a:off x="5199037" y="3150293"/>
            <a:ext cx="1251905" cy="10342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2" descr="Curved Arrow Transparent PNG and Curved Arrow Transparent Transparent  Clipart Free Download. - CleanPNG / KissPNG">
            <a:extLst>
              <a:ext uri="{FF2B5EF4-FFF2-40B4-BE49-F238E27FC236}">
                <a16:creationId xmlns:a16="http://schemas.microsoft.com/office/drawing/2014/main" id="{5CD5F505-2920-4A81-AC7D-47C058E5D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15" l="2308" r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08690">
            <a:off x="8149871" y="2287866"/>
            <a:ext cx="674459" cy="674459"/>
          </a:xfrm>
          <a:prstGeom prst="rect">
            <a:avLst/>
          </a:prstGeom>
          <a:noFill/>
        </p:spPr>
      </p:pic>
      <p:pic>
        <p:nvPicPr>
          <p:cNvPr id="69" name="Picture 2" descr="Curved Arrow Transparent PNG and Curved Arrow Transparent Transparent  Clipart Free Download. - CleanPNG / KissPNG">
            <a:extLst>
              <a:ext uri="{FF2B5EF4-FFF2-40B4-BE49-F238E27FC236}">
                <a16:creationId xmlns:a16="http://schemas.microsoft.com/office/drawing/2014/main" id="{91FBD9D8-DAA7-4050-AC4B-295FE965C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615" l="2308" r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1722041" y="2979056"/>
            <a:ext cx="674459" cy="67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A4707B0-2877-49D1-B530-8F4FEB2E360B}"/>
              </a:ext>
            </a:extLst>
          </p:cNvPr>
          <p:cNvSpPr txBox="1"/>
          <p:nvPr/>
        </p:nvSpPr>
        <p:spPr>
          <a:xfrm>
            <a:off x="1689603" y="3578655"/>
            <a:ext cx="104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01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 / 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422E32-07F1-49DB-8DEA-B228E8E636D2}"/>
              </a:ext>
            </a:extLst>
          </p:cNvPr>
          <p:cNvSpPr/>
          <p:nvPr/>
        </p:nvSpPr>
        <p:spPr>
          <a:xfrm>
            <a:off x="8361411" y="1968977"/>
            <a:ext cx="7825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01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79209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CA6A68-AA86-7F4D-8FE9-00FDDFFFBE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90600"/>
            <a:ext cx="7620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2D99A-8DF6-4B27-9B45-78F125282E16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Moore FSM for 1101</a:t>
            </a:r>
          </a:p>
        </p:txBody>
      </p:sp>
    </p:spTree>
    <p:extLst>
      <p:ext uri="{BB962C8B-B14F-4D97-AF65-F5344CB8AC3E}">
        <p14:creationId xmlns:p14="http://schemas.microsoft.com/office/powerpoint/2010/main" val="349868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CF4026-9AFC-FC4F-95B6-4F4922E25541}"/>
                  </a:ext>
                </a:extLst>
              </p:cNvPr>
              <p:cNvSpPr txBox="1"/>
              <p:nvPr/>
            </p:nvSpPr>
            <p:spPr>
              <a:xfrm>
                <a:off x="245280" y="4550664"/>
                <a:ext cx="357614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64A2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Inputs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064A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064A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064A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64A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High/True/1 when there is traffic present on Academic Ave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8064A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064A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064A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064A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64A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High/True/1 when there is 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64A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64A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traffic present on Academic Ave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CF4026-9AFC-FC4F-95B6-4F4922E25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0" y="4550664"/>
                <a:ext cx="3576147" cy="1384995"/>
              </a:xfrm>
              <a:prstGeom prst="rect">
                <a:avLst/>
              </a:prstGeom>
              <a:blipFill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Moore Machine Full 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FBDDE8-A71F-5940-8B8D-B607D1386640}"/>
              </a:ext>
            </a:extLst>
          </p:cNvPr>
          <p:cNvGrpSpPr/>
          <p:nvPr/>
        </p:nvGrpSpPr>
        <p:grpSpPr>
          <a:xfrm>
            <a:off x="245280" y="3971544"/>
            <a:ext cx="6155520" cy="545592"/>
            <a:chOff x="245280" y="3971544"/>
            <a:chExt cx="6155520" cy="54559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6ADE43-843D-234B-BBFB-3C8AD8D11EB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71544"/>
              <a:ext cx="152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C1F927-FBA2-C848-9D54-B6E61271F097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517136"/>
              <a:ext cx="15118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3A88602-3843-F046-A7EE-A15907FCD9A0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3971544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85AB2D-C0CA-4541-933B-DA3516F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4495800"/>
              <a:ext cx="144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9168C8-8923-344F-BB93-7A08BED29971}"/>
                </a:ext>
              </a:extLst>
            </p:cNvPr>
            <p:cNvSpPr txBox="1"/>
            <p:nvPr/>
          </p:nvSpPr>
          <p:spPr>
            <a:xfrm>
              <a:off x="245280" y="4052300"/>
              <a:ext cx="1553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8064A2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Academic Ave.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9BCB055-3432-B145-A555-44B6BD623581}"/>
              </a:ext>
            </a:extLst>
          </p:cNvPr>
          <p:cNvGrpSpPr/>
          <p:nvPr/>
        </p:nvGrpSpPr>
        <p:grpSpPr>
          <a:xfrm>
            <a:off x="3972560" y="4059936"/>
            <a:ext cx="1355344" cy="364744"/>
            <a:chOff x="3972560" y="4059936"/>
            <a:chExt cx="1355344" cy="364744"/>
          </a:xfrm>
        </p:grpSpPr>
        <p:pic>
          <p:nvPicPr>
            <p:cNvPr id="22530" name="Picture 2" descr="Image result for stop light">
              <a:extLst>
                <a:ext uri="{FF2B5EF4-FFF2-40B4-BE49-F238E27FC236}">
                  <a16:creationId xmlns:a16="http://schemas.microsoft.com/office/drawing/2014/main" id="{34C18642-E586-2F42-A9F1-6B84DF2371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560" y="4072128"/>
              <a:ext cx="352552" cy="352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 descr="Image result for stop light">
              <a:extLst>
                <a:ext uri="{FF2B5EF4-FFF2-40B4-BE49-F238E27FC236}">
                  <a16:creationId xmlns:a16="http://schemas.microsoft.com/office/drawing/2014/main" id="{E204E5BA-7879-4B45-B65F-1CEB90FFB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352" y="4059936"/>
              <a:ext cx="352552" cy="352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4A92544-FE54-A34B-B9EE-501DF647765A}"/>
              </a:ext>
            </a:extLst>
          </p:cNvPr>
          <p:cNvGrpSpPr/>
          <p:nvPr/>
        </p:nvGrpSpPr>
        <p:grpSpPr>
          <a:xfrm>
            <a:off x="3901440" y="4044434"/>
            <a:ext cx="1508760" cy="380246"/>
            <a:chOff x="3901440" y="4044434"/>
            <a:chExt cx="1508760" cy="38024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7A4469-8EC6-0840-BD41-2E8AD444A6E2}"/>
                </a:ext>
              </a:extLst>
            </p:cNvPr>
            <p:cNvCxnSpPr/>
            <p:nvPr/>
          </p:nvCxnSpPr>
          <p:spPr>
            <a:xfrm>
              <a:off x="3901440" y="4047482"/>
              <a:ext cx="0" cy="377198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51238A-4B1B-C74F-B995-25C7CA32F240}"/>
                </a:ext>
              </a:extLst>
            </p:cNvPr>
            <p:cNvCxnSpPr/>
            <p:nvPr/>
          </p:nvCxnSpPr>
          <p:spPr>
            <a:xfrm>
              <a:off x="5410200" y="4044434"/>
              <a:ext cx="0" cy="377198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31C343-5F14-254C-98DF-7BA6682B668C}"/>
                  </a:ext>
                </a:extLst>
              </p:cNvPr>
              <p:cNvSpPr txBox="1"/>
              <p:nvPr/>
            </p:nvSpPr>
            <p:spPr>
              <a:xfrm>
                <a:off x="5512989" y="1643889"/>
                <a:ext cx="340241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ACC6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Inputs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BACC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BACC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BACC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AC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High/True/1 when there is traffic present on Bravado Blvd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BACC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BACC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BACC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BACC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AC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High/True/1 when there is 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AC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AC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traffic present on Bravado Blvd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BAC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31C343-5F14-254C-98DF-7BA6682B6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989" y="1643889"/>
                <a:ext cx="3402411" cy="1384995"/>
              </a:xfrm>
              <a:prstGeom prst="rect">
                <a:avLst/>
              </a:prstGeom>
              <a:blipFill>
                <a:blip r:embed="rId5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21767A7-7F58-BC41-A081-F5BC98AFB0EF}"/>
              </a:ext>
            </a:extLst>
          </p:cNvPr>
          <p:cNvGrpSpPr/>
          <p:nvPr/>
        </p:nvGrpSpPr>
        <p:grpSpPr>
          <a:xfrm>
            <a:off x="4331208" y="1223756"/>
            <a:ext cx="2570362" cy="4652788"/>
            <a:chOff x="4331208" y="1223756"/>
            <a:chExt cx="2570362" cy="465278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25FBA8B-3F82-E44E-BEC0-A923CE836895}"/>
                </a:ext>
              </a:extLst>
            </p:cNvPr>
            <p:cNvGrpSpPr/>
            <p:nvPr/>
          </p:nvGrpSpPr>
          <p:grpSpPr>
            <a:xfrm>
              <a:off x="4331208" y="2523744"/>
              <a:ext cx="655320" cy="3352800"/>
              <a:chOff x="4331208" y="2523744"/>
              <a:chExt cx="655320" cy="335280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199B130-8EE9-7F42-B333-941CBD7E370A}"/>
                  </a:ext>
                </a:extLst>
              </p:cNvPr>
              <p:cNvCxnSpPr/>
              <p:nvPr/>
            </p:nvCxnSpPr>
            <p:spPr>
              <a:xfrm>
                <a:off x="4331208" y="2523744"/>
                <a:ext cx="0" cy="1447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2774AEF-1FCC-B44E-B6DB-3BBD09DE52A7}"/>
                  </a:ext>
                </a:extLst>
              </p:cNvPr>
              <p:cNvCxnSpPr/>
              <p:nvPr/>
            </p:nvCxnSpPr>
            <p:spPr>
              <a:xfrm>
                <a:off x="4974336" y="2523744"/>
                <a:ext cx="0" cy="1447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6030AAF-5C4B-3E48-867C-6C4517B24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208" y="4517136"/>
                <a:ext cx="12192" cy="1359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26BE031-1560-8F43-9978-B32C434E5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4336" y="4495799"/>
                <a:ext cx="12192" cy="13594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3C3C0C-C1F2-F14D-B7A0-80170BC275D9}"/>
                </a:ext>
              </a:extLst>
            </p:cNvPr>
            <p:cNvSpPr txBox="1"/>
            <p:nvPr/>
          </p:nvSpPr>
          <p:spPr>
            <a:xfrm>
              <a:off x="5500032" y="1223756"/>
              <a:ext cx="1401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4BACC6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Bravado Blvd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8E9CC-2049-7E43-AAE8-A14537AFBCED}"/>
                  </a:ext>
                </a:extLst>
              </p:cNvPr>
              <p:cNvSpPr txBox="1"/>
              <p:nvPr/>
            </p:nvSpPr>
            <p:spPr>
              <a:xfrm>
                <a:off x="245280" y="5845046"/>
                <a:ext cx="214911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64A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Outputs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064A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064A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8064A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64A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{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red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64A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yellow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64A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green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8064A2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}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8E9CC-2049-7E43-AAE8-A14537AF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0" y="5845046"/>
                <a:ext cx="2149114" cy="738664"/>
              </a:xfrm>
              <a:prstGeom prst="rect">
                <a:avLst/>
              </a:prstGeom>
              <a:blipFill>
                <a:blip r:embed="rId6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75575-9E85-ED46-86B5-BB229B6F3D49}"/>
                  </a:ext>
                </a:extLst>
              </p:cNvPr>
              <p:cNvSpPr txBox="1"/>
              <p:nvPr/>
            </p:nvSpPr>
            <p:spPr>
              <a:xfrm>
                <a:off x="5537373" y="2921679"/>
                <a:ext cx="219040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AC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Outputs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AC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BACC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BACC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4BACC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AC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{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red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AC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yellow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AC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green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ACC6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575575-9E85-ED46-86B5-BB229B6F3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73" y="2921679"/>
                <a:ext cx="2190408" cy="738664"/>
              </a:xfrm>
              <a:prstGeom prst="rect">
                <a:avLst/>
              </a:prstGeom>
              <a:blipFill>
                <a:blip r:embed="rId7"/>
                <a:stretch>
                  <a:fillRect l="-578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F70A8D0-850C-C94B-B94C-F638AB8040EA}"/>
              </a:ext>
            </a:extLst>
          </p:cNvPr>
          <p:cNvGrpSpPr/>
          <p:nvPr/>
        </p:nvGrpSpPr>
        <p:grpSpPr>
          <a:xfrm>
            <a:off x="4475480" y="3553968"/>
            <a:ext cx="355600" cy="1355344"/>
            <a:chOff x="4475480" y="3553968"/>
            <a:chExt cx="355600" cy="1355344"/>
          </a:xfrm>
        </p:grpSpPr>
        <p:pic>
          <p:nvPicPr>
            <p:cNvPr id="27" name="Picture 2" descr="Image result for stop light">
              <a:extLst>
                <a:ext uri="{FF2B5EF4-FFF2-40B4-BE49-F238E27FC236}">
                  <a16:creationId xmlns:a16="http://schemas.microsoft.com/office/drawing/2014/main" id="{71075C71-E1C1-0747-BC92-1CDD6B8F95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528" y="3553968"/>
              <a:ext cx="352552" cy="352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Image result for stop light">
              <a:extLst>
                <a:ext uri="{FF2B5EF4-FFF2-40B4-BE49-F238E27FC236}">
                  <a16:creationId xmlns:a16="http://schemas.microsoft.com/office/drawing/2014/main" id="{DF725A0D-32E1-1846-B7BE-656A9F70F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480" y="4556760"/>
              <a:ext cx="352552" cy="352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C75CF6-D89F-4548-853A-E60CB099C194}"/>
              </a:ext>
            </a:extLst>
          </p:cNvPr>
          <p:cNvGrpSpPr/>
          <p:nvPr/>
        </p:nvGrpSpPr>
        <p:grpSpPr>
          <a:xfrm>
            <a:off x="4472432" y="3352800"/>
            <a:ext cx="355600" cy="1670304"/>
            <a:chOff x="4472432" y="3352800"/>
            <a:chExt cx="355600" cy="167030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0333D1-2AD8-4A4B-9E11-0A3456F51C09}"/>
                </a:ext>
              </a:extLst>
            </p:cNvPr>
            <p:cNvCxnSpPr/>
            <p:nvPr/>
          </p:nvCxnSpPr>
          <p:spPr>
            <a:xfrm>
              <a:off x="4475480" y="3352800"/>
              <a:ext cx="35255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0D00D15-74EA-7441-A438-6CE423F5908E}"/>
                </a:ext>
              </a:extLst>
            </p:cNvPr>
            <p:cNvCxnSpPr/>
            <p:nvPr/>
          </p:nvCxnSpPr>
          <p:spPr>
            <a:xfrm>
              <a:off x="4472432" y="5023104"/>
              <a:ext cx="352552" cy="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B83002-93CA-F74E-A647-B9FF8FA85973}"/>
              </a:ext>
            </a:extLst>
          </p:cNvPr>
          <p:cNvGrpSpPr/>
          <p:nvPr/>
        </p:nvGrpSpPr>
        <p:grpSpPr>
          <a:xfrm>
            <a:off x="990600" y="1752600"/>
            <a:ext cx="1828800" cy="1371600"/>
            <a:chOff x="990600" y="1752600"/>
            <a:chExt cx="1828800" cy="13716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112D90-7ECB-874F-BE8A-777F8F2DD7F7}"/>
                </a:ext>
              </a:extLst>
            </p:cNvPr>
            <p:cNvSpPr/>
            <p:nvPr/>
          </p:nvSpPr>
          <p:spPr>
            <a:xfrm>
              <a:off x="990600" y="1752600"/>
              <a:ext cx="1828800" cy="1371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57FEFF-3C68-A342-99B8-8B87109E8D6E}"/>
                </a:ext>
              </a:extLst>
            </p:cNvPr>
            <p:cNvSpPr txBox="1"/>
            <p:nvPr/>
          </p:nvSpPr>
          <p:spPr>
            <a:xfrm>
              <a:off x="994439" y="2055352"/>
              <a:ext cx="17975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Traffic Light Controller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D59382-5D9A-F24D-B5E6-C63C35349ED3}"/>
              </a:ext>
            </a:extLst>
          </p:cNvPr>
          <p:cNvGrpSpPr/>
          <p:nvPr/>
        </p:nvGrpSpPr>
        <p:grpSpPr>
          <a:xfrm>
            <a:off x="216774" y="1854446"/>
            <a:ext cx="773826" cy="369332"/>
            <a:chOff x="216774" y="1854446"/>
            <a:chExt cx="773826" cy="36933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A273A8-EA02-9A49-8B85-4EE1DA23578C}"/>
                </a:ext>
              </a:extLst>
            </p:cNvPr>
            <p:cNvCxnSpPr/>
            <p:nvPr/>
          </p:nvCxnSpPr>
          <p:spPr>
            <a:xfrm flipH="1">
              <a:off x="609600" y="2055352"/>
              <a:ext cx="3810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581488B-E5F8-D045-90E3-8CB027FC1878}"/>
                    </a:ext>
                  </a:extLst>
                </p:cNvPr>
                <p:cNvSpPr/>
                <p:nvPr/>
              </p:nvSpPr>
              <p:spPr>
                <a:xfrm>
                  <a:off x="216774" y="1854446"/>
                  <a:ext cx="4625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064A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064A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064A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581488B-E5F8-D045-90E3-8CB027FC18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74" y="1854446"/>
                  <a:ext cx="46256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2C265-85D7-0442-BE37-663070AE15A2}"/>
              </a:ext>
            </a:extLst>
          </p:cNvPr>
          <p:cNvGrpSpPr/>
          <p:nvPr/>
        </p:nvGrpSpPr>
        <p:grpSpPr>
          <a:xfrm>
            <a:off x="227112" y="2311646"/>
            <a:ext cx="763488" cy="369332"/>
            <a:chOff x="227112" y="2311646"/>
            <a:chExt cx="763488" cy="36933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6322C4-BDFA-E84A-9EBC-41975918B075}"/>
                </a:ext>
              </a:extLst>
            </p:cNvPr>
            <p:cNvCxnSpPr/>
            <p:nvPr/>
          </p:nvCxnSpPr>
          <p:spPr>
            <a:xfrm flipH="1">
              <a:off x="609600" y="2523744"/>
              <a:ext cx="3810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A0AA1E2-59C2-0E47-8016-1FE4E1989C5C}"/>
                    </a:ext>
                  </a:extLst>
                </p:cNvPr>
                <p:cNvSpPr/>
                <p:nvPr/>
              </p:nvSpPr>
              <p:spPr>
                <a:xfrm>
                  <a:off x="227112" y="2311646"/>
                  <a:ext cx="47846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BACC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BACC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BACC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A0AA1E2-59C2-0E47-8016-1FE4E1989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12" y="2311646"/>
                  <a:ext cx="47846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F7A108-16BD-9443-A06A-2C50D1E001BC}"/>
              </a:ext>
            </a:extLst>
          </p:cNvPr>
          <p:cNvGrpSpPr/>
          <p:nvPr/>
        </p:nvGrpSpPr>
        <p:grpSpPr>
          <a:xfrm>
            <a:off x="2819400" y="1845302"/>
            <a:ext cx="836931" cy="369332"/>
            <a:chOff x="2819400" y="1845302"/>
            <a:chExt cx="836931" cy="36933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B1CA39E-3CF2-494C-A51B-669D23611A06}"/>
                </a:ext>
              </a:extLst>
            </p:cNvPr>
            <p:cNvCxnSpPr/>
            <p:nvPr/>
          </p:nvCxnSpPr>
          <p:spPr>
            <a:xfrm flipH="1">
              <a:off x="2819400" y="2059400"/>
              <a:ext cx="381000" cy="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3B82FDE-2E8E-B642-B6EC-C34E558C251E}"/>
                    </a:ext>
                  </a:extLst>
                </p:cNvPr>
                <p:cNvSpPr/>
                <p:nvPr/>
              </p:nvSpPr>
              <p:spPr>
                <a:xfrm>
                  <a:off x="3183381" y="1845302"/>
                  <a:ext cx="4729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064A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064A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064A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3B82FDE-2E8E-B642-B6EC-C34E558C25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3381" y="1845302"/>
                  <a:ext cx="4729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63CEE0-E6B3-0D4A-A767-4BF14AC8D2AC}"/>
              </a:ext>
            </a:extLst>
          </p:cNvPr>
          <p:cNvGrpSpPr/>
          <p:nvPr/>
        </p:nvGrpSpPr>
        <p:grpSpPr>
          <a:xfrm>
            <a:off x="2819400" y="2284214"/>
            <a:ext cx="835738" cy="369332"/>
            <a:chOff x="2819400" y="2284214"/>
            <a:chExt cx="835738" cy="36933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27BAB3-4E8D-E546-B1AC-C5D14A1230DD}"/>
                </a:ext>
              </a:extLst>
            </p:cNvPr>
            <p:cNvCxnSpPr/>
            <p:nvPr/>
          </p:nvCxnSpPr>
          <p:spPr>
            <a:xfrm flipH="1">
              <a:off x="2819400" y="2523744"/>
              <a:ext cx="381000" cy="0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894FC26-B581-9D4B-90B9-7E652BCE8155}"/>
                    </a:ext>
                  </a:extLst>
                </p:cNvPr>
                <p:cNvSpPr/>
                <p:nvPr/>
              </p:nvSpPr>
              <p:spPr>
                <a:xfrm>
                  <a:off x="3166286" y="2284214"/>
                  <a:ext cx="4888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BACC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BACC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4BACC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894FC26-B581-9D4B-90B9-7E652BCE8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286" y="2284214"/>
                  <a:ext cx="48885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32560C-9B44-A443-ABA7-8D4874DF8EB9}"/>
              </a:ext>
            </a:extLst>
          </p:cNvPr>
          <p:cNvGrpSpPr/>
          <p:nvPr/>
        </p:nvGrpSpPr>
        <p:grpSpPr>
          <a:xfrm>
            <a:off x="1685544" y="1036499"/>
            <a:ext cx="449162" cy="716101"/>
            <a:chOff x="1685544" y="1036499"/>
            <a:chExt cx="449162" cy="7161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064488-D4D1-0648-8B1D-1F569DA4F17A}"/>
                </a:ext>
              </a:extLst>
            </p:cNvPr>
            <p:cNvSpPr txBox="1"/>
            <p:nvPr/>
          </p:nvSpPr>
          <p:spPr>
            <a:xfrm>
              <a:off x="1685544" y="1036499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CLK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2C5A6DA-89F4-FC4D-B77C-4B48F02BF7B1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1905000" y="1343310"/>
              <a:ext cx="0" cy="4092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172471-1DEE-B145-86CD-021F722C75A8}"/>
              </a:ext>
            </a:extLst>
          </p:cNvPr>
          <p:cNvGrpSpPr/>
          <p:nvPr/>
        </p:nvGrpSpPr>
        <p:grpSpPr>
          <a:xfrm>
            <a:off x="1592614" y="3124200"/>
            <a:ext cx="626967" cy="721971"/>
            <a:chOff x="1592614" y="3124200"/>
            <a:chExt cx="626967" cy="72197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DF49EB-070E-254D-8FDE-D2AD6F1C55F0}"/>
                </a:ext>
              </a:extLst>
            </p:cNvPr>
            <p:cNvSpPr txBox="1"/>
            <p:nvPr/>
          </p:nvSpPr>
          <p:spPr>
            <a:xfrm>
              <a:off x="1592614" y="3538394"/>
              <a:ext cx="6269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RESET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E1031F8-EDC2-9F4A-A6BA-18E389B3E5F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1905000" y="3124200"/>
              <a:ext cx="0" cy="4297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811929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 descr="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Moore Machine Full Example</a:t>
            </a:r>
          </a:p>
        </p:txBody>
      </p:sp>
      <p:pic>
        <p:nvPicPr>
          <p:cNvPr id="2" name="Picture 1" descr=" 2">
            <a:extLst>
              <a:ext uri="{FF2B5EF4-FFF2-40B4-BE49-F238E27FC236}">
                <a16:creationId xmlns:a16="http://schemas.microsoft.com/office/drawing/2014/main" id="{821996BA-6801-4F41-AB10-D35735564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6" t="6138" r="10476" b="6658"/>
          <a:stretch/>
        </p:blipFill>
        <p:spPr>
          <a:xfrm>
            <a:off x="75173" y="1039390"/>
            <a:ext cx="2651760" cy="2295144"/>
          </a:xfrm>
          <a:prstGeom prst="rect">
            <a:avLst/>
          </a:prstGeom>
        </p:spPr>
      </p:pic>
      <p:pic>
        <p:nvPicPr>
          <p:cNvPr id="3" name="Picture 2" descr=" 3">
            <a:extLst>
              <a:ext uri="{FF2B5EF4-FFF2-40B4-BE49-F238E27FC236}">
                <a16:creationId xmlns:a16="http://schemas.microsoft.com/office/drawing/2014/main" id="{99FBA38B-9073-0949-ACA8-7BF60A81A5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28" t="8057" r="7658"/>
          <a:stretch/>
        </p:blipFill>
        <p:spPr>
          <a:xfrm>
            <a:off x="2962656" y="1219200"/>
            <a:ext cx="2496312" cy="2002558"/>
          </a:xfrm>
          <a:prstGeom prst="rect">
            <a:avLst/>
          </a:prstGeom>
        </p:spPr>
      </p:pic>
      <p:pic>
        <p:nvPicPr>
          <p:cNvPr id="4" name="Picture 3" descr=" 4">
            <a:extLst>
              <a:ext uri="{FF2B5EF4-FFF2-40B4-BE49-F238E27FC236}">
                <a16:creationId xmlns:a16="http://schemas.microsoft.com/office/drawing/2014/main" id="{1ECE960A-C123-A846-8BD5-802C25FE8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37" y="3740378"/>
            <a:ext cx="3479800" cy="3004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 descr=" 5">
                <a:extLst>
                  <a:ext uri="{FF2B5EF4-FFF2-40B4-BE49-F238E27FC236}">
                    <a16:creationId xmlns:a16="http://schemas.microsoft.com/office/drawing/2014/main" id="{DC6B9BD5-836F-E949-9E79-626A85610E10}"/>
                  </a:ext>
                </a:extLst>
              </p:cNvPr>
              <p:cNvSpPr txBox="1"/>
              <p:nvPr/>
            </p:nvSpPr>
            <p:spPr>
              <a:xfrm>
                <a:off x="5820837" y="1143460"/>
                <a:ext cx="3094563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High/True/1 when there is traffic present on Academic Ave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High/True/1 when there 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traffic present on Academic Ave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High/True/1 when there is traffic present on Bravado Blvd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High/True/1 when there 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traffic present on Bravado Blvd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 descr=" 5">
                <a:extLst>
                  <a:ext uri="{FF2B5EF4-FFF2-40B4-BE49-F238E27FC236}">
                    <a16:creationId xmlns:a16="http://schemas.microsoft.com/office/drawing/2014/main" id="{DC6B9BD5-836F-E949-9E79-626A8561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837" y="1143460"/>
                <a:ext cx="3094563" cy="2893100"/>
              </a:xfrm>
              <a:prstGeom prst="rect">
                <a:avLst/>
              </a:prstGeom>
              <a:blipFill>
                <a:blip r:embed="rId5"/>
                <a:stretch>
                  <a:fillRect l="-408" t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 6">
            <a:extLst>
              <a:ext uri="{FF2B5EF4-FFF2-40B4-BE49-F238E27FC236}">
                <a16:creationId xmlns:a16="http://schemas.microsoft.com/office/drawing/2014/main" id="{3B185CF6-3490-AE42-9EB5-FD69DEF5B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4253" y="3904970"/>
            <a:ext cx="3258981" cy="2681440"/>
          </a:xfrm>
          <a:prstGeom prst="rect">
            <a:avLst/>
          </a:prstGeom>
        </p:spPr>
      </p:pic>
      <p:sp>
        <p:nvSpPr>
          <p:cNvPr id="14" name="Rectangle 13" descr=" 14">
            <a:extLst>
              <a:ext uri="{FF2B5EF4-FFF2-40B4-BE49-F238E27FC236}">
                <a16:creationId xmlns:a16="http://schemas.microsoft.com/office/drawing/2014/main" id="{706888A1-B8A5-0C40-947E-F5109BC648B9}"/>
              </a:ext>
            </a:extLst>
          </p:cNvPr>
          <p:cNvSpPr/>
          <p:nvPr/>
        </p:nvSpPr>
        <p:spPr>
          <a:xfrm>
            <a:off x="381000" y="3715534"/>
            <a:ext cx="3505200" cy="3069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 descr=" 15">
            <a:extLst>
              <a:ext uri="{FF2B5EF4-FFF2-40B4-BE49-F238E27FC236}">
                <a16:creationId xmlns:a16="http://schemas.microsoft.com/office/drawing/2014/main" id="{BEE27651-77E1-6A44-9A8D-ADF76D0CB964}"/>
              </a:ext>
            </a:extLst>
          </p:cNvPr>
          <p:cNvSpPr txBox="1"/>
          <p:nvPr/>
        </p:nvSpPr>
        <p:spPr>
          <a:xfrm>
            <a:off x="5312664" y="3639312"/>
            <a:ext cx="20072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State </a:t>
            </a: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896412105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9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13232" y="1246632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Binary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encoding: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i.e., for four states, 00, 01, 10, 11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One-hot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encoding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One state bit per state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Only one state bit HIGH at once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i.e., for 4 states, 0001, 0010, 0100, 1000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Requires more flip-flops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Often next state and output logic is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simpler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FSM Encoding</a:t>
            </a:r>
          </a:p>
        </p:txBody>
      </p:sp>
    </p:spTree>
    <p:extLst>
      <p:ext uri="{BB962C8B-B14F-4D97-AF65-F5344CB8AC3E}">
        <p14:creationId xmlns:p14="http://schemas.microsoft.com/office/powerpoint/2010/main" val="6681060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descr=" 2">
            <a:extLst>
              <a:ext uri="{FF2B5EF4-FFF2-40B4-BE49-F238E27FC236}">
                <a16:creationId xmlns:a16="http://schemas.microsoft.com/office/drawing/2014/main" id="{4B6D69EE-2FF2-8242-BEBA-2DA49C85E6A8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FSM States</a:t>
            </a:r>
          </a:p>
        </p:txBody>
      </p:sp>
      <p:grpSp>
        <p:nvGrpSpPr>
          <p:cNvPr id="14" name="Group 13" descr=" 14">
            <a:extLst>
              <a:ext uri="{FF2B5EF4-FFF2-40B4-BE49-F238E27FC236}">
                <a16:creationId xmlns:a16="http://schemas.microsoft.com/office/drawing/2014/main" id="{4B175A06-7B98-7D48-AD54-46BA3FF0AD8D}"/>
              </a:ext>
            </a:extLst>
          </p:cNvPr>
          <p:cNvGrpSpPr/>
          <p:nvPr/>
        </p:nvGrpSpPr>
        <p:grpSpPr>
          <a:xfrm>
            <a:off x="5536357" y="1075944"/>
            <a:ext cx="2792601" cy="2639568"/>
            <a:chOff x="5536357" y="1075944"/>
            <a:chExt cx="2792601" cy="2639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8DC0AC-C090-7049-837F-6171A3BDB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6357" y="1417802"/>
              <a:ext cx="2792601" cy="229771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6E2383-0C58-9C44-B64F-A80EFA8A9E01}"/>
                </a:ext>
              </a:extLst>
            </p:cNvPr>
            <p:cNvSpPr txBox="1"/>
            <p:nvPr/>
          </p:nvSpPr>
          <p:spPr>
            <a:xfrm>
              <a:off x="5791200" y="1075944"/>
              <a:ext cx="2184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State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Transition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Table</a:t>
              </a:r>
            </a:p>
          </p:txBody>
        </p:sp>
      </p:grpSp>
      <p:grpSp>
        <p:nvGrpSpPr>
          <p:cNvPr id="13" name="Group 12" descr=" 13">
            <a:extLst>
              <a:ext uri="{FF2B5EF4-FFF2-40B4-BE49-F238E27FC236}">
                <a16:creationId xmlns:a16="http://schemas.microsoft.com/office/drawing/2014/main" id="{A869824B-D6A3-2448-9466-FDCC09F63186}"/>
              </a:ext>
            </a:extLst>
          </p:cNvPr>
          <p:cNvGrpSpPr/>
          <p:nvPr/>
        </p:nvGrpSpPr>
        <p:grpSpPr>
          <a:xfrm>
            <a:off x="265176" y="1075944"/>
            <a:ext cx="3274766" cy="2960096"/>
            <a:chOff x="265176" y="1075944"/>
            <a:chExt cx="3274766" cy="29600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2A0EC6-44A5-AD46-BCED-56D6E7CF4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176" y="1304770"/>
              <a:ext cx="3163824" cy="27312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7B3DCD-28AB-2342-A676-776E5F37BA47}"/>
                </a:ext>
              </a:extLst>
            </p:cNvPr>
            <p:cNvSpPr txBox="1"/>
            <p:nvPr/>
          </p:nvSpPr>
          <p:spPr>
            <a:xfrm>
              <a:off x="728471" y="1075944"/>
              <a:ext cx="2811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State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Transition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Diagram</a:t>
              </a:r>
            </a:p>
          </p:txBody>
        </p:sp>
      </p:grpSp>
      <p:grpSp>
        <p:nvGrpSpPr>
          <p:cNvPr id="9" name="Group 8" descr=" 5">
            <a:extLst>
              <a:ext uri="{FF2B5EF4-FFF2-40B4-BE49-F238E27FC236}">
                <a16:creationId xmlns:a16="http://schemas.microsoft.com/office/drawing/2014/main" id="{BB7405FB-4BB6-3943-9D46-0BC7760F5788}"/>
              </a:ext>
            </a:extLst>
          </p:cNvPr>
          <p:cNvGrpSpPr/>
          <p:nvPr/>
        </p:nvGrpSpPr>
        <p:grpSpPr>
          <a:xfrm>
            <a:off x="666594" y="4036040"/>
            <a:ext cx="2935224" cy="2309896"/>
            <a:chOff x="666594" y="4346448"/>
            <a:chExt cx="2935224" cy="230989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48D860B-6FAB-E040-9AB4-A15318C792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9974" b="8885"/>
            <a:stretch/>
          </p:blipFill>
          <p:spPr>
            <a:xfrm>
              <a:off x="666594" y="4596610"/>
              <a:ext cx="2935224" cy="205973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5D797F-06CA-7342-AFE1-92688A69325D}"/>
                </a:ext>
              </a:extLst>
            </p:cNvPr>
            <p:cNvSpPr txBox="1"/>
            <p:nvPr/>
          </p:nvSpPr>
          <p:spPr>
            <a:xfrm>
              <a:off x="1325880" y="4346448"/>
              <a:ext cx="2184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State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Encodings</a:t>
              </a:r>
            </a:p>
          </p:txBody>
        </p:sp>
      </p:grpSp>
      <p:grpSp>
        <p:nvGrpSpPr>
          <p:cNvPr id="17" name="Group 16" descr=" 15">
            <a:extLst>
              <a:ext uri="{FF2B5EF4-FFF2-40B4-BE49-F238E27FC236}">
                <a16:creationId xmlns:a16="http://schemas.microsoft.com/office/drawing/2014/main" id="{29B2AA3A-0ABB-DB4B-92EB-589D631D9594}"/>
              </a:ext>
            </a:extLst>
          </p:cNvPr>
          <p:cNvGrpSpPr/>
          <p:nvPr/>
        </p:nvGrpSpPr>
        <p:grpSpPr>
          <a:xfrm>
            <a:off x="4419600" y="4036040"/>
            <a:ext cx="4314463" cy="2635222"/>
            <a:chOff x="4343400" y="1075944"/>
            <a:chExt cx="4314463" cy="263522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144D8D3-000D-194A-BBE8-F076A6A81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43400" y="1310866"/>
              <a:ext cx="4314463" cy="24003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BDC963A-618E-7344-95DB-11F2ED3F3DF4}"/>
                </a:ext>
              </a:extLst>
            </p:cNvPr>
            <p:cNvSpPr txBox="1"/>
            <p:nvPr/>
          </p:nvSpPr>
          <p:spPr>
            <a:xfrm>
              <a:off x="5334000" y="1075944"/>
              <a:ext cx="2811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Full State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Transition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78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descr=" 2">
            <a:extLst>
              <a:ext uri="{FF2B5EF4-FFF2-40B4-BE49-F238E27FC236}">
                <a16:creationId xmlns:a16="http://schemas.microsoft.com/office/drawing/2014/main" id="{4B6D69EE-2FF2-8242-BEBA-2DA49C85E6A8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FSM Recap</a:t>
            </a:r>
          </a:p>
        </p:txBody>
      </p:sp>
      <p:grpSp>
        <p:nvGrpSpPr>
          <p:cNvPr id="13" name="Group 12" descr=" 13">
            <a:extLst>
              <a:ext uri="{FF2B5EF4-FFF2-40B4-BE49-F238E27FC236}">
                <a16:creationId xmlns:a16="http://schemas.microsoft.com/office/drawing/2014/main" id="{A869824B-D6A3-2448-9466-FDCC09F63186}"/>
              </a:ext>
            </a:extLst>
          </p:cNvPr>
          <p:cNvGrpSpPr/>
          <p:nvPr/>
        </p:nvGrpSpPr>
        <p:grpSpPr>
          <a:xfrm>
            <a:off x="265176" y="1075944"/>
            <a:ext cx="3274766" cy="2960096"/>
            <a:chOff x="265176" y="1075944"/>
            <a:chExt cx="3274766" cy="296009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2A0EC6-44A5-AD46-BCED-56D6E7CF4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176" y="1304770"/>
              <a:ext cx="3163824" cy="27312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7B3DCD-28AB-2342-A676-776E5F37BA47}"/>
                </a:ext>
              </a:extLst>
            </p:cNvPr>
            <p:cNvSpPr txBox="1"/>
            <p:nvPr/>
          </p:nvSpPr>
          <p:spPr>
            <a:xfrm>
              <a:off x="728471" y="1075944"/>
              <a:ext cx="2811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State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Transition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Diagram</a:t>
              </a:r>
            </a:p>
          </p:txBody>
        </p:sp>
      </p:grpSp>
      <p:grpSp>
        <p:nvGrpSpPr>
          <p:cNvPr id="25" name="Group 24" descr=" 25">
            <a:extLst>
              <a:ext uri="{FF2B5EF4-FFF2-40B4-BE49-F238E27FC236}">
                <a16:creationId xmlns:a16="http://schemas.microsoft.com/office/drawing/2014/main" id="{D60822A0-AA7B-2E46-A58D-2D67942C8CFD}"/>
              </a:ext>
            </a:extLst>
          </p:cNvPr>
          <p:cNvGrpSpPr/>
          <p:nvPr/>
        </p:nvGrpSpPr>
        <p:grpSpPr>
          <a:xfrm>
            <a:off x="5536357" y="1075944"/>
            <a:ext cx="2792601" cy="2639568"/>
            <a:chOff x="5536357" y="1075944"/>
            <a:chExt cx="2792601" cy="26395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3329465-4B17-494E-A4F6-70B8A324C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6357" y="1417802"/>
              <a:ext cx="2792601" cy="229771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D19DDC-56D7-834A-9359-7F6F751BBAEA}"/>
                </a:ext>
              </a:extLst>
            </p:cNvPr>
            <p:cNvSpPr txBox="1"/>
            <p:nvPr/>
          </p:nvSpPr>
          <p:spPr>
            <a:xfrm>
              <a:off x="5791200" y="1075944"/>
              <a:ext cx="2184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State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Transition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Table</a:t>
              </a:r>
            </a:p>
          </p:txBody>
        </p:sp>
      </p:grpSp>
      <p:grpSp>
        <p:nvGrpSpPr>
          <p:cNvPr id="9" name="Group 8" descr=" 3">
            <a:extLst>
              <a:ext uri="{FF2B5EF4-FFF2-40B4-BE49-F238E27FC236}">
                <a16:creationId xmlns:a16="http://schemas.microsoft.com/office/drawing/2014/main" id="{8584EA52-5A2F-8447-8006-FB22D3683ED2}"/>
              </a:ext>
            </a:extLst>
          </p:cNvPr>
          <p:cNvGrpSpPr/>
          <p:nvPr/>
        </p:nvGrpSpPr>
        <p:grpSpPr>
          <a:xfrm>
            <a:off x="265176" y="4002024"/>
            <a:ext cx="4507992" cy="2691384"/>
            <a:chOff x="265176" y="4002024"/>
            <a:chExt cx="4507992" cy="269138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2EC986-CDC9-DE47-970A-54F145165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60" y="4236946"/>
              <a:ext cx="4314463" cy="24003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FF76F1-ADA6-8647-8232-2C501AF516F6}"/>
                </a:ext>
              </a:extLst>
            </p:cNvPr>
            <p:cNvSpPr txBox="1"/>
            <p:nvPr/>
          </p:nvSpPr>
          <p:spPr>
            <a:xfrm>
              <a:off x="1356360" y="4002024"/>
              <a:ext cx="2811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Full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Transition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Table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118838-423B-704C-89C9-A33532BBCB97}"/>
                </a:ext>
              </a:extLst>
            </p:cNvPr>
            <p:cNvSpPr/>
            <p:nvPr/>
          </p:nvSpPr>
          <p:spPr>
            <a:xfrm>
              <a:off x="265176" y="4014216"/>
              <a:ext cx="4507992" cy="2679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15" descr=" 4">
            <a:extLst>
              <a:ext uri="{FF2B5EF4-FFF2-40B4-BE49-F238E27FC236}">
                <a16:creationId xmlns:a16="http://schemas.microsoft.com/office/drawing/2014/main" id="{B0E264DF-87D0-EB41-A3E8-7F02EDC1B4F6}"/>
              </a:ext>
            </a:extLst>
          </p:cNvPr>
          <p:cNvGrpSpPr/>
          <p:nvPr/>
        </p:nvGrpSpPr>
        <p:grpSpPr>
          <a:xfrm>
            <a:off x="4916697" y="3996416"/>
            <a:ext cx="4276777" cy="2679192"/>
            <a:chOff x="4916697" y="3996416"/>
            <a:chExt cx="4276777" cy="26791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01605EF-2B82-6443-9CD3-24F065B4EA3B}"/>
                </a:ext>
              </a:extLst>
            </p:cNvPr>
            <p:cNvGrpSpPr/>
            <p:nvPr/>
          </p:nvGrpSpPr>
          <p:grpSpPr>
            <a:xfrm>
              <a:off x="4948273" y="4036040"/>
              <a:ext cx="4245201" cy="2055388"/>
              <a:chOff x="4948273" y="4036040"/>
              <a:chExt cx="4245201" cy="205538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6DF4A4E-4811-7C41-BAC3-9F5D2DD80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8273" y="4337304"/>
                <a:ext cx="4031408" cy="1754124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CEE9483-02D4-4C43-9476-1408049B4D2D}"/>
                  </a:ext>
                </a:extLst>
              </p:cNvPr>
              <p:cNvSpPr txBox="1"/>
              <p:nvPr/>
            </p:nvSpPr>
            <p:spPr>
              <a:xfrm>
                <a:off x="6382003" y="4036040"/>
                <a:ext cx="28114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Output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Table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A56872-1A14-6F4B-AE78-A62C038A8731}"/>
                </a:ext>
              </a:extLst>
            </p:cNvPr>
            <p:cNvSpPr/>
            <p:nvPr/>
          </p:nvSpPr>
          <p:spPr>
            <a:xfrm>
              <a:off x="4916697" y="3996416"/>
              <a:ext cx="4062984" cy="26791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95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descr=" 2">
            <a:extLst>
              <a:ext uri="{FF2B5EF4-FFF2-40B4-BE49-F238E27FC236}">
                <a16:creationId xmlns:a16="http://schemas.microsoft.com/office/drawing/2014/main" id="{4B6D69EE-2FF2-8242-BEBA-2DA49C85E6A8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FSM Equations</a:t>
            </a:r>
          </a:p>
        </p:txBody>
      </p:sp>
      <p:grpSp>
        <p:nvGrpSpPr>
          <p:cNvPr id="21" name="Group 20" descr=" 21">
            <a:extLst>
              <a:ext uri="{FF2B5EF4-FFF2-40B4-BE49-F238E27FC236}">
                <a16:creationId xmlns:a16="http://schemas.microsoft.com/office/drawing/2014/main" id="{B2D4D107-C59E-034A-A6F6-390F1FA791A3}"/>
              </a:ext>
            </a:extLst>
          </p:cNvPr>
          <p:cNvGrpSpPr/>
          <p:nvPr/>
        </p:nvGrpSpPr>
        <p:grpSpPr>
          <a:xfrm>
            <a:off x="365760" y="4002024"/>
            <a:ext cx="4314463" cy="2635222"/>
            <a:chOff x="4343400" y="1075944"/>
            <a:chExt cx="4314463" cy="263522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DD8A2EC-5A87-E742-BFEC-9653475F5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400" y="1310866"/>
              <a:ext cx="4314463" cy="24003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0C2AD0-C909-174F-B238-DA44FEDE4EE5}"/>
                </a:ext>
              </a:extLst>
            </p:cNvPr>
            <p:cNvSpPr txBox="1"/>
            <p:nvPr/>
          </p:nvSpPr>
          <p:spPr>
            <a:xfrm>
              <a:off x="5334000" y="1075944"/>
              <a:ext cx="2811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Full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Transition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Table</a:t>
              </a:r>
            </a:p>
          </p:txBody>
        </p:sp>
      </p:grpSp>
      <p:grpSp>
        <p:nvGrpSpPr>
          <p:cNvPr id="8" name="Group 7" descr=" 8">
            <a:extLst>
              <a:ext uri="{FF2B5EF4-FFF2-40B4-BE49-F238E27FC236}">
                <a16:creationId xmlns:a16="http://schemas.microsoft.com/office/drawing/2014/main" id="{F37E4A58-1BF7-344C-86EA-9EACC1902343}"/>
              </a:ext>
            </a:extLst>
          </p:cNvPr>
          <p:cNvGrpSpPr/>
          <p:nvPr/>
        </p:nvGrpSpPr>
        <p:grpSpPr>
          <a:xfrm>
            <a:off x="4948273" y="4036040"/>
            <a:ext cx="4245201" cy="2055388"/>
            <a:chOff x="4948273" y="4036040"/>
            <a:chExt cx="4245201" cy="20553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C6745E-0608-E344-B3CE-44DFDBABA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8273" y="4337304"/>
              <a:ext cx="4031408" cy="1754124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7A4898-935A-654E-8E50-F57175D35713}"/>
                </a:ext>
              </a:extLst>
            </p:cNvPr>
            <p:cNvSpPr txBox="1"/>
            <p:nvPr/>
          </p:nvSpPr>
          <p:spPr>
            <a:xfrm>
              <a:off x="6382003" y="4036040"/>
              <a:ext cx="28114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Output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Table</a:t>
              </a:r>
            </a:p>
          </p:txBody>
        </p:sp>
      </p:grpSp>
      <p:sp>
        <p:nvSpPr>
          <p:cNvPr id="9" name="Rectangle 8" descr=" 9">
            <a:extLst>
              <a:ext uri="{FF2B5EF4-FFF2-40B4-BE49-F238E27FC236}">
                <a16:creationId xmlns:a16="http://schemas.microsoft.com/office/drawing/2014/main" id="{F965BAF5-20D0-0848-A271-A6228EE83DE0}"/>
              </a:ext>
            </a:extLst>
          </p:cNvPr>
          <p:cNvSpPr/>
          <p:nvPr/>
        </p:nvSpPr>
        <p:spPr>
          <a:xfrm>
            <a:off x="265176" y="4014216"/>
            <a:ext cx="4507992" cy="2679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 descr=" 28">
            <a:extLst>
              <a:ext uri="{FF2B5EF4-FFF2-40B4-BE49-F238E27FC236}">
                <a16:creationId xmlns:a16="http://schemas.microsoft.com/office/drawing/2014/main" id="{AE94881B-4CC5-4C4E-8414-A3FB9748B7F8}"/>
              </a:ext>
            </a:extLst>
          </p:cNvPr>
          <p:cNvSpPr/>
          <p:nvPr/>
        </p:nvSpPr>
        <p:spPr>
          <a:xfrm>
            <a:off x="4916697" y="3996416"/>
            <a:ext cx="4062984" cy="2679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 descr=" 17">
            <a:extLst>
              <a:ext uri="{FF2B5EF4-FFF2-40B4-BE49-F238E27FC236}">
                <a16:creationId xmlns:a16="http://schemas.microsoft.com/office/drawing/2014/main" id="{11A804F8-BAB5-784F-AAFA-470DA8597F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895"/>
          <a:stretch/>
        </p:blipFill>
        <p:spPr>
          <a:xfrm>
            <a:off x="939546" y="1361676"/>
            <a:ext cx="2794000" cy="741172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 18">
            <a:extLst>
              <a:ext uri="{FF2B5EF4-FFF2-40B4-BE49-F238E27FC236}">
                <a16:creationId xmlns:a16="http://schemas.microsoft.com/office/drawing/2014/main" id="{65059CBF-CB69-6248-ABB3-B65C9658C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546" y="2417064"/>
            <a:ext cx="237490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 3">
            <a:extLst>
              <a:ext uri="{FF2B5EF4-FFF2-40B4-BE49-F238E27FC236}">
                <a16:creationId xmlns:a16="http://schemas.microsoft.com/office/drawing/2014/main" id="{54D3E487-A453-3E41-A72A-696CDF3E7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1715008"/>
            <a:ext cx="13081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906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18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Consists of: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State register(s)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Stores current state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Loads next state at clock edge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Combinational logic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Computes the next state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Computes the outputs</a:t>
            </a:r>
          </a:p>
        </p:txBody>
      </p:sp>
      <p:graphicFrame>
        <p:nvGraphicFramePr>
          <p:cNvPr id="989198" name="Object 1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071144" y="1524000"/>
          <a:ext cx="2542504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84640" imgH="779760" progId="Visio.Drawing.6">
                  <p:embed/>
                </p:oleObj>
              </mc:Choice>
              <mc:Fallback>
                <p:oleObj name="VISIO" r:id="rId8" imgW="1484640" imgH="779760" progId="Visio.Drawing.6">
                  <p:embed/>
                  <p:pic>
                    <p:nvPicPr>
                      <p:cNvPr id="9891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144" y="1524000"/>
                        <a:ext cx="2542504" cy="1335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03" name="Object 19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524000" y="5105400"/>
          <a:ext cx="2590800" cy="147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286640" imgH="730080" progId="Visio.Drawing.6">
                  <p:embed/>
                </p:oleObj>
              </mc:Choice>
              <mc:Fallback>
                <p:oleObj name="VISIO" r:id="rId10" imgW="1286640" imgH="730080" progId="Visio.Drawing.6">
                  <p:embed/>
                  <p:pic>
                    <p:nvPicPr>
                      <p:cNvPr id="98920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2590800" cy="147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9204" name="Object 20"/>
          <p:cNvGraphicFramePr>
            <a:graphicFrameLocks noGrp="1" noChangeAspect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5125212" y="5017087"/>
          <a:ext cx="2895600" cy="1553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360440" imgH="730080" progId="Visio.Drawing.6">
                  <p:embed/>
                </p:oleObj>
              </mc:Choice>
              <mc:Fallback>
                <p:oleObj name="VISIO" r:id="rId12" imgW="1360440" imgH="730080" progId="Visio.Drawing.6">
                  <p:embed/>
                  <p:pic>
                    <p:nvPicPr>
                      <p:cNvPr id="9892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5212" y="5017087"/>
                        <a:ext cx="2895600" cy="1553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9186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Finite State Machine (FSM)</a:t>
            </a:r>
          </a:p>
        </p:txBody>
      </p:sp>
    </p:spTree>
    <p:extLst>
      <p:ext uri="{BB962C8B-B14F-4D97-AF65-F5344CB8AC3E}">
        <p14:creationId xmlns:p14="http://schemas.microsoft.com/office/powerpoint/2010/main" val="583145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418F2-AE0A-92E3-A2F9-1A20A9C42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602867-4F1D-6192-5628-08015460A2E5}"/>
              </a:ext>
            </a:extLst>
          </p:cNvPr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 Week’s 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7DDB7-AD2B-FAE7-CF9A-6BFFFF6A8B7A}"/>
              </a:ext>
            </a:extLst>
          </p:cNvPr>
          <p:cNvSpPr txBox="1"/>
          <p:nvPr/>
        </p:nvSpPr>
        <p:spPr>
          <a:xfrm>
            <a:off x="152400" y="121920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Given the diagram shown below, identify equations for each output (LA1, LA0, LB1, LB0) as well as the intermediate values S1’ and S0’. Implement your findings in </a:t>
            </a:r>
            <a:r>
              <a:rPr lang="en-US" sz="2400" dirty="0" err="1"/>
              <a:t>Hardcaml</a:t>
            </a:r>
            <a:r>
              <a:rPr lang="en-US" sz="2400" dirty="0"/>
              <a:t>! 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7B97CC78-DC96-4EE4-F59E-A82B58C646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-58449" y="2274657"/>
          <a:ext cx="9167813" cy="429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498840" imgH="1628640" progId="Visio.Drawing.6">
                  <p:embed/>
                </p:oleObj>
              </mc:Choice>
              <mc:Fallback>
                <p:oleObj name="VISIO" r:id="rId5" imgW="3498840" imgH="1628640" progId="Visio.Drawing.6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7B97CC78-DC96-4EE4-F59E-A82B58C64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8449" y="2274657"/>
                        <a:ext cx="9167813" cy="4297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03864824-7589-1710-9755-5AE8218F49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-58449" y="2274657"/>
          <a:ext cx="6448294" cy="429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461680" imgH="1628640" progId="Visio.Drawing.6">
                  <p:embed/>
                </p:oleObj>
              </mc:Choice>
              <mc:Fallback>
                <p:oleObj name="VISIO" r:id="rId7" imgW="2461680" imgH="1628640" progId="Visio.Drawing.6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03864824-7589-1710-9755-5AE8218F4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58449" y="2274657"/>
                        <a:ext cx="6448294" cy="4297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775E075F-6566-7F29-1162-0A699BD9808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1239" t="11315" r="10089"/>
          <a:stretch>
            <a:fillRect/>
          </a:stretch>
        </p:blipFill>
        <p:spPr>
          <a:xfrm>
            <a:off x="4114800" y="2419529"/>
            <a:ext cx="1752600" cy="28382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7A53D62-3B88-1F83-1F5F-A4C4294BEDE9}"/>
                  </a:ext>
                </a:extLst>
              </p14:cNvPr>
              <p14:cNvContentPartPr/>
              <p14:nvPr/>
            </p14:nvContentPartPr>
            <p14:xfrm>
              <a:off x="1980818" y="6178745"/>
              <a:ext cx="1496880" cy="1530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7A53D62-3B88-1F83-1F5F-A4C4294BED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7818" y="6115745"/>
                <a:ext cx="16225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4CF6CC-BBD3-83B2-642D-B47D7551899F}"/>
                  </a:ext>
                </a:extLst>
              </p14:cNvPr>
              <p14:cNvContentPartPr/>
              <p14:nvPr/>
            </p14:nvContentPartPr>
            <p14:xfrm>
              <a:off x="2728538" y="6165065"/>
              <a:ext cx="665640" cy="14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4CF6CC-BBD3-83B2-642D-B47D755189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5898" y="6102065"/>
                <a:ext cx="7912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3D07A0A-33C1-10AB-A884-AE4408A4EA63}"/>
                  </a:ext>
                </a:extLst>
              </p14:cNvPr>
              <p14:cNvContentPartPr/>
              <p14:nvPr/>
            </p14:nvContentPartPr>
            <p14:xfrm>
              <a:off x="165698" y="6192425"/>
              <a:ext cx="513000" cy="14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D07A0A-33C1-10AB-A884-AE4408A4EA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698" y="6129425"/>
                <a:ext cx="6386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600CD95-C41A-2665-79A9-BBFF6AD22B15}"/>
                  </a:ext>
                </a:extLst>
              </p14:cNvPr>
              <p14:cNvContentPartPr/>
              <p14:nvPr/>
            </p14:nvContentPartPr>
            <p14:xfrm>
              <a:off x="179378" y="6242825"/>
              <a:ext cx="402480" cy="33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00CD95-C41A-2665-79A9-BBFF6AD22B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378" y="6179825"/>
                <a:ext cx="528120" cy="15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B46726A1-C0F5-FAD1-DFE8-1A8259E63F6D}"/>
              </a:ext>
            </a:extLst>
          </p:cNvPr>
          <p:cNvGrpSpPr/>
          <p:nvPr/>
        </p:nvGrpSpPr>
        <p:grpSpPr>
          <a:xfrm>
            <a:off x="4696298" y="6206105"/>
            <a:ext cx="1203480" cy="126720"/>
            <a:chOff x="4696298" y="6206105"/>
            <a:chExt cx="120348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837EFF-FBDD-1A51-8C5B-3B9BC81C6241}"/>
                    </a:ext>
                  </a:extLst>
                </p14:cNvPr>
                <p14:cNvContentPartPr/>
                <p14:nvPr/>
              </p14:nvContentPartPr>
              <p14:xfrm>
                <a:off x="4696298" y="6206105"/>
                <a:ext cx="1203480" cy="14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837EFF-FBDD-1A51-8C5B-3B9BC81C62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33298" y="6143105"/>
                  <a:ext cx="1329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C8C62A-2E75-F2A1-8F94-3E49F2540ABD}"/>
                    </a:ext>
                  </a:extLst>
                </p14:cNvPr>
                <p14:cNvContentPartPr/>
                <p14:nvPr/>
              </p14:nvContentPartPr>
              <p14:xfrm>
                <a:off x="5305778" y="6275585"/>
                <a:ext cx="238320" cy="5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C8C62A-2E75-F2A1-8F94-3E49F2540A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2778" y="6212945"/>
                  <a:ext cx="3639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A7BE71-1A46-FF6F-82EE-60CEDB270725}"/>
              </a:ext>
            </a:extLst>
          </p:cNvPr>
          <p:cNvGrpSpPr/>
          <p:nvPr/>
        </p:nvGrpSpPr>
        <p:grpSpPr>
          <a:xfrm>
            <a:off x="6899138" y="6094505"/>
            <a:ext cx="2023560" cy="237600"/>
            <a:chOff x="6899138" y="6094505"/>
            <a:chExt cx="202356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BA8629-4415-C3C1-582A-7361859E64AD}"/>
                    </a:ext>
                  </a:extLst>
                </p14:cNvPr>
                <p14:cNvContentPartPr/>
                <p14:nvPr/>
              </p14:nvContentPartPr>
              <p14:xfrm>
                <a:off x="6899138" y="6206105"/>
                <a:ext cx="2023560" cy="43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BA8629-4415-C3C1-582A-7361859E64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36498" y="6143105"/>
                  <a:ext cx="2149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270062-F3E8-9F17-66DB-0147AE184FC0}"/>
                    </a:ext>
                  </a:extLst>
                </p14:cNvPr>
                <p14:cNvContentPartPr/>
                <p14:nvPr/>
              </p14:nvContentPartPr>
              <p14:xfrm>
                <a:off x="7480898" y="6260825"/>
                <a:ext cx="826560" cy="15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270062-F3E8-9F17-66DB-0147AE184FC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8258" y="6198185"/>
                  <a:ext cx="952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DAB461-219A-0339-24C0-43AED7B72E27}"/>
                    </a:ext>
                  </a:extLst>
                </p14:cNvPr>
                <p14:cNvContentPartPr/>
                <p14:nvPr/>
              </p14:nvContentPartPr>
              <p14:xfrm>
                <a:off x="7107218" y="6302585"/>
                <a:ext cx="665640" cy="29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DAB461-219A-0339-24C0-43AED7B72E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44218" y="6239945"/>
                  <a:ext cx="79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A6F61F-3573-0E66-CEF8-0ED2FF5FDFC5}"/>
                    </a:ext>
                  </a:extLst>
                </p14:cNvPr>
                <p14:cNvContentPartPr/>
                <p14:nvPr/>
              </p14:nvContentPartPr>
              <p14:xfrm>
                <a:off x="7536338" y="6094505"/>
                <a:ext cx="1289880" cy="29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A6F61F-3573-0E66-CEF8-0ED2FF5FDF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73698" y="6031865"/>
                  <a:ext cx="141552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CDF64B4-1DAE-5A68-0C2A-BFE54EBE7CC4}"/>
                  </a:ext>
                </a:extLst>
              </p14:cNvPr>
              <p14:cNvContentPartPr/>
              <p14:nvPr/>
            </p14:nvContentPartPr>
            <p14:xfrm>
              <a:off x="4086818" y="3215225"/>
              <a:ext cx="81360" cy="12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CDF64B4-1DAE-5A68-0C2A-BFE54EBE7CC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80698" y="3209105"/>
                <a:ext cx="936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8FB5E07-0ABF-941B-D020-04E2055CEFFA}"/>
                  </a:ext>
                </a:extLst>
              </p14:cNvPr>
              <p14:cNvContentPartPr/>
              <p14:nvPr/>
            </p14:nvContentPartPr>
            <p14:xfrm>
              <a:off x="4086818" y="4419425"/>
              <a:ext cx="149400" cy="29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8FB5E07-0ABF-941B-D020-04E2055CEF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80698" y="4413305"/>
                <a:ext cx="1616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33FAEA-6DE9-6935-64A8-ED9ECD374832}"/>
                  </a:ext>
                </a:extLst>
              </p14:cNvPr>
              <p14:cNvContentPartPr/>
              <p14:nvPr/>
            </p14:nvContentPartPr>
            <p14:xfrm>
              <a:off x="5846138" y="3214145"/>
              <a:ext cx="6588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33FAEA-6DE9-6935-64A8-ED9ECD37483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40018" y="3208025"/>
                <a:ext cx="781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62A8A1B-6393-C5CD-7CC3-3B0306B2CBDC}"/>
                  </a:ext>
                </a:extLst>
              </p14:cNvPr>
              <p14:cNvContentPartPr/>
              <p14:nvPr/>
            </p14:nvContentPartPr>
            <p14:xfrm>
              <a:off x="5832458" y="4432745"/>
              <a:ext cx="51480" cy="14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62A8A1B-6393-C5CD-7CC3-3B0306B2CBD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6338" y="4426625"/>
                <a:ext cx="63720" cy="27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ADD047B-1B18-C168-8E04-2CCA784C8045}"/>
              </a:ext>
            </a:extLst>
          </p:cNvPr>
          <p:cNvSpPr txBox="1"/>
          <p:nvPr/>
        </p:nvSpPr>
        <p:spPr>
          <a:xfrm>
            <a:off x="278632" y="6217648"/>
            <a:ext cx="851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just the implementation of the FSM logic from the last slide!</a:t>
            </a:r>
          </a:p>
        </p:txBody>
      </p:sp>
    </p:spTree>
    <p:extLst>
      <p:ext uri="{BB962C8B-B14F-4D97-AF65-F5344CB8AC3E}">
        <p14:creationId xmlns:p14="http://schemas.microsoft.com/office/powerpoint/2010/main" val="32709333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CE9A6-F013-C8E4-48FA-2CF188C9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35472E-8CC9-43C2-98D9-9B820D689378}"/>
              </a:ext>
            </a:extLst>
          </p:cNvPr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Before Moving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94F75-7655-5976-E761-215F32BD40E6}"/>
              </a:ext>
            </a:extLst>
          </p:cNvPr>
          <p:cNvSpPr txBox="1"/>
          <p:nvPr/>
        </p:nvSpPr>
        <p:spPr>
          <a:xfrm>
            <a:off x="152400" y="1219200"/>
            <a:ext cx="876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In order to properly use the display feature of our boards, we need to incorporate a small fix of </a:t>
            </a:r>
            <a:r>
              <a:rPr lang="en-US" sz="2400" dirty="0" err="1"/>
              <a:t>Hardcaml</a:t>
            </a:r>
            <a:endParaRPr lang="en-US" sz="2400" dirty="0"/>
          </a:p>
          <a:p>
            <a:pPr lvl="1"/>
            <a:endParaRPr lang="en-US" sz="2400" dirty="0">
              <a:cs typeface="Arial" panose="020B0604020202020204" pitchFamily="34" charset="0"/>
            </a:endParaRPr>
          </a:p>
          <a:p>
            <a:pPr lvl="1"/>
            <a:r>
              <a:rPr lang="en-US" sz="2400" dirty="0">
                <a:cs typeface="Arial" panose="020B0604020202020204" pitchFamily="34" charset="0"/>
              </a:rPr>
              <a:t>After opening your terminal and starting up your ubuntu instance (or whatever your usual process is to start working), run the following:</a:t>
            </a:r>
          </a:p>
          <a:p>
            <a:pPr lvl="1"/>
            <a:endParaRPr lang="en-US" sz="2400" dirty="0"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cs typeface="Arial" panose="020B0604020202020204" pitchFamily="34" charset="0"/>
              </a:rPr>
              <a:t>opam</a:t>
            </a:r>
            <a:r>
              <a:rPr lang="en-US" sz="2400" dirty="0">
                <a:cs typeface="Arial" panose="020B0604020202020204" pitchFamily="34" charset="0"/>
              </a:rPr>
              <a:t> update --all</a:t>
            </a:r>
          </a:p>
          <a:p>
            <a:pPr lvl="1"/>
            <a:endParaRPr lang="en-US" sz="2400" dirty="0"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cs typeface="Arial" panose="020B0604020202020204" pitchFamily="34" charset="0"/>
              </a:rPr>
              <a:t>opam</a:t>
            </a:r>
            <a:r>
              <a:rPr lang="en-US" sz="2400" dirty="0">
                <a:cs typeface="Arial" panose="020B0604020202020204" pitchFamily="34" charset="0"/>
              </a:rPr>
              <a:t> upgrade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48E8B1F-6C5E-8639-F4DB-E556AE740C4E}"/>
                  </a:ext>
                </a:extLst>
              </p14:cNvPr>
              <p14:cNvContentPartPr/>
              <p14:nvPr/>
            </p14:nvContentPartPr>
            <p14:xfrm>
              <a:off x="165698" y="6192425"/>
              <a:ext cx="513000" cy="14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3D07A0A-33C1-10AB-A884-AE4408A4EA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698" y="6129425"/>
                <a:ext cx="6386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69E69DC-4934-81BC-3C4E-FB5AA5365A3D}"/>
                  </a:ext>
                </a:extLst>
              </p14:cNvPr>
              <p14:cNvContentPartPr/>
              <p14:nvPr/>
            </p14:nvContentPartPr>
            <p14:xfrm>
              <a:off x="179378" y="6242825"/>
              <a:ext cx="402480" cy="33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600CD95-C41A-2665-79A9-BBFF6AD22B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6378" y="6179825"/>
                <a:ext cx="52812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3167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24CC8-4E0F-A2BB-C6C3-166213EEE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7C6F81-E644-8E62-A363-D4DBEBF034AB}"/>
              </a:ext>
            </a:extLst>
          </p:cNvPr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Week’s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CBE31-4D8C-112A-6F02-24F46CACF4F5}"/>
              </a:ext>
            </a:extLst>
          </p:cNvPr>
          <p:cNvSpPr txBox="1"/>
          <p:nvPr/>
        </p:nvSpPr>
        <p:spPr>
          <a:xfrm>
            <a:off x="0" y="914400"/>
            <a:ext cx="876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I would encourage one of a few routes (after doing any preliminary exploration of pre-created programs, documentation reading, etc.)</a:t>
            </a:r>
          </a:p>
          <a:p>
            <a:pPr lvl="1"/>
            <a:endParaRPr lang="en-US" sz="2400" dirty="0"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dirty="0">
                <a:cs typeface="Arial" panose="020B0604020202020204" pitchFamily="34" charset="0"/>
              </a:rPr>
              <a:t>Base the direction of the counter on whenever a specific binary sequence is recognized (see document on the repository for more details)</a:t>
            </a:r>
          </a:p>
          <a:p>
            <a:pPr marL="914400" lvl="1" indent="-457200">
              <a:buAutoNum type="arabicPeriod"/>
            </a:pPr>
            <a:r>
              <a:rPr lang="en-US" sz="2400" dirty="0">
                <a:cs typeface="Arial" panose="020B0604020202020204" pitchFamily="34" charset="0"/>
              </a:rPr>
              <a:t>Look up a common application area for finite state machines (such as a washing machine, vending machine, etc.). Implement a modified version of that control scheme in </a:t>
            </a:r>
            <a:r>
              <a:rPr lang="en-US" sz="2400" dirty="0" err="1">
                <a:cs typeface="Arial" panose="020B0604020202020204" pitchFamily="34" charset="0"/>
              </a:rPr>
              <a:t>Hardcaml</a:t>
            </a:r>
            <a:endParaRPr lang="en-US" sz="2400" dirty="0">
              <a:cs typeface="Arial" panose="020B060402020202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400" dirty="0">
                <a:cs typeface="Arial" panose="020B0604020202020204" pitchFamily="34" charset="0"/>
              </a:rPr>
              <a:t>Start brainstorming a final project to primarily work on over the next few weeks. If you would like to experiment with any board attachments, please let me know ASAP!</a:t>
            </a:r>
          </a:p>
          <a:p>
            <a:pPr lvl="1"/>
            <a:r>
              <a:rPr lang="en-US" sz="2400" dirty="0">
                <a:cs typeface="Arial" panose="020B0604020202020204" pitchFamily="34" charset="0"/>
                <a:hlinkClick r:id="rId3"/>
              </a:rPr>
              <a:t>https://digilent.com/shop/products/fpga-boards/expansion-modules/pmods/</a:t>
            </a:r>
            <a:r>
              <a:rPr lang="en-US" sz="2400" dirty="0"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715481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D942-1628-F019-E94E-612A8A8D2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4F4806-1783-765A-4D64-83ABF9CA7369}"/>
              </a:ext>
            </a:extLst>
          </p:cNvPr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helpful course pages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B2FB3-DDF5-96E7-15CF-DF3147D89DA9}"/>
              </a:ext>
            </a:extLst>
          </p:cNvPr>
          <p:cNvSpPr txBox="1"/>
          <p:nvPr/>
        </p:nvSpPr>
        <p:spPr>
          <a:xfrm>
            <a:off x="152400" y="1219200"/>
            <a:ext cx="8763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https://hardcaml-mini-course-at-stevens.github.io/hardcaml-docs/designing-circuits/sequential_logic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https://hardcaml-mini-course-at-stevens.github.io/hardcaml-docs/more-on-circuit-design/state_machine_always_api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3107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2262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143000" y="2819400"/>
          <a:ext cx="640038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13600" imgH="1617480" progId="Visio.Drawing.6">
                  <p:embed/>
                </p:oleObj>
              </mc:Choice>
              <mc:Fallback>
                <p:oleObj name="VISIO" r:id="rId6" imgW="2613600" imgH="1617480" progId="Visio.Drawing.6">
                  <p:embed/>
                  <p:pic>
                    <p:nvPicPr>
                      <p:cNvPr id="99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6400385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22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922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State register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stores the current state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Next state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determined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current stat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e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inputs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Two types of finite state machines differ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output logic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Moore FSM: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outputs depend only on current state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Mealy FSM: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outputs depend on current state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Finite State Machines (FSMs)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FEE6A-0C05-B246-95B3-AA79B3C442B4}"/>
              </a:ext>
            </a:extLst>
          </p:cNvPr>
          <p:cNvSpPr/>
          <p:nvPr/>
        </p:nvSpPr>
        <p:spPr>
          <a:xfrm>
            <a:off x="685800" y="2990088"/>
            <a:ext cx="7772400" cy="181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8C86E-6219-2042-B800-AF25599F95F5}"/>
              </a:ext>
            </a:extLst>
          </p:cNvPr>
          <p:cNvSpPr/>
          <p:nvPr/>
        </p:nvSpPr>
        <p:spPr>
          <a:xfrm>
            <a:off x="685800" y="4910328"/>
            <a:ext cx="7772400" cy="1911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BC5473-360F-4254-B803-0E9A6BA61280}"/>
              </a:ext>
            </a:extLst>
          </p:cNvPr>
          <p:cNvSpPr/>
          <p:nvPr/>
        </p:nvSpPr>
        <p:spPr>
          <a:xfrm>
            <a:off x="76200" y="2990088"/>
            <a:ext cx="8686800" cy="1819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30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descr=" 2">
            <a:extLst>
              <a:ext uri="{FF2B5EF4-FFF2-40B4-BE49-F238E27FC236}">
                <a16:creationId xmlns:a16="http://schemas.microsoft.com/office/drawing/2014/main" id="{A2086E15-20CA-B64B-B63B-059897DC29A9}"/>
              </a:ext>
            </a:extLst>
          </p:cNvPr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Moore Machines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91D5B-8A9D-C842-834F-E1F9CD18BE1F}"/>
              </a:ext>
            </a:extLst>
          </p:cNvPr>
          <p:cNvSpPr/>
          <p:nvPr/>
        </p:nvSpPr>
        <p:spPr>
          <a:xfrm>
            <a:off x="304800" y="11430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Design example: </a:t>
            </a:r>
            <a:r>
              <a:rPr lang="en-US" sz="2800" b="1" u="sng" dirty="0"/>
              <a:t>edge detector</a:t>
            </a:r>
            <a:r>
              <a:rPr lang="en-US" sz="2800" dirty="0"/>
              <a:t>: output a one every time the input </a:t>
            </a:r>
            <a:r>
              <a:rPr lang="en-US" sz="2800" b="1" dirty="0"/>
              <a:t>flips</a:t>
            </a:r>
            <a:r>
              <a:rPr lang="en-US" sz="2800" dirty="0"/>
              <a:t> and a zero otherwise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A25C01-C841-3B42-AD55-D48ABF59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2514600"/>
            <a:ext cx="3708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2262" name="Object 6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1143000" y="2819400"/>
          <a:ext cx="6400385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13600" imgH="1617480" progId="Visio.Drawing.6">
                  <p:embed/>
                </p:oleObj>
              </mc:Choice>
              <mc:Fallback>
                <p:oleObj name="VISIO" r:id="rId6" imgW="2613600" imgH="1617480" progId="Visio.Drawing.6">
                  <p:embed/>
                  <p:pic>
                    <p:nvPicPr>
                      <p:cNvPr id="99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19400"/>
                        <a:ext cx="6400385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22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9226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cs typeface="Arial" charset="0"/>
              </a:rPr>
              <a:t>State register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stores the current state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Next state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determined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current stat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e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inputs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Two types of finite state machines differ 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output logic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Moore FSM: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outputs depend only on current state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Mealy FSM: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outputs depend on current state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 inputs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Finite State Machines (FSMs)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FEE6A-0C05-B246-95B3-AA79B3C442B4}"/>
              </a:ext>
            </a:extLst>
          </p:cNvPr>
          <p:cNvSpPr/>
          <p:nvPr/>
        </p:nvSpPr>
        <p:spPr>
          <a:xfrm>
            <a:off x="685800" y="2990088"/>
            <a:ext cx="7772400" cy="1819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8C86E-6219-2042-B800-AF25599F95F5}"/>
              </a:ext>
            </a:extLst>
          </p:cNvPr>
          <p:cNvSpPr/>
          <p:nvPr/>
        </p:nvSpPr>
        <p:spPr>
          <a:xfrm>
            <a:off x="685800" y="4910328"/>
            <a:ext cx="7772400" cy="1911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0492DC-1746-472E-8E49-7FBB0CAB29D5}"/>
              </a:ext>
            </a:extLst>
          </p:cNvPr>
          <p:cNvSpPr/>
          <p:nvPr/>
        </p:nvSpPr>
        <p:spPr>
          <a:xfrm>
            <a:off x="152400" y="4809744"/>
            <a:ext cx="8610600" cy="2142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95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descr=" 2">
            <a:extLst>
              <a:ext uri="{FF2B5EF4-FFF2-40B4-BE49-F238E27FC236}">
                <a16:creationId xmlns:a16="http://schemas.microsoft.com/office/drawing/2014/main" id="{A2086E15-20CA-B64B-B63B-059897DC29A9}"/>
              </a:ext>
            </a:extLst>
          </p:cNvPr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Mealy Machines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91D5B-8A9D-C842-834F-E1F9CD18BE1F}"/>
              </a:ext>
            </a:extLst>
          </p:cNvPr>
          <p:cNvSpPr/>
          <p:nvPr/>
        </p:nvSpPr>
        <p:spPr>
          <a:xfrm>
            <a:off x="304800" y="1143000"/>
            <a:ext cx="8229600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Mealy machines </a:t>
            </a:r>
            <a:r>
              <a:rPr lang="en-US" sz="2500" b="1" dirty="0"/>
              <a:t>react faster </a:t>
            </a:r>
            <a:r>
              <a:rPr lang="en-US" sz="2500" dirty="0"/>
              <a:t>to inputs: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u="sng" dirty="0"/>
              <a:t>React in same cycle</a:t>
            </a:r>
            <a:r>
              <a:rPr lang="en-US" sz="2500" dirty="0"/>
              <a:t>—don't need to wait for clock.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Mealy machines tend to have </a:t>
            </a:r>
            <a:r>
              <a:rPr lang="en-US" sz="2500" b="1" dirty="0"/>
              <a:t>fewer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Moore machines are safer to use: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b="1" dirty="0"/>
              <a:t>Outputs change at clock edge </a:t>
            </a:r>
            <a:r>
              <a:rPr lang="en-US" sz="2500" dirty="0"/>
              <a:t>(</a:t>
            </a:r>
            <a:r>
              <a:rPr lang="en-US" sz="2500" b="1" u="sng" dirty="0"/>
              <a:t>always one cycle later</a:t>
            </a:r>
            <a:r>
              <a:rPr lang="en-US" sz="2500" dirty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In Mealy machines, </a:t>
            </a:r>
            <a:r>
              <a:rPr lang="en-US" sz="2500" b="1" u="sng" dirty="0"/>
              <a:t>input change can cause output change as soon as logic is done</a:t>
            </a:r>
            <a:r>
              <a:rPr lang="en-US" sz="2500" dirty="0"/>
              <a:t>—a big problem when two machines are interconnected – asynchronous feedback may occur if one isn't careful.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Mealy machines can have </a:t>
            </a:r>
            <a:r>
              <a:rPr lang="en-US" sz="2500" b="1" dirty="0"/>
              <a:t>simpler designs</a:t>
            </a:r>
            <a:r>
              <a:rPr lang="en-US" sz="2500" dirty="0"/>
              <a:t> (fewer states).</a:t>
            </a:r>
          </a:p>
        </p:txBody>
      </p:sp>
    </p:spTree>
    <p:extLst>
      <p:ext uri="{BB962C8B-B14F-4D97-AF65-F5344CB8AC3E}">
        <p14:creationId xmlns:p14="http://schemas.microsoft.com/office/powerpoint/2010/main" val="123202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descr=" 2">
            <a:extLst>
              <a:ext uri="{FF2B5EF4-FFF2-40B4-BE49-F238E27FC236}">
                <a16:creationId xmlns:a16="http://schemas.microsoft.com/office/drawing/2014/main" id="{A2086E15-20CA-B64B-B63B-059897DC29A9}"/>
              </a:ext>
            </a:extLst>
          </p:cNvPr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Mealy Machines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91D5B-8A9D-C842-834F-E1F9CD18BE1F}"/>
              </a:ext>
            </a:extLst>
          </p:cNvPr>
          <p:cNvSpPr/>
          <p:nvPr/>
        </p:nvSpPr>
        <p:spPr>
          <a:xfrm>
            <a:off x="304800" y="11430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Design example: </a:t>
            </a:r>
            <a:r>
              <a:rPr lang="en-US" sz="2800" b="1" u="sng" dirty="0"/>
              <a:t>edge detector</a:t>
            </a:r>
            <a:r>
              <a:rPr lang="en-US" sz="2800" dirty="0"/>
              <a:t>: output a one every time the input </a:t>
            </a:r>
            <a:r>
              <a:rPr lang="en-US" sz="2800" b="1" dirty="0"/>
              <a:t>flips</a:t>
            </a:r>
            <a:r>
              <a:rPr lang="en-US" sz="2800" dirty="0"/>
              <a:t> and a zero otherwise</a:t>
            </a:r>
          </a:p>
        </p:txBody>
      </p:sp>
      <p:pic>
        <p:nvPicPr>
          <p:cNvPr id="134146" name="Picture 2">
            <a:extLst>
              <a:ext uri="{FF2B5EF4-FFF2-40B4-BE49-F238E27FC236}">
                <a16:creationId xmlns:a16="http://schemas.microsoft.com/office/drawing/2014/main" id="{B29ECC2A-A1CE-0B4D-8100-649CA9CF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2667000" cy="37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6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 descr=" 2">
            <a:extLst>
              <a:ext uri="{FF2B5EF4-FFF2-40B4-BE49-F238E27FC236}">
                <a16:creationId xmlns:a16="http://schemas.microsoft.com/office/drawing/2014/main" id="{A2086E15-20CA-B64B-B63B-059897DC29A9}"/>
              </a:ext>
            </a:extLst>
          </p:cNvPr>
          <p:cNvSpPr txBox="1"/>
          <p:nvPr/>
        </p:nvSpPr>
        <p:spPr>
          <a:xfrm>
            <a:off x="457200" y="762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Mealy Machines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91D5B-8A9D-C842-834F-E1F9CD18BE1F}"/>
              </a:ext>
            </a:extLst>
          </p:cNvPr>
          <p:cNvSpPr/>
          <p:nvPr/>
        </p:nvSpPr>
        <p:spPr>
          <a:xfrm>
            <a:off x="304800" y="1143000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Design example: </a:t>
            </a:r>
            <a:r>
              <a:rPr lang="en-US" sz="2800" b="1" u="sng" dirty="0"/>
              <a:t>edge detector</a:t>
            </a:r>
            <a:r>
              <a:rPr lang="en-US" sz="2800" dirty="0"/>
              <a:t>: output a one every time the input </a:t>
            </a:r>
            <a:r>
              <a:rPr lang="en-US" sz="2800" b="1" dirty="0"/>
              <a:t>flips</a:t>
            </a:r>
            <a:r>
              <a:rPr lang="en-US" sz="2800" dirty="0"/>
              <a:t> and a zero otherwise</a:t>
            </a:r>
          </a:p>
        </p:txBody>
      </p:sp>
      <p:pic>
        <p:nvPicPr>
          <p:cNvPr id="134146" name="Picture 2">
            <a:extLst>
              <a:ext uri="{FF2B5EF4-FFF2-40B4-BE49-F238E27FC236}">
                <a16:creationId xmlns:a16="http://schemas.microsoft.com/office/drawing/2014/main" id="{B29ECC2A-A1CE-0B4D-8100-649CA9CF9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2667000" cy="37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A25C01-C841-3B42-AD55-D48ABF59E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696564"/>
            <a:ext cx="37084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75D3-0133-4388-A45C-C6083982D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612775"/>
          </a:xfrm>
        </p:spPr>
        <p:txBody>
          <a:bodyPr anchor="b">
            <a:noAutofit/>
          </a:bodyPr>
          <a:lstStyle/>
          <a:p>
            <a:r>
              <a:rPr lang="en-US" sz="4200" b="1" kern="1200" dirty="0">
                <a:latin typeface="Arial" panose="020B0604020202020204" pitchFamily="34" charset="0"/>
                <a:cs typeface="Arial" panose="020B0604020202020204" pitchFamily="34" charset="0"/>
              </a:rPr>
              <a:t>Mealy and Moore Comparison</a:t>
            </a:r>
            <a:endParaRPr lang="en-US" sz="42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FDFC4B-FF34-49FC-9563-6D7B82E7E6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066800"/>
            <a:ext cx="9144000" cy="5791200"/>
          </a:xfrm>
          <a:solidFill>
            <a:schemeClr val="bg1"/>
          </a:solidFill>
          <a:ln w="38100"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Mealy FSM – Sequence Detector 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dirty="0"/>
              <a:t>Recognize</a:t>
            </a:r>
            <a:r>
              <a:rPr lang="en-US" sz="2400" dirty="0"/>
              <a:t>:		</a:t>
            </a:r>
            <a:r>
              <a:rPr lang="en-US" b="1" dirty="0">
                <a:solidFill>
                  <a:srgbClr val="949594"/>
                </a:solidFill>
              </a:rPr>
              <a:t>1	1	0	1</a:t>
            </a:r>
          </a:p>
        </p:txBody>
      </p:sp>
    </p:spTree>
    <p:extLst>
      <p:ext uri="{BB962C8B-B14F-4D97-AF65-F5344CB8AC3E}">
        <p14:creationId xmlns:p14="http://schemas.microsoft.com/office/powerpoint/2010/main" val="2708200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18059</TotalTime>
  <Words>1079</Words>
  <Application>Microsoft Office PowerPoint</Application>
  <PresentationFormat>On-screen Show (4:3)</PresentationFormat>
  <Paragraphs>179</Paragraphs>
  <Slides>23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Mealy and Moore Comparison</vt:lpstr>
      <vt:lpstr>Mealy and Moore Comparison</vt:lpstr>
      <vt:lpstr>Mealy and Moore Comparison</vt:lpstr>
      <vt:lpstr>Mealy and Moore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EECE2123 Digital Systems  Dr. Taylor Johnson</dc:title>
  <dc:creator>Robert Tairas</dc:creator>
  <cp:lastModifiedBy>Bernard Yett</cp:lastModifiedBy>
  <cp:revision>597</cp:revision>
  <dcterms:created xsi:type="dcterms:W3CDTF">2011-12-30T22:23:55Z</dcterms:created>
  <dcterms:modified xsi:type="dcterms:W3CDTF">2025-08-05T17:20:21Z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2023-06-21T21:28:27Z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bbaab8ac-2473-4056-99dc-960e79a0c1e0</vt:lpwstr>
  </property>
  <property fmtid="{D5CDD505-2E9C-101B-9397-08002B2CF9AE}" pid="8" name="MSIP_Label_a73fd474-4f3c-44ed-88fb-5cc4bd2471bf_ContentBits">
    <vt:lpwstr>0</vt:lpwstr>
  </property>
</Properties>
</file>