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45" r:id="rId1"/>
    <p:sldMasterId id="2147484163" r:id="rId2"/>
  </p:sldMasterIdLst>
  <p:notesMasterIdLst>
    <p:notesMasterId r:id="rId24"/>
  </p:notesMasterIdLst>
  <p:sldIdLst>
    <p:sldId id="297" r:id="rId3"/>
    <p:sldId id="299" r:id="rId4"/>
    <p:sldId id="300" r:id="rId5"/>
    <p:sldId id="301" r:id="rId6"/>
    <p:sldId id="288" r:id="rId7"/>
    <p:sldId id="304" r:id="rId8"/>
    <p:sldId id="286" r:id="rId9"/>
    <p:sldId id="287" r:id="rId10"/>
    <p:sldId id="306" r:id="rId11"/>
    <p:sldId id="302" r:id="rId12"/>
    <p:sldId id="303" r:id="rId13"/>
    <p:sldId id="305" r:id="rId14"/>
    <p:sldId id="292" r:id="rId15"/>
    <p:sldId id="298" r:id="rId16"/>
    <p:sldId id="293" r:id="rId17"/>
    <p:sldId id="294" r:id="rId18"/>
    <p:sldId id="295" r:id="rId19"/>
    <p:sldId id="296" r:id="rId20"/>
    <p:sldId id="289" r:id="rId21"/>
    <p:sldId id="291" r:id="rId22"/>
    <p:sldId id="285" r:id="rId23"/>
  </p:sldIdLst>
  <p:sldSz cx="12179300" cy="6858000"/>
  <p:notesSz cx="121793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2" autoAdjust="0"/>
    <p:restoredTop sz="94660"/>
  </p:normalViewPr>
  <p:slideViewPr>
    <p:cSldViewPr>
      <p:cViewPr>
        <p:scale>
          <a:sx n="76" d="100"/>
          <a:sy n="76" d="100"/>
        </p:scale>
        <p:origin x="941"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843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9275" y="0"/>
            <a:ext cx="5276850" cy="344488"/>
          </a:xfrm>
          <a:prstGeom prst="rect">
            <a:avLst/>
          </a:prstGeom>
        </p:spPr>
        <p:txBody>
          <a:bodyPr vert="horz" lIns="91440" tIns="45720" rIns="91440" bIns="45720" rtlCol="0"/>
          <a:lstStyle>
            <a:lvl1pPr algn="r">
              <a:defRPr sz="1200"/>
            </a:lvl1pPr>
          </a:lstStyle>
          <a:p>
            <a:fld id="{690ACA6D-E56E-4777-966F-63963CA1FF2F}" type="datetimeFigureOut">
              <a:rPr lang="en-US" smtClean="0"/>
              <a:t>2/21/2023</a:t>
            </a:fld>
            <a:endParaRPr lang="en-US"/>
          </a:p>
        </p:txBody>
      </p:sp>
      <p:sp>
        <p:nvSpPr>
          <p:cNvPr id="4" name="Slide Image Placeholder 3"/>
          <p:cNvSpPr>
            <a:spLocks noGrp="1" noRot="1" noChangeAspect="1"/>
          </p:cNvSpPr>
          <p:nvPr>
            <p:ph type="sldImg" idx="2"/>
          </p:nvPr>
        </p:nvSpPr>
        <p:spPr>
          <a:xfrm>
            <a:off x="4033838" y="857250"/>
            <a:ext cx="41116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7613" y="3300413"/>
            <a:ext cx="9744075"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7843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9275" y="6513513"/>
            <a:ext cx="5276850" cy="344487"/>
          </a:xfrm>
          <a:prstGeom prst="rect">
            <a:avLst/>
          </a:prstGeom>
        </p:spPr>
        <p:txBody>
          <a:bodyPr vert="horz" lIns="91440" tIns="45720" rIns="91440" bIns="45720" rtlCol="0" anchor="b"/>
          <a:lstStyle>
            <a:lvl1pPr algn="r">
              <a:defRPr sz="1200"/>
            </a:lvl1pPr>
          </a:lstStyle>
          <a:p>
            <a:fld id="{F94051E9-4051-49DE-85C3-A087CF83CB66}" type="slidenum">
              <a:rPr lang="en-US" smtClean="0"/>
              <a:t>‹#›</a:t>
            </a:fld>
            <a:endParaRPr lang="en-US"/>
          </a:p>
        </p:txBody>
      </p:sp>
    </p:spTree>
    <p:extLst>
      <p:ext uri="{BB962C8B-B14F-4D97-AF65-F5344CB8AC3E}">
        <p14:creationId xmlns:p14="http://schemas.microsoft.com/office/powerpoint/2010/main" val="418164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051E9-4051-49DE-85C3-A087CF83CB66}" type="slidenum">
              <a:rPr lang="en-US" smtClean="0"/>
              <a:t>6</a:t>
            </a:fld>
            <a:endParaRPr lang="en-US"/>
          </a:p>
        </p:txBody>
      </p:sp>
    </p:spTree>
    <p:extLst>
      <p:ext uri="{BB962C8B-B14F-4D97-AF65-F5344CB8AC3E}">
        <p14:creationId xmlns:p14="http://schemas.microsoft.com/office/powerpoint/2010/main" val="3144562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793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3752" y="2099733"/>
            <a:ext cx="8816465" cy="2677648"/>
          </a:xfrm>
        </p:spPr>
        <p:txBody>
          <a:bodyPr anchor="b"/>
          <a:lstStyle>
            <a:lvl1pPr>
              <a:defRPr sz="5395"/>
            </a:lvl1pPr>
          </a:lstStyle>
          <a:p>
            <a:r>
              <a:rPr lang="en-US"/>
              <a:t>Click to edit Master title style</a:t>
            </a:r>
            <a:endParaRPr lang="en-US" dirty="0"/>
          </a:p>
        </p:txBody>
      </p:sp>
      <p:sp>
        <p:nvSpPr>
          <p:cNvPr id="3" name="Subtitle 2"/>
          <p:cNvSpPr>
            <a:spLocks noGrp="1"/>
          </p:cNvSpPr>
          <p:nvPr>
            <p:ph type="subTitle" idx="1"/>
          </p:nvPr>
        </p:nvSpPr>
        <p:spPr bwMode="gray">
          <a:xfrm>
            <a:off x="1153752" y="4777380"/>
            <a:ext cx="8816465" cy="861420"/>
          </a:xfrm>
        </p:spPr>
        <p:txBody>
          <a:bodyPr anchor="t"/>
          <a:lstStyle>
            <a:lvl1pPr marL="0" indent="0" algn="l">
              <a:buNone/>
              <a:defRPr cap="all">
                <a:solidFill>
                  <a:schemeClr val="accent1">
                    <a:lumMod val="60000"/>
                    <a:lumOff val="40000"/>
                  </a:schemeClr>
                </a:solidFill>
              </a:defRPr>
            </a:lvl1pPr>
            <a:lvl2pPr marL="456743" indent="0" algn="ctr">
              <a:buNone/>
              <a:defRPr>
                <a:solidFill>
                  <a:schemeClr val="tx1">
                    <a:tint val="75000"/>
                  </a:schemeClr>
                </a:solidFill>
              </a:defRPr>
            </a:lvl2pPr>
            <a:lvl3pPr marL="913486" indent="0" algn="ctr">
              <a:buNone/>
              <a:defRPr>
                <a:solidFill>
                  <a:schemeClr val="tx1">
                    <a:tint val="75000"/>
                  </a:schemeClr>
                </a:solidFill>
              </a:defRPr>
            </a:lvl3pPr>
            <a:lvl4pPr marL="1370228" indent="0" algn="ctr">
              <a:buNone/>
              <a:defRPr>
                <a:solidFill>
                  <a:schemeClr val="tx1">
                    <a:tint val="75000"/>
                  </a:schemeClr>
                </a:solidFill>
              </a:defRPr>
            </a:lvl4pPr>
            <a:lvl5pPr marL="1826971" indent="0" algn="ctr">
              <a:buNone/>
              <a:defRPr>
                <a:solidFill>
                  <a:schemeClr val="tx1">
                    <a:tint val="75000"/>
                  </a:schemeClr>
                </a:solidFill>
              </a:defRPr>
            </a:lvl5pPr>
            <a:lvl6pPr marL="2283714" indent="0" algn="ctr">
              <a:buNone/>
              <a:defRPr>
                <a:solidFill>
                  <a:schemeClr val="tx1">
                    <a:tint val="75000"/>
                  </a:schemeClr>
                </a:solidFill>
              </a:defRPr>
            </a:lvl6pPr>
            <a:lvl7pPr marL="2740457" indent="0" algn="ctr">
              <a:buNone/>
              <a:defRPr>
                <a:solidFill>
                  <a:schemeClr val="tx1">
                    <a:tint val="75000"/>
                  </a:schemeClr>
                </a:solidFill>
              </a:defRPr>
            </a:lvl7pPr>
            <a:lvl8pPr marL="3197200" indent="0" algn="ctr">
              <a:buNone/>
              <a:defRPr>
                <a:solidFill>
                  <a:schemeClr val="tx1">
                    <a:tint val="75000"/>
                  </a:schemeClr>
                </a:solidFill>
              </a:defRPr>
            </a:lvl8pPr>
            <a:lvl9pPr marL="365394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47886" y="1792383"/>
            <a:ext cx="990599" cy="304482"/>
          </a:xfrm>
        </p:spPr>
        <p:txBody>
          <a:bodyPr anchor="t"/>
          <a:lstStyle>
            <a:lvl1pPr algn="l">
              <a:defRPr b="0" i="0">
                <a:solidFill>
                  <a:schemeClr val="bg1">
                    <a:alpha val="60000"/>
                  </a:schemeClr>
                </a:solidFill>
              </a:defRPr>
            </a:lvl1p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bwMode="gray">
          <a:xfrm rot="5400000">
            <a:off x="8940641" y="3227992"/>
            <a:ext cx="3859795" cy="304483"/>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1757" y="295730"/>
            <a:ext cx="837326" cy="767687"/>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4072672"/>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793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751" y="4969927"/>
            <a:ext cx="8816466" cy="566738"/>
          </a:xfrm>
        </p:spPr>
        <p:txBody>
          <a:bodyPr anchor="b">
            <a:normAutofit/>
          </a:bodyPr>
          <a:lstStyle>
            <a:lvl1pPr algn="l">
              <a:defRPr sz="239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3751" y="685800"/>
            <a:ext cx="8816466"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4" name="Text Placeholder 3"/>
          <p:cNvSpPr>
            <a:spLocks noGrp="1"/>
          </p:cNvSpPr>
          <p:nvPr>
            <p:ph type="body" sz="half" idx="2"/>
          </p:nvPr>
        </p:nvSpPr>
        <p:spPr>
          <a:xfrm>
            <a:off x="1153751" y="5536665"/>
            <a:ext cx="8816465" cy="493712"/>
          </a:xfrm>
        </p:spPr>
        <p:txBody>
          <a:bodyPr>
            <a:normAutofit/>
          </a:bodyPr>
          <a:lstStyle>
            <a:lvl1pPr marL="0" indent="0">
              <a:buNone/>
              <a:defRPr sz="1199">
                <a:solidFill>
                  <a:schemeClr val="accent1">
                    <a:lumMod val="60000"/>
                    <a:lumOff val="40000"/>
                  </a:schemeClr>
                </a:solidFill>
              </a:defRPr>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8245488"/>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793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7601" y="1063417"/>
            <a:ext cx="8822616" cy="1372986"/>
          </a:xfrm>
        </p:spPr>
        <p:txBody>
          <a:bodyPr/>
          <a:lstStyle>
            <a:lvl1pPr>
              <a:defRPr sz="3996"/>
            </a:lvl1pPr>
          </a:lstStyle>
          <a:p>
            <a:r>
              <a:rPr lang="en-US"/>
              <a:t>Click to edit Master title style</a:t>
            </a:r>
            <a:endParaRPr lang="en-US" dirty="0"/>
          </a:p>
        </p:txBody>
      </p:sp>
      <p:sp>
        <p:nvSpPr>
          <p:cNvPr id="8" name="Text Placeholder 3"/>
          <p:cNvSpPr>
            <a:spLocks noGrp="1"/>
          </p:cNvSpPr>
          <p:nvPr>
            <p:ph type="body" sz="half" idx="2"/>
          </p:nvPr>
        </p:nvSpPr>
        <p:spPr>
          <a:xfrm>
            <a:off x="1153751" y="3543300"/>
            <a:ext cx="8816466" cy="2476500"/>
          </a:xfrm>
        </p:spPr>
        <p:txBody>
          <a:bodyPr anchor="ctr">
            <a:normAutofit/>
          </a:bodyPr>
          <a:lstStyle>
            <a:lvl1pPr marL="0" indent="0">
              <a:buNone/>
              <a:defRPr sz="17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2712946"/>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793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0648" y="607336"/>
            <a:ext cx="801077" cy="1569660"/>
          </a:xfrm>
          <a:prstGeom prst="rect">
            <a:avLst/>
          </a:prstGeom>
          <a:noFill/>
        </p:spPr>
        <p:txBody>
          <a:bodyPr wrap="square" rtlCol="0">
            <a:spAutoFit/>
          </a:bodyPr>
          <a:lstStyle/>
          <a:p>
            <a:pPr algn="r"/>
            <a:r>
              <a:rPr lang="en-US" sz="9590" b="0" i="0" dirty="0">
                <a:solidFill>
                  <a:schemeClr val="accent1">
                    <a:lumMod val="60000"/>
                    <a:lumOff val="40000"/>
                  </a:schemeClr>
                </a:solidFill>
                <a:latin typeface="Arial"/>
                <a:cs typeface="Arial"/>
              </a:rPr>
              <a:t>“</a:t>
            </a:r>
          </a:p>
        </p:txBody>
      </p:sp>
      <p:sp>
        <p:nvSpPr>
          <p:cNvPr id="13" name="TextBox 12"/>
          <p:cNvSpPr txBox="1"/>
          <p:nvPr/>
        </p:nvSpPr>
        <p:spPr bwMode="gray">
          <a:xfrm>
            <a:off x="9874162" y="2613787"/>
            <a:ext cx="652083" cy="1569660"/>
          </a:xfrm>
          <a:prstGeom prst="rect">
            <a:avLst/>
          </a:prstGeom>
          <a:noFill/>
        </p:spPr>
        <p:txBody>
          <a:bodyPr wrap="square" rtlCol="0">
            <a:spAutoFit/>
          </a:bodyPr>
          <a:lstStyle/>
          <a:p>
            <a:pPr algn="r"/>
            <a:r>
              <a:rPr lang="en-US" sz="959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0230" y="982134"/>
            <a:ext cx="8445100" cy="2696632"/>
          </a:xfrm>
        </p:spPr>
        <p:txBody>
          <a:bodyPr/>
          <a:lstStyle>
            <a:lvl1pPr>
              <a:defRPr sz="3996"/>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3918" y="3678766"/>
            <a:ext cx="7723166" cy="342174"/>
          </a:xfrm>
        </p:spPr>
        <p:txBody>
          <a:bodyPr anchor="t">
            <a:normAutofit/>
          </a:bodyPr>
          <a:lstStyle>
            <a:lvl1pPr marL="0" indent="0">
              <a:buNone/>
              <a:defRPr lang="en-US" sz="1399" b="0" i="0" kern="1200" cap="small" dirty="0">
                <a:solidFill>
                  <a:schemeClr val="accent1">
                    <a:lumMod val="60000"/>
                    <a:lumOff val="40000"/>
                  </a:schemeClr>
                </a:solidFill>
                <a:latin typeface="+mn-lt"/>
                <a:ea typeface="+mn-ea"/>
              </a:defRPr>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10" name="Text Placeholder 3"/>
          <p:cNvSpPr>
            <a:spLocks noGrp="1"/>
          </p:cNvSpPr>
          <p:nvPr>
            <p:ph type="body" sz="half" idx="2"/>
          </p:nvPr>
        </p:nvSpPr>
        <p:spPr>
          <a:xfrm>
            <a:off x="1153751" y="5029200"/>
            <a:ext cx="9235267" cy="997857"/>
          </a:xfrm>
        </p:spPr>
        <p:txBody>
          <a:bodyPr anchor="ctr">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89058526"/>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793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751" y="2370667"/>
            <a:ext cx="8816467" cy="1822514"/>
          </a:xfrm>
        </p:spPr>
        <p:txBody>
          <a:bodyPr anchor="b"/>
          <a:lstStyle>
            <a:lvl1pPr algn="l">
              <a:defRPr sz="3996" b="0" cap="none"/>
            </a:lvl1pPr>
          </a:lstStyle>
          <a:p>
            <a:r>
              <a:rPr lang="en-US"/>
              <a:t>Click to edit Master title style</a:t>
            </a:r>
            <a:endParaRPr lang="en-US" dirty="0"/>
          </a:p>
        </p:txBody>
      </p:sp>
      <p:sp>
        <p:nvSpPr>
          <p:cNvPr id="3" name="Text Placeholder 2"/>
          <p:cNvSpPr>
            <a:spLocks noGrp="1"/>
          </p:cNvSpPr>
          <p:nvPr>
            <p:ph type="body" idx="1"/>
          </p:nvPr>
        </p:nvSpPr>
        <p:spPr>
          <a:xfrm>
            <a:off x="1153751" y="5024967"/>
            <a:ext cx="8816466" cy="860400"/>
          </a:xfrm>
        </p:spPr>
        <p:txBody>
          <a:bodyPr anchor="t"/>
          <a:lstStyle>
            <a:lvl1pPr marL="0" indent="0" algn="l">
              <a:buNone/>
              <a:defRPr sz="1998" cap="none">
                <a:solidFill>
                  <a:schemeClr val="accent1">
                    <a:lumMod val="60000"/>
                    <a:lumOff val="4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9331867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3751" y="973668"/>
            <a:ext cx="8816466" cy="706964"/>
          </a:xfrm>
        </p:spPr>
        <p:txBody>
          <a:bodyPr/>
          <a:lstStyle>
            <a:lvl1pPr>
              <a:defRPr sz="3596"/>
            </a:lvl1pPr>
          </a:lstStyle>
          <a:p>
            <a:r>
              <a:rPr lang="en-US"/>
              <a:t>Click to edit Master title style</a:t>
            </a:r>
            <a:endParaRPr lang="en-US" dirty="0"/>
          </a:p>
        </p:txBody>
      </p:sp>
      <p:sp>
        <p:nvSpPr>
          <p:cNvPr id="3" name="Text Placeholder 2"/>
          <p:cNvSpPr>
            <a:spLocks noGrp="1"/>
          </p:cNvSpPr>
          <p:nvPr>
            <p:ph type="body" idx="1"/>
          </p:nvPr>
        </p:nvSpPr>
        <p:spPr>
          <a:xfrm>
            <a:off x="1153751" y="2603502"/>
            <a:ext cx="3138605" cy="576262"/>
          </a:xfrm>
        </p:spPr>
        <p:txBody>
          <a:bodyPr anchor="b">
            <a:noAutofit/>
          </a:bodyPr>
          <a:lstStyle>
            <a:lvl1pPr marL="0" indent="0">
              <a:buNone/>
              <a:defRPr sz="2398" b="0">
                <a:solidFill>
                  <a:schemeClr val="accent1">
                    <a:lumMod val="60000"/>
                    <a:lumOff val="40000"/>
                  </a:schemeClr>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16" name="Text Placeholder 3"/>
          <p:cNvSpPr>
            <a:spLocks noGrp="1"/>
          </p:cNvSpPr>
          <p:nvPr>
            <p:ph type="body" sz="half" idx="15"/>
          </p:nvPr>
        </p:nvSpPr>
        <p:spPr>
          <a:xfrm>
            <a:off x="1153751" y="3179765"/>
            <a:ext cx="3138606" cy="2847293"/>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Text Placeholder 4"/>
          <p:cNvSpPr>
            <a:spLocks noGrp="1"/>
          </p:cNvSpPr>
          <p:nvPr>
            <p:ph type="body" sz="quarter" idx="3"/>
          </p:nvPr>
        </p:nvSpPr>
        <p:spPr>
          <a:xfrm>
            <a:off x="4508021" y="2603500"/>
            <a:ext cx="3143731" cy="576262"/>
          </a:xfrm>
        </p:spPr>
        <p:txBody>
          <a:bodyPr anchor="b">
            <a:noAutofit/>
          </a:bodyPr>
          <a:lstStyle>
            <a:lvl1pPr marL="0" indent="0">
              <a:buNone/>
              <a:defRPr sz="2398" b="0">
                <a:solidFill>
                  <a:schemeClr val="accent1">
                    <a:lumMod val="60000"/>
                    <a:lumOff val="40000"/>
                  </a:schemeClr>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19" name="Text Placeholder 3"/>
          <p:cNvSpPr>
            <a:spLocks noGrp="1"/>
          </p:cNvSpPr>
          <p:nvPr>
            <p:ph type="body" sz="half" idx="16"/>
          </p:nvPr>
        </p:nvSpPr>
        <p:spPr>
          <a:xfrm>
            <a:off x="4508021" y="3179764"/>
            <a:ext cx="3143731" cy="2847293"/>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14" name="Text Placeholder 4"/>
          <p:cNvSpPr>
            <a:spLocks noGrp="1"/>
          </p:cNvSpPr>
          <p:nvPr>
            <p:ph type="body" sz="quarter" idx="13"/>
          </p:nvPr>
        </p:nvSpPr>
        <p:spPr>
          <a:xfrm>
            <a:off x="7879918" y="2603501"/>
            <a:ext cx="3142453" cy="576262"/>
          </a:xfrm>
        </p:spPr>
        <p:txBody>
          <a:bodyPr anchor="b">
            <a:noAutofit/>
          </a:bodyPr>
          <a:lstStyle>
            <a:lvl1pPr marL="0" indent="0">
              <a:buNone/>
              <a:defRPr sz="2398" b="0">
                <a:solidFill>
                  <a:schemeClr val="accent1">
                    <a:lumMod val="60000"/>
                    <a:lumOff val="40000"/>
                  </a:schemeClr>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20" name="Text Placeholder 3"/>
          <p:cNvSpPr>
            <a:spLocks noGrp="1"/>
          </p:cNvSpPr>
          <p:nvPr>
            <p:ph type="body" sz="half" idx="17"/>
          </p:nvPr>
        </p:nvSpPr>
        <p:spPr>
          <a:xfrm>
            <a:off x="7880112" y="3179763"/>
            <a:ext cx="3142259" cy="2847293"/>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cxnSp>
        <p:nvCxnSpPr>
          <p:cNvPr id="17" name="Straight Connector 16"/>
          <p:cNvCxnSpPr/>
          <p:nvPr/>
        </p:nvCxnSpPr>
        <p:spPr>
          <a:xfrm>
            <a:off x="43993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64305"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626121"/>
      </p:ext>
    </p:extLst>
  </p:cSld>
  <p:clrMapOvr>
    <a:masterClrMapping/>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3751" y="973668"/>
            <a:ext cx="8816466" cy="706964"/>
          </a:xfrm>
        </p:spPr>
        <p:txBody>
          <a:bodyPr/>
          <a:lstStyle>
            <a:lvl1pPr>
              <a:defRPr sz="3596"/>
            </a:lvl1pPr>
          </a:lstStyle>
          <a:p>
            <a:r>
              <a:rPr lang="en-US"/>
              <a:t>Click to edit Master title style</a:t>
            </a:r>
            <a:endParaRPr lang="en-US" dirty="0"/>
          </a:p>
        </p:txBody>
      </p:sp>
      <p:sp>
        <p:nvSpPr>
          <p:cNvPr id="3" name="Text Placeholder 2"/>
          <p:cNvSpPr>
            <a:spLocks noGrp="1"/>
          </p:cNvSpPr>
          <p:nvPr>
            <p:ph type="body" idx="1"/>
          </p:nvPr>
        </p:nvSpPr>
        <p:spPr>
          <a:xfrm>
            <a:off x="1153751" y="4532844"/>
            <a:ext cx="3047260" cy="576262"/>
          </a:xfrm>
        </p:spPr>
        <p:txBody>
          <a:bodyPr anchor="b">
            <a:noAutofit/>
          </a:bodyPr>
          <a:lstStyle>
            <a:lvl1pPr marL="0" indent="0">
              <a:buNone/>
              <a:defRPr sz="2398" b="0">
                <a:solidFill>
                  <a:schemeClr val="accent1">
                    <a:lumMod val="60000"/>
                    <a:lumOff val="40000"/>
                  </a:schemeClr>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19" name="Picture Placeholder 2"/>
          <p:cNvSpPr>
            <a:spLocks noGrp="1" noChangeAspect="1"/>
          </p:cNvSpPr>
          <p:nvPr>
            <p:ph type="pic" idx="15"/>
          </p:nvPr>
        </p:nvSpPr>
        <p:spPr>
          <a:xfrm>
            <a:off x="1333163" y="2603500"/>
            <a:ext cx="2688439"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22" name="Text Placeholder 3"/>
          <p:cNvSpPr>
            <a:spLocks noGrp="1"/>
          </p:cNvSpPr>
          <p:nvPr>
            <p:ph type="body" sz="half" idx="18"/>
          </p:nvPr>
        </p:nvSpPr>
        <p:spPr>
          <a:xfrm>
            <a:off x="1153751" y="5109106"/>
            <a:ext cx="3047260" cy="917952"/>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Text Placeholder 4"/>
          <p:cNvSpPr>
            <a:spLocks noGrp="1"/>
          </p:cNvSpPr>
          <p:nvPr>
            <p:ph type="body" sz="quarter" idx="3"/>
          </p:nvPr>
        </p:nvSpPr>
        <p:spPr>
          <a:xfrm>
            <a:off x="4564106" y="4532845"/>
            <a:ext cx="3047260" cy="576263"/>
          </a:xfrm>
        </p:spPr>
        <p:txBody>
          <a:bodyPr anchor="b">
            <a:noAutofit/>
          </a:bodyPr>
          <a:lstStyle>
            <a:lvl1pPr marL="0" indent="0">
              <a:buNone/>
              <a:defRPr sz="2398" b="0">
                <a:solidFill>
                  <a:schemeClr val="accent1">
                    <a:lumMod val="60000"/>
                    <a:lumOff val="40000"/>
                  </a:schemeClr>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1" name="Picture Placeholder 2"/>
          <p:cNvSpPr>
            <a:spLocks noGrp="1" noChangeAspect="1"/>
          </p:cNvSpPr>
          <p:nvPr>
            <p:ph type="pic" idx="21"/>
          </p:nvPr>
        </p:nvSpPr>
        <p:spPr>
          <a:xfrm>
            <a:off x="4743516" y="2603500"/>
            <a:ext cx="2688440"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23" name="Text Placeholder 3"/>
          <p:cNvSpPr>
            <a:spLocks noGrp="1"/>
          </p:cNvSpPr>
          <p:nvPr>
            <p:ph type="body" sz="half" idx="19"/>
          </p:nvPr>
        </p:nvSpPr>
        <p:spPr>
          <a:xfrm>
            <a:off x="4565412" y="5109105"/>
            <a:ext cx="3047260" cy="917952"/>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14" name="Text Placeholder 4"/>
          <p:cNvSpPr>
            <a:spLocks noGrp="1"/>
          </p:cNvSpPr>
          <p:nvPr>
            <p:ph type="body" sz="quarter" idx="13"/>
          </p:nvPr>
        </p:nvSpPr>
        <p:spPr>
          <a:xfrm>
            <a:off x="7974460" y="4532845"/>
            <a:ext cx="3047917" cy="576262"/>
          </a:xfrm>
        </p:spPr>
        <p:txBody>
          <a:bodyPr anchor="b">
            <a:noAutofit/>
          </a:bodyPr>
          <a:lstStyle>
            <a:lvl1pPr marL="0" indent="0">
              <a:buNone/>
              <a:defRPr sz="2398" b="0">
                <a:solidFill>
                  <a:schemeClr val="accent1">
                    <a:lumMod val="60000"/>
                    <a:lumOff val="40000"/>
                  </a:schemeClr>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2" name="Picture Placeholder 2"/>
          <p:cNvSpPr>
            <a:spLocks noGrp="1" noChangeAspect="1"/>
          </p:cNvSpPr>
          <p:nvPr>
            <p:ph type="pic" idx="22"/>
          </p:nvPr>
        </p:nvSpPr>
        <p:spPr>
          <a:xfrm>
            <a:off x="8154528" y="2603500"/>
            <a:ext cx="2688439"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24" name="Text Placeholder 3"/>
          <p:cNvSpPr>
            <a:spLocks noGrp="1"/>
          </p:cNvSpPr>
          <p:nvPr>
            <p:ph type="body" sz="half" idx="20"/>
          </p:nvPr>
        </p:nvSpPr>
        <p:spPr>
          <a:xfrm>
            <a:off x="7974459" y="5109104"/>
            <a:ext cx="3047918" cy="917952"/>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cxnSp>
        <p:nvCxnSpPr>
          <p:cNvPr id="43" name="Straight Connector 42"/>
          <p:cNvCxnSpPr/>
          <p:nvPr/>
        </p:nvCxnSpPr>
        <p:spPr>
          <a:xfrm>
            <a:off x="440124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89679"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2/21/2023</a:t>
            </a:fld>
            <a:endParaRPr lang="en-US"/>
          </a:p>
        </p:txBody>
      </p:sp>
      <p:sp>
        <p:nvSpPr>
          <p:cNvPr id="8" name="Footer Placeholder 7"/>
          <p:cNvSpPr>
            <a:spLocks noGrp="1"/>
          </p:cNvSpPr>
          <p:nvPr>
            <p:ph type="ftr" sz="quarter" idx="11"/>
          </p:nvPr>
        </p:nvSpPr>
        <p:spPr>
          <a:xfrm>
            <a:off x="560526" y="6391839"/>
            <a:ext cx="3640486" cy="304801"/>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3315744"/>
      </p:ext>
    </p:extLst>
  </p:cSld>
  <p:clrMapOvr>
    <a:masterClrMapping/>
  </p:clrMapOvr>
  <p:transition>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3751" y="973668"/>
            <a:ext cx="8816466"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3751" y="2603500"/>
            <a:ext cx="8816466"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84298" y="6391839"/>
            <a:ext cx="989567" cy="304799"/>
          </a:xfrm>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92239097"/>
      </p:ext>
    </p:extLst>
  </p:cSld>
  <p:clrMapOvr>
    <a:masterClrMapping/>
  </p:clrMapOvr>
  <p:transition>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793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293" y="1278467"/>
            <a:ext cx="1408496"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3752" y="1278467"/>
            <a:ext cx="6249508"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42007" y="6391839"/>
            <a:ext cx="991102" cy="304799"/>
          </a:xfrm>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88957864"/>
      </p:ext>
    </p:extLst>
  </p:cSld>
  <p:clrMapOvr>
    <a:masterClrMapping/>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ctrTitle"/>
          </p:nvPr>
        </p:nvSpPr>
        <p:spPr>
          <a:xfrm>
            <a:off x="3958272" y="1964267"/>
            <a:ext cx="7190228" cy="2421464"/>
          </a:xfrm>
        </p:spPr>
        <p:txBody>
          <a:bodyPr anchor="b">
            <a:normAutofit/>
          </a:bodyPr>
          <a:lstStyle>
            <a:lvl1pPr algn="r">
              <a:defRPr sz="4795">
                <a:effectLst/>
              </a:defRPr>
            </a:lvl1pPr>
          </a:lstStyle>
          <a:p>
            <a:r>
              <a:rPr lang="en-US"/>
              <a:t>Click to edit Master title style</a:t>
            </a:r>
            <a:endParaRPr lang="en-US" dirty="0"/>
          </a:p>
        </p:txBody>
      </p:sp>
      <p:sp>
        <p:nvSpPr>
          <p:cNvPr id="3" name="Subtitle 2"/>
          <p:cNvSpPr>
            <a:spLocks noGrp="1"/>
          </p:cNvSpPr>
          <p:nvPr>
            <p:ph type="subTitle" idx="1"/>
          </p:nvPr>
        </p:nvSpPr>
        <p:spPr>
          <a:xfrm>
            <a:off x="3958272" y="4385733"/>
            <a:ext cx="7190228" cy="1405467"/>
          </a:xfrm>
        </p:spPr>
        <p:txBody>
          <a:bodyPr anchor="t">
            <a:normAutofit/>
          </a:bodyPr>
          <a:lstStyle>
            <a:lvl1pPr marL="0" indent="0" algn="r">
              <a:buNone/>
              <a:defRPr sz="1798" cap="all">
                <a:solidFill>
                  <a:schemeClr val="tx1"/>
                </a:solidFill>
              </a:defRPr>
            </a:lvl1pPr>
            <a:lvl2pPr marL="456743" indent="0" algn="ctr">
              <a:buNone/>
              <a:defRPr>
                <a:solidFill>
                  <a:schemeClr val="tx1">
                    <a:tint val="75000"/>
                  </a:schemeClr>
                </a:solidFill>
              </a:defRPr>
            </a:lvl2pPr>
            <a:lvl3pPr marL="913486" indent="0" algn="ctr">
              <a:buNone/>
              <a:defRPr>
                <a:solidFill>
                  <a:schemeClr val="tx1">
                    <a:tint val="75000"/>
                  </a:schemeClr>
                </a:solidFill>
              </a:defRPr>
            </a:lvl3pPr>
            <a:lvl4pPr marL="1370228" indent="0" algn="ctr">
              <a:buNone/>
              <a:defRPr>
                <a:solidFill>
                  <a:schemeClr val="tx1">
                    <a:tint val="75000"/>
                  </a:schemeClr>
                </a:solidFill>
              </a:defRPr>
            </a:lvl4pPr>
            <a:lvl5pPr marL="1826971" indent="0" algn="ctr">
              <a:buNone/>
              <a:defRPr>
                <a:solidFill>
                  <a:schemeClr val="tx1">
                    <a:tint val="75000"/>
                  </a:schemeClr>
                </a:solidFill>
              </a:defRPr>
            </a:lvl5pPr>
            <a:lvl6pPr marL="2283714" indent="0" algn="ctr">
              <a:buNone/>
              <a:defRPr>
                <a:solidFill>
                  <a:schemeClr val="tx1">
                    <a:tint val="75000"/>
                  </a:schemeClr>
                </a:solidFill>
              </a:defRPr>
            </a:lvl6pPr>
            <a:lvl7pPr marL="2740457" indent="0" algn="ctr">
              <a:buNone/>
              <a:defRPr>
                <a:solidFill>
                  <a:schemeClr val="tx1">
                    <a:tint val="75000"/>
                  </a:schemeClr>
                </a:solidFill>
              </a:defRPr>
            </a:lvl7pPr>
            <a:lvl8pPr marL="3197200" indent="0" algn="ctr">
              <a:buNone/>
              <a:defRPr>
                <a:solidFill>
                  <a:schemeClr val="tx1">
                    <a:tint val="75000"/>
                  </a:schemeClr>
                </a:solidFill>
              </a:defRPr>
            </a:lvl8pPr>
            <a:lvl9pPr marL="365394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23253" y="5870576"/>
            <a:ext cx="1598533" cy="377825"/>
          </a:xfrm>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a:xfrm>
            <a:off x="3958272" y="5870576"/>
            <a:ext cx="4888860" cy="377825"/>
          </a:xfrm>
        </p:spPr>
        <p:txBody>
          <a:bodyPr/>
          <a:lstStyle/>
          <a:p>
            <a:endParaRPr lang="en-US"/>
          </a:p>
        </p:txBody>
      </p:sp>
      <p:sp>
        <p:nvSpPr>
          <p:cNvPr id="6" name="Slide Number Placeholder 5"/>
          <p:cNvSpPr>
            <a:spLocks noGrp="1"/>
          </p:cNvSpPr>
          <p:nvPr>
            <p:ph type="sldNum" sz="quarter" idx="12"/>
          </p:nvPr>
        </p:nvSpPr>
        <p:spPr>
          <a:xfrm>
            <a:off x="10597907" y="5870576"/>
            <a:ext cx="550593" cy="3778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7668032"/>
      </p:ext>
    </p:extLst>
  </p:cSld>
  <p:clrMapOvr>
    <a:overrideClrMapping bg1="dk1" tx1="lt1" bg2="dk2" tx2="lt2" accent1="accent1" accent2="accent2" accent3="accent3" accent4="accent4" accent5="accent5" accent6="accent6" hlink="hlink" folHlink="folHlink"/>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90289147"/>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3751" y="2603500"/>
            <a:ext cx="8816466"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01910321"/>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6" y="3308581"/>
            <a:ext cx="10120873" cy="1468800"/>
          </a:xfrm>
        </p:spPr>
        <p:txBody>
          <a:bodyPr anchor="b"/>
          <a:lstStyle>
            <a:lvl1pPr algn="l">
              <a:defRPr sz="3996" b="0" cap="all"/>
            </a:lvl1pPr>
          </a:lstStyle>
          <a:p>
            <a:r>
              <a:rPr lang="en-US"/>
              <a:t>Click to edit Master title style</a:t>
            </a:r>
            <a:endParaRPr lang="en-US" dirty="0"/>
          </a:p>
        </p:txBody>
      </p:sp>
      <p:sp>
        <p:nvSpPr>
          <p:cNvPr id="3" name="Text Placeholder 2"/>
          <p:cNvSpPr>
            <a:spLocks noGrp="1"/>
          </p:cNvSpPr>
          <p:nvPr>
            <p:ph type="body" idx="1"/>
          </p:nvPr>
        </p:nvSpPr>
        <p:spPr>
          <a:xfrm>
            <a:off x="685085" y="4777381"/>
            <a:ext cx="10120874" cy="860400"/>
          </a:xfrm>
        </p:spPr>
        <p:txBody>
          <a:bodyPr anchor="t">
            <a:normAutofit/>
          </a:bodyPr>
          <a:lstStyle>
            <a:lvl1pPr marL="0" indent="0" algn="l">
              <a:buNone/>
              <a:defRPr sz="1998" cap="all">
                <a:solidFill>
                  <a:schemeClr val="tx1"/>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52285430"/>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087" y="2142067"/>
            <a:ext cx="4990131"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15830" y="2142068"/>
            <a:ext cx="4990129"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87606127"/>
      </p:ext>
    </p:extLst>
  </p:cSld>
  <p:clrMapOvr>
    <a:masterClrMapping/>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656" y="2218267"/>
            <a:ext cx="4704149" cy="576262"/>
          </a:xfrm>
        </p:spPr>
        <p:txBody>
          <a:bodyPr anchor="b">
            <a:noAutofit/>
          </a:bodyPr>
          <a:lstStyle>
            <a:lvl1pPr marL="0" indent="0">
              <a:buNone/>
              <a:defRPr sz="2797" b="0"/>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85087" y="2870201"/>
            <a:ext cx="499171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89654" y="2226734"/>
            <a:ext cx="4717893" cy="576262"/>
          </a:xfrm>
        </p:spPr>
        <p:txBody>
          <a:bodyPr anchor="b">
            <a:noAutofit/>
          </a:bodyPr>
          <a:lstStyle>
            <a:lvl1pPr marL="0" indent="0">
              <a:buNone/>
              <a:defRPr sz="2797" b="0"/>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5817417" y="2870201"/>
            <a:ext cx="4990131"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46987918"/>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7169884"/>
      </p:ext>
    </p:extLst>
  </p:cSld>
  <p:clrMapOvr>
    <a:masterClrMapping/>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2237115"/>
      </p:ext>
    </p:extLst>
  </p:cSld>
  <p:clrMapOvr>
    <a:masterClrMapping/>
  </p:clrMapOvr>
  <p:transition>
    <p:wheel spokes="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6" y="2074333"/>
            <a:ext cx="3677051" cy="1371600"/>
          </a:xfrm>
        </p:spPr>
        <p:txBody>
          <a:bodyPr anchor="b">
            <a:normAutofit/>
          </a:bodyPr>
          <a:lstStyle>
            <a:lvl1pPr algn="l">
              <a:defRPr sz="2398" b="0"/>
            </a:lvl1pPr>
          </a:lstStyle>
          <a:p>
            <a:r>
              <a:rPr lang="en-US"/>
              <a:t>Click to edit Master title style</a:t>
            </a:r>
            <a:endParaRPr lang="en-US" dirty="0"/>
          </a:p>
        </p:txBody>
      </p:sp>
      <p:sp>
        <p:nvSpPr>
          <p:cNvPr id="3" name="Content Placeholder 2"/>
          <p:cNvSpPr>
            <a:spLocks noGrp="1"/>
          </p:cNvSpPr>
          <p:nvPr>
            <p:ph idx="1"/>
          </p:nvPr>
        </p:nvSpPr>
        <p:spPr>
          <a:xfrm>
            <a:off x="4643359" y="609601"/>
            <a:ext cx="6162600"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086" y="3445933"/>
            <a:ext cx="3677051" cy="1828800"/>
          </a:xfrm>
        </p:spPr>
        <p:txBody>
          <a:bodyPr anchor="t">
            <a:normAutofit/>
          </a:bodyPr>
          <a:lstStyle>
            <a:lvl1pPr marL="0" indent="0">
              <a:buNone/>
              <a:defRPr sz="15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1001752"/>
      </p:ext>
    </p:extLst>
  </p:cSld>
  <p:clrMapOvr>
    <a:masterClrMapping/>
  </p:clrMapOvr>
  <p:transition>
    <p:wheel spokes="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6" y="1600200"/>
            <a:ext cx="6158231" cy="1371600"/>
          </a:xfrm>
        </p:spPr>
        <p:txBody>
          <a:bodyPr anchor="b">
            <a:normAutofit/>
          </a:bodyPr>
          <a:lstStyle>
            <a:lvl1pPr algn="l">
              <a:defRPr sz="279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28403" y="914400"/>
            <a:ext cx="3277556"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4" name="Text Placeholder 3"/>
          <p:cNvSpPr>
            <a:spLocks noGrp="1"/>
          </p:cNvSpPr>
          <p:nvPr>
            <p:ph type="body" sz="half" idx="2"/>
          </p:nvPr>
        </p:nvSpPr>
        <p:spPr>
          <a:xfrm>
            <a:off x="685086" y="2971800"/>
            <a:ext cx="6158231" cy="1828800"/>
          </a:xfrm>
        </p:spPr>
        <p:txBody>
          <a:bodyPr anchor="t">
            <a:normAutofit/>
          </a:bodyPr>
          <a:lstStyle>
            <a:lvl1pPr marL="0" indent="0">
              <a:buNone/>
              <a:defRPr sz="17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78496524"/>
      </p:ext>
    </p:extLst>
  </p:cSld>
  <p:clrMapOvr>
    <a:masterClrMapping/>
  </p:clrMapOvr>
  <p:transition>
    <p:wheel spokes="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6" y="4732865"/>
            <a:ext cx="10120873" cy="566738"/>
          </a:xfrm>
        </p:spPr>
        <p:txBody>
          <a:bodyPr anchor="b">
            <a:normAutofit/>
          </a:bodyPr>
          <a:lstStyle>
            <a:lvl1pPr algn="l">
              <a:defRPr sz="239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172" y="932112"/>
            <a:ext cx="8750702"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4" name="Text Placeholder 3"/>
          <p:cNvSpPr>
            <a:spLocks noGrp="1"/>
          </p:cNvSpPr>
          <p:nvPr>
            <p:ph type="body" sz="half" idx="2"/>
          </p:nvPr>
        </p:nvSpPr>
        <p:spPr>
          <a:xfrm>
            <a:off x="685086" y="5299603"/>
            <a:ext cx="10120873" cy="493712"/>
          </a:xfrm>
        </p:spPr>
        <p:txBody>
          <a:bodyPr anchor="t">
            <a:normAutofit/>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22209592"/>
      </p:ext>
    </p:extLst>
  </p:cSld>
  <p:clrMapOvr>
    <a:masterClrMapping/>
  </p:clrMapOvr>
  <p:transition>
    <p:wheel spokes="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7" y="609602"/>
            <a:ext cx="10120873" cy="3124199"/>
          </a:xfrm>
        </p:spPr>
        <p:txBody>
          <a:bodyPr anchor="ctr">
            <a:normAutofit/>
          </a:bodyPr>
          <a:lstStyle>
            <a:lvl1pPr algn="l">
              <a:defRPr sz="3197" b="0" cap="none"/>
            </a:lvl1pPr>
          </a:lstStyle>
          <a:p>
            <a:r>
              <a:rPr lang="en-US"/>
              <a:t>Click to edit Master title style</a:t>
            </a:r>
            <a:endParaRPr lang="en-US" dirty="0"/>
          </a:p>
        </p:txBody>
      </p:sp>
      <p:sp>
        <p:nvSpPr>
          <p:cNvPr id="3" name="Text Placeholder 2"/>
          <p:cNvSpPr>
            <a:spLocks noGrp="1"/>
          </p:cNvSpPr>
          <p:nvPr>
            <p:ph type="body" idx="1"/>
          </p:nvPr>
        </p:nvSpPr>
        <p:spPr>
          <a:xfrm>
            <a:off x="685086" y="4343400"/>
            <a:ext cx="10120874" cy="1447800"/>
          </a:xfrm>
        </p:spPr>
        <p:txBody>
          <a:bodyPr anchor="ctr">
            <a:normAutofit/>
          </a:bodyPr>
          <a:lstStyle>
            <a:lvl1pPr marL="0" indent="0" algn="l">
              <a:buNone/>
              <a:defRPr sz="1998">
                <a:solidFill>
                  <a:schemeClr val="tx1"/>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93470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15" name="TextBox 14"/>
          <p:cNvSpPr txBox="1"/>
          <p:nvPr/>
        </p:nvSpPr>
        <p:spPr>
          <a:xfrm>
            <a:off x="10227203" y="2743200"/>
            <a:ext cx="608965" cy="584776"/>
          </a:xfrm>
          <a:prstGeom prst="rect">
            <a:avLst/>
          </a:prstGeom>
        </p:spPr>
        <p:txBody>
          <a:bodyPr vert="horz" lIns="91345" tIns="45672" rIns="91345" bIns="4567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2" dirty="0">
                <a:solidFill>
                  <a:schemeClr val="tx1"/>
                </a:solidFill>
                <a:effectLst/>
              </a:rPr>
              <a:t>”</a:t>
            </a:r>
          </a:p>
        </p:txBody>
      </p:sp>
      <p:sp>
        <p:nvSpPr>
          <p:cNvPr id="11" name="TextBox 10"/>
          <p:cNvSpPr txBox="1"/>
          <p:nvPr/>
        </p:nvSpPr>
        <p:spPr>
          <a:xfrm>
            <a:off x="487766" y="823337"/>
            <a:ext cx="608965" cy="584776"/>
          </a:xfrm>
          <a:prstGeom prst="rect">
            <a:avLst/>
          </a:prstGeom>
        </p:spPr>
        <p:txBody>
          <a:bodyPr vert="horz" lIns="91345" tIns="45672" rIns="91345" bIns="4567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2" dirty="0">
                <a:solidFill>
                  <a:schemeClr val="tx1"/>
                </a:solidFill>
                <a:effectLst/>
              </a:rPr>
              <a:t>“</a:t>
            </a:r>
          </a:p>
        </p:txBody>
      </p:sp>
      <p:sp>
        <p:nvSpPr>
          <p:cNvPr id="2" name="Title 1"/>
          <p:cNvSpPr>
            <a:spLocks noGrp="1"/>
          </p:cNvSpPr>
          <p:nvPr>
            <p:ph type="title"/>
          </p:nvPr>
        </p:nvSpPr>
        <p:spPr>
          <a:xfrm>
            <a:off x="991234" y="609602"/>
            <a:ext cx="9540451" cy="2743199"/>
          </a:xfrm>
        </p:spPr>
        <p:txBody>
          <a:bodyPr anchor="ctr">
            <a:normAutofit/>
          </a:bodyPr>
          <a:lstStyle>
            <a:lvl1pPr algn="l">
              <a:defRPr sz="319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6731" y="3352800"/>
            <a:ext cx="9329456" cy="381000"/>
          </a:xfrm>
        </p:spPr>
        <p:txBody>
          <a:bodyPr anchor="ctr"/>
          <a:lstStyle>
            <a:lvl1pPr marL="0" indent="0">
              <a:buFontTx/>
              <a:buNone/>
              <a:defRPr/>
            </a:lvl1pPr>
            <a:lvl2pPr marL="456743" indent="0">
              <a:buFontTx/>
              <a:buNone/>
              <a:defRPr/>
            </a:lvl2pPr>
            <a:lvl3pPr marL="913486" indent="0">
              <a:buFontTx/>
              <a:buNone/>
              <a:defRPr/>
            </a:lvl3pPr>
            <a:lvl4pPr marL="1370228" indent="0">
              <a:buFontTx/>
              <a:buNone/>
              <a:defRPr/>
            </a:lvl4pPr>
            <a:lvl5pPr marL="1826971" indent="0">
              <a:buFontTx/>
              <a:buNone/>
              <a:defRPr/>
            </a:lvl5pPr>
          </a:lstStyle>
          <a:p>
            <a:pPr lvl="0"/>
            <a:r>
              <a:rPr lang="en-US"/>
              <a:t>Click to edit Master text styles</a:t>
            </a:r>
          </a:p>
        </p:txBody>
      </p:sp>
      <p:sp>
        <p:nvSpPr>
          <p:cNvPr id="3" name="Text Placeholder 2"/>
          <p:cNvSpPr>
            <a:spLocks noGrp="1"/>
          </p:cNvSpPr>
          <p:nvPr>
            <p:ph type="body" idx="1"/>
          </p:nvPr>
        </p:nvSpPr>
        <p:spPr>
          <a:xfrm>
            <a:off x="686749" y="4343400"/>
            <a:ext cx="10141792" cy="1447800"/>
          </a:xfrm>
        </p:spPr>
        <p:txBody>
          <a:bodyPr anchor="ctr">
            <a:normAutofit/>
          </a:bodyPr>
          <a:lstStyle>
            <a:lvl1pPr marL="0" indent="0" algn="l">
              <a:buNone/>
              <a:defRPr sz="1998">
                <a:solidFill>
                  <a:schemeClr val="tx1"/>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337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793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751" y="2677645"/>
            <a:ext cx="4346493" cy="2283824"/>
          </a:xfrm>
        </p:spPr>
        <p:txBody>
          <a:bodyPr anchor="ctr"/>
          <a:lstStyle>
            <a:lvl1pPr algn="l">
              <a:defRPr sz="3996" b="0" cap="none"/>
            </a:lvl1pPr>
          </a:lstStyle>
          <a:p>
            <a:r>
              <a:rPr lang="en-US"/>
              <a:t>Click to edit Master title style</a:t>
            </a:r>
            <a:endParaRPr lang="en-US" dirty="0"/>
          </a:p>
        </p:txBody>
      </p:sp>
      <p:sp>
        <p:nvSpPr>
          <p:cNvPr id="3" name="Text Placeholder 2"/>
          <p:cNvSpPr>
            <a:spLocks noGrp="1"/>
          </p:cNvSpPr>
          <p:nvPr>
            <p:ph type="body" idx="1"/>
          </p:nvPr>
        </p:nvSpPr>
        <p:spPr>
          <a:xfrm>
            <a:off x="6888377" y="2677644"/>
            <a:ext cx="3753631" cy="2283824"/>
          </a:xfrm>
        </p:spPr>
        <p:txBody>
          <a:bodyPr anchor="ctr"/>
          <a:lstStyle>
            <a:lvl1pPr marL="0" indent="0" algn="l">
              <a:buNone/>
              <a:defRPr sz="1998" cap="all">
                <a:solidFill>
                  <a:schemeClr val="accent1">
                    <a:lumMod val="60000"/>
                    <a:lumOff val="4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90401492"/>
      </p:ext>
    </p:extLst>
  </p:cSld>
  <p:clrMapOvr>
    <a:masterClrMapping/>
  </p:clrMapOvr>
  <p:transition>
    <p:wheel spokes="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8" y="3308581"/>
            <a:ext cx="10120871" cy="1468800"/>
          </a:xfrm>
        </p:spPr>
        <p:txBody>
          <a:bodyPr anchor="b">
            <a:normAutofit/>
          </a:bodyPr>
          <a:lstStyle>
            <a:lvl1pPr algn="l">
              <a:defRPr sz="3197" b="0" cap="none"/>
            </a:lvl1pPr>
          </a:lstStyle>
          <a:p>
            <a:r>
              <a:rPr lang="en-US"/>
              <a:t>Click to edit Master title style</a:t>
            </a:r>
            <a:endParaRPr lang="en-US" dirty="0"/>
          </a:p>
        </p:txBody>
      </p:sp>
      <p:sp>
        <p:nvSpPr>
          <p:cNvPr id="3" name="Text Placeholder 2"/>
          <p:cNvSpPr>
            <a:spLocks noGrp="1"/>
          </p:cNvSpPr>
          <p:nvPr>
            <p:ph type="body" idx="1"/>
          </p:nvPr>
        </p:nvSpPr>
        <p:spPr>
          <a:xfrm>
            <a:off x="685087" y="4777381"/>
            <a:ext cx="10120872" cy="860400"/>
          </a:xfrm>
        </p:spPr>
        <p:txBody>
          <a:bodyPr anchor="t">
            <a:normAutofit/>
          </a:bodyPr>
          <a:lstStyle>
            <a:lvl1pPr marL="0" indent="0" algn="l">
              <a:buNone/>
              <a:defRPr sz="1998">
                <a:solidFill>
                  <a:schemeClr val="tx1"/>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1357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13" name="TextBox 12"/>
          <p:cNvSpPr txBox="1"/>
          <p:nvPr/>
        </p:nvSpPr>
        <p:spPr>
          <a:xfrm>
            <a:off x="10227203" y="2743200"/>
            <a:ext cx="608965" cy="584776"/>
          </a:xfrm>
          <a:prstGeom prst="rect">
            <a:avLst/>
          </a:prstGeom>
        </p:spPr>
        <p:txBody>
          <a:bodyPr vert="horz" lIns="91345" tIns="45672" rIns="91345" bIns="4567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2" dirty="0">
                <a:solidFill>
                  <a:schemeClr val="tx1"/>
                </a:solidFill>
                <a:effectLst/>
              </a:rPr>
              <a:t>”</a:t>
            </a:r>
          </a:p>
        </p:txBody>
      </p:sp>
      <p:sp>
        <p:nvSpPr>
          <p:cNvPr id="14" name="TextBox 13"/>
          <p:cNvSpPr txBox="1"/>
          <p:nvPr/>
        </p:nvSpPr>
        <p:spPr>
          <a:xfrm>
            <a:off x="487766" y="823337"/>
            <a:ext cx="608965" cy="584776"/>
          </a:xfrm>
          <a:prstGeom prst="rect">
            <a:avLst/>
          </a:prstGeom>
        </p:spPr>
        <p:txBody>
          <a:bodyPr vert="horz" lIns="91345" tIns="45672" rIns="91345" bIns="4567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2" dirty="0">
                <a:solidFill>
                  <a:schemeClr val="tx1"/>
                </a:solidFill>
                <a:effectLst/>
              </a:rPr>
              <a:t>“</a:t>
            </a:r>
          </a:p>
        </p:txBody>
      </p:sp>
      <p:sp>
        <p:nvSpPr>
          <p:cNvPr id="16" name="Title 1"/>
          <p:cNvSpPr>
            <a:spLocks noGrp="1"/>
          </p:cNvSpPr>
          <p:nvPr>
            <p:ph type="title"/>
          </p:nvPr>
        </p:nvSpPr>
        <p:spPr>
          <a:xfrm>
            <a:off x="991234" y="609602"/>
            <a:ext cx="9540451" cy="2743199"/>
          </a:xfrm>
        </p:spPr>
        <p:txBody>
          <a:bodyPr anchor="ctr">
            <a:normAutofit/>
          </a:bodyPr>
          <a:lstStyle>
            <a:lvl1pPr algn="l">
              <a:defRPr sz="319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086" y="3886200"/>
            <a:ext cx="10124878" cy="889000"/>
          </a:xfrm>
        </p:spPr>
        <p:txBody>
          <a:bodyPr vert="horz" lIns="91440" tIns="45720" rIns="91440" bIns="45720" rtlCol="0" anchor="b">
            <a:normAutofit/>
          </a:bodyPr>
          <a:lstStyle>
            <a:lvl1pPr>
              <a:buNone/>
              <a:defRPr lang="en-US" sz="2398"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085" y="4775200"/>
            <a:ext cx="10124878" cy="1016000"/>
          </a:xfrm>
        </p:spPr>
        <p:txBody>
          <a:bodyPr anchor="t">
            <a:normAutofit/>
          </a:bodyPr>
          <a:lstStyle>
            <a:lvl1pPr marL="0" indent="0" algn="l">
              <a:buNone/>
              <a:defRPr sz="1798">
                <a:solidFill>
                  <a:schemeClr val="tx1"/>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26583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Title 1"/>
          <p:cNvSpPr>
            <a:spLocks noGrp="1"/>
          </p:cNvSpPr>
          <p:nvPr>
            <p:ph type="title"/>
          </p:nvPr>
        </p:nvSpPr>
        <p:spPr>
          <a:xfrm>
            <a:off x="685087" y="609602"/>
            <a:ext cx="10120873"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087" y="3505200"/>
            <a:ext cx="10120874" cy="838200"/>
          </a:xfrm>
        </p:spPr>
        <p:txBody>
          <a:bodyPr vert="horz" lIns="91440" tIns="45720" rIns="91440" bIns="45720" rtlCol="0" anchor="b">
            <a:normAutofit/>
          </a:bodyPr>
          <a:lstStyle>
            <a:lvl1pPr>
              <a:buNone/>
              <a:defRPr lang="en-US" sz="2797"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086" y="4343400"/>
            <a:ext cx="10120874" cy="1447800"/>
          </a:xfrm>
        </p:spPr>
        <p:txBody>
          <a:bodyPr anchor="t">
            <a:normAutofit/>
          </a:bodyPr>
          <a:lstStyle>
            <a:lvl1pPr marL="0" indent="0" algn="l">
              <a:buNone/>
              <a:defRPr sz="1798">
                <a:solidFill>
                  <a:schemeClr val="tx1"/>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178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1"/>
          <p:cNvSpPr>
            <a:spLocks noGrp="1"/>
          </p:cNvSpPr>
          <p:nvPr>
            <p:ph type="title"/>
          </p:nvPr>
        </p:nvSpPr>
        <p:spPr>
          <a:xfrm>
            <a:off x="685087" y="609601"/>
            <a:ext cx="10120871"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18095713"/>
      </p:ext>
    </p:extLst>
  </p:cSld>
  <p:clrMapOvr>
    <a:masterClrMapping/>
  </p:clrMapOvr>
  <p:transition>
    <p:wheel spokes="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6128" cy="6856214"/>
          </a:xfrm>
          <a:prstGeom prst="rect">
            <a:avLst/>
          </a:prstGeom>
        </p:spPr>
      </p:pic>
      <p:sp>
        <p:nvSpPr>
          <p:cNvPr id="2" name="Vertical Title 1"/>
          <p:cNvSpPr>
            <a:spLocks noGrp="1"/>
          </p:cNvSpPr>
          <p:nvPr>
            <p:ph type="title" orient="vert"/>
          </p:nvPr>
        </p:nvSpPr>
        <p:spPr>
          <a:xfrm>
            <a:off x="8649655" y="609600"/>
            <a:ext cx="215630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085" y="609600"/>
            <a:ext cx="7823958"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7273074"/>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3751" y="2603501"/>
            <a:ext cx="48201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245" y="2603500"/>
            <a:ext cx="4820133"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3029728"/>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3751" y="2603500"/>
            <a:ext cx="4820131" cy="576262"/>
          </a:xfrm>
        </p:spPr>
        <p:txBody>
          <a:bodyPr anchor="b">
            <a:noAutofit/>
          </a:bodyPr>
          <a:lstStyle>
            <a:lvl1pPr marL="0" indent="0">
              <a:buNone/>
              <a:defRPr sz="2398" b="0">
                <a:solidFill>
                  <a:schemeClr val="accent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1153751" y="3179763"/>
            <a:ext cx="4820132"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2245" y="2603500"/>
            <a:ext cx="4820133" cy="576262"/>
          </a:xfrm>
        </p:spPr>
        <p:txBody>
          <a:bodyPr anchor="b">
            <a:noAutofit/>
          </a:bodyPr>
          <a:lstStyle>
            <a:lvl1pPr marL="0" indent="0">
              <a:buNone/>
              <a:defRPr sz="2398" b="0">
                <a:solidFill>
                  <a:schemeClr val="accent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6202245" y="3179763"/>
            <a:ext cx="4820133" cy="2840039"/>
          </a:xfrm>
        </p:spPr>
        <p:txBody>
          <a:bodyPr>
            <a:normAutofit/>
          </a:bodyPr>
          <a:lstStyle>
            <a:lvl1pPr>
              <a:defRPr sz="1798"/>
            </a:lvl1pPr>
            <a:lvl2pPr>
              <a:defRPr sz="1598"/>
            </a:lvl2pPr>
            <a:lvl3pPr>
              <a:defRPr sz="1399"/>
            </a:lvl3pPr>
            <a:lvl4pPr>
              <a:defRPr sz="1199"/>
            </a:lvl4pPr>
            <a:lvl5pPr>
              <a:defRPr sz="1199"/>
            </a:lvl5pPr>
            <a:lvl6pPr>
              <a:defRPr sz="1199"/>
            </a:lvl6pPr>
            <a:lvl7pPr>
              <a:defRPr sz="1199"/>
            </a:lvl7pPr>
            <a:lvl8pPr>
              <a:defRPr sz="1199"/>
            </a:lvl8pPr>
            <a:lvl9pPr>
              <a:defRPr sz="11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03549976"/>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3751" y="973668"/>
            <a:ext cx="8752287"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5856674"/>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95355674"/>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793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752" y="1295400"/>
            <a:ext cx="2790248" cy="1600200"/>
          </a:xfrm>
        </p:spPr>
        <p:txBody>
          <a:bodyPr anchor="b"/>
          <a:lstStyle>
            <a:lvl1pPr algn="l">
              <a:defRPr sz="2398" b="0"/>
            </a:lvl1pPr>
          </a:lstStyle>
          <a:p>
            <a:r>
              <a:rPr lang="en-US"/>
              <a:t>Click to edit Master title style</a:t>
            </a:r>
            <a:endParaRPr lang="en-US" dirty="0"/>
          </a:p>
        </p:txBody>
      </p:sp>
      <p:sp>
        <p:nvSpPr>
          <p:cNvPr id="3" name="Content Placeholder 2"/>
          <p:cNvSpPr>
            <a:spLocks noGrp="1"/>
          </p:cNvSpPr>
          <p:nvPr>
            <p:ph idx="1"/>
          </p:nvPr>
        </p:nvSpPr>
        <p:spPr>
          <a:xfrm>
            <a:off x="5775124" y="1447800"/>
            <a:ext cx="518466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3751" y="3129281"/>
            <a:ext cx="2790248" cy="2895599"/>
          </a:xfrm>
        </p:spPr>
        <p:txBody>
          <a:bodyPr/>
          <a:lstStyle>
            <a:lvl1pPr marL="0" indent="0">
              <a:buNone/>
              <a:defRPr sz="1399">
                <a:solidFill>
                  <a:schemeClr val="accent1">
                    <a:lumMod val="60000"/>
                    <a:lumOff val="40000"/>
                  </a:schemeClr>
                </a:solidFill>
              </a:defRPr>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1505629"/>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793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752" y="1693334"/>
            <a:ext cx="3861108" cy="1735667"/>
          </a:xfrm>
        </p:spPr>
        <p:txBody>
          <a:bodyPr anchor="b">
            <a:normAutofit/>
          </a:bodyPr>
          <a:lstStyle>
            <a:lvl1pPr algn="l">
              <a:defRPr sz="359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1050" y="1143000"/>
            <a:ext cx="3223831"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3751" y="3657600"/>
            <a:ext cx="3855192" cy="1371600"/>
          </a:xfrm>
        </p:spPr>
        <p:txBody>
          <a:bodyPr>
            <a:normAutofit/>
          </a:bodyPr>
          <a:lstStyle>
            <a:lvl1pPr marL="0" indent="0">
              <a:buNone/>
              <a:defRPr sz="1399">
                <a:solidFill>
                  <a:schemeClr val="accent1">
                    <a:lumMod val="60000"/>
                    <a:lumOff val="40000"/>
                  </a:schemeClr>
                </a:solidFill>
              </a:defRPr>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36283252"/>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793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3751" y="973668"/>
            <a:ext cx="8752287"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3751" y="2603500"/>
            <a:ext cx="8752287"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42008" y="6391839"/>
            <a:ext cx="989567" cy="304799"/>
          </a:xfrm>
          <a:prstGeom prst="rect">
            <a:avLst/>
          </a:prstGeom>
        </p:spPr>
        <p:txBody>
          <a:bodyPr vert="horz" lIns="91440" tIns="45720" rIns="91440" bIns="45720" rtlCol="0" anchor="ctr"/>
          <a:lstStyle>
            <a:lvl1pPr algn="r">
              <a:defRPr sz="999" b="1" i="0">
                <a:solidFill>
                  <a:schemeClr val="accent1"/>
                </a:solidFill>
              </a:defRPr>
            </a:lvl1pPr>
          </a:lstStyle>
          <a:p>
            <a:fld id="{1D8BD707-D9CF-40AE-B4C6-C98DA3205C09}" type="datetimeFigureOut">
              <a:rPr lang="en-US" smtClean="0"/>
              <a:t>2/21/2023</a:t>
            </a:fld>
            <a:endParaRPr lang="en-US"/>
          </a:p>
        </p:txBody>
      </p:sp>
      <p:sp>
        <p:nvSpPr>
          <p:cNvPr id="5" name="Footer Placeholder 4"/>
          <p:cNvSpPr>
            <a:spLocks noGrp="1"/>
          </p:cNvSpPr>
          <p:nvPr>
            <p:ph type="ftr" sz="quarter" idx="3"/>
          </p:nvPr>
        </p:nvSpPr>
        <p:spPr>
          <a:xfrm>
            <a:off x="560526" y="6391839"/>
            <a:ext cx="3855774" cy="304801"/>
          </a:xfrm>
          <a:prstGeom prst="rect">
            <a:avLst/>
          </a:prstGeom>
        </p:spPr>
        <p:txBody>
          <a:bodyPr vert="horz" lIns="91440" tIns="45720" rIns="91440" bIns="45720" rtlCol="0" anchor="ctr"/>
          <a:lstStyle>
            <a:lvl1pPr algn="l">
              <a:defRPr sz="999" b="1" i="0">
                <a:solidFill>
                  <a:schemeClr val="accent1"/>
                </a:solidFill>
              </a:defRPr>
            </a:lvl1pPr>
          </a:lstStyle>
          <a:p>
            <a:endParaRPr lang="en-US"/>
          </a:p>
        </p:txBody>
      </p:sp>
      <p:sp>
        <p:nvSpPr>
          <p:cNvPr id="21" name="Rectangle 20"/>
          <p:cNvSpPr/>
          <p:nvPr/>
        </p:nvSpPr>
        <p:spPr>
          <a:xfrm>
            <a:off x="10426939" y="0"/>
            <a:ext cx="68508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1757" y="295730"/>
            <a:ext cx="837326" cy="767687"/>
          </a:xfrm>
          <a:prstGeom prst="rect">
            <a:avLst/>
          </a:prstGeom>
        </p:spPr>
        <p:txBody>
          <a:bodyPr vert="horz" lIns="91440" tIns="45720" rIns="91440" bIns="45720" rtlCol="0" anchor="b"/>
          <a:lstStyle>
            <a:lvl1pPr algn="ctr">
              <a:defRPr sz="2797" b="0" i="0">
                <a:solidFill>
                  <a:schemeClr val="bg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267970713"/>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ransition>
    <p:wheel spokes="1"/>
  </p:transition>
  <p:txStyles>
    <p:titleStyle>
      <a:lvl1pPr algn="l" defTabSz="456743" rtl="0" eaLnBrk="1" latinLnBrk="0" hangingPunct="1">
        <a:spcBef>
          <a:spcPct val="0"/>
        </a:spcBef>
        <a:buNone/>
        <a:defRPr sz="3596"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557" indent="-342557" algn="l" defTabSz="456743" rtl="0" eaLnBrk="1" latinLnBrk="0" hangingPunct="1">
        <a:spcBef>
          <a:spcPts val="999"/>
        </a:spcBef>
        <a:spcAft>
          <a:spcPts val="0"/>
        </a:spcAft>
        <a:buClr>
          <a:schemeClr val="accent1"/>
        </a:buClr>
        <a:buSzPct val="80000"/>
        <a:buFont typeface="Wingdings 3" charset="2"/>
        <a:buChar char=""/>
        <a:defRPr sz="1798" b="0" i="0" kern="1200">
          <a:solidFill>
            <a:schemeClr val="tx1">
              <a:lumMod val="75000"/>
              <a:lumOff val="25000"/>
            </a:schemeClr>
          </a:solidFill>
          <a:latin typeface="+mn-lt"/>
          <a:ea typeface="+mn-ea"/>
          <a:cs typeface="+mn-cs"/>
        </a:defRPr>
      </a:lvl1pPr>
      <a:lvl2pPr marL="742207" indent="-285464" algn="l" defTabSz="456743" rtl="0" eaLnBrk="1" latinLnBrk="0" hangingPunct="1">
        <a:spcBef>
          <a:spcPts val="999"/>
        </a:spcBef>
        <a:spcAft>
          <a:spcPts val="0"/>
        </a:spcAft>
        <a:buClr>
          <a:schemeClr val="accent1"/>
        </a:buClr>
        <a:buSzPct val="80000"/>
        <a:buFont typeface="Wingdings 3" charset="2"/>
        <a:buChar char=""/>
        <a:defRPr sz="1598" b="0" i="0" kern="1200">
          <a:solidFill>
            <a:schemeClr val="tx1">
              <a:lumMod val="75000"/>
              <a:lumOff val="25000"/>
            </a:schemeClr>
          </a:solidFill>
          <a:latin typeface="+mn-lt"/>
          <a:ea typeface="+mn-ea"/>
          <a:cs typeface="+mn-cs"/>
        </a:defRPr>
      </a:lvl2pPr>
      <a:lvl3pPr marL="1141857" indent="-228371" algn="l" defTabSz="456743" rtl="0" eaLnBrk="1" latinLnBrk="0" hangingPunct="1">
        <a:spcBef>
          <a:spcPts val="999"/>
        </a:spcBef>
        <a:spcAft>
          <a:spcPts val="0"/>
        </a:spcAft>
        <a:buClr>
          <a:schemeClr val="accent1"/>
        </a:buClr>
        <a:buSzPct val="80000"/>
        <a:buFont typeface="Wingdings 3" charset="2"/>
        <a:buChar char=""/>
        <a:defRPr sz="1399" b="0" i="0" kern="1200">
          <a:solidFill>
            <a:schemeClr val="tx1">
              <a:lumMod val="75000"/>
              <a:lumOff val="25000"/>
            </a:schemeClr>
          </a:solidFill>
          <a:latin typeface="+mn-lt"/>
          <a:ea typeface="+mn-ea"/>
          <a:cs typeface="+mn-cs"/>
        </a:defRPr>
      </a:lvl3pPr>
      <a:lvl4pPr marL="1598600" indent="-228371" algn="l" defTabSz="456743" rtl="0" eaLnBrk="1" latinLnBrk="0" hangingPunct="1">
        <a:spcBef>
          <a:spcPts val="999"/>
        </a:spcBef>
        <a:spcAft>
          <a:spcPts val="0"/>
        </a:spcAft>
        <a:buClr>
          <a:schemeClr val="accent1"/>
        </a:buClr>
        <a:buSzPct val="80000"/>
        <a:buFont typeface="Wingdings 3" charset="2"/>
        <a:buChar char=""/>
        <a:defRPr sz="1199" b="0" i="0" kern="1200">
          <a:solidFill>
            <a:schemeClr val="tx1">
              <a:lumMod val="75000"/>
              <a:lumOff val="25000"/>
            </a:schemeClr>
          </a:solidFill>
          <a:latin typeface="+mn-lt"/>
          <a:ea typeface="+mn-ea"/>
          <a:cs typeface="+mn-cs"/>
        </a:defRPr>
      </a:lvl4pPr>
      <a:lvl5pPr marL="2055343" indent="-228371" algn="l" defTabSz="456743" rtl="0" eaLnBrk="1" latinLnBrk="0" hangingPunct="1">
        <a:spcBef>
          <a:spcPts val="999"/>
        </a:spcBef>
        <a:spcAft>
          <a:spcPts val="0"/>
        </a:spcAft>
        <a:buClr>
          <a:schemeClr val="accent1"/>
        </a:buClr>
        <a:buSzPct val="80000"/>
        <a:buFont typeface="Wingdings 3" charset="2"/>
        <a:buChar char=""/>
        <a:defRPr sz="1199" b="0" i="0" kern="1200">
          <a:solidFill>
            <a:schemeClr val="tx1">
              <a:lumMod val="75000"/>
              <a:lumOff val="25000"/>
            </a:schemeClr>
          </a:solidFill>
          <a:latin typeface="+mn-lt"/>
          <a:ea typeface="+mn-ea"/>
          <a:cs typeface="+mn-cs"/>
        </a:defRPr>
      </a:lvl5pPr>
      <a:lvl6pPr marL="2512085" indent="-228371" algn="l" defTabSz="456743" rtl="0" eaLnBrk="1" latinLnBrk="0" hangingPunct="1">
        <a:spcBef>
          <a:spcPts val="999"/>
        </a:spcBef>
        <a:spcAft>
          <a:spcPts val="0"/>
        </a:spcAft>
        <a:buClr>
          <a:schemeClr val="accent1"/>
        </a:buClr>
        <a:buSzPct val="80000"/>
        <a:buFont typeface="Wingdings 3" charset="2"/>
        <a:buChar char=""/>
        <a:defRPr sz="1199" b="0" i="0" kern="1200">
          <a:solidFill>
            <a:schemeClr val="tx1">
              <a:lumMod val="75000"/>
              <a:lumOff val="25000"/>
            </a:schemeClr>
          </a:solidFill>
          <a:latin typeface="+mn-lt"/>
          <a:ea typeface="+mn-ea"/>
          <a:cs typeface="+mn-cs"/>
        </a:defRPr>
      </a:lvl6pPr>
      <a:lvl7pPr marL="2968828" indent="-228371" algn="l" defTabSz="456743" rtl="0" eaLnBrk="1" latinLnBrk="0" hangingPunct="1">
        <a:spcBef>
          <a:spcPts val="999"/>
        </a:spcBef>
        <a:spcAft>
          <a:spcPts val="0"/>
        </a:spcAft>
        <a:buClr>
          <a:schemeClr val="accent1"/>
        </a:buClr>
        <a:buSzPct val="80000"/>
        <a:buFont typeface="Wingdings 3" charset="2"/>
        <a:buChar char=""/>
        <a:defRPr sz="1199" b="0" i="0" kern="1200">
          <a:solidFill>
            <a:schemeClr val="tx1">
              <a:lumMod val="75000"/>
              <a:lumOff val="25000"/>
            </a:schemeClr>
          </a:solidFill>
          <a:latin typeface="+mn-lt"/>
          <a:ea typeface="+mn-ea"/>
          <a:cs typeface="+mn-cs"/>
        </a:defRPr>
      </a:lvl7pPr>
      <a:lvl8pPr marL="3425571" indent="-228371" algn="l" defTabSz="456743" rtl="0" eaLnBrk="1" latinLnBrk="0" hangingPunct="1">
        <a:spcBef>
          <a:spcPts val="999"/>
        </a:spcBef>
        <a:spcAft>
          <a:spcPts val="0"/>
        </a:spcAft>
        <a:buClr>
          <a:schemeClr val="accent1"/>
        </a:buClr>
        <a:buSzPct val="80000"/>
        <a:buFont typeface="Wingdings 3" charset="2"/>
        <a:buChar char=""/>
        <a:defRPr sz="1199" b="0" i="0" kern="1200">
          <a:solidFill>
            <a:schemeClr val="tx1">
              <a:lumMod val="75000"/>
              <a:lumOff val="25000"/>
            </a:schemeClr>
          </a:solidFill>
          <a:latin typeface="+mn-lt"/>
          <a:ea typeface="+mn-ea"/>
          <a:cs typeface="+mn-cs"/>
        </a:defRPr>
      </a:lvl8pPr>
      <a:lvl9pPr marL="3882314" indent="-228371" algn="l" defTabSz="456743" rtl="0" eaLnBrk="1" latinLnBrk="0" hangingPunct="1">
        <a:spcBef>
          <a:spcPts val="999"/>
        </a:spcBef>
        <a:spcAft>
          <a:spcPts val="0"/>
        </a:spcAft>
        <a:buClr>
          <a:schemeClr val="accent1"/>
        </a:buClr>
        <a:buSzPct val="80000"/>
        <a:buFont typeface="Wingdings 3" charset="2"/>
        <a:buChar char=""/>
        <a:defRPr sz="1199" b="0" i="0" kern="1200">
          <a:solidFill>
            <a:schemeClr val="tx1">
              <a:lumMod val="75000"/>
              <a:lumOff val="25000"/>
            </a:schemeClr>
          </a:solidFill>
          <a:latin typeface="+mn-lt"/>
          <a:ea typeface="+mn-ea"/>
          <a:cs typeface="+mn-cs"/>
        </a:defRPr>
      </a:lvl9pPr>
    </p:bodyStyle>
    <p:otherStyle>
      <a:defPPr>
        <a:defRPr lang="en-US"/>
      </a:defPPr>
      <a:lvl1pPr marL="0" algn="l" defTabSz="456743" rtl="0" eaLnBrk="1" latinLnBrk="0" hangingPunct="1">
        <a:defRPr sz="1798" kern="1200">
          <a:solidFill>
            <a:schemeClr val="tx1"/>
          </a:solidFill>
          <a:latin typeface="+mn-lt"/>
          <a:ea typeface="+mn-ea"/>
          <a:cs typeface="+mn-cs"/>
        </a:defRPr>
      </a:lvl1pPr>
      <a:lvl2pPr marL="456743" algn="l" defTabSz="456743" rtl="0" eaLnBrk="1" latinLnBrk="0" hangingPunct="1">
        <a:defRPr sz="1798" kern="1200">
          <a:solidFill>
            <a:schemeClr val="tx1"/>
          </a:solidFill>
          <a:latin typeface="+mn-lt"/>
          <a:ea typeface="+mn-ea"/>
          <a:cs typeface="+mn-cs"/>
        </a:defRPr>
      </a:lvl2pPr>
      <a:lvl3pPr marL="913486" algn="l" defTabSz="456743" rtl="0" eaLnBrk="1" latinLnBrk="0" hangingPunct="1">
        <a:defRPr sz="1798" kern="1200">
          <a:solidFill>
            <a:schemeClr val="tx1"/>
          </a:solidFill>
          <a:latin typeface="+mn-lt"/>
          <a:ea typeface="+mn-ea"/>
          <a:cs typeface="+mn-cs"/>
        </a:defRPr>
      </a:lvl3pPr>
      <a:lvl4pPr marL="1370228" algn="l" defTabSz="456743" rtl="0" eaLnBrk="1" latinLnBrk="0" hangingPunct="1">
        <a:defRPr sz="1798" kern="1200">
          <a:solidFill>
            <a:schemeClr val="tx1"/>
          </a:solidFill>
          <a:latin typeface="+mn-lt"/>
          <a:ea typeface="+mn-ea"/>
          <a:cs typeface="+mn-cs"/>
        </a:defRPr>
      </a:lvl4pPr>
      <a:lvl5pPr marL="1826971" algn="l" defTabSz="456743" rtl="0" eaLnBrk="1" latinLnBrk="0" hangingPunct="1">
        <a:defRPr sz="1798" kern="1200">
          <a:solidFill>
            <a:schemeClr val="tx1"/>
          </a:solidFill>
          <a:latin typeface="+mn-lt"/>
          <a:ea typeface="+mn-ea"/>
          <a:cs typeface="+mn-cs"/>
        </a:defRPr>
      </a:lvl5pPr>
      <a:lvl6pPr marL="2283714" algn="l" defTabSz="456743" rtl="0" eaLnBrk="1" latinLnBrk="0" hangingPunct="1">
        <a:defRPr sz="1798" kern="1200">
          <a:solidFill>
            <a:schemeClr val="tx1"/>
          </a:solidFill>
          <a:latin typeface="+mn-lt"/>
          <a:ea typeface="+mn-ea"/>
          <a:cs typeface="+mn-cs"/>
        </a:defRPr>
      </a:lvl6pPr>
      <a:lvl7pPr marL="2740457" algn="l" defTabSz="456743" rtl="0" eaLnBrk="1" latinLnBrk="0" hangingPunct="1">
        <a:defRPr sz="1798" kern="1200">
          <a:solidFill>
            <a:schemeClr val="tx1"/>
          </a:solidFill>
          <a:latin typeface="+mn-lt"/>
          <a:ea typeface="+mn-ea"/>
          <a:cs typeface="+mn-cs"/>
        </a:defRPr>
      </a:lvl7pPr>
      <a:lvl8pPr marL="3197200" algn="l" defTabSz="456743" rtl="0" eaLnBrk="1" latinLnBrk="0" hangingPunct="1">
        <a:defRPr sz="1798" kern="1200">
          <a:solidFill>
            <a:schemeClr val="tx1"/>
          </a:solidFill>
          <a:latin typeface="+mn-lt"/>
          <a:ea typeface="+mn-ea"/>
          <a:cs typeface="+mn-cs"/>
        </a:defRPr>
      </a:lvl8pPr>
      <a:lvl9pPr marL="3653942" algn="l" defTabSz="456743" rtl="0" eaLnBrk="1" latinLnBrk="0" hangingPunct="1">
        <a:defRPr sz="17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087" y="609601"/>
            <a:ext cx="10120871"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87" y="2142068"/>
            <a:ext cx="10120871"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0713" y="5870576"/>
            <a:ext cx="1598533" cy="377825"/>
          </a:xfrm>
          <a:prstGeom prst="rect">
            <a:avLst/>
          </a:prstGeom>
        </p:spPr>
        <p:txBody>
          <a:bodyPr vert="horz" lIns="91440" tIns="45720" rIns="91440" bIns="45720" rtlCol="0" anchor="ctr"/>
          <a:lstStyle>
            <a:lvl1pPr algn="r">
              <a:defRPr sz="999" b="0" i="0">
                <a:solidFill>
                  <a:schemeClr val="tx1"/>
                </a:solidFill>
                <a:effectLst/>
                <a:latin typeface="+mn-lt"/>
              </a:defRPr>
            </a:lvl1pPr>
          </a:lstStyle>
          <a:p>
            <a:fld id="{1D8BD707-D9CF-40AE-B4C6-C98DA3205C09}" type="datetimeFigureOut">
              <a:rPr lang="en-US" smtClean="0"/>
              <a:t>2/21/2023</a:t>
            </a:fld>
            <a:endParaRPr lang="en-US"/>
          </a:p>
        </p:txBody>
      </p:sp>
      <p:sp>
        <p:nvSpPr>
          <p:cNvPr id="5" name="Footer Placeholder 4"/>
          <p:cNvSpPr>
            <a:spLocks noGrp="1"/>
          </p:cNvSpPr>
          <p:nvPr>
            <p:ph type="ftr" sz="quarter" idx="3"/>
          </p:nvPr>
        </p:nvSpPr>
        <p:spPr>
          <a:xfrm>
            <a:off x="685086" y="5870576"/>
            <a:ext cx="7819505" cy="377825"/>
          </a:xfrm>
          <a:prstGeom prst="rect">
            <a:avLst/>
          </a:prstGeom>
        </p:spPr>
        <p:txBody>
          <a:bodyPr vert="horz" lIns="91440" tIns="45720" rIns="91440" bIns="45720" rtlCol="0" anchor="ctr"/>
          <a:lstStyle>
            <a:lvl1pPr algn="l">
              <a:defRPr sz="999"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55367" y="5870576"/>
            <a:ext cx="550593" cy="377825"/>
          </a:xfrm>
          <a:prstGeom prst="rect">
            <a:avLst/>
          </a:prstGeom>
        </p:spPr>
        <p:txBody>
          <a:bodyPr vert="horz" lIns="91440" tIns="45720" rIns="91440" bIns="45720" rtlCol="0" anchor="ctr"/>
          <a:lstStyle>
            <a:lvl1pPr algn="r">
              <a:defRPr sz="999"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55662031"/>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ransition>
    <p:wheel spokes="1"/>
  </p:transition>
  <p:txStyles>
    <p:titleStyle>
      <a:lvl1pPr algn="l" defTabSz="456743" rtl="0" eaLnBrk="1" latinLnBrk="0" hangingPunct="1">
        <a:spcBef>
          <a:spcPct val="0"/>
        </a:spcBef>
        <a:buNone/>
        <a:defRPr sz="3596"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464" indent="-285464" algn="l" defTabSz="456743" rtl="0" eaLnBrk="1" latinLnBrk="0" hangingPunct="1">
        <a:spcBef>
          <a:spcPts val="0"/>
        </a:spcBef>
        <a:spcAft>
          <a:spcPts val="999"/>
        </a:spcAft>
        <a:buClr>
          <a:schemeClr val="tx1"/>
        </a:buClr>
        <a:buSzPct val="100000"/>
        <a:buFont typeface="Arial"/>
        <a:buChar char="•"/>
        <a:defRPr sz="1798" kern="1200" cap="none">
          <a:solidFill>
            <a:schemeClr val="tx1"/>
          </a:solidFill>
          <a:effectLst/>
          <a:latin typeface="+mn-lt"/>
          <a:ea typeface="+mn-ea"/>
          <a:cs typeface="+mn-cs"/>
        </a:defRPr>
      </a:lvl1pPr>
      <a:lvl2pPr marL="742207" indent="-285464" algn="l" defTabSz="456743" rtl="0" eaLnBrk="1" latinLnBrk="0" hangingPunct="1">
        <a:spcBef>
          <a:spcPts val="0"/>
        </a:spcBef>
        <a:spcAft>
          <a:spcPts val="999"/>
        </a:spcAft>
        <a:buClr>
          <a:schemeClr val="tx1"/>
        </a:buClr>
        <a:buSzPct val="100000"/>
        <a:buFont typeface="Arial"/>
        <a:buChar char="•"/>
        <a:defRPr sz="1598" kern="1200" cap="none">
          <a:solidFill>
            <a:schemeClr val="tx1"/>
          </a:solidFill>
          <a:effectLst/>
          <a:latin typeface="+mn-lt"/>
          <a:ea typeface="+mn-ea"/>
          <a:cs typeface="+mn-cs"/>
        </a:defRPr>
      </a:lvl2pPr>
      <a:lvl3pPr marL="1198950" indent="-285464" algn="l" defTabSz="456743" rtl="0" eaLnBrk="1" latinLnBrk="0" hangingPunct="1">
        <a:spcBef>
          <a:spcPts val="0"/>
        </a:spcBef>
        <a:spcAft>
          <a:spcPts val="999"/>
        </a:spcAft>
        <a:buClr>
          <a:schemeClr val="tx1"/>
        </a:buClr>
        <a:buSzPct val="100000"/>
        <a:buFont typeface="Arial"/>
        <a:buChar char="•"/>
        <a:defRPr sz="1399" kern="1200" cap="none">
          <a:solidFill>
            <a:schemeClr val="tx1"/>
          </a:solidFill>
          <a:effectLst/>
          <a:latin typeface="+mn-lt"/>
          <a:ea typeface="+mn-ea"/>
          <a:cs typeface="+mn-cs"/>
        </a:defRPr>
      </a:lvl3pPr>
      <a:lvl4pPr marL="1541507" indent="-171279" algn="l" defTabSz="456743" rtl="0" eaLnBrk="1" latinLnBrk="0" hangingPunct="1">
        <a:spcBef>
          <a:spcPts val="0"/>
        </a:spcBef>
        <a:spcAft>
          <a:spcPts val="999"/>
        </a:spcAft>
        <a:buClr>
          <a:schemeClr val="tx1"/>
        </a:buClr>
        <a:buSzPct val="100000"/>
        <a:buFont typeface="Arial"/>
        <a:buChar char="•"/>
        <a:defRPr sz="1199" kern="1200" cap="none">
          <a:solidFill>
            <a:schemeClr val="tx1"/>
          </a:solidFill>
          <a:effectLst/>
          <a:latin typeface="+mn-lt"/>
          <a:ea typeface="+mn-ea"/>
          <a:cs typeface="+mn-cs"/>
        </a:defRPr>
      </a:lvl4pPr>
      <a:lvl5pPr marL="1998250" indent="-171279" algn="l" defTabSz="456743" rtl="0" eaLnBrk="1" latinLnBrk="0" hangingPunct="1">
        <a:spcBef>
          <a:spcPts val="0"/>
        </a:spcBef>
        <a:spcAft>
          <a:spcPts val="999"/>
        </a:spcAft>
        <a:buClr>
          <a:schemeClr val="tx1"/>
        </a:buClr>
        <a:buSzPct val="100000"/>
        <a:buFont typeface="Arial"/>
        <a:buChar char="•"/>
        <a:defRPr sz="1199" kern="1200" cap="none">
          <a:solidFill>
            <a:schemeClr val="tx1"/>
          </a:solidFill>
          <a:effectLst/>
          <a:latin typeface="+mn-lt"/>
          <a:ea typeface="+mn-ea"/>
          <a:cs typeface="+mn-cs"/>
        </a:defRPr>
      </a:lvl5pPr>
      <a:lvl6pPr marL="2512085" indent="-228371" algn="l" defTabSz="456743" rtl="0" eaLnBrk="1" latinLnBrk="0" hangingPunct="1">
        <a:spcBef>
          <a:spcPts val="0"/>
        </a:spcBef>
        <a:spcAft>
          <a:spcPts val="999"/>
        </a:spcAft>
        <a:buClr>
          <a:schemeClr val="tx1"/>
        </a:buClr>
        <a:buSzPct val="100000"/>
        <a:buFont typeface="Arial"/>
        <a:buChar char="•"/>
        <a:defRPr sz="1199" kern="1200" cap="none">
          <a:solidFill>
            <a:schemeClr val="tx1"/>
          </a:solidFill>
          <a:effectLst/>
          <a:latin typeface="+mn-lt"/>
          <a:ea typeface="+mn-ea"/>
          <a:cs typeface="+mn-cs"/>
        </a:defRPr>
      </a:lvl6pPr>
      <a:lvl7pPr marL="2968828" indent="-228371" algn="l" defTabSz="456743" rtl="0" eaLnBrk="1" latinLnBrk="0" hangingPunct="1">
        <a:spcBef>
          <a:spcPts val="0"/>
        </a:spcBef>
        <a:spcAft>
          <a:spcPts val="999"/>
        </a:spcAft>
        <a:buClr>
          <a:schemeClr val="tx1"/>
        </a:buClr>
        <a:buSzPct val="100000"/>
        <a:buFont typeface="Arial"/>
        <a:buChar char="•"/>
        <a:defRPr sz="1199" kern="1200" cap="none">
          <a:solidFill>
            <a:schemeClr val="tx1"/>
          </a:solidFill>
          <a:effectLst/>
          <a:latin typeface="+mn-lt"/>
          <a:ea typeface="+mn-ea"/>
          <a:cs typeface="+mn-cs"/>
        </a:defRPr>
      </a:lvl7pPr>
      <a:lvl8pPr marL="3425571" indent="-228371" algn="l" defTabSz="456743" rtl="0" eaLnBrk="1" latinLnBrk="0" hangingPunct="1">
        <a:spcBef>
          <a:spcPts val="0"/>
        </a:spcBef>
        <a:spcAft>
          <a:spcPts val="999"/>
        </a:spcAft>
        <a:buClr>
          <a:schemeClr val="tx1"/>
        </a:buClr>
        <a:buSzPct val="100000"/>
        <a:buFont typeface="Arial"/>
        <a:buChar char="•"/>
        <a:defRPr sz="1199" kern="1200" cap="none">
          <a:solidFill>
            <a:schemeClr val="tx1"/>
          </a:solidFill>
          <a:effectLst/>
          <a:latin typeface="+mn-lt"/>
          <a:ea typeface="+mn-ea"/>
          <a:cs typeface="+mn-cs"/>
        </a:defRPr>
      </a:lvl8pPr>
      <a:lvl9pPr marL="3882314" indent="-228371" algn="l" defTabSz="456743" rtl="0" eaLnBrk="1" latinLnBrk="0" hangingPunct="1">
        <a:spcBef>
          <a:spcPts val="0"/>
        </a:spcBef>
        <a:spcAft>
          <a:spcPts val="999"/>
        </a:spcAft>
        <a:buClr>
          <a:schemeClr val="tx1"/>
        </a:buClr>
        <a:buSzPct val="100000"/>
        <a:buFont typeface="Arial"/>
        <a:buChar char="•"/>
        <a:defRPr sz="1199" kern="1200" cap="none">
          <a:solidFill>
            <a:schemeClr val="tx1"/>
          </a:solidFill>
          <a:effectLst/>
          <a:latin typeface="+mn-lt"/>
          <a:ea typeface="+mn-ea"/>
          <a:cs typeface="+mn-cs"/>
        </a:defRPr>
      </a:lvl9pPr>
    </p:bodyStyle>
    <p:otherStyle>
      <a:defPPr>
        <a:defRPr lang="en-US"/>
      </a:defPPr>
      <a:lvl1pPr marL="0" algn="l" defTabSz="456743" rtl="0" eaLnBrk="1" latinLnBrk="0" hangingPunct="1">
        <a:defRPr sz="1798" kern="1200">
          <a:solidFill>
            <a:schemeClr val="tx1"/>
          </a:solidFill>
          <a:latin typeface="+mn-lt"/>
          <a:ea typeface="+mn-ea"/>
          <a:cs typeface="+mn-cs"/>
        </a:defRPr>
      </a:lvl1pPr>
      <a:lvl2pPr marL="456743" algn="l" defTabSz="456743" rtl="0" eaLnBrk="1" latinLnBrk="0" hangingPunct="1">
        <a:defRPr sz="1798" kern="1200">
          <a:solidFill>
            <a:schemeClr val="tx1"/>
          </a:solidFill>
          <a:latin typeface="+mn-lt"/>
          <a:ea typeface="+mn-ea"/>
          <a:cs typeface="+mn-cs"/>
        </a:defRPr>
      </a:lvl2pPr>
      <a:lvl3pPr marL="913486" algn="l" defTabSz="456743" rtl="0" eaLnBrk="1" latinLnBrk="0" hangingPunct="1">
        <a:defRPr sz="1798" kern="1200">
          <a:solidFill>
            <a:schemeClr val="tx1"/>
          </a:solidFill>
          <a:latin typeface="+mn-lt"/>
          <a:ea typeface="+mn-ea"/>
          <a:cs typeface="+mn-cs"/>
        </a:defRPr>
      </a:lvl3pPr>
      <a:lvl4pPr marL="1370228" algn="l" defTabSz="456743" rtl="0" eaLnBrk="1" latinLnBrk="0" hangingPunct="1">
        <a:defRPr sz="1798" kern="1200">
          <a:solidFill>
            <a:schemeClr val="tx1"/>
          </a:solidFill>
          <a:latin typeface="+mn-lt"/>
          <a:ea typeface="+mn-ea"/>
          <a:cs typeface="+mn-cs"/>
        </a:defRPr>
      </a:lvl4pPr>
      <a:lvl5pPr marL="1826971" algn="l" defTabSz="456743" rtl="0" eaLnBrk="1" latinLnBrk="0" hangingPunct="1">
        <a:defRPr sz="1798" kern="1200">
          <a:solidFill>
            <a:schemeClr val="tx1"/>
          </a:solidFill>
          <a:latin typeface="+mn-lt"/>
          <a:ea typeface="+mn-ea"/>
          <a:cs typeface="+mn-cs"/>
        </a:defRPr>
      </a:lvl5pPr>
      <a:lvl6pPr marL="2283714" algn="l" defTabSz="456743" rtl="0" eaLnBrk="1" latinLnBrk="0" hangingPunct="1">
        <a:defRPr sz="1798" kern="1200">
          <a:solidFill>
            <a:schemeClr val="tx1"/>
          </a:solidFill>
          <a:latin typeface="+mn-lt"/>
          <a:ea typeface="+mn-ea"/>
          <a:cs typeface="+mn-cs"/>
        </a:defRPr>
      </a:lvl6pPr>
      <a:lvl7pPr marL="2740457" algn="l" defTabSz="456743" rtl="0" eaLnBrk="1" latinLnBrk="0" hangingPunct="1">
        <a:defRPr sz="1798" kern="1200">
          <a:solidFill>
            <a:schemeClr val="tx1"/>
          </a:solidFill>
          <a:latin typeface="+mn-lt"/>
          <a:ea typeface="+mn-ea"/>
          <a:cs typeface="+mn-cs"/>
        </a:defRPr>
      </a:lvl7pPr>
      <a:lvl8pPr marL="3197200" algn="l" defTabSz="456743" rtl="0" eaLnBrk="1" latinLnBrk="0" hangingPunct="1">
        <a:defRPr sz="1798" kern="1200">
          <a:solidFill>
            <a:schemeClr val="tx1"/>
          </a:solidFill>
          <a:latin typeface="+mn-lt"/>
          <a:ea typeface="+mn-ea"/>
          <a:cs typeface="+mn-cs"/>
        </a:defRPr>
      </a:lvl8pPr>
      <a:lvl9pPr marL="3653942" algn="l" defTabSz="456743"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B9F3A7-4FDF-17C8-9900-9189804EE6A1}"/>
              </a:ext>
            </a:extLst>
          </p:cNvPr>
          <p:cNvSpPr txBox="1"/>
          <p:nvPr/>
        </p:nvSpPr>
        <p:spPr>
          <a:xfrm>
            <a:off x="679450" y="3352800"/>
            <a:ext cx="3505200" cy="830997"/>
          </a:xfrm>
          <a:prstGeom prst="rect">
            <a:avLst/>
          </a:prstGeom>
          <a:noFill/>
        </p:spPr>
        <p:txBody>
          <a:bodyPr wrap="square" rtlCol="0">
            <a:spAutoFit/>
          </a:bodyPr>
          <a:lstStyle/>
          <a:p>
            <a:r>
              <a:rPr lang="en-US" sz="4800" b="1" dirty="0">
                <a:solidFill>
                  <a:schemeClr val="bg1"/>
                </a:solidFill>
                <a:latin typeface="Arial" panose="020B0604020202020204" pitchFamily="34" charset="0"/>
                <a:cs typeface="Arial" panose="020B0604020202020204" pitchFamily="34" charset="0"/>
              </a:rPr>
              <a:t>POV Clock</a:t>
            </a:r>
          </a:p>
        </p:txBody>
      </p:sp>
      <p:sp>
        <p:nvSpPr>
          <p:cNvPr id="5" name="TextBox 4">
            <a:extLst>
              <a:ext uri="{FF2B5EF4-FFF2-40B4-BE49-F238E27FC236}">
                <a16:creationId xmlns:a16="http://schemas.microsoft.com/office/drawing/2014/main" id="{9E9BE3DD-7A60-CAC3-B8CB-D74BE11BC0CC}"/>
              </a:ext>
            </a:extLst>
          </p:cNvPr>
          <p:cNvSpPr txBox="1"/>
          <p:nvPr/>
        </p:nvSpPr>
        <p:spPr>
          <a:xfrm>
            <a:off x="298450" y="4648203"/>
            <a:ext cx="4191000" cy="1200329"/>
          </a:xfrm>
          <a:prstGeom prst="rect">
            <a:avLst/>
          </a:prstGeom>
          <a:noFill/>
        </p:spPr>
        <p:txBody>
          <a:bodyPr wrap="square" rtlCol="0">
            <a:spAutoFit/>
          </a:bodyPr>
          <a:lstStyle/>
          <a:p>
            <a:r>
              <a:rPr lang="en-US" sz="2400" dirty="0">
                <a:solidFill>
                  <a:schemeClr val="bg2"/>
                </a:solidFill>
                <a:latin typeface="Arial" panose="020B0604020202020204" pitchFamily="34" charset="0"/>
                <a:cs typeface="Arial" panose="020B0604020202020204" pitchFamily="34" charset="0"/>
              </a:rPr>
              <a:t>Prepared by: </a:t>
            </a:r>
          </a:p>
          <a:p>
            <a:r>
              <a:rPr lang="en-US" sz="2400" dirty="0">
                <a:solidFill>
                  <a:schemeClr val="bg2"/>
                </a:solidFill>
                <a:latin typeface="Arial" panose="020B0604020202020204" pitchFamily="34" charset="0"/>
                <a:cs typeface="Arial" panose="020B0604020202020204" pitchFamily="34" charset="0"/>
              </a:rPr>
              <a:t>-Hazim Emad Ismail</a:t>
            </a:r>
          </a:p>
          <a:p>
            <a:r>
              <a:rPr lang="en-US" sz="2400" dirty="0">
                <a:solidFill>
                  <a:schemeClr val="bg2"/>
                </a:solidFill>
                <a:latin typeface="Arial" panose="020B0604020202020204" pitchFamily="34" charset="0"/>
                <a:cs typeface="Arial" panose="020B0604020202020204" pitchFamily="34" charset="0"/>
              </a:rPr>
              <a:t>-Mohamed Abd </a:t>
            </a:r>
            <a:r>
              <a:rPr lang="en-US" sz="2400" dirty="0" err="1">
                <a:solidFill>
                  <a:schemeClr val="bg2"/>
                </a:solidFill>
                <a:latin typeface="Arial" panose="020B0604020202020204" pitchFamily="34" charset="0"/>
                <a:cs typeface="Arial" panose="020B0604020202020204" pitchFamily="34" charset="0"/>
              </a:rPr>
              <a:t>ElMonem</a:t>
            </a:r>
            <a:r>
              <a:rPr lang="en-US" sz="2400" dirty="0">
                <a:solidFill>
                  <a:schemeClr val="bg2"/>
                </a:solidFill>
                <a:latin typeface="Arial" panose="020B0604020202020204" pitchFamily="34" charset="0"/>
                <a:cs typeface="Arial" panose="020B0604020202020204" pitchFamily="34" charset="0"/>
              </a:rPr>
              <a:t> Ali</a:t>
            </a:r>
          </a:p>
        </p:txBody>
      </p:sp>
    </p:spTree>
    <p:extLst>
      <p:ext uri="{BB962C8B-B14F-4D97-AF65-F5344CB8AC3E}">
        <p14:creationId xmlns:p14="http://schemas.microsoft.com/office/powerpoint/2010/main" val="1045361394"/>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E4576F-CAD8-4913-19FE-B6E8D6CDCF9D}"/>
              </a:ext>
            </a:extLst>
          </p:cNvPr>
          <p:cNvSpPr txBox="1"/>
          <p:nvPr/>
        </p:nvSpPr>
        <p:spPr>
          <a:xfrm>
            <a:off x="2165350" y="2828835"/>
            <a:ext cx="7848600" cy="1200329"/>
          </a:xfrm>
          <a:prstGeom prst="rect">
            <a:avLst/>
          </a:prstGeom>
          <a:noFill/>
        </p:spPr>
        <p:txBody>
          <a:bodyPr wrap="square" rtlCol="0" anchor="ctr">
            <a:spAutoFit/>
          </a:bodyPr>
          <a:lstStyle/>
          <a:p>
            <a:pPr algn="l"/>
            <a:r>
              <a:rPr lang="en-US" sz="7200" b="1" i="0" dirty="0">
                <a:effectLst/>
                <a:latin typeface="Arial" panose="020B0604020202020204" pitchFamily="34" charset="0"/>
              </a:rPr>
              <a:t>Hardware Design</a:t>
            </a:r>
          </a:p>
        </p:txBody>
      </p:sp>
    </p:spTree>
    <p:extLst>
      <p:ext uri="{BB962C8B-B14F-4D97-AF65-F5344CB8AC3E}">
        <p14:creationId xmlns:p14="http://schemas.microsoft.com/office/powerpoint/2010/main" val="1779299248"/>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1036E-164E-B480-40D6-4B28A0012E86}"/>
              </a:ext>
            </a:extLst>
          </p:cNvPr>
          <p:cNvPicPr>
            <a:picLocks noChangeAspect="1"/>
          </p:cNvPicPr>
          <p:nvPr/>
        </p:nvPicPr>
        <p:blipFill>
          <a:blip r:embed="rId2"/>
          <a:stretch>
            <a:fillRect/>
          </a:stretch>
        </p:blipFill>
        <p:spPr>
          <a:xfrm>
            <a:off x="984250" y="990600"/>
            <a:ext cx="4256139" cy="5582134"/>
          </a:xfrm>
          <a:prstGeom prst="rect">
            <a:avLst/>
          </a:prstGeom>
        </p:spPr>
      </p:pic>
      <p:pic>
        <p:nvPicPr>
          <p:cNvPr id="5" name="Picture 4">
            <a:extLst>
              <a:ext uri="{FF2B5EF4-FFF2-40B4-BE49-F238E27FC236}">
                <a16:creationId xmlns:a16="http://schemas.microsoft.com/office/drawing/2014/main" id="{B5B74AB8-6A13-8E8C-9975-D175357AA63B}"/>
              </a:ext>
            </a:extLst>
          </p:cNvPr>
          <p:cNvPicPr>
            <a:picLocks noChangeAspect="1"/>
          </p:cNvPicPr>
          <p:nvPr/>
        </p:nvPicPr>
        <p:blipFill>
          <a:blip r:embed="rId3"/>
          <a:stretch>
            <a:fillRect/>
          </a:stretch>
        </p:blipFill>
        <p:spPr>
          <a:xfrm>
            <a:off x="5708650" y="1002031"/>
            <a:ext cx="2575783" cy="5559272"/>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79533139-A091-9CF0-C542-4B8B18EAA3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8909050" y="1013462"/>
            <a:ext cx="2438400" cy="5559272"/>
          </a:xfrm>
          <a:prstGeom prst="rect">
            <a:avLst/>
          </a:prstGeom>
        </p:spPr>
      </p:pic>
      <p:sp>
        <p:nvSpPr>
          <p:cNvPr id="8" name="TextBox 7">
            <a:extLst>
              <a:ext uri="{FF2B5EF4-FFF2-40B4-BE49-F238E27FC236}">
                <a16:creationId xmlns:a16="http://schemas.microsoft.com/office/drawing/2014/main" id="{84609609-5760-F29F-507A-DE2DD8478208}"/>
              </a:ext>
            </a:extLst>
          </p:cNvPr>
          <p:cNvSpPr txBox="1"/>
          <p:nvPr/>
        </p:nvSpPr>
        <p:spPr>
          <a:xfrm>
            <a:off x="3917949" y="76200"/>
            <a:ext cx="4366483" cy="83099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 </a:t>
            </a:r>
            <a:r>
              <a:rPr lang="en-US" sz="4800" b="1" dirty="0">
                <a:latin typeface="Arial" panose="020B0604020202020204" pitchFamily="34" charset="0"/>
                <a:cs typeface="Arial" panose="020B0604020202020204" pitchFamily="34" charset="0"/>
              </a:rPr>
              <a:t>PCB Design</a:t>
            </a:r>
          </a:p>
        </p:txBody>
      </p:sp>
    </p:spTree>
    <p:extLst>
      <p:ext uri="{BB962C8B-B14F-4D97-AF65-F5344CB8AC3E}">
        <p14:creationId xmlns:p14="http://schemas.microsoft.com/office/powerpoint/2010/main" val="1668629777"/>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152082-D9E3-D385-9E82-0CD7FF8FE7EA}"/>
              </a:ext>
            </a:extLst>
          </p:cNvPr>
          <p:cNvPicPr>
            <a:picLocks noChangeAspect="1"/>
          </p:cNvPicPr>
          <p:nvPr/>
        </p:nvPicPr>
        <p:blipFill>
          <a:blip r:embed="rId2"/>
          <a:stretch>
            <a:fillRect/>
          </a:stretch>
        </p:blipFill>
        <p:spPr>
          <a:xfrm>
            <a:off x="481177" y="2071255"/>
            <a:ext cx="5755260" cy="3482490"/>
          </a:xfrm>
          <a:prstGeom prst="rect">
            <a:avLst/>
          </a:prstGeom>
        </p:spPr>
      </p:pic>
      <p:pic>
        <p:nvPicPr>
          <p:cNvPr id="7" name="Picture 6">
            <a:extLst>
              <a:ext uri="{FF2B5EF4-FFF2-40B4-BE49-F238E27FC236}">
                <a16:creationId xmlns:a16="http://schemas.microsoft.com/office/drawing/2014/main" id="{1B02FA13-CA33-8DF4-0585-76789E5C7351}"/>
              </a:ext>
            </a:extLst>
          </p:cNvPr>
          <p:cNvPicPr>
            <a:picLocks noChangeAspect="1"/>
          </p:cNvPicPr>
          <p:nvPr/>
        </p:nvPicPr>
        <p:blipFill>
          <a:blip r:embed="rId3"/>
          <a:stretch>
            <a:fillRect/>
          </a:stretch>
        </p:blipFill>
        <p:spPr>
          <a:xfrm>
            <a:off x="6587756" y="2071255"/>
            <a:ext cx="2350974" cy="3482490"/>
          </a:xfrm>
          <a:prstGeom prst="rect">
            <a:avLst/>
          </a:prstGeom>
        </p:spPr>
      </p:pic>
      <p:pic>
        <p:nvPicPr>
          <p:cNvPr id="9" name="Picture 8">
            <a:extLst>
              <a:ext uri="{FF2B5EF4-FFF2-40B4-BE49-F238E27FC236}">
                <a16:creationId xmlns:a16="http://schemas.microsoft.com/office/drawing/2014/main" id="{3F0117B9-4B86-9BC3-B612-098CC095D9A3}"/>
              </a:ext>
            </a:extLst>
          </p:cNvPr>
          <p:cNvPicPr>
            <a:picLocks noChangeAspect="1"/>
          </p:cNvPicPr>
          <p:nvPr/>
        </p:nvPicPr>
        <p:blipFill>
          <a:blip r:embed="rId4"/>
          <a:stretch>
            <a:fillRect/>
          </a:stretch>
        </p:blipFill>
        <p:spPr>
          <a:xfrm>
            <a:off x="9290050" y="2057400"/>
            <a:ext cx="2350974" cy="3482754"/>
          </a:xfrm>
          <a:prstGeom prst="rect">
            <a:avLst/>
          </a:prstGeom>
        </p:spPr>
      </p:pic>
      <p:sp>
        <p:nvSpPr>
          <p:cNvPr id="10" name="TextBox 9">
            <a:extLst>
              <a:ext uri="{FF2B5EF4-FFF2-40B4-BE49-F238E27FC236}">
                <a16:creationId xmlns:a16="http://schemas.microsoft.com/office/drawing/2014/main" id="{3842DEB7-4A71-99A0-125F-CABCACAF5D01}"/>
              </a:ext>
            </a:extLst>
          </p:cNvPr>
          <p:cNvSpPr txBox="1"/>
          <p:nvPr/>
        </p:nvSpPr>
        <p:spPr>
          <a:xfrm>
            <a:off x="1687696" y="950312"/>
            <a:ext cx="8803907" cy="707886"/>
          </a:xfrm>
          <a:prstGeom prst="rect">
            <a:avLst/>
          </a:prstGeom>
          <a:noFill/>
        </p:spPr>
        <p:txBody>
          <a:bodyPr wrap="square" rtlCol="0">
            <a:spAutoFit/>
          </a:bodyPr>
          <a:lstStyle/>
          <a:p>
            <a:r>
              <a:rPr lang="en-US" sz="4000" b="1" i="0" dirty="0">
                <a:effectLst/>
                <a:latin typeface="Arial" panose="020B0604020202020204" pitchFamily="34" charset="0"/>
                <a:cs typeface="Arial" panose="020B0604020202020204" pitchFamily="34" charset="0"/>
              </a:rPr>
              <a:t>Boosting Circuit From (3.7v) To (5v)</a:t>
            </a:r>
          </a:p>
        </p:txBody>
      </p:sp>
    </p:spTree>
    <p:extLst>
      <p:ext uri="{BB962C8B-B14F-4D97-AF65-F5344CB8AC3E}">
        <p14:creationId xmlns:p14="http://schemas.microsoft.com/office/powerpoint/2010/main" val="129737912"/>
      </p:ext>
    </p:extLst>
  </p:cSld>
  <p:clrMapOvr>
    <a:masterClrMapping/>
  </p:clrMapOvr>
  <p:transition>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E4576F-CAD8-4913-19FE-B6E8D6CDCF9D}"/>
              </a:ext>
            </a:extLst>
          </p:cNvPr>
          <p:cNvSpPr txBox="1"/>
          <p:nvPr/>
        </p:nvSpPr>
        <p:spPr>
          <a:xfrm>
            <a:off x="3117850" y="2667003"/>
            <a:ext cx="5943600" cy="1200329"/>
          </a:xfrm>
          <a:prstGeom prst="rect">
            <a:avLst/>
          </a:prstGeom>
          <a:noFill/>
        </p:spPr>
        <p:txBody>
          <a:bodyPr wrap="square" rtlCol="0" anchor="ctr">
            <a:spAutoFit/>
          </a:bodyPr>
          <a:lstStyle/>
          <a:p>
            <a:pPr algn="ctr"/>
            <a:r>
              <a:rPr lang="en-US" sz="7200" b="1" dirty="0">
                <a:latin typeface="Arial" panose="020B0604020202020204" pitchFamily="34" charset="0"/>
                <a:cs typeface="Arial" panose="020B0604020202020204" pitchFamily="34" charset="0"/>
              </a:rPr>
              <a:t>Flowcharts</a:t>
            </a:r>
          </a:p>
        </p:txBody>
      </p:sp>
    </p:spTree>
    <p:extLst>
      <p:ext uri="{BB962C8B-B14F-4D97-AF65-F5344CB8AC3E}">
        <p14:creationId xmlns:p14="http://schemas.microsoft.com/office/powerpoint/2010/main" val="3365638931"/>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2167FC-E7DF-B066-5DA0-EC490EE45D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5450" y="77980"/>
            <a:ext cx="5100368" cy="6702042"/>
          </a:xfrm>
          <a:prstGeom prst="rect">
            <a:avLst/>
          </a:prstGeom>
        </p:spPr>
      </p:pic>
    </p:spTree>
    <p:extLst>
      <p:ext uri="{BB962C8B-B14F-4D97-AF65-F5344CB8AC3E}">
        <p14:creationId xmlns:p14="http://schemas.microsoft.com/office/powerpoint/2010/main" val="2132155808"/>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867F58-73C2-4C43-4AE8-4E5C6DCFF2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2013" y="0"/>
            <a:ext cx="9975272" cy="6857999"/>
          </a:xfrm>
          <a:prstGeom prst="rect">
            <a:avLst/>
          </a:prstGeom>
        </p:spPr>
      </p:pic>
    </p:spTree>
    <p:extLst>
      <p:ext uri="{BB962C8B-B14F-4D97-AF65-F5344CB8AC3E}">
        <p14:creationId xmlns:p14="http://schemas.microsoft.com/office/powerpoint/2010/main" val="2157645129"/>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6E12EA-77C3-B3C3-2572-95AF1229F9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60010" y="0"/>
            <a:ext cx="5059278" cy="6858000"/>
          </a:xfrm>
          <a:prstGeom prst="rect">
            <a:avLst/>
          </a:prstGeom>
        </p:spPr>
      </p:pic>
    </p:spTree>
    <p:extLst>
      <p:ext uri="{BB962C8B-B14F-4D97-AF65-F5344CB8AC3E}">
        <p14:creationId xmlns:p14="http://schemas.microsoft.com/office/powerpoint/2010/main" val="2351454845"/>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96637-FA65-AAB8-DF1D-E82002339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350" y="0"/>
            <a:ext cx="4800600" cy="6858000"/>
          </a:xfrm>
          <a:prstGeom prst="rect">
            <a:avLst/>
          </a:prstGeom>
        </p:spPr>
      </p:pic>
    </p:spTree>
    <p:extLst>
      <p:ext uri="{BB962C8B-B14F-4D97-AF65-F5344CB8AC3E}">
        <p14:creationId xmlns:p14="http://schemas.microsoft.com/office/powerpoint/2010/main" val="748461138"/>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BC3FAC-3B2B-863F-E5BE-631D5CC59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4" y="285751"/>
            <a:ext cx="11991975" cy="6286500"/>
          </a:xfrm>
          <a:prstGeom prst="rect">
            <a:avLst/>
          </a:prstGeom>
        </p:spPr>
      </p:pic>
    </p:spTree>
    <p:extLst>
      <p:ext uri="{BB962C8B-B14F-4D97-AF65-F5344CB8AC3E}">
        <p14:creationId xmlns:p14="http://schemas.microsoft.com/office/powerpoint/2010/main" val="2762323903"/>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788F-6AEE-3AA1-C470-0EF820659573}"/>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Workflow</a:t>
            </a:r>
            <a:endParaRPr lang="en-US" sz="5400" b="1" dirty="0">
              <a:solidFill>
                <a:schemeClr val="bg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EDBCDDF0-0F66-1C2A-8D53-C65521F89F18}"/>
              </a:ext>
            </a:extLst>
          </p:cNvPr>
          <p:cNvSpPr>
            <a:spLocks noGrp="1"/>
          </p:cNvSpPr>
          <p:nvPr>
            <p:ph idx="1"/>
          </p:nvPr>
        </p:nvSpPr>
        <p:spPr>
          <a:xfrm>
            <a:off x="764897" y="2572657"/>
            <a:ext cx="10649508" cy="4267200"/>
          </a:xfrm>
        </p:spPr>
        <p:txBody>
          <a:bodyPr>
            <a:normAutofit/>
          </a:bodyPr>
          <a:lstStyle/>
          <a:p>
            <a:r>
              <a:rPr lang="en-US" dirty="0">
                <a:solidFill>
                  <a:schemeClr val="tx1"/>
                </a:solidFill>
                <a:latin typeface="Arial" panose="020B0604020202020204" pitchFamily="34" charset="0"/>
                <a:cs typeface="Arial" panose="020B0604020202020204" pitchFamily="34" charset="0"/>
              </a:rPr>
              <a:t>We split the clock into 300 virtual points with equal spacing for a full cycle.</a:t>
            </a:r>
          </a:p>
          <a:p>
            <a:r>
              <a:rPr lang="en-US" dirty="0">
                <a:solidFill>
                  <a:schemeClr val="tx1"/>
                </a:solidFill>
                <a:latin typeface="Arial" panose="020B0604020202020204" pitchFamily="34" charset="0"/>
                <a:cs typeface="Arial" panose="020B0604020202020204" pitchFamily="34" charset="0"/>
              </a:rPr>
              <a:t>This can be achieved by either:</a:t>
            </a:r>
          </a:p>
          <a:p>
            <a:pPr marL="342900" indent="-342900">
              <a:buFont typeface="+mj-lt"/>
              <a:buAutoNum type="alphaLcParenR"/>
            </a:pPr>
            <a:r>
              <a:rPr lang="en-US" dirty="0">
                <a:solidFill>
                  <a:schemeClr val="tx1"/>
                </a:solidFill>
                <a:latin typeface="Arial" panose="020B0604020202020204" pitchFamily="34" charset="0"/>
                <a:cs typeface="Arial" panose="020B0604020202020204" pitchFamily="34" charset="0"/>
              </a:rPr>
              <a:t>Making the delay constant and changing the motor speed using a power supply.</a:t>
            </a:r>
          </a:p>
          <a:p>
            <a:pPr marL="342900" indent="-342900">
              <a:buFont typeface="+mj-lt"/>
              <a:buAutoNum type="alphaLcParenR"/>
            </a:pPr>
            <a:r>
              <a:rPr lang="en-US" dirty="0">
                <a:solidFill>
                  <a:schemeClr val="tx1"/>
                </a:solidFill>
                <a:latin typeface="Arial" panose="020B0604020202020204" pitchFamily="34" charset="0"/>
                <a:cs typeface="Arial" panose="020B0604020202020204" pitchFamily="34" charset="0"/>
              </a:rPr>
              <a:t>Making the motor speed constant and calculating the delay using the hall effect sensor and timer2 to calculate the cycle time then dividing it by 300.</a:t>
            </a:r>
          </a:p>
          <a:p>
            <a:r>
              <a:rPr lang="en-US" dirty="0">
                <a:solidFill>
                  <a:schemeClr val="tx1"/>
                </a:solidFill>
                <a:latin typeface="Arial" panose="020B0604020202020204" pitchFamily="34" charset="0"/>
                <a:cs typeface="Arial" panose="020B0604020202020204" pitchFamily="34" charset="0"/>
              </a:rPr>
              <a:t>The IR remote is used to turn the clock on and off. </a:t>
            </a:r>
          </a:p>
          <a:p>
            <a:r>
              <a:rPr lang="en-US" dirty="0">
                <a:solidFill>
                  <a:schemeClr val="tx1"/>
                </a:solidFill>
                <a:latin typeface="Arial" panose="020B0604020202020204" pitchFamily="34" charset="0"/>
                <a:cs typeface="Arial" panose="020B0604020202020204" pitchFamily="34" charset="0"/>
              </a:rPr>
              <a:t>Whenever the propeller passes the magnet, the hall effect outputs a low signal which is detected by the INT0 pin (on the signal’s rising edge as the hall effect leaves the magnet‘s area of effect). This signifies that the clock should redisplay its contents again from the beginning achieving the desired POV effect.</a:t>
            </a:r>
          </a:p>
          <a:p>
            <a:r>
              <a:rPr lang="en-US" dirty="0">
                <a:solidFill>
                  <a:schemeClr val="tx1"/>
                </a:solidFill>
                <a:latin typeface="Arial" panose="020B0604020202020204" pitchFamily="34" charset="0"/>
                <a:cs typeface="Arial" panose="020B0604020202020204" pitchFamily="34" charset="0"/>
              </a:rPr>
              <a:t>Using Timer0, we were able to accurately update the clock every second in the CTC interrupt.</a:t>
            </a:r>
          </a:p>
        </p:txBody>
      </p:sp>
    </p:spTree>
    <p:extLst>
      <p:ext uri="{BB962C8B-B14F-4D97-AF65-F5344CB8AC3E}">
        <p14:creationId xmlns:p14="http://schemas.microsoft.com/office/powerpoint/2010/main" val="3763427437"/>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0CB3-12F9-5E20-28A5-9BB39CDBCA4D}"/>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Introduction</a:t>
            </a:r>
          </a:p>
        </p:txBody>
      </p:sp>
      <p:sp>
        <p:nvSpPr>
          <p:cNvPr id="3" name="Text Placeholder 2">
            <a:extLst>
              <a:ext uri="{FF2B5EF4-FFF2-40B4-BE49-F238E27FC236}">
                <a16:creationId xmlns:a16="http://schemas.microsoft.com/office/drawing/2014/main" id="{03E41561-A34D-2ACC-E93B-8369A3E80A2E}"/>
              </a:ext>
            </a:extLst>
          </p:cNvPr>
          <p:cNvSpPr>
            <a:spLocks noGrp="1"/>
          </p:cNvSpPr>
          <p:nvPr>
            <p:ph idx="1"/>
          </p:nvPr>
        </p:nvSpPr>
        <p:spPr>
          <a:xfrm>
            <a:off x="764897" y="2667000"/>
            <a:ext cx="10649508" cy="3581400"/>
          </a:xfrm>
        </p:spPr>
        <p:txBody>
          <a:bodyPr>
            <a:noAutofit/>
          </a:bodyPr>
          <a:lstStyle/>
          <a:p>
            <a:r>
              <a:rPr lang="en-US" b="1" i="0" dirty="0">
                <a:solidFill>
                  <a:srgbClr val="000000"/>
                </a:solidFill>
                <a:effectLst/>
                <a:latin typeface="Arial" panose="020B0604020202020204" pitchFamily="34" charset="0"/>
              </a:rPr>
              <a:t>Persistence of Vision (POV) </a:t>
            </a:r>
            <a:r>
              <a:rPr lang="en-US" b="0" i="0" dirty="0">
                <a:solidFill>
                  <a:srgbClr val="000000"/>
                </a:solidFill>
                <a:effectLst/>
                <a:latin typeface="Arial" panose="020B0604020202020204" pitchFamily="34" charset="0"/>
              </a:rPr>
              <a:t>refers to the optical illusion in which an afterimage of an object seen by the eye</a:t>
            </a:r>
            <a:r>
              <a:rPr lang="en-US"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exists for a brief time, usually 1/10th of a second.</a:t>
            </a:r>
          </a:p>
          <a:p>
            <a:r>
              <a:rPr lang="en-US" b="0" i="0" dirty="0">
                <a:solidFill>
                  <a:srgbClr val="000000"/>
                </a:solidFill>
                <a:effectLst/>
                <a:latin typeface="Arial" panose="020B0604020202020204" pitchFamily="34" charset="0"/>
              </a:rPr>
              <a:t>We have used this phenomenon to create a POV clock where we display the shape of an analog clock by driving a one dimensional LED array (1 x 17) using precise time delays.</a:t>
            </a:r>
            <a:endParaRPr lang="en-US" sz="1800"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rPr>
              <a:t>The main idea of the POV display is to flash/blink the LEDs at the exact same location in each revolution.</a:t>
            </a:r>
          </a:p>
          <a:p>
            <a:r>
              <a:rPr lang="en-US" dirty="0">
                <a:solidFill>
                  <a:srgbClr val="000000"/>
                </a:solidFill>
                <a:latin typeface="Arial" panose="020B0604020202020204" pitchFamily="34" charset="0"/>
              </a:rPr>
              <a:t>If</a:t>
            </a:r>
            <a:r>
              <a:rPr lang="en-US" b="0" i="0" dirty="0">
                <a:solidFill>
                  <a:srgbClr val="000000"/>
                </a:solidFill>
                <a:effectLst/>
                <a:latin typeface="Arial" panose="020B0604020202020204" pitchFamily="34" charset="0"/>
              </a:rPr>
              <a:t> the speed of the revolution is fast enough, then the human eye cannot distinguish between two different blinks, and the LEDs appear to be static and constantly glowing.</a:t>
            </a:r>
          </a:p>
          <a:p>
            <a:r>
              <a:rPr lang="en-US" b="0" i="0" dirty="0">
                <a:solidFill>
                  <a:srgbClr val="000000"/>
                </a:solidFill>
                <a:effectLst/>
                <a:latin typeface="Arial" panose="020B0604020202020204" pitchFamily="34" charset="0"/>
              </a:rPr>
              <a:t>Usually the motion picture frame rate is 24 frames per second, and this seems to be an ideal condition for smooth POV system. However, anything above 10 updates per second can provide illusion of continuous motion.</a:t>
            </a:r>
            <a:endParaRPr lang="en-US" sz="18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597687"/>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788F-6AEE-3AA1-C470-0EF820659573}"/>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Workflow</a:t>
            </a:r>
          </a:p>
        </p:txBody>
      </p:sp>
      <p:sp>
        <p:nvSpPr>
          <p:cNvPr id="3" name="Text Placeholder 2">
            <a:extLst>
              <a:ext uri="{FF2B5EF4-FFF2-40B4-BE49-F238E27FC236}">
                <a16:creationId xmlns:a16="http://schemas.microsoft.com/office/drawing/2014/main" id="{EDBCDDF0-0F66-1C2A-8D53-C65521F89F18}"/>
              </a:ext>
            </a:extLst>
          </p:cNvPr>
          <p:cNvSpPr>
            <a:spLocks noGrp="1"/>
          </p:cNvSpPr>
          <p:nvPr>
            <p:ph idx="1"/>
          </p:nvPr>
        </p:nvSpPr>
        <p:spPr>
          <a:xfrm>
            <a:off x="764897" y="2536371"/>
            <a:ext cx="10649508" cy="4343400"/>
          </a:xfrm>
        </p:spPr>
        <p:txBody>
          <a:bodyPr>
            <a:normAutofit/>
          </a:bodyPr>
          <a:lstStyle/>
          <a:p>
            <a:r>
              <a:rPr lang="en-US" dirty="0">
                <a:solidFill>
                  <a:schemeClr val="tx1"/>
                </a:solidFill>
                <a:latin typeface="Arial" panose="020B0604020202020204" pitchFamily="34" charset="0"/>
                <a:cs typeface="Arial" panose="020B0604020202020204" pitchFamily="34" charset="0"/>
              </a:rPr>
              <a:t>We can then decide what to display on each of the 300 points.</a:t>
            </a:r>
          </a:p>
          <a:p>
            <a:r>
              <a:rPr lang="en-US" dirty="0">
                <a:solidFill>
                  <a:schemeClr val="tx1"/>
                </a:solidFill>
                <a:latin typeface="Arial" panose="020B0604020202020204" pitchFamily="34" charset="0"/>
                <a:cs typeface="Arial" panose="020B0604020202020204" pitchFamily="34" charset="0"/>
              </a:rPr>
              <a:t>The IR remote can also be used to switch between modes:</a:t>
            </a:r>
          </a:p>
          <a:p>
            <a:r>
              <a:rPr lang="en-US" dirty="0">
                <a:solidFill>
                  <a:schemeClr val="tx1"/>
                </a:solidFill>
                <a:latin typeface="Arial" panose="020B0604020202020204" pitchFamily="34" charset="0"/>
                <a:cs typeface="Arial" panose="020B0604020202020204" pitchFamily="34" charset="0"/>
              </a:rPr>
              <a:t>For the analog mode, we display a minutes’/seconds’ point marker every five points for a total of 60 minutes/seconds, and we display an hours’ marker every 25 points for a total of 12 hours. We also display the arrows for the seconds, minutes, and hours in their appropriate positions.</a:t>
            </a:r>
          </a:p>
          <a:p>
            <a:r>
              <a:rPr lang="en-US" dirty="0">
                <a:solidFill>
                  <a:schemeClr val="tx1"/>
                </a:solidFill>
                <a:latin typeface="Arial" panose="020B0604020202020204" pitchFamily="34" charset="0"/>
                <a:cs typeface="Arial" panose="020B0604020202020204" pitchFamily="34" charset="0"/>
              </a:rPr>
              <a:t>For the digital mode, we used 11 LEDs for the height of each digit and had full control over the placement of the numbers since they don’t take the full cycle. We decided to add “IMT” as a symbol of appreciation in the empty space at the bottom of the clock.</a:t>
            </a:r>
          </a:p>
          <a:p>
            <a:r>
              <a:rPr lang="en-US" dirty="0">
                <a:solidFill>
                  <a:schemeClr val="tx1"/>
                </a:solidFill>
                <a:latin typeface="Arial" panose="020B0604020202020204" pitchFamily="34" charset="0"/>
                <a:cs typeface="Arial" panose="020B0604020202020204" pitchFamily="34" charset="0"/>
              </a:rPr>
              <a:t>For the hybrid mode, we combined the principles mentioned above but on a smaller scale to fit everything.</a:t>
            </a:r>
          </a:p>
          <a:p>
            <a:r>
              <a:rPr lang="en-US" dirty="0">
                <a:solidFill>
                  <a:schemeClr val="tx1"/>
                </a:solidFill>
                <a:latin typeface="Arial" panose="020B0604020202020204" pitchFamily="34" charset="0"/>
                <a:cs typeface="Arial" panose="020B0604020202020204" pitchFamily="34" charset="0"/>
              </a:rPr>
              <a:t>The IR remote can also be used to adjust the time as desired.</a:t>
            </a:r>
          </a:p>
        </p:txBody>
      </p:sp>
    </p:spTree>
    <p:extLst>
      <p:ext uri="{BB962C8B-B14F-4D97-AF65-F5344CB8AC3E}">
        <p14:creationId xmlns:p14="http://schemas.microsoft.com/office/powerpoint/2010/main" val="608538197"/>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1FF0-E3C5-46BD-A6CA-F441D5A08AFC}"/>
              </a:ext>
            </a:extLst>
          </p:cNvPr>
          <p:cNvSpPr>
            <a:spLocks noGrp="1"/>
          </p:cNvSpPr>
          <p:nvPr>
            <p:ph type="title" idx="4294967295"/>
          </p:nvPr>
        </p:nvSpPr>
        <p:spPr>
          <a:xfrm>
            <a:off x="1423987" y="2690018"/>
            <a:ext cx="9331325" cy="1477963"/>
          </a:xfrm>
        </p:spPr>
        <p:txBody>
          <a:bodyPr>
            <a:normAutofit fontScale="90000"/>
          </a:bodyPr>
          <a:lstStyle/>
          <a:p>
            <a:pPr algn="ctr">
              <a:buClr>
                <a:schemeClr val="bg1"/>
              </a:buClr>
            </a:pPr>
            <a:r>
              <a:rPr lang="en-US" sz="9600" b="1" dirty="0"/>
              <a:t>Thank You!</a:t>
            </a:r>
          </a:p>
        </p:txBody>
      </p:sp>
    </p:spTree>
    <p:extLst>
      <p:ext uri="{BB962C8B-B14F-4D97-AF65-F5344CB8AC3E}">
        <p14:creationId xmlns:p14="http://schemas.microsoft.com/office/powerpoint/2010/main" val="931523638"/>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65A4-9432-0F04-280A-26B20AC73FE0}"/>
              </a:ext>
            </a:extLst>
          </p:cNvPr>
          <p:cNvSpPr>
            <a:spLocks noGrp="1"/>
          </p:cNvSpPr>
          <p:nvPr>
            <p:ph type="title"/>
          </p:nvPr>
        </p:nvSpPr>
        <p:spPr/>
        <p:txBody>
          <a:bodyPr/>
          <a:lstStyle/>
          <a:p>
            <a:r>
              <a:rPr lang="en-US" sz="4800" b="1"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FB1AE655-C2BD-E0FF-BB5D-648C4FC0627F}"/>
              </a:ext>
            </a:extLst>
          </p:cNvPr>
          <p:cNvSpPr>
            <a:spLocks noGrp="1"/>
          </p:cNvSpPr>
          <p:nvPr>
            <p:ph idx="1"/>
          </p:nvPr>
        </p:nvSpPr>
        <p:spPr>
          <a:xfrm>
            <a:off x="831849" y="2667000"/>
            <a:ext cx="10134601" cy="3429000"/>
          </a:xfrm>
        </p:spPr>
        <p:txBody>
          <a:bodyPr>
            <a:normAutofit/>
          </a:bodyPr>
          <a:lstStyle/>
          <a:p>
            <a:pPr algn="l">
              <a:lnSpc>
                <a:spcPct val="150000"/>
              </a:lnSpc>
              <a:buFont typeface="Wingdings" panose="05000000000000000000" pitchFamily="2" charset="2"/>
              <a:buChar char="q"/>
            </a:pPr>
            <a:r>
              <a:rPr lang="en-US" sz="2400" b="1" i="0" u="sng" dirty="0">
                <a:solidFill>
                  <a:srgbClr val="000000"/>
                </a:solidFill>
                <a:effectLst/>
                <a:latin typeface="Arial" panose="020B0604020202020204" pitchFamily="34" charset="0"/>
              </a:rPr>
              <a:t>The main objectives of this project </a:t>
            </a:r>
            <a:r>
              <a:rPr lang="en-US" sz="2400" b="1" u="sng" dirty="0">
                <a:solidFill>
                  <a:srgbClr val="000000"/>
                </a:solidFill>
                <a:latin typeface="Arial" panose="020B0604020202020204" pitchFamily="34" charset="0"/>
              </a:rPr>
              <a:t>are</a:t>
            </a:r>
            <a:r>
              <a:rPr lang="en-US" sz="2400" b="1" i="0" u="sng" dirty="0">
                <a:solidFill>
                  <a:srgbClr val="000000"/>
                </a:solidFill>
                <a:effectLst/>
                <a:latin typeface="Arial" panose="020B0604020202020204" pitchFamily="34" charset="0"/>
              </a:rPr>
              <a:t> to implement the following:</a:t>
            </a:r>
            <a:endParaRPr lang="en-US" b="0" i="0" dirty="0">
              <a:solidFill>
                <a:srgbClr val="000000"/>
              </a:solidFill>
              <a:effectLst/>
              <a:latin typeface="Arial" panose="020B0604020202020204" pitchFamily="34" charset="0"/>
            </a:endParaRPr>
          </a:p>
          <a:p>
            <a:pPr algn="l">
              <a:lnSpc>
                <a:spcPct val="150000"/>
              </a:lnSpc>
              <a:buFont typeface="Wingdings 3" panose="05040102010807070707" pitchFamily="18" charset="2"/>
              <a:buChar char="u"/>
            </a:pPr>
            <a:r>
              <a:rPr lang="en-US" b="0" i="0" dirty="0">
                <a:solidFill>
                  <a:srgbClr val="000000"/>
                </a:solidFill>
                <a:effectLst/>
                <a:latin typeface="Arial" panose="020B0604020202020204" pitchFamily="34" charset="0"/>
              </a:rPr>
              <a:t>Determine the power consumption of the system especially the maximum current requirement, so that it matches with the specified ratings of the battery.</a:t>
            </a:r>
          </a:p>
          <a:p>
            <a:pPr algn="l">
              <a:buFont typeface="Wingdings 3" panose="05040102010807070707" pitchFamily="18" charset="2"/>
              <a:buChar char="u"/>
            </a:pPr>
            <a:r>
              <a:rPr lang="en-US" b="0" i="0" dirty="0">
                <a:solidFill>
                  <a:srgbClr val="000000"/>
                </a:solidFill>
                <a:effectLst/>
                <a:latin typeface="Arial" panose="020B0604020202020204" pitchFamily="34" charset="0"/>
              </a:rPr>
              <a:t>Design hardware system (PCB) which is fairly balanced and as light as possible, so that it can be mounted on the rotating arm of the motor to provide a balanced and stable rotation.</a:t>
            </a:r>
          </a:p>
          <a:p>
            <a:pPr algn="l">
              <a:buFont typeface="Wingdings 3" panose="05040102010807070707" pitchFamily="18" charset="2"/>
              <a:buChar char="u"/>
            </a:pPr>
            <a:r>
              <a:rPr lang="en-US" b="0" i="0" dirty="0">
                <a:solidFill>
                  <a:srgbClr val="000000"/>
                </a:solidFill>
                <a:effectLst/>
                <a:latin typeface="Arial" panose="020B0604020202020204" pitchFamily="34" charset="0"/>
              </a:rPr>
              <a:t>Use precise time delays utilizing timer interrupts to flash the LEDs at precise locations.</a:t>
            </a:r>
          </a:p>
          <a:p>
            <a:pPr algn="l">
              <a:buFont typeface="Wingdings 3" panose="05040102010807070707" pitchFamily="18" charset="2"/>
              <a:buChar char="u"/>
            </a:pPr>
            <a:r>
              <a:rPr lang="en-US" b="0" i="0" dirty="0">
                <a:solidFill>
                  <a:srgbClr val="000000"/>
                </a:solidFill>
                <a:effectLst/>
                <a:latin typeface="Arial" panose="020B0604020202020204" pitchFamily="34" charset="0"/>
              </a:rPr>
              <a:t>Design hardware and algorithm for compensating the change in RPM (to display a stable clock face - avoid rotation/dragging of clock shape) using hall effect sensor.</a:t>
            </a:r>
          </a:p>
          <a:p>
            <a:endParaRPr lang="en-US" dirty="0"/>
          </a:p>
        </p:txBody>
      </p:sp>
    </p:spTree>
    <p:extLst>
      <p:ext uri="{BB962C8B-B14F-4D97-AF65-F5344CB8AC3E}">
        <p14:creationId xmlns:p14="http://schemas.microsoft.com/office/powerpoint/2010/main" val="1406897258"/>
      </p:ext>
    </p:extLst>
  </p:cSld>
  <p:clrMapOvr>
    <a:masterClrMapping/>
  </p:clrMapOvr>
  <p:transition>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5337-E661-9720-D1AC-E919C0A6FA4D}"/>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C</a:t>
            </a:r>
            <a:r>
              <a:rPr lang="en-US" sz="4800" b="1" i="0" dirty="0">
                <a:solidFill>
                  <a:schemeClr val="bg1"/>
                </a:solidFill>
                <a:effectLst/>
                <a:latin typeface="Arial" panose="020B0604020202020204" pitchFamily="34" charset="0"/>
                <a:cs typeface="Arial" panose="020B0604020202020204" pitchFamily="34" charset="0"/>
              </a:rPr>
              <a:t>omponents</a:t>
            </a:r>
            <a:endParaRPr lang="en-US" sz="48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9F32748-FDD2-D5BB-3627-5B6D94AE5E94}"/>
              </a:ext>
            </a:extLst>
          </p:cNvPr>
          <p:cNvSpPr>
            <a:spLocks noGrp="1"/>
          </p:cNvSpPr>
          <p:nvPr>
            <p:ph idx="1"/>
          </p:nvPr>
        </p:nvSpPr>
        <p:spPr>
          <a:xfrm>
            <a:off x="1153751" y="2362200"/>
            <a:ext cx="8816466" cy="4267200"/>
          </a:xfrm>
        </p:spPr>
        <p:txBody>
          <a:bodyPr>
            <a:normAutofit lnSpcReduction="10000"/>
          </a:bodyPr>
          <a:lstStyle/>
          <a:p>
            <a:r>
              <a:rPr lang="en-US" sz="1800" i="0" dirty="0">
                <a:solidFill>
                  <a:schemeClr val="tx1"/>
                </a:solidFill>
                <a:effectLst/>
                <a:latin typeface="Arial" panose="020B0604020202020204" pitchFamily="34" charset="0"/>
                <a:cs typeface="Arial" panose="020B0604020202020204" pitchFamily="34" charset="0"/>
              </a:rPr>
              <a:t>PCB </a:t>
            </a:r>
          </a:p>
          <a:p>
            <a:r>
              <a:rPr lang="en-US" sz="1800" i="0" dirty="0">
                <a:solidFill>
                  <a:schemeClr val="tx1"/>
                </a:solidFill>
                <a:effectLst/>
                <a:latin typeface="Arial" panose="020B0604020202020204" pitchFamily="34" charset="0"/>
              </a:rPr>
              <a:t>12V DC </a:t>
            </a:r>
            <a:r>
              <a:rPr lang="en-US" sz="1800" dirty="0">
                <a:solidFill>
                  <a:schemeClr val="tx1"/>
                </a:solidFill>
                <a:latin typeface="Arial" panose="020B0604020202020204" pitchFamily="34" charset="0"/>
                <a:cs typeface="Arial" panose="020B0604020202020204" pitchFamily="34" charset="0"/>
              </a:rPr>
              <a:t>M</a:t>
            </a:r>
            <a:r>
              <a:rPr lang="en-US" sz="1800" i="0" dirty="0">
                <a:solidFill>
                  <a:schemeClr val="tx1"/>
                </a:solidFill>
                <a:effectLst/>
                <a:latin typeface="Arial" panose="020B0604020202020204" pitchFamily="34" charset="0"/>
                <a:cs typeface="Arial" panose="020B0604020202020204" pitchFamily="34" charset="0"/>
              </a:rPr>
              <a:t>otor  &amp;  DC Power Supply</a:t>
            </a:r>
          </a:p>
          <a:p>
            <a:r>
              <a:rPr lang="en-US" sz="1800" dirty="0">
                <a:solidFill>
                  <a:schemeClr val="tx1"/>
                </a:solidFill>
                <a:latin typeface="Arial" panose="020B0604020202020204" pitchFamily="34" charset="0"/>
                <a:cs typeface="Arial" panose="020B0604020202020204" pitchFamily="34" charset="0"/>
              </a:rPr>
              <a:t>Atmega32</a:t>
            </a:r>
          </a:p>
          <a:p>
            <a:r>
              <a:rPr lang="en-US" sz="1800" i="0" dirty="0">
                <a:solidFill>
                  <a:schemeClr val="tx1"/>
                </a:solidFill>
                <a:effectLst/>
                <a:latin typeface="Arial" panose="020B0604020202020204" pitchFamily="34" charset="0"/>
                <a:cs typeface="Arial" panose="020B0604020202020204" pitchFamily="34" charset="0"/>
              </a:rPr>
              <a:t>Crystal Oscillator(8MHz)  &amp;  (2) Ceramic Capacitors 22pF</a:t>
            </a:r>
          </a:p>
          <a:p>
            <a:r>
              <a:rPr lang="en-US" sz="1800" i="0" dirty="0">
                <a:solidFill>
                  <a:schemeClr val="tx1"/>
                </a:solidFill>
                <a:effectLst/>
                <a:latin typeface="Arial" panose="020B0604020202020204" pitchFamily="34" charset="0"/>
                <a:cs typeface="Arial" panose="020B0604020202020204" pitchFamily="34" charset="0"/>
              </a:rPr>
              <a:t>Universal ZIF Socket 40 Pin</a:t>
            </a:r>
          </a:p>
          <a:p>
            <a:r>
              <a:rPr lang="en-US" sz="1800" i="0" dirty="0">
                <a:solidFill>
                  <a:schemeClr val="tx1"/>
                </a:solidFill>
                <a:effectLst/>
                <a:latin typeface="Arial" panose="020B0604020202020204" pitchFamily="34" charset="0"/>
                <a:cs typeface="Arial" panose="020B0604020202020204" pitchFamily="34" charset="0"/>
              </a:rPr>
              <a:t>(15) Red LED  &amp;  (1) White LED  &amp;  (1) Blue LED</a:t>
            </a:r>
          </a:p>
          <a:p>
            <a:r>
              <a:rPr lang="en-US" sz="1800" i="0" dirty="0">
                <a:solidFill>
                  <a:schemeClr val="tx1"/>
                </a:solidFill>
                <a:effectLst/>
                <a:latin typeface="Arial" panose="020B0604020202020204" pitchFamily="34" charset="0"/>
                <a:cs typeface="Arial" panose="020B0604020202020204" pitchFamily="34" charset="0"/>
              </a:rPr>
              <a:t>Hall Effect Sensor A3144E</a:t>
            </a:r>
          </a:p>
          <a:p>
            <a:r>
              <a:rPr lang="en-US" sz="1800" i="0" dirty="0">
                <a:solidFill>
                  <a:schemeClr val="tx1"/>
                </a:solidFill>
                <a:effectLst/>
                <a:latin typeface="Arial" panose="020B0604020202020204" pitchFamily="34" charset="0"/>
                <a:cs typeface="Arial" panose="020B0604020202020204" pitchFamily="34" charset="0"/>
              </a:rPr>
              <a:t>IR Receiver Module 38kHz (KY-22)</a:t>
            </a:r>
          </a:p>
          <a:p>
            <a:r>
              <a:rPr lang="en-US" sz="1800" i="0" dirty="0">
                <a:solidFill>
                  <a:schemeClr val="tx1"/>
                </a:solidFill>
                <a:effectLst/>
                <a:latin typeface="Arial" panose="020B0604020202020204" pitchFamily="34" charset="0"/>
                <a:cs typeface="Arial" panose="020B0604020202020204" pitchFamily="34" charset="0"/>
              </a:rPr>
              <a:t>Self </a:t>
            </a:r>
            <a:r>
              <a:rPr lang="en-US" sz="1800" dirty="0">
                <a:solidFill>
                  <a:schemeClr val="tx1"/>
                </a:solidFill>
                <a:latin typeface="Arial" panose="020B0604020202020204" pitchFamily="34" charset="0"/>
                <a:cs typeface="Arial" panose="020B0604020202020204" pitchFamily="34" charset="0"/>
              </a:rPr>
              <a:t>L</a:t>
            </a:r>
            <a:r>
              <a:rPr lang="en-US" sz="1800" i="0" dirty="0">
                <a:solidFill>
                  <a:schemeClr val="tx1"/>
                </a:solidFill>
                <a:effectLst/>
                <a:latin typeface="Arial" panose="020B0604020202020204" pitchFamily="34" charset="0"/>
                <a:cs typeface="Arial" panose="020B0604020202020204" pitchFamily="34" charset="0"/>
              </a:rPr>
              <a:t>ocking Switch 6Pin (8X8mm) ON/OFF</a:t>
            </a:r>
          </a:p>
          <a:p>
            <a:r>
              <a:rPr lang="en-US" sz="1800" dirty="0">
                <a:solidFill>
                  <a:schemeClr val="tx1"/>
                </a:solidFill>
                <a:latin typeface="Arial" panose="020B0604020202020204" pitchFamily="34" charset="0"/>
                <a:cs typeface="Arial" panose="020B0604020202020204" pitchFamily="34" charset="0"/>
              </a:rPr>
              <a:t>Battery 3.7v </a:t>
            </a:r>
          </a:p>
          <a:p>
            <a:r>
              <a:rPr lang="en-US" i="0" dirty="0">
                <a:solidFill>
                  <a:schemeClr val="tx1"/>
                </a:solidFill>
                <a:effectLst/>
                <a:latin typeface="Arial" panose="020B0604020202020204" pitchFamily="34" charset="0"/>
                <a:cs typeface="Arial" panose="020B0604020202020204" pitchFamily="34" charset="0"/>
              </a:rPr>
              <a:t>Boosting Circuit From (3.7v) To (5v)</a:t>
            </a:r>
          </a:p>
        </p:txBody>
      </p:sp>
    </p:spTree>
    <p:extLst>
      <p:ext uri="{BB962C8B-B14F-4D97-AF65-F5344CB8AC3E}">
        <p14:creationId xmlns:p14="http://schemas.microsoft.com/office/powerpoint/2010/main" val="3975683999"/>
      </p:ext>
    </p:extLst>
  </p:cSld>
  <p:clrMapOvr>
    <a:masterClrMapping/>
  </p:clrMapOvr>
  <p:transition>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0CB3-12F9-5E20-28A5-9BB39CDBCA4D}"/>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Atmega32</a:t>
            </a:r>
            <a:endParaRPr lang="en-US" sz="5400" b="1" dirty="0">
              <a:solidFill>
                <a:schemeClr val="bg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3E41561-A34D-2ACC-E93B-8369A3E80A2E}"/>
              </a:ext>
            </a:extLst>
          </p:cNvPr>
          <p:cNvSpPr>
            <a:spLocks noGrp="1"/>
          </p:cNvSpPr>
          <p:nvPr>
            <p:ph idx="1"/>
          </p:nvPr>
        </p:nvSpPr>
        <p:spPr>
          <a:xfrm>
            <a:off x="764897" y="2667000"/>
            <a:ext cx="10649508" cy="3581400"/>
          </a:xfrm>
        </p:spPr>
        <p:txBody>
          <a:bodyPr>
            <a:noAutofit/>
          </a:bodyPr>
          <a:lstStyle/>
          <a:p>
            <a:r>
              <a:rPr lang="en-US" sz="1800" dirty="0">
                <a:solidFill>
                  <a:schemeClr val="tx1"/>
                </a:solidFill>
                <a:latin typeface="Arial" panose="020B0604020202020204" pitchFamily="34" charset="0"/>
                <a:cs typeface="Arial" panose="020B0604020202020204" pitchFamily="34" charset="0"/>
              </a:rPr>
              <a:t>The Atmega32 is an AVR microcontroller that has 32 GPIO pins. </a:t>
            </a:r>
          </a:p>
          <a:p>
            <a:r>
              <a:rPr lang="en-US" sz="1800" dirty="0">
                <a:solidFill>
                  <a:schemeClr val="tx1"/>
                </a:solidFill>
                <a:latin typeface="Arial" panose="020B0604020202020204" pitchFamily="34" charset="0"/>
                <a:cs typeface="Arial" panose="020B0604020202020204" pitchFamily="34" charset="0"/>
              </a:rPr>
              <a:t>We connected 15 of those pins (from ports A and B) to the LEDs of the propeller.</a:t>
            </a:r>
          </a:p>
          <a:p>
            <a:r>
              <a:rPr lang="en-US" sz="1800" dirty="0">
                <a:solidFill>
                  <a:schemeClr val="tx1"/>
                </a:solidFill>
                <a:latin typeface="Arial" panose="020B0604020202020204" pitchFamily="34" charset="0"/>
                <a:cs typeface="Arial" panose="020B0604020202020204" pitchFamily="34" charset="0"/>
              </a:rPr>
              <a:t>We connected the IR receiver module to the D6 pin in order to read the IR signals in the ICP interrupt of timer1.</a:t>
            </a:r>
          </a:p>
          <a:p>
            <a:r>
              <a:rPr lang="en-US" sz="1800" dirty="0">
                <a:solidFill>
                  <a:schemeClr val="tx1"/>
                </a:solidFill>
                <a:latin typeface="Arial" panose="020B0604020202020204" pitchFamily="34" charset="0"/>
                <a:cs typeface="Arial" panose="020B0604020202020204" pitchFamily="34" charset="0"/>
              </a:rPr>
              <a:t>We connected the Hall effect to the D3 pin in order to detect the end of the cycle in the EXT0 interrupt.</a:t>
            </a:r>
          </a:p>
          <a:p>
            <a:r>
              <a:rPr lang="en-US" sz="1800" dirty="0">
                <a:solidFill>
                  <a:schemeClr val="tx1"/>
                </a:solidFill>
                <a:latin typeface="Arial" panose="020B0604020202020204" pitchFamily="34" charset="0"/>
                <a:cs typeface="Arial" panose="020B0604020202020204" pitchFamily="34" charset="0"/>
              </a:rPr>
              <a:t>We utilized timer0 in the CTC mode for updating the time.</a:t>
            </a:r>
          </a:p>
          <a:p>
            <a:r>
              <a:rPr lang="en-US" sz="1800" dirty="0">
                <a:solidFill>
                  <a:schemeClr val="tx1"/>
                </a:solidFill>
                <a:latin typeface="Arial" panose="020B0604020202020204" pitchFamily="34" charset="0"/>
                <a:cs typeface="Arial" panose="020B0604020202020204" pitchFamily="34" charset="0"/>
              </a:rPr>
              <a:t>We also tried using timer2 in CTC mode for calculating the motor speed.</a:t>
            </a:r>
          </a:p>
        </p:txBody>
      </p:sp>
      <p:pic>
        <p:nvPicPr>
          <p:cNvPr id="2050" name="Picture 2" descr="ATMEGA32A – AVR microcontroller – Lampatronics">
            <a:extLst>
              <a:ext uri="{FF2B5EF4-FFF2-40B4-BE49-F238E27FC236}">
                <a16:creationId xmlns:a16="http://schemas.microsoft.com/office/drawing/2014/main" id="{4808A4E5-65A0-32B9-BAD8-0F61232F13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2450" y="4495800"/>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627904"/>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645C-D114-0E90-8635-6D9DEB21D0C3}"/>
              </a:ext>
            </a:extLst>
          </p:cNvPr>
          <p:cNvSpPr>
            <a:spLocks noGrp="1"/>
          </p:cNvSpPr>
          <p:nvPr>
            <p:ph type="title"/>
          </p:nvPr>
        </p:nvSpPr>
        <p:spPr/>
        <p:txBody>
          <a:bodyPr/>
          <a:lstStyle/>
          <a:p>
            <a:r>
              <a:rPr lang="en-US" sz="4800" b="1" i="0" dirty="0">
                <a:solidFill>
                  <a:schemeClr val="bg1"/>
                </a:solidFill>
                <a:effectLst/>
                <a:latin typeface="Arial" panose="020B0604020202020204" pitchFamily="34" charset="0"/>
                <a:cs typeface="Arial" panose="020B0604020202020204" pitchFamily="34" charset="0"/>
              </a:rPr>
              <a:t>Hall Effect Sensor A3144E</a:t>
            </a:r>
          </a:p>
        </p:txBody>
      </p:sp>
      <p:sp>
        <p:nvSpPr>
          <p:cNvPr id="3" name="Text Placeholder 2">
            <a:extLst>
              <a:ext uri="{FF2B5EF4-FFF2-40B4-BE49-F238E27FC236}">
                <a16:creationId xmlns:a16="http://schemas.microsoft.com/office/drawing/2014/main" id="{FF92349D-8F54-7E31-E0F3-26060C277E7A}"/>
              </a:ext>
            </a:extLst>
          </p:cNvPr>
          <p:cNvSpPr>
            <a:spLocks noGrp="1"/>
          </p:cNvSpPr>
          <p:nvPr>
            <p:ph idx="1"/>
          </p:nvPr>
        </p:nvSpPr>
        <p:spPr>
          <a:xfrm>
            <a:off x="764897" y="2514603"/>
            <a:ext cx="10649508" cy="4038597"/>
          </a:xfrm>
        </p:spPr>
        <p:txBody>
          <a:bodyPr>
            <a:noAutofit/>
          </a:bodyPr>
          <a:lstStyle/>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It</a:t>
            </a:r>
            <a:r>
              <a:rPr lang="en-US" sz="2000" i="0" dirty="0">
                <a:solidFill>
                  <a:schemeClr val="tx1"/>
                </a:solidFill>
                <a:effectLst/>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2000" i="0" dirty="0">
                <a:solidFill>
                  <a:schemeClr val="tx1"/>
                </a:solidFill>
                <a:effectLst/>
                <a:latin typeface="Arial" panose="020B0604020202020204" pitchFamily="34" charset="0"/>
                <a:cs typeface="Arial" panose="020B0604020202020204" pitchFamily="34" charset="0"/>
              </a:rPr>
              <a:t>s a type of </a:t>
            </a:r>
            <a:r>
              <a:rPr lang="en-US" sz="2000" i="0" strike="noStrike" dirty="0">
                <a:solidFill>
                  <a:schemeClr val="tx1"/>
                </a:solidFill>
                <a:effectLst/>
                <a:latin typeface="Arial" panose="020B0604020202020204" pitchFamily="34" charset="0"/>
                <a:cs typeface="Arial" panose="020B0604020202020204" pitchFamily="34" charset="0"/>
              </a:rPr>
              <a:t>sensor</a:t>
            </a:r>
            <a:r>
              <a:rPr lang="en-US" sz="2000" i="0" dirty="0">
                <a:solidFill>
                  <a:schemeClr val="tx1"/>
                </a:solidFill>
                <a:effectLst/>
                <a:latin typeface="Arial" panose="020B0604020202020204" pitchFamily="34" charset="0"/>
                <a:cs typeface="Arial" panose="020B0604020202020204" pitchFamily="34" charset="0"/>
              </a:rPr>
              <a:t> which detects the presence and magnitude of a </a:t>
            </a:r>
            <a:r>
              <a:rPr lang="en-US" sz="2000" dirty="0">
                <a:solidFill>
                  <a:schemeClr val="tx1"/>
                </a:solidFill>
                <a:latin typeface="Arial" panose="020B0604020202020204" pitchFamily="34" charset="0"/>
                <a:cs typeface="Arial" panose="020B0604020202020204" pitchFamily="34" charset="0"/>
              </a:rPr>
              <a:t>m</a:t>
            </a:r>
            <a:r>
              <a:rPr lang="en-US" sz="2000" i="0" dirty="0">
                <a:solidFill>
                  <a:schemeClr val="tx1"/>
                </a:solidFill>
                <a:effectLst/>
                <a:latin typeface="Arial" panose="020B0604020202020204" pitchFamily="34" charset="0"/>
                <a:cs typeface="Arial" panose="020B0604020202020204" pitchFamily="34" charset="0"/>
              </a:rPr>
              <a:t>agnetic field using the </a:t>
            </a:r>
            <a:r>
              <a:rPr lang="en-US" sz="2000" dirty="0">
                <a:solidFill>
                  <a:schemeClr val="tx1"/>
                </a:solidFill>
                <a:latin typeface="Arial" panose="020B0604020202020204" pitchFamily="34" charset="0"/>
                <a:cs typeface="Arial" panose="020B0604020202020204" pitchFamily="34" charset="0"/>
              </a:rPr>
              <a:t>Hall effect</a:t>
            </a:r>
            <a:r>
              <a:rPr lang="en-US" sz="2000" i="0" dirty="0">
                <a:solidFill>
                  <a:schemeClr val="tx1"/>
                </a:solidFill>
                <a:effectLst/>
                <a:latin typeface="Arial" panose="020B0604020202020204" pitchFamily="34" charset="0"/>
                <a:cs typeface="Arial" panose="020B0604020202020204" pitchFamily="34" charset="0"/>
              </a:rPr>
              <a:t>.</a:t>
            </a:r>
          </a:p>
          <a:p>
            <a:pPr algn="l">
              <a:buFont typeface="Wingdings" panose="05000000000000000000" pitchFamily="2" charset="2"/>
              <a:buChar char="q"/>
            </a:pPr>
            <a:r>
              <a:rPr lang="en-US" sz="2000" i="0" dirty="0">
                <a:solidFill>
                  <a:schemeClr val="tx1"/>
                </a:solidFill>
                <a:effectLst/>
                <a:latin typeface="Arial" panose="020B0604020202020204" pitchFamily="34" charset="0"/>
                <a:cs typeface="Arial" panose="020B0604020202020204" pitchFamily="34" charset="0"/>
              </a:rPr>
              <a:t>4.5V to 24V DC operation voltage.</a:t>
            </a:r>
            <a:endParaRPr lang="ar-EG" sz="2000" i="0" dirty="0">
              <a:solidFill>
                <a:schemeClr val="tx1"/>
              </a:solidFill>
              <a:effectLst/>
              <a:latin typeface="Arial" panose="020B0604020202020204" pitchFamily="34" charset="0"/>
              <a:cs typeface="Arial" panose="020B0604020202020204" pitchFamily="34" charset="0"/>
            </a:endParaRPr>
          </a:p>
          <a:p>
            <a:pPr algn="l">
              <a:buFont typeface="Wingdings" panose="05000000000000000000" pitchFamily="2" charset="2"/>
              <a:buChar char="q"/>
            </a:pPr>
            <a:r>
              <a:rPr lang="en-US" sz="2000" i="0" dirty="0">
                <a:solidFill>
                  <a:schemeClr val="tx1"/>
                </a:solidFill>
                <a:effectLst/>
                <a:latin typeface="Arial" panose="020B0604020202020204" pitchFamily="34" charset="0"/>
                <a:cs typeface="Arial" panose="020B0604020202020204" pitchFamily="34" charset="0"/>
              </a:rPr>
              <a:t>More efficiency with higher voltage.</a:t>
            </a:r>
          </a:p>
          <a:p>
            <a:pPr algn="l">
              <a:buFont typeface="Wingdings" panose="05000000000000000000" pitchFamily="2" charset="2"/>
              <a:buChar char="q"/>
            </a:pPr>
            <a:r>
              <a:rPr lang="en-US" sz="2000" i="0" dirty="0">
                <a:solidFill>
                  <a:schemeClr val="tx1"/>
                </a:solidFill>
                <a:effectLst/>
                <a:latin typeface="Arial" panose="020B0604020202020204" pitchFamily="34" charset="0"/>
                <a:cs typeface="Arial" panose="020B0604020202020204" pitchFamily="34" charset="0"/>
              </a:rPr>
              <a:t>Hall sensors are commonly used to time the speed of a revolution.</a:t>
            </a:r>
          </a:p>
          <a:p>
            <a:pPr algn="l">
              <a:buFont typeface="Wingdings" panose="05000000000000000000" pitchFamily="2" charset="2"/>
              <a:buChar char="q"/>
            </a:pPr>
            <a:r>
              <a:rPr lang="en-US" sz="2000" i="0" dirty="0">
                <a:solidFill>
                  <a:schemeClr val="tx1"/>
                </a:solidFill>
                <a:effectLst/>
                <a:latin typeface="Arial" panose="020B0604020202020204" pitchFamily="34" charset="0"/>
                <a:cs typeface="Arial" panose="020B0604020202020204" pitchFamily="34" charset="0"/>
              </a:rPr>
              <a:t>The hall effect must be connected with a pull-up resistor.</a:t>
            </a:r>
          </a:p>
          <a:p>
            <a:pPr algn="l">
              <a:buFont typeface="Wingdings" panose="05000000000000000000" pitchFamily="2" charset="2"/>
              <a:buChar char="q"/>
            </a:pPr>
            <a:r>
              <a:rPr lang="en-US" sz="2000" i="0" dirty="0">
                <a:solidFill>
                  <a:schemeClr val="tx1"/>
                </a:solidFill>
                <a:effectLst/>
                <a:latin typeface="Arial" panose="020B0604020202020204" pitchFamily="34" charset="0"/>
                <a:cs typeface="Arial" panose="020B0604020202020204" pitchFamily="34" charset="0"/>
              </a:rPr>
              <a:t>When the hall effect detects a magnet, the </a:t>
            </a:r>
            <a:r>
              <a:rPr lang="en-US" sz="2000" dirty="0">
                <a:solidFill>
                  <a:schemeClr val="tx1"/>
                </a:solidFill>
                <a:latin typeface="Arial" panose="020B0604020202020204" pitchFamily="34" charset="0"/>
                <a:cs typeface="Arial" panose="020B0604020202020204" pitchFamily="34" charset="0"/>
              </a:rPr>
              <a:t>LED</a:t>
            </a:r>
            <a:r>
              <a:rPr lang="en-US" sz="2000" i="0" dirty="0">
                <a:solidFill>
                  <a:schemeClr val="tx1"/>
                </a:solidFill>
                <a:effectLst/>
                <a:latin typeface="Arial" panose="020B0604020202020204" pitchFamily="34" charset="0"/>
                <a:cs typeface="Arial" panose="020B0604020202020204" pitchFamily="34" charset="0"/>
              </a:rPr>
              <a:t>s turns on.</a:t>
            </a:r>
          </a:p>
          <a:p>
            <a:pPr algn="l">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W</a:t>
            </a:r>
            <a:r>
              <a:rPr lang="en-US" sz="2000" i="0" dirty="0">
                <a:solidFill>
                  <a:schemeClr val="tx1"/>
                </a:solidFill>
                <a:effectLst/>
                <a:latin typeface="Arial" panose="020B0604020202020204" pitchFamily="34" charset="0"/>
                <a:cs typeface="Arial" panose="020B0604020202020204" pitchFamily="34" charset="0"/>
              </a:rPr>
              <a:t>hen there is no magnet, the LEDs turns off.</a:t>
            </a:r>
            <a:endParaRPr lang="ar-EG" sz="2000" i="0" dirty="0">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1E81D9C-8EE8-2BBA-758A-99458C9614EF}"/>
              </a:ext>
            </a:extLst>
          </p:cNvPr>
          <p:cNvPicPr>
            <a:picLocks noChangeAspect="1"/>
          </p:cNvPicPr>
          <p:nvPr/>
        </p:nvPicPr>
        <p:blipFill>
          <a:blip r:embed="rId3"/>
          <a:stretch>
            <a:fillRect/>
          </a:stretch>
        </p:blipFill>
        <p:spPr>
          <a:xfrm>
            <a:off x="9157122" y="2970231"/>
            <a:ext cx="2257425" cy="1669284"/>
          </a:xfrm>
          <a:prstGeom prst="rect">
            <a:avLst/>
          </a:prstGeom>
        </p:spPr>
      </p:pic>
      <p:pic>
        <p:nvPicPr>
          <p:cNvPr id="5" name="Picture 4" descr="Hall Effect Sensor">
            <a:extLst>
              <a:ext uri="{FF2B5EF4-FFF2-40B4-BE49-F238E27FC236}">
                <a16:creationId xmlns:a16="http://schemas.microsoft.com/office/drawing/2014/main" id="{C1A606A0-795D-CCE6-76A8-D123BD0B62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3701" y="4800600"/>
            <a:ext cx="239077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29702"/>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645C-D114-0E90-8635-6D9DEB21D0C3}"/>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IR Communication</a:t>
            </a:r>
          </a:p>
        </p:txBody>
      </p:sp>
      <p:sp>
        <p:nvSpPr>
          <p:cNvPr id="3" name="Text Placeholder 2">
            <a:extLst>
              <a:ext uri="{FF2B5EF4-FFF2-40B4-BE49-F238E27FC236}">
                <a16:creationId xmlns:a16="http://schemas.microsoft.com/office/drawing/2014/main" id="{FF92349D-8F54-7E31-E0F3-26060C277E7A}"/>
              </a:ext>
            </a:extLst>
          </p:cNvPr>
          <p:cNvSpPr>
            <a:spLocks noGrp="1"/>
          </p:cNvSpPr>
          <p:nvPr>
            <p:ph idx="1"/>
          </p:nvPr>
        </p:nvSpPr>
        <p:spPr>
          <a:xfrm>
            <a:off x="764897" y="2514603"/>
            <a:ext cx="10649508" cy="4249825"/>
          </a:xfrm>
        </p:spPr>
        <p:txBody>
          <a:bodyPr>
            <a:noAutofit/>
          </a:bodyPr>
          <a:lstStyle/>
          <a:p>
            <a:r>
              <a:rPr lang="en-US" sz="1800" dirty="0">
                <a:solidFill>
                  <a:schemeClr val="tx1"/>
                </a:solidFill>
                <a:latin typeface="Arial" panose="020B0604020202020204" pitchFamily="34" charset="0"/>
                <a:cs typeface="Arial" panose="020B0604020202020204" pitchFamily="34" charset="0"/>
              </a:rPr>
              <a:t>The IR receiver module uses the NEC protocol and operates at a frequency of 38KHz.</a:t>
            </a:r>
          </a:p>
          <a:p>
            <a:pPr algn="l"/>
            <a:r>
              <a:rPr lang="en-US" sz="1800" dirty="0">
                <a:solidFill>
                  <a:schemeClr val="tx1"/>
                </a:solidFill>
                <a:latin typeface="Arial" panose="020B0604020202020204" pitchFamily="34" charset="0"/>
              </a:rPr>
              <a:t>The NEC protocol uses pulse distance encoding of the bits. Each pulse is a 560µs long on a 38kHz carrier.</a:t>
            </a:r>
          </a:p>
          <a:p>
            <a:pPr algn="l"/>
            <a:r>
              <a:rPr lang="en-US" sz="1800" dirty="0">
                <a:solidFill>
                  <a:schemeClr val="tx1"/>
                </a:solidFill>
                <a:latin typeface="Arial" panose="020B0604020202020204" pitchFamily="34" charset="0"/>
              </a:rPr>
              <a:t>Logical '0' – a 562.5µs pulse burst followed by a 562.5µs space, with a total transmit time of 1.125ms.</a:t>
            </a:r>
          </a:p>
          <a:p>
            <a:pPr algn="l"/>
            <a:r>
              <a:rPr lang="en-US" sz="1800" dirty="0">
                <a:solidFill>
                  <a:schemeClr val="tx1"/>
                </a:solidFill>
                <a:latin typeface="Arial" panose="020B0604020202020204" pitchFamily="34" charset="0"/>
              </a:rPr>
              <a:t>Logical '1' – a 562.5µs pulse burst followed by a 1.6875ms space, with a total transmit time of 2.25ms.</a:t>
            </a:r>
          </a:p>
        </p:txBody>
      </p:sp>
      <p:pic>
        <p:nvPicPr>
          <p:cNvPr id="1028" name="Picture 4" descr="NEC protocol - Modulation">
            <a:extLst>
              <a:ext uri="{FF2B5EF4-FFF2-40B4-BE49-F238E27FC236}">
                <a16:creationId xmlns:a16="http://schemas.microsoft.com/office/drawing/2014/main" id="{43B96820-5796-D939-1BBA-78A0C5CFB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051" y="5292635"/>
            <a:ext cx="4038600" cy="1471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vento 1pcs KY-022 IR Receiver Sensor Module For Mega PIC AVR : Amazon.in:  Industrial &amp; Scientific">
            <a:extLst>
              <a:ext uri="{FF2B5EF4-FFF2-40B4-BE49-F238E27FC236}">
                <a16:creationId xmlns:a16="http://schemas.microsoft.com/office/drawing/2014/main" id="{CDBAB2FC-0C76-A1DE-C3B1-49B31D6B4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0" y="5254434"/>
            <a:ext cx="1548188" cy="154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860862"/>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6333-4131-1C7D-1089-B36DB42C1820}"/>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IR Communication</a:t>
            </a:r>
          </a:p>
        </p:txBody>
      </p:sp>
      <p:sp>
        <p:nvSpPr>
          <p:cNvPr id="3" name="Text Placeholder 2">
            <a:extLst>
              <a:ext uri="{FF2B5EF4-FFF2-40B4-BE49-F238E27FC236}">
                <a16:creationId xmlns:a16="http://schemas.microsoft.com/office/drawing/2014/main" id="{C61938FD-2C99-AF89-7FFD-BBE36E48BF5E}"/>
              </a:ext>
            </a:extLst>
          </p:cNvPr>
          <p:cNvSpPr>
            <a:spLocks noGrp="1"/>
          </p:cNvSpPr>
          <p:nvPr>
            <p:ph idx="1"/>
          </p:nvPr>
        </p:nvSpPr>
        <p:spPr>
          <a:xfrm>
            <a:off x="607872" y="2514601"/>
            <a:ext cx="10963556" cy="4343400"/>
          </a:xfrm>
        </p:spPr>
        <p:txBody>
          <a:bodyPr>
            <a:noAutofit/>
          </a:bodyPr>
          <a:lstStyle/>
          <a:p>
            <a:r>
              <a:rPr lang="en-US" sz="1800" dirty="0">
                <a:solidFill>
                  <a:schemeClr val="tx1"/>
                </a:solidFill>
                <a:latin typeface="Arial" panose="020B0604020202020204" pitchFamily="34" charset="0"/>
              </a:rPr>
              <a:t>The NEC protocol consists of the following:</a:t>
            </a:r>
          </a:p>
          <a:p>
            <a:pPr lvl="1">
              <a:buFont typeface="Wingdings" panose="05000000000000000000" pitchFamily="2" charset="2"/>
              <a:buChar char="q"/>
            </a:pPr>
            <a:r>
              <a:rPr lang="en-US" sz="1600" dirty="0">
                <a:solidFill>
                  <a:schemeClr val="tx1"/>
                </a:solidFill>
                <a:latin typeface="Arial" panose="020B0604020202020204" pitchFamily="34" charset="0"/>
              </a:rPr>
              <a:t>A 9ms leading pulse burst</a:t>
            </a:r>
          </a:p>
          <a:p>
            <a:pPr lvl="1">
              <a:buFont typeface="Wingdings" panose="05000000000000000000" pitchFamily="2" charset="2"/>
              <a:buChar char="q"/>
            </a:pPr>
            <a:r>
              <a:rPr lang="en-US" sz="1600" dirty="0">
                <a:solidFill>
                  <a:schemeClr val="tx1"/>
                </a:solidFill>
                <a:latin typeface="Arial" panose="020B0604020202020204" pitchFamily="34" charset="0"/>
              </a:rPr>
              <a:t>A 4.5ms space</a:t>
            </a:r>
          </a:p>
          <a:p>
            <a:pPr lvl="1">
              <a:buFont typeface="Wingdings" panose="05000000000000000000" pitchFamily="2" charset="2"/>
              <a:buChar char="q"/>
            </a:pPr>
            <a:r>
              <a:rPr lang="en-US" sz="1600" dirty="0">
                <a:solidFill>
                  <a:schemeClr val="tx1"/>
                </a:solidFill>
                <a:latin typeface="Arial" panose="020B0604020202020204" pitchFamily="34" charset="0"/>
              </a:rPr>
              <a:t>The 8-bit address for the receiving device</a:t>
            </a:r>
          </a:p>
          <a:p>
            <a:pPr lvl="1">
              <a:buFont typeface="Wingdings" panose="05000000000000000000" pitchFamily="2" charset="2"/>
              <a:buChar char="q"/>
            </a:pPr>
            <a:r>
              <a:rPr lang="en-US" sz="1600" dirty="0">
                <a:solidFill>
                  <a:schemeClr val="tx1"/>
                </a:solidFill>
                <a:latin typeface="Arial" panose="020B0604020202020204" pitchFamily="34" charset="0"/>
              </a:rPr>
              <a:t>The 8-bit logical inverse of the address</a:t>
            </a:r>
          </a:p>
          <a:p>
            <a:pPr lvl="1">
              <a:buFont typeface="Wingdings" panose="05000000000000000000" pitchFamily="2" charset="2"/>
              <a:buChar char="q"/>
            </a:pPr>
            <a:r>
              <a:rPr lang="en-US" sz="1600" dirty="0">
                <a:solidFill>
                  <a:schemeClr val="tx1"/>
                </a:solidFill>
                <a:latin typeface="Arial" panose="020B0604020202020204" pitchFamily="34" charset="0"/>
              </a:rPr>
              <a:t>The 8-bit command</a:t>
            </a:r>
          </a:p>
          <a:p>
            <a:pPr lvl="1">
              <a:buFont typeface="Wingdings" panose="05000000000000000000" pitchFamily="2" charset="2"/>
              <a:buChar char="q"/>
            </a:pPr>
            <a:r>
              <a:rPr lang="en-US" sz="1600" dirty="0">
                <a:solidFill>
                  <a:schemeClr val="tx1"/>
                </a:solidFill>
                <a:latin typeface="Arial" panose="020B0604020202020204" pitchFamily="34" charset="0"/>
              </a:rPr>
              <a:t>The 8-bit logical inverse of the command</a:t>
            </a:r>
          </a:p>
          <a:p>
            <a:pPr lvl="1">
              <a:buFont typeface="Wingdings" panose="05000000000000000000" pitchFamily="2" charset="2"/>
              <a:buChar char="q"/>
            </a:pPr>
            <a:r>
              <a:rPr lang="en-US" sz="1600" dirty="0">
                <a:solidFill>
                  <a:schemeClr val="tx1"/>
                </a:solidFill>
                <a:latin typeface="Arial" panose="020B0604020202020204" pitchFamily="34" charset="0"/>
              </a:rPr>
              <a:t>A final 562.5µs pulse burst to signify the end of message transmission</a:t>
            </a:r>
          </a:p>
          <a:p>
            <a:r>
              <a:rPr lang="en-US" sz="1800" dirty="0">
                <a:solidFill>
                  <a:schemeClr val="tx1"/>
                </a:solidFill>
                <a:latin typeface="Arial" panose="020B0604020202020204" pitchFamily="34" charset="0"/>
              </a:rPr>
              <a:t>The address and command are inverted and transmitted twice for reliability. The four bytes of data bits are each sent least significant bit first.</a:t>
            </a:r>
          </a:p>
        </p:txBody>
      </p:sp>
      <p:pic>
        <p:nvPicPr>
          <p:cNvPr id="4" name="Picture 2" descr="NEC protocol">
            <a:extLst>
              <a:ext uri="{FF2B5EF4-FFF2-40B4-BE49-F238E27FC236}">
                <a16:creationId xmlns:a16="http://schemas.microsoft.com/office/drawing/2014/main" id="{1DF50EA3-DB23-93C7-0950-C2352492A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146" y="3184142"/>
            <a:ext cx="6073285" cy="127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1054"/>
      </p:ext>
    </p:extLst>
  </p:cSld>
  <p:clrMapOvr>
    <a:masterClrMapping/>
  </p:clrMapOvr>
  <mc:AlternateContent xmlns:mc="http://schemas.openxmlformats.org/markup-compatibility/2006" xmlns:p14="http://schemas.microsoft.com/office/powerpoint/2010/main">
    <mc:Choice Requires="p14">
      <p:transition p14:dur="250">
        <p:wheel spokes="1"/>
      </p:transition>
    </mc:Choice>
    <mc:Fallback xmlns="">
      <p:transition>
        <p:wheel spokes="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B6B7-499B-1915-8FBB-C40FE16E9F73}"/>
              </a:ext>
            </a:extLst>
          </p:cNvPr>
          <p:cNvSpPr>
            <a:spLocks noGrp="1"/>
          </p:cNvSpPr>
          <p:nvPr>
            <p:ph type="title"/>
          </p:nvPr>
        </p:nvSpPr>
        <p:spPr/>
        <p:txBody>
          <a:bodyPr/>
          <a:lstStyle/>
          <a:p>
            <a:r>
              <a:rPr lang="en-US" sz="4800" b="1" dirty="0">
                <a:solidFill>
                  <a:schemeClr val="bg1"/>
                </a:solidFill>
                <a:latin typeface="Arial" panose="020B0604020202020204" pitchFamily="34" charset="0"/>
                <a:cs typeface="Arial" panose="020B0604020202020204" pitchFamily="34" charset="0"/>
              </a:rPr>
              <a:t>IR Communication</a:t>
            </a:r>
            <a:endParaRPr lang="en-US" sz="4400" dirty="0"/>
          </a:p>
        </p:txBody>
      </p:sp>
      <p:sp>
        <p:nvSpPr>
          <p:cNvPr id="3" name="Content Placeholder 2">
            <a:extLst>
              <a:ext uri="{FF2B5EF4-FFF2-40B4-BE49-F238E27FC236}">
                <a16:creationId xmlns:a16="http://schemas.microsoft.com/office/drawing/2014/main" id="{4F0C7786-A743-CA4C-2721-478C3C7C3503}"/>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The IR remote outputs a unique code for each button, so we used an I2C LCD which requires only 4 wires to be connected in order to display and note down the codes for all the buttons.</a:t>
            </a:r>
            <a:endParaRPr lang="en-US" sz="18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CF3ACB7-EF88-ADD1-4787-BDFD03D65B42}"/>
              </a:ext>
            </a:extLst>
          </p:cNvPr>
          <p:cNvPicPr>
            <a:picLocks noChangeAspect="1"/>
          </p:cNvPicPr>
          <p:nvPr/>
        </p:nvPicPr>
        <p:blipFill>
          <a:blip r:embed="rId2"/>
          <a:stretch>
            <a:fillRect/>
          </a:stretch>
        </p:blipFill>
        <p:spPr>
          <a:xfrm>
            <a:off x="6927850" y="3448929"/>
            <a:ext cx="4212331" cy="3416300"/>
          </a:xfrm>
          <a:prstGeom prst="rect">
            <a:avLst/>
          </a:prstGeom>
        </p:spPr>
      </p:pic>
      <p:pic>
        <p:nvPicPr>
          <p:cNvPr id="1026" name="Picture 2" descr="LCD1602 IIC/I2C Blue Backlight – Free Electronics">
            <a:extLst>
              <a:ext uri="{FF2B5EF4-FFF2-40B4-BE49-F238E27FC236}">
                <a16:creationId xmlns:a16="http://schemas.microsoft.com/office/drawing/2014/main" id="{87D297D7-61C5-F480-7521-0BB104C86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3" t="16088" r="4762" b="7722"/>
          <a:stretch/>
        </p:blipFill>
        <p:spPr bwMode="auto">
          <a:xfrm>
            <a:off x="799383" y="3937879"/>
            <a:ext cx="2819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042C58A-68E5-2D77-0B2C-959B4BCC46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999" t="18000" r="39334" b="30000"/>
          <a:stretch/>
        </p:blipFill>
        <p:spPr bwMode="auto">
          <a:xfrm>
            <a:off x="4462485" y="3671179"/>
            <a:ext cx="12954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16367"/>
      </p:ext>
    </p:extLst>
  </p:cSld>
  <p:clrMapOvr>
    <a:masterClrMapping/>
  </p:clrMapOvr>
  <p:transition>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886</TotalTime>
  <Words>1128</Words>
  <Application>Microsoft Office PowerPoint</Application>
  <PresentationFormat>Custom</PresentationFormat>
  <Paragraphs>81</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Century Gothic</vt:lpstr>
      <vt:lpstr>Wingdings</vt:lpstr>
      <vt:lpstr>Wingdings 3</vt:lpstr>
      <vt:lpstr>Ion Boardroom</vt:lpstr>
      <vt:lpstr>Celestial</vt:lpstr>
      <vt:lpstr>PowerPoint Presentation</vt:lpstr>
      <vt:lpstr>Introduction</vt:lpstr>
      <vt:lpstr>Objectives</vt:lpstr>
      <vt:lpstr>Components</vt:lpstr>
      <vt:lpstr>Atmega32</vt:lpstr>
      <vt:lpstr>Hall Effect Sensor A3144E</vt:lpstr>
      <vt:lpstr>IR Communication</vt:lpstr>
      <vt:lpstr>IR Communication</vt:lpstr>
      <vt:lpstr>IR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vt:lpstr>
      <vt:lpstr>Workflow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Hazim Emad</dc:creator>
  <cp:lastModifiedBy>Mohamed Abdelmonem Ali</cp:lastModifiedBy>
  <cp:revision>23</cp:revision>
  <dcterms:created xsi:type="dcterms:W3CDTF">2022-03-10T10:23:02Z</dcterms:created>
  <dcterms:modified xsi:type="dcterms:W3CDTF">2023-02-21T13:03:33Z</dcterms:modified>
</cp:coreProperties>
</file>