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ld Standard TT" panose="020B0604020202020204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6090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6090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6090D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090D9"/>
              </a:buClr>
              <a:buSzPts val="4200"/>
              <a:buNone/>
              <a:defRPr sz="4200">
                <a:solidFill>
                  <a:srgbClr val="6090D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F3F6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Proud Puppies 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14: Brennan Connolly, Austin Echols, Sam Emswiler, and Ashley Findley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50" y="390975"/>
            <a:ext cx="952050" cy="9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Team!!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265100" cy="3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Brennan Connolly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and Editing Lead 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Usability Consultant 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Lead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Sam Emswiler</a:t>
            </a:r>
            <a:endParaRPr b="1"/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Integration Specialist 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Troubleshooter 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Co-Lead 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Comedic Relief</a:t>
            </a:r>
            <a:endParaRPr sz="1600"/>
          </a:p>
        </p:txBody>
      </p:sp>
      <p:sp>
        <p:nvSpPr>
          <p:cNvPr id="68" name="Shape 68"/>
          <p:cNvSpPr txBox="1"/>
          <p:nvPr/>
        </p:nvSpPr>
        <p:spPr>
          <a:xfrm>
            <a:off x="4576800" y="1171600"/>
            <a:ext cx="42555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Austin Echols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 End Development Lead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GUI Co-Lead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Sarcasm Supplier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Ashley Findley</a:t>
            </a:r>
            <a:endParaRPr sz="18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Manager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Design Lead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Theme Coordinator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Theme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focus our application on animals, especially pets.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Who doesn’t love photos of cute animals? We figured that this would be a widely appealing, easily agreed-upon theme.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Looking at cute animals is good for your health. Look at this dog. Look. At. Her.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550" y="3173900"/>
            <a:ext cx="1664899" cy="16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 and Data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24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 displays many kinds of information about animals. The fields are: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Sex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677500" y="1747800"/>
            <a:ext cx="6154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UFA (Up For Adoption)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Vaccinated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Fixed (Neutered/Spayed)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Description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2507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Implemented</a:t>
            </a:r>
            <a:endParaRPr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Dataset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Dataset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Dataset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“About” Page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81600" y="1171600"/>
            <a:ext cx="42507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Unimplemented</a:t>
            </a:r>
            <a:endParaRPr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In/Log Out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Upload/Delete data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an Adorable (Favorite)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Adorables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and Filter Collection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613" y="766363"/>
            <a:ext cx="3610775" cy="36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Test Tasks: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3rd image of Georgia and view it in the main display.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age of Snowball.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 all team member names.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Half of the users were not told that they needed to load a CSV file to view images.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users took about 2-3 minutes to figure this out.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 tasks were completed with relative ease.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Continuation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unimplemented features and remove redundant ones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in and out is especially important, since users with accounts need to have the exclusive ability to manage their uploaded animal data and Adorables.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and filtering are the key functions that would attract users.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Cut, Copy, and Paste functions are near-useless for our purposes.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 a marketplace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 Stores, pounds, and shelters might be interested in features that let users find pets up for adoption within their locality.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reputation system could help consumers find good places to buy pets.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Old Standard TT</vt:lpstr>
      <vt:lpstr>Arial</vt:lpstr>
      <vt:lpstr>Paperback</vt:lpstr>
      <vt:lpstr>Proud Puppies </vt:lpstr>
      <vt:lpstr>Meet the Team!!</vt:lpstr>
      <vt:lpstr>Project Theme</vt:lpstr>
      <vt:lpstr>Collections and Data</vt:lpstr>
      <vt:lpstr>Functionality</vt:lpstr>
      <vt:lpstr>Demo Time!</vt:lpstr>
      <vt:lpstr>Evaluation</vt:lpstr>
      <vt:lpstr>Possible Continuation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Proud Puppies </dc:title>
  <dc:creator>Sam Emswiler</dc:creator>
  <cp:lastModifiedBy>Emswiler, Sam J.</cp:lastModifiedBy>
  <cp:revision>1</cp:revision>
  <dcterms:modified xsi:type="dcterms:W3CDTF">2018-04-24T07:00:13Z</dcterms:modified>
</cp:coreProperties>
</file>