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J</a:t>
            </a:r>
            <a:r>
              <a:rPr dirty="0" sz="2400" lang="en-US" smtClean="0"/>
              <a:t>A</a:t>
            </a:r>
            <a:r>
              <a:rPr dirty="0" sz="2400" lang="en-US" smtClean="0"/>
              <a:t>Y</a:t>
            </a:r>
            <a:r>
              <a:rPr dirty="0" sz="2400" lang="en-US" smtClean="0"/>
              <a:t> </a:t>
            </a:r>
            <a:r>
              <a:rPr dirty="0" sz="2400" lang="en-US" smtClean="0"/>
              <a:t>B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dirty="0" sz="2400" lang="en-US" smtClean="0"/>
              <a:t>1</a:t>
            </a:r>
            <a:r>
              <a:rPr dirty="0" sz="2400" lang="en-US" smtClean="0"/>
              <a:t>4</a:t>
            </a:r>
            <a:r>
              <a:rPr dirty="0" sz="2400" lang="en-US" smtClean="0"/>
              <a:t>9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B.COM(GENRAL)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3970318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2835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869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3877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246221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477328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310854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815882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2024-03-28T17:07:22Z</dcterms:created>
  <dcterms:modified xsi:type="dcterms:W3CDTF">2024-09-03T05:17:17Z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c0dae2289f8e4ec4938fc8b2e7697867</vt:lpwstr>
  </property>
</Properties>
</file>