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46C92EB-3184-4DE6-9F3B-E5E1FA0BCA1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6EE47B3-A01D-40B3-9AA4-CD0E885D1D1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5/15/19 9:55:05 PM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809AE9C9-BFF3-44A8-B056-3D6858A92E8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741" y="0"/>
            <a:ext cx="95265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>
            <a:extLst>
              <a:ext uri="{FF2B5EF4-FFF2-40B4-BE49-F238E27FC236}">
                <a16:creationId xmlns:a16="http://schemas.microsoft.com/office/drawing/2014/main" id="{101383F8-E1F1-4CAF-A5DD-A1DB4295E3E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615" y="0"/>
            <a:ext cx="40027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9415D71B-806C-428B-B93B-AD44F0E266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041" y="0"/>
            <a:ext cx="10419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0887343D-5698-4E65-9C69-5EAEEBB105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492" y="0"/>
            <a:ext cx="39990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385ACD80-8E83-4E7B-A8E4-C0F9143792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168" y="0"/>
            <a:ext cx="29316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D6C27E40-4207-4B6A-800E-DC1451856E1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62" y="457200"/>
            <a:ext cx="997267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D4147974-CF8F-42DA-9731-DE52ECF824D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1795462"/>
            <a:ext cx="99631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8A7D4126-B52E-4D3E-AFBD-7FF21D61166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1795462"/>
            <a:ext cx="99631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D779168B-AC91-4941-95D3-81B747E1877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1795462"/>
            <a:ext cx="99631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DF2BF79C-6ADB-427E-BE11-3C260DA75AD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5" y="1795462"/>
            <a:ext cx="84391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