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9" r:id="rId10"/>
    <p:sldId id="266" r:id="rId11"/>
    <p:sldId id="267" r:id="rId12"/>
    <p:sldId id="263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hyperlink" Target="https://aka.ms/FFNNGA" TargetMode="Externa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hyperlink" Target="https://aka.ms/FFNNGA" TargetMode="Externa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hyperlink" Target="https://aka.ms/FFNNGA" TargetMode="Externa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hyperlink" Target="https://aka.ms/FFNNGA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hyperlink" Target="https://aka.ms/FFNNGA" TargetMode="External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hyperlink" Target="https://aka.ms/FFNNGA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6A25FE-72CF-4F4A-A41A-9D4002BCAB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E95BC9-99D7-4F79-A072-DD2DE737E570}">
      <dgm:prSet/>
      <dgm:spPr/>
      <dgm:t>
        <a:bodyPr/>
        <a:lstStyle/>
        <a:p>
          <a:r>
            <a:rPr lang="en-US"/>
            <a:t>Go to unity.com – Get started – Download &amp; Install the Free installer</a:t>
          </a:r>
        </a:p>
      </dgm:t>
    </dgm:pt>
    <dgm:pt modelId="{16D977E0-DB95-4308-A131-6967EF7EA76A}" type="parTrans" cxnId="{0FED3295-EA22-43D1-A714-2FE50614DFC6}">
      <dgm:prSet/>
      <dgm:spPr/>
      <dgm:t>
        <a:bodyPr/>
        <a:lstStyle/>
        <a:p>
          <a:endParaRPr lang="en-US"/>
        </a:p>
      </dgm:t>
    </dgm:pt>
    <dgm:pt modelId="{61AA6FC1-C841-4980-A7B2-0B00D4AE8E4B}" type="sibTrans" cxnId="{0FED3295-EA22-43D1-A714-2FE50614DFC6}">
      <dgm:prSet/>
      <dgm:spPr/>
      <dgm:t>
        <a:bodyPr/>
        <a:lstStyle/>
        <a:p>
          <a:endParaRPr lang="en-US"/>
        </a:p>
      </dgm:t>
    </dgm:pt>
    <dgm:pt modelId="{0A406A86-867A-4123-AB86-72F973E75DED}">
      <dgm:prSet/>
      <dgm:spPr/>
      <dgm:t>
        <a:bodyPr/>
        <a:lstStyle/>
        <a:p>
          <a:r>
            <a:rPr lang="en-US"/>
            <a:t>Run the unity hub, Add the latest official release in the installs folder</a:t>
          </a:r>
        </a:p>
      </dgm:t>
    </dgm:pt>
    <dgm:pt modelId="{2510C679-6692-4585-982E-0F43030868BD}" type="parTrans" cxnId="{DE0B156C-CB76-4A10-BB4B-F0A644A30FFC}">
      <dgm:prSet/>
      <dgm:spPr/>
      <dgm:t>
        <a:bodyPr/>
        <a:lstStyle/>
        <a:p>
          <a:endParaRPr lang="en-US"/>
        </a:p>
      </dgm:t>
    </dgm:pt>
    <dgm:pt modelId="{AB1E2019-3D8C-49B7-A10A-0E2CDBAE4753}" type="sibTrans" cxnId="{DE0B156C-CB76-4A10-BB4B-F0A644A30FFC}">
      <dgm:prSet/>
      <dgm:spPr/>
      <dgm:t>
        <a:bodyPr/>
        <a:lstStyle/>
        <a:p>
          <a:endParaRPr lang="en-US"/>
        </a:p>
      </dgm:t>
    </dgm:pt>
    <dgm:pt modelId="{F0973EAE-6014-4885-A778-A3085B9C1FFE}">
      <dgm:prSet/>
      <dgm:spPr/>
      <dgm:t>
        <a:bodyPr/>
        <a:lstStyle/>
        <a:p>
          <a:r>
            <a:rPr lang="en-US"/>
            <a:t>(If using VS)Run the visual studio installer and install Unity support</a:t>
          </a:r>
        </a:p>
      </dgm:t>
    </dgm:pt>
    <dgm:pt modelId="{40F4FAA6-24BE-4FF3-8984-FF7AABDDB544}" type="parTrans" cxnId="{FF52186B-265C-4022-A939-5D20434DA761}">
      <dgm:prSet/>
      <dgm:spPr/>
      <dgm:t>
        <a:bodyPr/>
        <a:lstStyle/>
        <a:p>
          <a:endParaRPr lang="en-US"/>
        </a:p>
      </dgm:t>
    </dgm:pt>
    <dgm:pt modelId="{5B88D00B-3981-49E4-BD8C-F3C77C259A7F}" type="sibTrans" cxnId="{FF52186B-265C-4022-A939-5D20434DA761}">
      <dgm:prSet/>
      <dgm:spPr/>
      <dgm:t>
        <a:bodyPr/>
        <a:lstStyle/>
        <a:p>
          <a:endParaRPr lang="en-US"/>
        </a:p>
      </dgm:t>
    </dgm:pt>
    <dgm:pt modelId="{84A8C086-D182-4FBC-AADD-21F87B19A79A}">
      <dgm:prSet/>
      <dgm:spPr/>
      <dgm:t>
        <a:bodyPr/>
        <a:lstStyle/>
        <a:p>
          <a:r>
            <a:rPr lang="en-US"/>
            <a:t>Go to </a:t>
          </a:r>
          <a:r>
            <a:rPr lang="en-US">
              <a:hlinkClick xmlns:r="http://schemas.openxmlformats.org/officeDocument/2006/relationships" r:id="rId1"/>
            </a:rPr>
            <a:t>https://aka.ms/FFNNGA</a:t>
          </a:r>
          <a:r>
            <a:rPr lang="en-US"/>
            <a:t> and download/clone the repo</a:t>
          </a:r>
        </a:p>
      </dgm:t>
    </dgm:pt>
    <dgm:pt modelId="{C6A0AB10-632B-4094-8756-D4571E043AAE}" type="parTrans" cxnId="{435850E6-ACF4-4154-AA5B-06470920480E}">
      <dgm:prSet/>
      <dgm:spPr/>
      <dgm:t>
        <a:bodyPr/>
        <a:lstStyle/>
        <a:p>
          <a:endParaRPr lang="en-US"/>
        </a:p>
      </dgm:t>
    </dgm:pt>
    <dgm:pt modelId="{FD761ECB-02C7-479C-AE92-D6AA6159BA14}" type="sibTrans" cxnId="{435850E6-ACF4-4154-AA5B-06470920480E}">
      <dgm:prSet/>
      <dgm:spPr/>
      <dgm:t>
        <a:bodyPr/>
        <a:lstStyle/>
        <a:p>
          <a:endParaRPr lang="en-US"/>
        </a:p>
      </dgm:t>
    </dgm:pt>
    <dgm:pt modelId="{FCB02B88-2966-4D49-8192-4C39058802B2}" type="pres">
      <dgm:prSet presAssocID="{576A25FE-72CF-4F4A-A41A-9D4002BCAB1C}" presName="root" presStyleCnt="0">
        <dgm:presLayoutVars>
          <dgm:dir/>
          <dgm:resizeHandles val="exact"/>
        </dgm:presLayoutVars>
      </dgm:prSet>
      <dgm:spPr/>
    </dgm:pt>
    <dgm:pt modelId="{C1C085A5-78F4-4668-B0F7-0E8B70D19A26}" type="pres">
      <dgm:prSet presAssocID="{F0E95BC9-99D7-4F79-A072-DD2DE737E570}" presName="compNode" presStyleCnt="0"/>
      <dgm:spPr/>
    </dgm:pt>
    <dgm:pt modelId="{1B594903-E180-4A3B-8BD7-32FD786CF44E}" type="pres">
      <dgm:prSet presAssocID="{F0E95BC9-99D7-4F79-A072-DD2DE737E570}" presName="bgRect" presStyleLbl="bgShp" presStyleIdx="0" presStyleCnt="4"/>
      <dgm:spPr/>
    </dgm:pt>
    <dgm:pt modelId="{F2C73E51-78D8-4C9D-B337-233070B2BF31}" type="pres">
      <dgm:prSet presAssocID="{F0E95BC9-99D7-4F79-A072-DD2DE737E570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CDBEDD25-A74E-46BF-A19B-C96A4B37E12C}" type="pres">
      <dgm:prSet presAssocID="{F0E95BC9-99D7-4F79-A072-DD2DE737E570}" presName="spaceRect" presStyleCnt="0"/>
      <dgm:spPr/>
    </dgm:pt>
    <dgm:pt modelId="{70A52CBB-C606-4278-B81D-8151F51C5ABD}" type="pres">
      <dgm:prSet presAssocID="{F0E95BC9-99D7-4F79-A072-DD2DE737E570}" presName="parTx" presStyleLbl="revTx" presStyleIdx="0" presStyleCnt="4">
        <dgm:presLayoutVars>
          <dgm:chMax val="0"/>
          <dgm:chPref val="0"/>
        </dgm:presLayoutVars>
      </dgm:prSet>
      <dgm:spPr/>
    </dgm:pt>
    <dgm:pt modelId="{5DC47238-780E-422C-86DD-85F20957D2B1}" type="pres">
      <dgm:prSet presAssocID="{61AA6FC1-C841-4980-A7B2-0B00D4AE8E4B}" presName="sibTrans" presStyleCnt="0"/>
      <dgm:spPr/>
    </dgm:pt>
    <dgm:pt modelId="{AF7FA869-30D5-4C1A-94A1-C8DDC7C645E3}" type="pres">
      <dgm:prSet presAssocID="{0A406A86-867A-4123-AB86-72F973E75DED}" presName="compNode" presStyleCnt="0"/>
      <dgm:spPr/>
    </dgm:pt>
    <dgm:pt modelId="{7D17AB74-0537-4972-8FF3-21D1E4C22703}" type="pres">
      <dgm:prSet presAssocID="{0A406A86-867A-4123-AB86-72F973E75DED}" presName="bgRect" presStyleLbl="bgShp" presStyleIdx="1" presStyleCnt="4"/>
      <dgm:spPr/>
    </dgm:pt>
    <dgm:pt modelId="{AE60FBD6-E251-4368-842A-B7F43BC1B639}" type="pres">
      <dgm:prSet presAssocID="{0A406A86-867A-4123-AB86-72F973E75DED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BD70610-DE01-422A-BE7F-8962EA5152F6}" type="pres">
      <dgm:prSet presAssocID="{0A406A86-867A-4123-AB86-72F973E75DED}" presName="spaceRect" presStyleCnt="0"/>
      <dgm:spPr/>
    </dgm:pt>
    <dgm:pt modelId="{69F1757D-BD59-47BC-B00C-FFD7BDDA3844}" type="pres">
      <dgm:prSet presAssocID="{0A406A86-867A-4123-AB86-72F973E75DED}" presName="parTx" presStyleLbl="revTx" presStyleIdx="1" presStyleCnt="4">
        <dgm:presLayoutVars>
          <dgm:chMax val="0"/>
          <dgm:chPref val="0"/>
        </dgm:presLayoutVars>
      </dgm:prSet>
      <dgm:spPr/>
    </dgm:pt>
    <dgm:pt modelId="{8DD08153-E830-49B5-8A60-3694BB47E12C}" type="pres">
      <dgm:prSet presAssocID="{AB1E2019-3D8C-49B7-A10A-0E2CDBAE4753}" presName="sibTrans" presStyleCnt="0"/>
      <dgm:spPr/>
    </dgm:pt>
    <dgm:pt modelId="{0145A5A5-DF04-48A6-95CD-44D975AE3586}" type="pres">
      <dgm:prSet presAssocID="{F0973EAE-6014-4885-A778-A3085B9C1FFE}" presName="compNode" presStyleCnt="0"/>
      <dgm:spPr/>
    </dgm:pt>
    <dgm:pt modelId="{77118534-92CB-43B9-878D-5266B11DD6B8}" type="pres">
      <dgm:prSet presAssocID="{F0973EAE-6014-4885-A778-A3085B9C1FFE}" presName="bgRect" presStyleLbl="bgShp" presStyleIdx="2" presStyleCnt="4"/>
      <dgm:spPr/>
    </dgm:pt>
    <dgm:pt modelId="{A3AEA389-DAEB-4B32-B063-CE4F8349F969}" type="pres">
      <dgm:prSet presAssocID="{F0973EAE-6014-4885-A778-A3085B9C1FFE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CCB5D1F-5DC2-4FAD-AC4B-2C53D6D3D2FF}" type="pres">
      <dgm:prSet presAssocID="{F0973EAE-6014-4885-A778-A3085B9C1FFE}" presName="spaceRect" presStyleCnt="0"/>
      <dgm:spPr/>
    </dgm:pt>
    <dgm:pt modelId="{527342E8-7BAA-4DF9-9509-4C30ECE8F7CA}" type="pres">
      <dgm:prSet presAssocID="{F0973EAE-6014-4885-A778-A3085B9C1FFE}" presName="parTx" presStyleLbl="revTx" presStyleIdx="2" presStyleCnt="4">
        <dgm:presLayoutVars>
          <dgm:chMax val="0"/>
          <dgm:chPref val="0"/>
        </dgm:presLayoutVars>
      </dgm:prSet>
      <dgm:spPr/>
    </dgm:pt>
    <dgm:pt modelId="{30B9D56A-E422-4ECD-AF63-909825F0A99A}" type="pres">
      <dgm:prSet presAssocID="{5B88D00B-3981-49E4-BD8C-F3C77C259A7F}" presName="sibTrans" presStyleCnt="0"/>
      <dgm:spPr/>
    </dgm:pt>
    <dgm:pt modelId="{5586B585-45CE-4B2D-9C40-41BBBF6CDE6B}" type="pres">
      <dgm:prSet presAssocID="{84A8C086-D182-4FBC-AADD-21F87B19A79A}" presName="compNode" presStyleCnt="0"/>
      <dgm:spPr/>
    </dgm:pt>
    <dgm:pt modelId="{669B1BFB-ABA3-43B9-815D-7BCA625982B3}" type="pres">
      <dgm:prSet presAssocID="{84A8C086-D182-4FBC-AADD-21F87B19A79A}" presName="bgRect" presStyleLbl="bgShp" presStyleIdx="3" presStyleCnt="4"/>
      <dgm:spPr/>
    </dgm:pt>
    <dgm:pt modelId="{524532BD-9884-48FC-B425-C4F5B808DC4F}" type="pres">
      <dgm:prSet presAssocID="{84A8C086-D182-4FBC-AADD-21F87B19A79A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BB11900-57F9-4812-87D9-DDA01EA29F8E}" type="pres">
      <dgm:prSet presAssocID="{84A8C086-D182-4FBC-AADD-21F87B19A79A}" presName="spaceRect" presStyleCnt="0"/>
      <dgm:spPr/>
    </dgm:pt>
    <dgm:pt modelId="{37BC024D-C922-4EF7-9A88-7525554A6C91}" type="pres">
      <dgm:prSet presAssocID="{84A8C086-D182-4FBC-AADD-21F87B19A79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C8E245-5A53-4EB2-ACE1-54F22B7A7D63}" type="presOf" srcId="{F0973EAE-6014-4885-A778-A3085B9C1FFE}" destId="{527342E8-7BAA-4DF9-9509-4C30ECE8F7CA}" srcOrd="0" destOrd="0" presId="urn:microsoft.com/office/officeart/2018/2/layout/IconVerticalSolidList"/>
    <dgm:cxn modelId="{FF52186B-265C-4022-A939-5D20434DA761}" srcId="{576A25FE-72CF-4F4A-A41A-9D4002BCAB1C}" destId="{F0973EAE-6014-4885-A778-A3085B9C1FFE}" srcOrd="2" destOrd="0" parTransId="{40F4FAA6-24BE-4FF3-8984-FF7AABDDB544}" sibTransId="{5B88D00B-3981-49E4-BD8C-F3C77C259A7F}"/>
    <dgm:cxn modelId="{DE0B156C-CB76-4A10-BB4B-F0A644A30FFC}" srcId="{576A25FE-72CF-4F4A-A41A-9D4002BCAB1C}" destId="{0A406A86-867A-4123-AB86-72F973E75DED}" srcOrd="1" destOrd="0" parTransId="{2510C679-6692-4585-982E-0F43030868BD}" sibTransId="{AB1E2019-3D8C-49B7-A10A-0E2CDBAE4753}"/>
    <dgm:cxn modelId="{767B5F84-4F7A-4E38-B117-CD58CC6D4A79}" type="presOf" srcId="{84A8C086-D182-4FBC-AADD-21F87B19A79A}" destId="{37BC024D-C922-4EF7-9A88-7525554A6C91}" srcOrd="0" destOrd="0" presId="urn:microsoft.com/office/officeart/2018/2/layout/IconVerticalSolidList"/>
    <dgm:cxn modelId="{1DA9E089-CC7E-4D1F-B883-F7CF91F94F65}" type="presOf" srcId="{F0E95BC9-99D7-4F79-A072-DD2DE737E570}" destId="{70A52CBB-C606-4278-B81D-8151F51C5ABD}" srcOrd="0" destOrd="0" presId="urn:microsoft.com/office/officeart/2018/2/layout/IconVerticalSolidList"/>
    <dgm:cxn modelId="{1EA0AC93-925F-4A13-8FFC-36F40E0BB4E5}" type="presOf" srcId="{0A406A86-867A-4123-AB86-72F973E75DED}" destId="{69F1757D-BD59-47BC-B00C-FFD7BDDA3844}" srcOrd="0" destOrd="0" presId="urn:microsoft.com/office/officeart/2018/2/layout/IconVerticalSolidList"/>
    <dgm:cxn modelId="{0FED3295-EA22-43D1-A714-2FE50614DFC6}" srcId="{576A25FE-72CF-4F4A-A41A-9D4002BCAB1C}" destId="{F0E95BC9-99D7-4F79-A072-DD2DE737E570}" srcOrd="0" destOrd="0" parTransId="{16D977E0-DB95-4308-A131-6967EF7EA76A}" sibTransId="{61AA6FC1-C841-4980-A7B2-0B00D4AE8E4B}"/>
    <dgm:cxn modelId="{1D0381B1-6833-4BF3-B75E-3DF44AF2AC5E}" type="presOf" srcId="{576A25FE-72CF-4F4A-A41A-9D4002BCAB1C}" destId="{FCB02B88-2966-4D49-8192-4C39058802B2}" srcOrd="0" destOrd="0" presId="urn:microsoft.com/office/officeart/2018/2/layout/IconVerticalSolidList"/>
    <dgm:cxn modelId="{435850E6-ACF4-4154-AA5B-06470920480E}" srcId="{576A25FE-72CF-4F4A-A41A-9D4002BCAB1C}" destId="{84A8C086-D182-4FBC-AADD-21F87B19A79A}" srcOrd="3" destOrd="0" parTransId="{C6A0AB10-632B-4094-8756-D4571E043AAE}" sibTransId="{FD761ECB-02C7-479C-AE92-D6AA6159BA14}"/>
    <dgm:cxn modelId="{EE313951-AD53-475B-86F0-E31F2C8330CA}" type="presParOf" srcId="{FCB02B88-2966-4D49-8192-4C39058802B2}" destId="{C1C085A5-78F4-4668-B0F7-0E8B70D19A26}" srcOrd="0" destOrd="0" presId="urn:microsoft.com/office/officeart/2018/2/layout/IconVerticalSolidList"/>
    <dgm:cxn modelId="{D1103BE7-8B7C-4B3A-AA73-B33AD5AFE6AA}" type="presParOf" srcId="{C1C085A5-78F4-4668-B0F7-0E8B70D19A26}" destId="{1B594903-E180-4A3B-8BD7-32FD786CF44E}" srcOrd="0" destOrd="0" presId="urn:microsoft.com/office/officeart/2018/2/layout/IconVerticalSolidList"/>
    <dgm:cxn modelId="{D52651FC-EF56-414B-A202-41B719BD6322}" type="presParOf" srcId="{C1C085A5-78F4-4668-B0F7-0E8B70D19A26}" destId="{F2C73E51-78D8-4C9D-B337-233070B2BF31}" srcOrd="1" destOrd="0" presId="urn:microsoft.com/office/officeart/2018/2/layout/IconVerticalSolidList"/>
    <dgm:cxn modelId="{49183705-16AC-4BAF-BA0F-466A59FCB8E8}" type="presParOf" srcId="{C1C085A5-78F4-4668-B0F7-0E8B70D19A26}" destId="{CDBEDD25-A74E-46BF-A19B-C96A4B37E12C}" srcOrd="2" destOrd="0" presId="urn:microsoft.com/office/officeart/2018/2/layout/IconVerticalSolidList"/>
    <dgm:cxn modelId="{188989DB-856A-48A3-AA6D-562B2059BF0E}" type="presParOf" srcId="{C1C085A5-78F4-4668-B0F7-0E8B70D19A26}" destId="{70A52CBB-C606-4278-B81D-8151F51C5ABD}" srcOrd="3" destOrd="0" presId="urn:microsoft.com/office/officeart/2018/2/layout/IconVerticalSolidList"/>
    <dgm:cxn modelId="{C2A1BC34-33BF-4C1E-A2B9-28D648949DD6}" type="presParOf" srcId="{FCB02B88-2966-4D49-8192-4C39058802B2}" destId="{5DC47238-780E-422C-86DD-85F20957D2B1}" srcOrd="1" destOrd="0" presId="urn:microsoft.com/office/officeart/2018/2/layout/IconVerticalSolidList"/>
    <dgm:cxn modelId="{4197428C-0445-4F36-AD3B-00FF4B5E1344}" type="presParOf" srcId="{FCB02B88-2966-4D49-8192-4C39058802B2}" destId="{AF7FA869-30D5-4C1A-94A1-C8DDC7C645E3}" srcOrd="2" destOrd="0" presId="urn:microsoft.com/office/officeart/2018/2/layout/IconVerticalSolidList"/>
    <dgm:cxn modelId="{0D65F5DD-9FF4-4CB9-91A1-BB948D40DB94}" type="presParOf" srcId="{AF7FA869-30D5-4C1A-94A1-C8DDC7C645E3}" destId="{7D17AB74-0537-4972-8FF3-21D1E4C22703}" srcOrd="0" destOrd="0" presId="urn:microsoft.com/office/officeart/2018/2/layout/IconVerticalSolidList"/>
    <dgm:cxn modelId="{5168750E-709C-4C8A-B960-A2C73ECAF61C}" type="presParOf" srcId="{AF7FA869-30D5-4C1A-94A1-C8DDC7C645E3}" destId="{AE60FBD6-E251-4368-842A-B7F43BC1B639}" srcOrd="1" destOrd="0" presId="urn:microsoft.com/office/officeart/2018/2/layout/IconVerticalSolidList"/>
    <dgm:cxn modelId="{8CA1FF4E-58D5-4916-BF6E-0D2E312E76EE}" type="presParOf" srcId="{AF7FA869-30D5-4C1A-94A1-C8DDC7C645E3}" destId="{DBD70610-DE01-422A-BE7F-8962EA5152F6}" srcOrd="2" destOrd="0" presId="urn:microsoft.com/office/officeart/2018/2/layout/IconVerticalSolidList"/>
    <dgm:cxn modelId="{C83AE9D8-56F3-4057-BE9F-6FCD25AD611D}" type="presParOf" srcId="{AF7FA869-30D5-4C1A-94A1-C8DDC7C645E3}" destId="{69F1757D-BD59-47BC-B00C-FFD7BDDA3844}" srcOrd="3" destOrd="0" presId="urn:microsoft.com/office/officeart/2018/2/layout/IconVerticalSolidList"/>
    <dgm:cxn modelId="{F34F3141-159A-4961-BD91-F608A7C4AC71}" type="presParOf" srcId="{FCB02B88-2966-4D49-8192-4C39058802B2}" destId="{8DD08153-E830-49B5-8A60-3694BB47E12C}" srcOrd="3" destOrd="0" presId="urn:microsoft.com/office/officeart/2018/2/layout/IconVerticalSolidList"/>
    <dgm:cxn modelId="{1EEC02FF-8045-4256-82F9-5C21695DB6E1}" type="presParOf" srcId="{FCB02B88-2966-4D49-8192-4C39058802B2}" destId="{0145A5A5-DF04-48A6-95CD-44D975AE3586}" srcOrd="4" destOrd="0" presId="urn:microsoft.com/office/officeart/2018/2/layout/IconVerticalSolidList"/>
    <dgm:cxn modelId="{0097D8AE-FC1B-4EE1-A26F-E51179FF3B5A}" type="presParOf" srcId="{0145A5A5-DF04-48A6-95CD-44D975AE3586}" destId="{77118534-92CB-43B9-878D-5266B11DD6B8}" srcOrd="0" destOrd="0" presId="urn:microsoft.com/office/officeart/2018/2/layout/IconVerticalSolidList"/>
    <dgm:cxn modelId="{A95147CC-F2CD-4113-A737-6C09E0B40F40}" type="presParOf" srcId="{0145A5A5-DF04-48A6-95CD-44D975AE3586}" destId="{A3AEA389-DAEB-4B32-B063-CE4F8349F969}" srcOrd="1" destOrd="0" presId="urn:microsoft.com/office/officeart/2018/2/layout/IconVerticalSolidList"/>
    <dgm:cxn modelId="{3FDD0DDA-7836-4F8B-8C30-120D94C1AFB0}" type="presParOf" srcId="{0145A5A5-DF04-48A6-95CD-44D975AE3586}" destId="{ECCB5D1F-5DC2-4FAD-AC4B-2C53D6D3D2FF}" srcOrd="2" destOrd="0" presId="urn:microsoft.com/office/officeart/2018/2/layout/IconVerticalSolidList"/>
    <dgm:cxn modelId="{ED1BD402-7697-43B4-BF07-73F6008ADD0B}" type="presParOf" srcId="{0145A5A5-DF04-48A6-95CD-44D975AE3586}" destId="{527342E8-7BAA-4DF9-9509-4C30ECE8F7CA}" srcOrd="3" destOrd="0" presId="urn:microsoft.com/office/officeart/2018/2/layout/IconVerticalSolidList"/>
    <dgm:cxn modelId="{70C92A71-25EF-451A-B75D-4C0A13880C61}" type="presParOf" srcId="{FCB02B88-2966-4D49-8192-4C39058802B2}" destId="{30B9D56A-E422-4ECD-AF63-909825F0A99A}" srcOrd="5" destOrd="0" presId="urn:microsoft.com/office/officeart/2018/2/layout/IconVerticalSolidList"/>
    <dgm:cxn modelId="{1EAB0BC8-0626-4687-B302-FAE635A31DC4}" type="presParOf" srcId="{FCB02B88-2966-4D49-8192-4C39058802B2}" destId="{5586B585-45CE-4B2D-9C40-41BBBF6CDE6B}" srcOrd="6" destOrd="0" presId="urn:microsoft.com/office/officeart/2018/2/layout/IconVerticalSolidList"/>
    <dgm:cxn modelId="{4D98EAED-BAAE-4859-B59E-391E98F03C77}" type="presParOf" srcId="{5586B585-45CE-4B2D-9C40-41BBBF6CDE6B}" destId="{669B1BFB-ABA3-43B9-815D-7BCA625982B3}" srcOrd="0" destOrd="0" presId="urn:microsoft.com/office/officeart/2018/2/layout/IconVerticalSolidList"/>
    <dgm:cxn modelId="{D9ED6DBF-275D-48DF-89A9-5378BD00AA95}" type="presParOf" srcId="{5586B585-45CE-4B2D-9C40-41BBBF6CDE6B}" destId="{524532BD-9884-48FC-B425-C4F5B808DC4F}" srcOrd="1" destOrd="0" presId="urn:microsoft.com/office/officeart/2018/2/layout/IconVerticalSolidList"/>
    <dgm:cxn modelId="{D57E928C-D094-422C-851F-8F1D44630EE1}" type="presParOf" srcId="{5586B585-45CE-4B2D-9C40-41BBBF6CDE6B}" destId="{CBB11900-57F9-4812-87D9-DDA01EA29F8E}" srcOrd="2" destOrd="0" presId="urn:microsoft.com/office/officeart/2018/2/layout/IconVerticalSolidList"/>
    <dgm:cxn modelId="{3DB37A64-8CAE-4523-A039-57368755A192}" type="presParOf" srcId="{5586B585-45CE-4B2D-9C40-41BBBF6CDE6B}" destId="{37BC024D-C922-4EF7-9A88-7525554A6C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BC62D8-BDD8-4300-8047-CFE4CCA37B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BB307FC-477D-4209-A61C-D39136E604FB}">
      <dgm:prSet/>
      <dgm:spPr/>
      <dgm:t>
        <a:bodyPr/>
        <a:lstStyle/>
        <a:p>
          <a:r>
            <a:rPr lang="en-US"/>
            <a:t>Neural Networks</a:t>
          </a:r>
        </a:p>
      </dgm:t>
    </dgm:pt>
    <dgm:pt modelId="{7C147E10-8635-41E4-B88F-2957C398B7DD}" type="parTrans" cxnId="{160BA00D-A541-45A2-89A1-72148E779E93}">
      <dgm:prSet/>
      <dgm:spPr/>
      <dgm:t>
        <a:bodyPr/>
        <a:lstStyle/>
        <a:p>
          <a:endParaRPr lang="en-US"/>
        </a:p>
      </dgm:t>
    </dgm:pt>
    <dgm:pt modelId="{6A8B846A-2684-42E9-8D1A-62F271967A78}" type="sibTrans" cxnId="{160BA00D-A541-45A2-89A1-72148E779E93}">
      <dgm:prSet/>
      <dgm:spPr/>
      <dgm:t>
        <a:bodyPr/>
        <a:lstStyle/>
        <a:p>
          <a:endParaRPr lang="en-US"/>
        </a:p>
      </dgm:t>
    </dgm:pt>
    <dgm:pt modelId="{52B5D691-9F50-4577-9ADC-D698C082300A}">
      <dgm:prSet custT="1"/>
      <dgm:spPr/>
      <dgm:t>
        <a:bodyPr/>
        <a:lstStyle/>
        <a:p>
          <a:r>
            <a:rPr lang="en-US" sz="1600" dirty="0"/>
            <a:t>Structure, Evaluation, Learning</a:t>
          </a:r>
        </a:p>
      </dgm:t>
    </dgm:pt>
    <dgm:pt modelId="{B00E9E4C-10D0-4F8C-BF6B-3AC390082CC6}" type="parTrans" cxnId="{2C3FDB4E-A769-46FB-BFC4-4BDA7B478927}">
      <dgm:prSet/>
      <dgm:spPr/>
      <dgm:t>
        <a:bodyPr/>
        <a:lstStyle/>
        <a:p>
          <a:endParaRPr lang="en-US"/>
        </a:p>
      </dgm:t>
    </dgm:pt>
    <dgm:pt modelId="{D6D71952-E16B-4609-812B-7FD2C7593CE8}" type="sibTrans" cxnId="{2C3FDB4E-A769-46FB-BFC4-4BDA7B478927}">
      <dgm:prSet/>
      <dgm:spPr/>
      <dgm:t>
        <a:bodyPr/>
        <a:lstStyle/>
        <a:p>
          <a:endParaRPr lang="en-US"/>
        </a:p>
      </dgm:t>
    </dgm:pt>
    <dgm:pt modelId="{DBAAA188-3185-4A91-AB98-C94615050854}">
      <dgm:prSet/>
      <dgm:spPr/>
      <dgm:t>
        <a:bodyPr/>
        <a:lstStyle/>
        <a:p>
          <a:r>
            <a:rPr lang="en-US"/>
            <a:t>Evolutionary algorithms</a:t>
          </a:r>
        </a:p>
      </dgm:t>
    </dgm:pt>
    <dgm:pt modelId="{019DE339-9E1D-4D00-8961-2037B217458E}" type="parTrans" cxnId="{599965AD-961F-4233-BF0C-D80DF37752BF}">
      <dgm:prSet/>
      <dgm:spPr/>
      <dgm:t>
        <a:bodyPr/>
        <a:lstStyle/>
        <a:p>
          <a:endParaRPr lang="en-US"/>
        </a:p>
      </dgm:t>
    </dgm:pt>
    <dgm:pt modelId="{E0C06DCF-6C26-40FC-9E1F-1C7039FFD3A5}" type="sibTrans" cxnId="{599965AD-961F-4233-BF0C-D80DF37752BF}">
      <dgm:prSet/>
      <dgm:spPr/>
      <dgm:t>
        <a:bodyPr/>
        <a:lstStyle/>
        <a:p>
          <a:endParaRPr lang="en-US"/>
        </a:p>
      </dgm:t>
    </dgm:pt>
    <dgm:pt modelId="{1E113947-1BDC-42AF-BC9F-2D59B94D6275}">
      <dgm:prSet custT="1"/>
      <dgm:spPr/>
      <dgm:t>
        <a:bodyPr/>
        <a:lstStyle/>
        <a:p>
          <a:r>
            <a:rPr lang="en-US" sz="1600" dirty="0"/>
            <a:t>Genetic algorithms, </a:t>
          </a:r>
          <a:r>
            <a:rPr lang="en-US" sz="1600" dirty="0" err="1"/>
            <a:t>NeuroEvolution</a:t>
          </a:r>
          <a:endParaRPr lang="en-US" sz="1600" dirty="0"/>
        </a:p>
      </dgm:t>
    </dgm:pt>
    <dgm:pt modelId="{55ADF2CE-7157-4D49-9C75-D0FDCD97F9C8}" type="parTrans" cxnId="{2C53D107-A45D-4DCF-BC1E-DA1D03D3EA88}">
      <dgm:prSet/>
      <dgm:spPr/>
      <dgm:t>
        <a:bodyPr/>
        <a:lstStyle/>
        <a:p>
          <a:endParaRPr lang="en-US"/>
        </a:p>
      </dgm:t>
    </dgm:pt>
    <dgm:pt modelId="{477B481C-37A5-44B0-815F-2BF3D5F50834}" type="sibTrans" cxnId="{2C53D107-A45D-4DCF-BC1E-DA1D03D3EA88}">
      <dgm:prSet/>
      <dgm:spPr/>
      <dgm:t>
        <a:bodyPr/>
        <a:lstStyle/>
        <a:p>
          <a:endParaRPr lang="en-US"/>
        </a:p>
      </dgm:t>
    </dgm:pt>
    <dgm:pt modelId="{DAF65122-690C-4F7F-AD30-7594981D9962}" type="pres">
      <dgm:prSet presAssocID="{10BC62D8-BDD8-4300-8047-CFE4CCA37BB2}" presName="root" presStyleCnt="0">
        <dgm:presLayoutVars>
          <dgm:dir/>
          <dgm:resizeHandles val="exact"/>
        </dgm:presLayoutVars>
      </dgm:prSet>
      <dgm:spPr/>
    </dgm:pt>
    <dgm:pt modelId="{7F1EE368-FAA5-4F05-945A-0B62A91C1B6A}" type="pres">
      <dgm:prSet presAssocID="{9BB307FC-477D-4209-A61C-D39136E604FB}" presName="compNode" presStyleCnt="0"/>
      <dgm:spPr/>
    </dgm:pt>
    <dgm:pt modelId="{B1F6F68A-F0BC-43DB-AD10-1A0FB601B4F5}" type="pres">
      <dgm:prSet presAssocID="{9BB307FC-477D-4209-A61C-D39136E604FB}" presName="bgRect" presStyleLbl="bgShp" presStyleIdx="0" presStyleCnt="2"/>
      <dgm:spPr/>
    </dgm:pt>
    <dgm:pt modelId="{9B900992-E24D-46AD-A4BF-65DC96C73861}" type="pres">
      <dgm:prSet presAssocID="{9BB307FC-477D-4209-A61C-D39136E604F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95C73D0B-1C4E-47EE-96BE-F4B696FF516F}" type="pres">
      <dgm:prSet presAssocID="{9BB307FC-477D-4209-A61C-D39136E604FB}" presName="spaceRect" presStyleCnt="0"/>
      <dgm:spPr/>
    </dgm:pt>
    <dgm:pt modelId="{1FF78A57-C8DB-40EA-BB8D-C2546CA62CED}" type="pres">
      <dgm:prSet presAssocID="{9BB307FC-477D-4209-A61C-D39136E604FB}" presName="parTx" presStyleLbl="revTx" presStyleIdx="0" presStyleCnt="4">
        <dgm:presLayoutVars>
          <dgm:chMax val="0"/>
          <dgm:chPref val="0"/>
        </dgm:presLayoutVars>
      </dgm:prSet>
      <dgm:spPr/>
    </dgm:pt>
    <dgm:pt modelId="{E7739A7E-AEDD-4124-AED0-B5970ED84C78}" type="pres">
      <dgm:prSet presAssocID="{9BB307FC-477D-4209-A61C-D39136E604FB}" presName="desTx" presStyleLbl="revTx" presStyleIdx="1" presStyleCnt="4">
        <dgm:presLayoutVars/>
      </dgm:prSet>
      <dgm:spPr/>
    </dgm:pt>
    <dgm:pt modelId="{FE04B391-B530-4689-9EB1-5BE9392D4905}" type="pres">
      <dgm:prSet presAssocID="{6A8B846A-2684-42E9-8D1A-62F271967A78}" presName="sibTrans" presStyleCnt="0"/>
      <dgm:spPr/>
    </dgm:pt>
    <dgm:pt modelId="{62C017DA-C6BE-46A0-9F0E-02BB454E29F5}" type="pres">
      <dgm:prSet presAssocID="{DBAAA188-3185-4A91-AB98-C94615050854}" presName="compNode" presStyleCnt="0"/>
      <dgm:spPr/>
    </dgm:pt>
    <dgm:pt modelId="{0EB63952-7A89-4F5C-8785-C4BCFFB40E39}" type="pres">
      <dgm:prSet presAssocID="{DBAAA188-3185-4A91-AB98-C94615050854}" presName="bgRect" presStyleLbl="bgShp" presStyleIdx="1" presStyleCnt="2" custLinFactNeighborX="-3310" custLinFactNeighborY="-584"/>
      <dgm:spPr/>
    </dgm:pt>
    <dgm:pt modelId="{ACEF5E11-E6FB-4C02-865E-59104DFC2812}" type="pres">
      <dgm:prSet presAssocID="{DBAAA188-3185-4A91-AB98-C9461505085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3C9557AF-31EB-42A0-9122-179DF4BF46B0}" type="pres">
      <dgm:prSet presAssocID="{DBAAA188-3185-4A91-AB98-C94615050854}" presName="spaceRect" presStyleCnt="0"/>
      <dgm:spPr/>
    </dgm:pt>
    <dgm:pt modelId="{B5BDC83B-F552-4AA4-9AA7-5DDF8FC67E01}" type="pres">
      <dgm:prSet presAssocID="{DBAAA188-3185-4A91-AB98-C94615050854}" presName="parTx" presStyleLbl="revTx" presStyleIdx="2" presStyleCnt="4">
        <dgm:presLayoutVars>
          <dgm:chMax val="0"/>
          <dgm:chPref val="0"/>
        </dgm:presLayoutVars>
      </dgm:prSet>
      <dgm:spPr/>
    </dgm:pt>
    <dgm:pt modelId="{3C5F6212-5EB2-4725-81F1-81325EA8E848}" type="pres">
      <dgm:prSet presAssocID="{DBAAA188-3185-4A91-AB98-C94615050854}" presName="desTx" presStyleLbl="revTx" presStyleIdx="3" presStyleCnt="4" custScaleX="123875">
        <dgm:presLayoutVars/>
      </dgm:prSet>
      <dgm:spPr/>
    </dgm:pt>
  </dgm:ptLst>
  <dgm:cxnLst>
    <dgm:cxn modelId="{2C53D107-A45D-4DCF-BC1E-DA1D03D3EA88}" srcId="{DBAAA188-3185-4A91-AB98-C94615050854}" destId="{1E113947-1BDC-42AF-BC9F-2D59B94D6275}" srcOrd="0" destOrd="0" parTransId="{55ADF2CE-7157-4D49-9C75-D0FDCD97F9C8}" sibTransId="{477B481C-37A5-44B0-815F-2BF3D5F50834}"/>
    <dgm:cxn modelId="{160BA00D-A541-45A2-89A1-72148E779E93}" srcId="{10BC62D8-BDD8-4300-8047-CFE4CCA37BB2}" destId="{9BB307FC-477D-4209-A61C-D39136E604FB}" srcOrd="0" destOrd="0" parTransId="{7C147E10-8635-41E4-B88F-2957C398B7DD}" sibTransId="{6A8B846A-2684-42E9-8D1A-62F271967A78}"/>
    <dgm:cxn modelId="{58F3545F-338E-417E-8145-B5DAEA4BCF04}" type="presOf" srcId="{52B5D691-9F50-4577-9ADC-D698C082300A}" destId="{E7739A7E-AEDD-4124-AED0-B5970ED84C78}" srcOrd="0" destOrd="0" presId="urn:microsoft.com/office/officeart/2018/2/layout/IconVerticalSolidList"/>
    <dgm:cxn modelId="{185C6043-CAD6-4FC9-9750-9ABA66773CAF}" type="presOf" srcId="{9BB307FC-477D-4209-A61C-D39136E604FB}" destId="{1FF78A57-C8DB-40EA-BB8D-C2546CA62CED}" srcOrd="0" destOrd="0" presId="urn:microsoft.com/office/officeart/2018/2/layout/IconVerticalSolidList"/>
    <dgm:cxn modelId="{2C3FDB4E-A769-46FB-BFC4-4BDA7B478927}" srcId="{9BB307FC-477D-4209-A61C-D39136E604FB}" destId="{52B5D691-9F50-4577-9ADC-D698C082300A}" srcOrd="0" destOrd="0" parTransId="{B00E9E4C-10D0-4F8C-BF6B-3AC390082CC6}" sibTransId="{D6D71952-E16B-4609-812B-7FD2C7593CE8}"/>
    <dgm:cxn modelId="{FF29FAAB-3E8B-4391-B888-AB9A4DA01AA4}" type="presOf" srcId="{1E113947-1BDC-42AF-BC9F-2D59B94D6275}" destId="{3C5F6212-5EB2-4725-81F1-81325EA8E848}" srcOrd="0" destOrd="0" presId="urn:microsoft.com/office/officeart/2018/2/layout/IconVerticalSolidList"/>
    <dgm:cxn modelId="{599965AD-961F-4233-BF0C-D80DF37752BF}" srcId="{10BC62D8-BDD8-4300-8047-CFE4CCA37BB2}" destId="{DBAAA188-3185-4A91-AB98-C94615050854}" srcOrd="1" destOrd="0" parTransId="{019DE339-9E1D-4D00-8961-2037B217458E}" sibTransId="{E0C06DCF-6C26-40FC-9E1F-1C7039FFD3A5}"/>
    <dgm:cxn modelId="{7444E1BA-D3E0-484C-9B69-6DB89ADD4D03}" type="presOf" srcId="{10BC62D8-BDD8-4300-8047-CFE4CCA37BB2}" destId="{DAF65122-690C-4F7F-AD30-7594981D9962}" srcOrd="0" destOrd="0" presId="urn:microsoft.com/office/officeart/2018/2/layout/IconVerticalSolidList"/>
    <dgm:cxn modelId="{627502FB-8F8B-4E04-A657-C4B7F757D846}" type="presOf" srcId="{DBAAA188-3185-4A91-AB98-C94615050854}" destId="{B5BDC83B-F552-4AA4-9AA7-5DDF8FC67E01}" srcOrd="0" destOrd="0" presId="urn:microsoft.com/office/officeart/2018/2/layout/IconVerticalSolidList"/>
    <dgm:cxn modelId="{E5B68ED7-221F-46F8-88C9-27D96EF47881}" type="presParOf" srcId="{DAF65122-690C-4F7F-AD30-7594981D9962}" destId="{7F1EE368-FAA5-4F05-945A-0B62A91C1B6A}" srcOrd="0" destOrd="0" presId="urn:microsoft.com/office/officeart/2018/2/layout/IconVerticalSolidList"/>
    <dgm:cxn modelId="{D0758E28-B1CF-462F-9520-AEFE1B75C955}" type="presParOf" srcId="{7F1EE368-FAA5-4F05-945A-0B62A91C1B6A}" destId="{B1F6F68A-F0BC-43DB-AD10-1A0FB601B4F5}" srcOrd="0" destOrd="0" presId="urn:microsoft.com/office/officeart/2018/2/layout/IconVerticalSolidList"/>
    <dgm:cxn modelId="{2FD242DA-742A-42DF-826D-38FD6C422DED}" type="presParOf" srcId="{7F1EE368-FAA5-4F05-945A-0B62A91C1B6A}" destId="{9B900992-E24D-46AD-A4BF-65DC96C73861}" srcOrd="1" destOrd="0" presId="urn:microsoft.com/office/officeart/2018/2/layout/IconVerticalSolidList"/>
    <dgm:cxn modelId="{7AF61902-8ED7-4399-939D-1883EE13AE14}" type="presParOf" srcId="{7F1EE368-FAA5-4F05-945A-0B62A91C1B6A}" destId="{95C73D0B-1C4E-47EE-96BE-F4B696FF516F}" srcOrd="2" destOrd="0" presId="urn:microsoft.com/office/officeart/2018/2/layout/IconVerticalSolidList"/>
    <dgm:cxn modelId="{3169E51F-8CC5-4F62-BA1A-21EE765DA0AC}" type="presParOf" srcId="{7F1EE368-FAA5-4F05-945A-0B62A91C1B6A}" destId="{1FF78A57-C8DB-40EA-BB8D-C2546CA62CED}" srcOrd="3" destOrd="0" presId="urn:microsoft.com/office/officeart/2018/2/layout/IconVerticalSolidList"/>
    <dgm:cxn modelId="{821339DC-6DDD-41C5-BA55-6B55A62A17B3}" type="presParOf" srcId="{7F1EE368-FAA5-4F05-945A-0B62A91C1B6A}" destId="{E7739A7E-AEDD-4124-AED0-B5970ED84C78}" srcOrd="4" destOrd="0" presId="urn:microsoft.com/office/officeart/2018/2/layout/IconVerticalSolidList"/>
    <dgm:cxn modelId="{FE3CA7F1-0E44-42A5-9672-824EB0199C61}" type="presParOf" srcId="{DAF65122-690C-4F7F-AD30-7594981D9962}" destId="{FE04B391-B530-4689-9EB1-5BE9392D4905}" srcOrd="1" destOrd="0" presId="urn:microsoft.com/office/officeart/2018/2/layout/IconVerticalSolidList"/>
    <dgm:cxn modelId="{FA785494-8A4B-487E-8995-7D7D16075DD7}" type="presParOf" srcId="{DAF65122-690C-4F7F-AD30-7594981D9962}" destId="{62C017DA-C6BE-46A0-9F0E-02BB454E29F5}" srcOrd="2" destOrd="0" presId="urn:microsoft.com/office/officeart/2018/2/layout/IconVerticalSolidList"/>
    <dgm:cxn modelId="{0FA7ABE7-D8B5-4F5F-A620-5677741A6C9E}" type="presParOf" srcId="{62C017DA-C6BE-46A0-9F0E-02BB454E29F5}" destId="{0EB63952-7A89-4F5C-8785-C4BCFFB40E39}" srcOrd="0" destOrd="0" presId="urn:microsoft.com/office/officeart/2018/2/layout/IconVerticalSolidList"/>
    <dgm:cxn modelId="{47DC1979-1EDB-4386-9400-BCCA0AAB668A}" type="presParOf" srcId="{62C017DA-C6BE-46A0-9F0E-02BB454E29F5}" destId="{ACEF5E11-E6FB-4C02-865E-59104DFC2812}" srcOrd="1" destOrd="0" presId="urn:microsoft.com/office/officeart/2018/2/layout/IconVerticalSolidList"/>
    <dgm:cxn modelId="{6C911C14-0E48-4390-8573-EB182858AB54}" type="presParOf" srcId="{62C017DA-C6BE-46A0-9F0E-02BB454E29F5}" destId="{3C9557AF-31EB-42A0-9122-179DF4BF46B0}" srcOrd="2" destOrd="0" presId="urn:microsoft.com/office/officeart/2018/2/layout/IconVerticalSolidList"/>
    <dgm:cxn modelId="{1D83A329-3AC4-4259-A328-F4B66E8F788B}" type="presParOf" srcId="{62C017DA-C6BE-46A0-9F0E-02BB454E29F5}" destId="{B5BDC83B-F552-4AA4-9AA7-5DDF8FC67E01}" srcOrd="3" destOrd="0" presId="urn:microsoft.com/office/officeart/2018/2/layout/IconVerticalSolidList"/>
    <dgm:cxn modelId="{8177ADDD-C493-446E-922E-A3C086434529}" type="presParOf" srcId="{62C017DA-C6BE-46A0-9F0E-02BB454E29F5}" destId="{3C5F6212-5EB2-4725-81F1-81325EA8E84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6A25FE-72CF-4F4A-A41A-9D4002BCAB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E95BC9-99D7-4F79-A072-DD2DE737E570}">
      <dgm:prSet/>
      <dgm:spPr/>
      <dgm:t>
        <a:bodyPr/>
        <a:lstStyle/>
        <a:p>
          <a:r>
            <a:rPr lang="en-US"/>
            <a:t>Go to unity.com – Get started – Download &amp; Install the Free installer</a:t>
          </a:r>
        </a:p>
      </dgm:t>
    </dgm:pt>
    <dgm:pt modelId="{16D977E0-DB95-4308-A131-6967EF7EA76A}" type="parTrans" cxnId="{0FED3295-EA22-43D1-A714-2FE50614DFC6}">
      <dgm:prSet/>
      <dgm:spPr/>
      <dgm:t>
        <a:bodyPr/>
        <a:lstStyle/>
        <a:p>
          <a:endParaRPr lang="en-US"/>
        </a:p>
      </dgm:t>
    </dgm:pt>
    <dgm:pt modelId="{61AA6FC1-C841-4980-A7B2-0B00D4AE8E4B}" type="sibTrans" cxnId="{0FED3295-EA22-43D1-A714-2FE50614DFC6}">
      <dgm:prSet/>
      <dgm:spPr/>
      <dgm:t>
        <a:bodyPr/>
        <a:lstStyle/>
        <a:p>
          <a:endParaRPr lang="en-US"/>
        </a:p>
      </dgm:t>
    </dgm:pt>
    <dgm:pt modelId="{0A406A86-867A-4123-AB86-72F973E75DED}">
      <dgm:prSet/>
      <dgm:spPr/>
      <dgm:t>
        <a:bodyPr/>
        <a:lstStyle/>
        <a:p>
          <a:r>
            <a:rPr lang="en-US"/>
            <a:t>Run the unity hub, Add the latest official release in the installs folder</a:t>
          </a:r>
        </a:p>
      </dgm:t>
    </dgm:pt>
    <dgm:pt modelId="{2510C679-6692-4585-982E-0F43030868BD}" type="parTrans" cxnId="{DE0B156C-CB76-4A10-BB4B-F0A644A30FFC}">
      <dgm:prSet/>
      <dgm:spPr/>
      <dgm:t>
        <a:bodyPr/>
        <a:lstStyle/>
        <a:p>
          <a:endParaRPr lang="en-US"/>
        </a:p>
      </dgm:t>
    </dgm:pt>
    <dgm:pt modelId="{AB1E2019-3D8C-49B7-A10A-0E2CDBAE4753}" type="sibTrans" cxnId="{DE0B156C-CB76-4A10-BB4B-F0A644A30FFC}">
      <dgm:prSet/>
      <dgm:spPr/>
      <dgm:t>
        <a:bodyPr/>
        <a:lstStyle/>
        <a:p>
          <a:endParaRPr lang="en-US"/>
        </a:p>
      </dgm:t>
    </dgm:pt>
    <dgm:pt modelId="{F0973EAE-6014-4885-A778-A3085B9C1FFE}">
      <dgm:prSet/>
      <dgm:spPr/>
      <dgm:t>
        <a:bodyPr/>
        <a:lstStyle/>
        <a:p>
          <a:r>
            <a:rPr lang="en-US"/>
            <a:t>(If using VS)Run the visual studio installer and install Unity support</a:t>
          </a:r>
        </a:p>
      </dgm:t>
    </dgm:pt>
    <dgm:pt modelId="{40F4FAA6-24BE-4FF3-8984-FF7AABDDB544}" type="parTrans" cxnId="{FF52186B-265C-4022-A939-5D20434DA761}">
      <dgm:prSet/>
      <dgm:spPr/>
      <dgm:t>
        <a:bodyPr/>
        <a:lstStyle/>
        <a:p>
          <a:endParaRPr lang="en-US"/>
        </a:p>
      </dgm:t>
    </dgm:pt>
    <dgm:pt modelId="{5B88D00B-3981-49E4-BD8C-F3C77C259A7F}" type="sibTrans" cxnId="{FF52186B-265C-4022-A939-5D20434DA761}">
      <dgm:prSet/>
      <dgm:spPr/>
      <dgm:t>
        <a:bodyPr/>
        <a:lstStyle/>
        <a:p>
          <a:endParaRPr lang="en-US"/>
        </a:p>
      </dgm:t>
    </dgm:pt>
    <dgm:pt modelId="{84A8C086-D182-4FBC-AADD-21F87B19A79A}">
      <dgm:prSet/>
      <dgm:spPr/>
      <dgm:t>
        <a:bodyPr/>
        <a:lstStyle/>
        <a:p>
          <a:r>
            <a:rPr lang="en-US"/>
            <a:t>Go to </a:t>
          </a:r>
          <a:r>
            <a:rPr lang="en-US">
              <a:hlinkClick xmlns:r="http://schemas.openxmlformats.org/officeDocument/2006/relationships" r:id="rId1"/>
            </a:rPr>
            <a:t>https://aka.ms/FFNNGA</a:t>
          </a:r>
          <a:r>
            <a:rPr lang="en-US"/>
            <a:t> and download/clone the repo</a:t>
          </a:r>
        </a:p>
      </dgm:t>
    </dgm:pt>
    <dgm:pt modelId="{C6A0AB10-632B-4094-8756-D4571E043AAE}" type="parTrans" cxnId="{435850E6-ACF4-4154-AA5B-06470920480E}">
      <dgm:prSet/>
      <dgm:spPr/>
      <dgm:t>
        <a:bodyPr/>
        <a:lstStyle/>
        <a:p>
          <a:endParaRPr lang="en-US"/>
        </a:p>
      </dgm:t>
    </dgm:pt>
    <dgm:pt modelId="{FD761ECB-02C7-479C-AE92-D6AA6159BA14}" type="sibTrans" cxnId="{435850E6-ACF4-4154-AA5B-06470920480E}">
      <dgm:prSet/>
      <dgm:spPr/>
      <dgm:t>
        <a:bodyPr/>
        <a:lstStyle/>
        <a:p>
          <a:endParaRPr lang="en-US"/>
        </a:p>
      </dgm:t>
    </dgm:pt>
    <dgm:pt modelId="{FCB02B88-2966-4D49-8192-4C39058802B2}" type="pres">
      <dgm:prSet presAssocID="{576A25FE-72CF-4F4A-A41A-9D4002BCAB1C}" presName="root" presStyleCnt="0">
        <dgm:presLayoutVars>
          <dgm:dir/>
          <dgm:resizeHandles val="exact"/>
        </dgm:presLayoutVars>
      </dgm:prSet>
      <dgm:spPr/>
    </dgm:pt>
    <dgm:pt modelId="{C1C085A5-78F4-4668-B0F7-0E8B70D19A26}" type="pres">
      <dgm:prSet presAssocID="{F0E95BC9-99D7-4F79-A072-DD2DE737E570}" presName="compNode" presStyleCnt="0"/>
      <dgm:spPr/>
    </dgm:pt>
    <dgm:pt modelId="{1B594903-E180-4A3B-8BD7-32FD786CF44E}" type="pres">
      <dgm:prSet presAssocID="{F0E95BC9-99D7-4F79-A072-DD2DE737E570}" presName="bgRect" presStyleLbl="bgShp" presStyleIdx="0" presStyleCnt="4"/>
      <dgm:spPr/>
    </dgm:pt>
    <dgm:pt modelId="{F2C73E51-78D8-4C9D-B337-233070B2BF31}" type="pres">
      <dgm:prSet presAssocID="{F0E95BC9-99D7-4F79-A072-DD2DE737E570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CDBEDD25-A74E-46BF-A19B-C96A4B37E12C}" type="pres">
      <dgm:prSet presAssocID="{F0E95BC9-99D7-4F79-A072-DD2DE737E570}" presName="spaceRect" presStyleCnt="0"/>
      <dgm:spPr/>
    </dgm:pt>
    <dgm:pt modelId="{70A52CBB-C606-4278-B81D-8151F51C5ABD}" type="pres">
      <dgm:prSet presAssocID="{F0E95BC9-99D7-4F79-A072-DD2DE737E570}" presName="parTx" presStyleLbl="revTx" presStyleIdx="0" presStyleCnt="4">
        <dgm:presLayoutVars>
          <dgm:chMax val="0"/>
          <dgm:chPref val="0"/>
        </dgm:presLayoutVars>
      </dgm:prSet>
      <dgm:spPr/>
    </dgm:pt>
    <dgm:pt modelId="{5DC47238-780E-422C-86DD-85F20957D2B1}" type="pres">
      <dgm:prSet presAssocID="{61AA6FC1-C841-4980-A7B2-0B00D4AE8E4B}" presName="sibTrans" presStyleCnt="0"/>
      <dgm:spPr/>
    </dgm:pt>
    <dgm:pt modelId="{AF7FA869-30D5-4C1A-94A1-C8DDC7C645E3}" type="pres">
      <dgm:prSet presAssocID="{0A406A86-867A-4123-AB86-72F973E75DED}" presName="compNode" presStyleCnt="0"/>
      <dgm:spPr/>
    </dgm:pt>
    <dgm:pt modelId="{7D17AB74-0537-4972-8FF3-21D1E4C22703}" type="pres">
      <dgm:prSet presAssocID="{0A406A86-867A-4123-AB86-72F973E75DED}" presName="bgRect" presStyleLbl="bgShp" presStyleIdx="1" presStyleCnt="4"/>
      <dgm:spPr/>
    </dgm:pt>
    <dgm:pt modelId="{AE60FBD6-E251-4368-842A-B7F43BC1B639}" type="pres">
      <dgm:prSet presAssocID="{0A406A86-867A-4123-AB86-72F973E75DED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BD70610-DE01-422A-BE7F-8962EA5152F6}" type="pres">
      <dgm:prSet presAssocID="{0A406A86-867A-4123-AB86-72F973E75DED}" presName="spaceRect" presStyleCnt="0"/>
      <dgm:spPr/>
    </dgm:pt>
    <dgm:pt modelId="{69F1757D-BD59-47BC-B00C-FFD7BDDA3844}" type="pres">
      <dgm:prSet presAssocID="{0A406A86-867A-4123-AB86-72F973E75DED}" presName="parTx" presStyleLbl="revTx" presStyleIdx="1" presStyleCnt="4">
        <dgm:presLayoutVars>
          <dgm:chMax val="0"/>
          <dgm:chPref val="0"/>
        </dgm:presLayoutVars>
      </dgm:prSet>
      <dgm:spPr/>
    </dgm:pt>
    <dgm:pt modelId="{8DD08153-E830-49B5-8A60-3694BB47E12C}" type="pres">
      <dgm:prSet presAssocID="{AB1E2019-3D8C-49B7-A10A-0E2CDBAE4753}" presName="sibTrans" presStyleCnt="0"/>
      <dgm:spPr/>
    </dgm:pt>
    <dgm:pt modelId="{0145A5A5-DF04-48A6-95CD-44D975AE3586}" type="pres">
      <dgm:prSet presAssocID="{F0973EAE-6014-4885-A778-A3085B9C1FFE}" presName="compNode" presStyleCnt="0"/>
      <dgm:spPr/>
    </dgm:pt>
    <dgm:pt modelId="{77118534-92CB-43B9-878D-5266B11DD6B8}" type="pres">
      <dgm:prSet presAssocID="{F0973EAE-6014-4885-A778-A3085B9C1FFE}" presName="bgRect" presStyleLbl="bgShp" presStyleIdx="2" presStyleCnt="4"/>
      <dgm:spPr/>
    </dgm:pt>
    <dgm:pt modelId="{A3AEA389-DAEB-4B32-B063-CE4F8349F969}" type="pres">
      <dgm:prSet presAssocID="{F0973EAE-6014-4885-A778-A3085B9C1FFE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CCB5D1F-5DC2-4FAD-AC4B-2C53D6D3D2FF}" type="pres">
      <dgm:prSet presAssocID="{F0973EAE-6014-4885-A778-A3085B9C1FFE}" presName="spaceRect" presStyleCnt="0"/>
      <dgm:spPr/>
    </dgm:pt>
    <dgm:pt modelId="{527342E8-7BAA-4DF9-9509-4C30ECE8F7CA}" type="pres">
      <dgm:prSet presAssocID="{F0973EAE-6014-4885-A778-A3085B9C1FFE}" presName="parTx" presStyleLbl="revTx" presStyleIdx="2" presStyleCnt="4">
        <dgm:presLayoutVars>
          <dgm:chMax val="0"/>
          <dgm:chPref val="0"/>
        </dgm:presLayoutVars>
      </dgm:prSet>
      <dgm:spPr/>
    </dgm:pt>
    <dgm:pt modelId="{30B9D56A-E422-4ECD-AF63-909825F0A99A}" type="pres">
      <dgm:prSet presAssocID="{5B88D00B-3981-49E4-BD8C-F3C77C259A7F}" presName="sibTrans" presStyleCnt="0"/>
      <dgm:spPr/>
    </dgm:pt>
    <dgm:pt modelId="{5586B585-45CE-4B2D-9C40-41BBBF6CDE6B}" type="pres">
      <dgm:prSet presAssocID="{84A8C086-D182-4FBC-AADD-21F87B19A79A}" presName="compNode" presStyleCnt="0"/>
      <dgm:spPr/>
    </dgm:pt>
    <dgm:pt modelId="{669B1BFB-ABA3-43B9-815D-7BCA625982B3}" type="pres">
      <dgm:prSet presAssocID="{84A8C086-D182-4FBC-AADD-21F87B19A79A}" presName="bgRect" presStyleLbl="bgShp" presStyleIdx="3" presStyleCnt="4"/>
      <dgm:spPr/>
    </dgm:pt>
    <dgm:pt modelId="{524532BD-9884-48FC-B425-C4F5B808DC4F}" type="pres">
      <dgm:prSet presAssocID="{84A8C086-D182-4FBC-AADD-21F87B19A79A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BB11900-57F9-4812-87D9-DDA01EA29F8E}" type="pres">
      <dgm:prSet presAssocID="{84A8C086-D182-4FBC-AADD-21F87B19A79A}" presName="spaceRect" presStyleCnt="0"/>
      <dgm:spPr/>
    </dgm:pt>
    <dgm:pt modelId="{37BC024D-C922-4EF7-9A88-7525554A6C91}" type="pres">
      <dgm:prSet presAssocID="{84A8C086-D182-4FBC-AADD-21F87B19A79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C8E245-5A53-4EB2-ACE1-54F22B7A7D63}" type="presOf" srcId="{F0973EAE-6014-4885-A778-A3085B9C1FFE}" destId="{527342E8-7BAA-4DF9-9509-4C30ECE8F7CA}" srcOrd="0" destOrd="0" presId="urn:microsoft.com/office/officeart/2018/2/layout/IconVerticalSolidList"/>
    <dgm:cxn modelId="{FF52186B-265C-4022-A939-5D20434DA761}" srcId="{576A25FE-72CF-4F4A-A41A-9D4002BCAB1C}" destId="{F0973EAE-6014-4885-A778-A3085B9C1FFE}" srcOrd="2" destOrd="0" parTransId="{40F4FAA6-24BE-4FF3-8984-FF7AABDDB544}" sibTransId="{5B88D00B-3981-49E4-BD8C-F3C77C259A7F}"/>
    <dgm:cxn modelId="{DE0B156C-CB76-4A10-BB4B-F0A644A30FFC}" srcId="{576A25FE-72CF-4F4A-A41A-9D4002BCAB1C}" destId="{0A406A86-867A-4123-AB86-72F973E75DED}" srcOrd="1" destOrd="0" parTransId="{2510C679-6692-4585-982E-0F43030868BD}" sibTransId="{AB1E2019-3D8C-49B7-A10A-0E2CDBAE4753}"/>
    <dgm:cxn modelId="{767B5F84-4F7A-4E38-B117-CD58CC6D4A79}" type="presOf" srcId="{84A8C086-D182-4FBC-AADD-21F87B19A79A}" destId="{37BC024D-C922-4EF7-9A88-7525554A6C91}" srcOrd="0" destOrd="0" presId="urn:microsoft.com/office/officeart/2018/2/layout/IconVerticalSolidList"/>
    <dgm:cxn modelId="{1DA9E089-CC7E-4D1F-B883-F7CF91F94F65}" type="presOf" srcId="{F0E95BC9-99D7-4F79-A072-DD2DE737E570}" destId="{70A52CBB-C606-4278-B81D-8151F51C5ABD}" srcOrd="0" destOrd="0" presId="urn:microsoft.com/office/officeart/2018/2/layout/IconVerticalSolidList"/>
    <dgm:cxn modelId="{1EA0AC93-925F-4A13-8FFC-36F40E0BB4E5}" type="presOf" srcId="{0A406A86-867A-4123-AB86-72F973E75DED}" destId="{69F1757D-BD59-47BC-B00C-FFD7BDDA3844}" srcOrd="0" destOrd="0" presId="urn:microsoft.com/office/officeart/2018/2/layout/IconVerticalSolidList"/>
    <dgm:cxn modelId="{0FED3295-EA22-43D1-A714-2FE50614DFC6}" srcId="{576A25FE-72CF-4F4A-A41A-9D4002BCAB1C}" destId="{F0E95BC9-99D7-4F79-A072-DD2DE737E570}" srcOrd="0" destOrd="0" parTransId="{16D977E0-DB95-4308-A131-6967EF7EA76A}" sibTransId="{61AA6FC1-C841-4980-A7B2-0B00D4AE8E4B}"/>
    <dgm:cxn modelId="{1D0381B1-6833-4BF3-B75E-3DF44AF2AC5E}" type="presOf" srcId="{576A25FE-72CF-4F4A-A41A-9D4002BCAB1C}" destId="{FCB02B88-2966-4D49-8192-4C39058802B2}" srcOrd="0" destOrd="0" presId="urn:microsoft.com/office/officeart/2018/2/layout/IconVerticalSolidList"/>
    <dgm:cxn modelId="{435850E6-ACF4-4154-AA5B-06470920480E}" srcId="{576A25FE-72CF-4F4A-A41A-9D4002BCAB1C}" destId="{84A8C086-D182-4FBC-AADD-21F87B19A79A}" srcOrd="3" destOrd="0" parTransId="{C6A0AB10-632B-4094-8756-D4571E043AAE}" sibTransId="{FD761ECB-02C7-479C-AE92-D6AA6159BA14}"/>
    <dgm:cxn modelId="{EE313951-AD53-475B-86F0-E31F2C8330CA}" type="presParOf" srcId="{FCB02B88-2966-4D49-8192-4C39058802B2}" destId="{C1C085A5-78F4-4668-B0F7-0E8B70D19A26}" srcOrd="0" destOrd="0" presId="urn:microsoft.com/office/officeart/2018/2/layout/IconVerticalSolidList"/>
    <dgm:cxn modelId="{D1103BE7-8B7C-4B3A-AA73-B33AD5AFE6AA}" type="presParOf" srcId="{C1C085A5-78F4-4668-B0F7-0E8B70D19A26}" destId="{1B594903-E180-4A3B-8BD7-32FD786CF44E}" srcOrd="0" destOrd="0" presId="urn:microsoft.com/office/officeart/2018/2/layout/IconVerticalSolidList"/>
    <dgm:cxn modelId="{D52651FC-EF56-414B-A202-41B719BD6322}" type="presParOf" srcId="{C1C085A5-78F4-4668-B0F7-0E8B70D19A26}" destId="{F2C73E51-78D8-4C9D-B337-233070B2BF31}" srcOrd="1" destOrd="0" presId="urn:microsoft.com/office/officeart/2018/2/layout/IconVerticalSolidList"/>
    <dgm:cxn modelId="{49183705-16AC-4BAF-BA0F-466A59FCB8E8}" type="presParOf" srcId="{C1C085A5-78F4-4668-B0F7-0E8B70D19A26}" destId="{CDBEDD25-A74E-46BF-A19B-C96A4B37E12C}" srcOrd="2" destOrd="0" presId="urn:microsoft.com/office/officeart/2018/2/layout/IconVerticalSolidList"/>
    <dgm:cxn modelId="{188989DB-856A-48A3-AA6D-562B2059BF0E}" type="presParOf" srcId="{C1C085A5-78F4-4668-B0F7-0E8B70D19A26}" destId="{70A52CBB-C606-4278-B81D-8151F51C5ABD}" srcOrd="3" destOrd="0" presId="urn:microsoft.com/office/officeart/2018/2/layout/IconVerticalSolidList"/>
    <dgm:cxn modelId="{C2A1BC34-33BF-4C1E-A2B9-28D648949DD6}" type="presParOf" srcId="{FCB02B88-2966-4D49-8192-4C39058802B2}" destId="{5DC47238-780E-422C-86DD-85F20957D2B1}" srcOrd="1" destOrd="0" presId="urn:microsoft.com/office/officeart/2018/2/layout/IconVerticalSolidList"/>
    <dgm:cxn modelId="{4197428C-0445-4F36-AD3B-00FF4B5E1344}" type="presParOf" srcId="{FCB02B88-2966-4D49-8192-4C39058802B2}" destId="{AF7FA869-30D5-4C1A-94A1-C8DDC7C645E3}" srcOrd="2" destOrd="0" presId="urn:microsoft.com/office/officeart/2018/2/layout/IconVerticalSolidList"/>
    <dgm:cxn modelId="{0D65F5DD-9FF4-4CB9-91A1-BB948D40DB94}" type="presParOf" srcId="{AF7FA869-30D5-4C1A-94A1-C8DDC7C645E3}" destId="{7D17AB74-0537-4972-8FF3-21D1E4C22703}" srcOrd="0" destOrd="0" presId="urn:microsoft.com/office/officeart/2018/2/layout/IconVerticalSolidList"/>
    <dgm:cxn modelId="{5168750E-709C-4C8A-B960-A2C73ECAF61C}" type="presParOf" srcId="{AF7FA869-30D5-4C1A-94A1-C8DDC7C645E3}" destId="{AE60FBD6-E251-4368-842A-B7F43BC1B639}" srcOrd="1" destOrd="0" presId="urn:microsoft.com/office/officeart/2018/2/layout/IconVerticalSolidList"/>
    <dgm:cxn modelId="{8CA1FF4E-58D5-4916-BF6E-0D2E312E76EE}" type="presParOf" srcId="{AF7FA869-30D5-4C1A-94A1-C8DDC7C645E3}" destId="{DBD70610-DE01-422A-BE7F-8962EA5152F6}" srcOrd="2" destOrd="0" presId="urn:microsoft.com/office/officeart/2018/2/layout/IconVerticalSolidList"/>
    <dgm:cxn modelId="{C83AE9D8-56F3-4057-BE9F-6FCD25AD611D}" type="presParOf" srcId="{AF7FA869-30D5-4C1A-94A1-C8DDC7C645E3}" destId="{69F1757D-BD59-47BC-B00C-FFD7BDDA3844}" srcOrd="3" destOrd="0" presId="urn:microsoft.com/office/officeart/2018/2/layout/IconVerticalSolidList"/>
    <dgm:cxn modelId="{F34F3141-159A-4961-BD91-F608A7C4AC71}" type="presParOf" srcId="{FCB02B88-2966-4D49-8192-4C39058802B2}" destId="{8DD08153-E830-49B5-8A60-3694BB47E12C}" srcOrd="3" destOrd="0" presId="urn:microsoft.com/office/officeart/2018/2/layout/IconVerticalSolidList"/>
    <dgm:cxn modelId="{1EEC02FF-8045-4256-82F9-5C21695DB6E1}" type="presParOf" srcId="{FCB02B88-2966-4D49-8192-4C39058802B2}" destId="{0145A5A5-DF04-48A6-95CD-44D975AE3586}" srcOrd="4" destOrd="0" presId="urn:microsoft.com/office/officeart/2018/2/layout/IconVerticalSolidList"/>
    <dgm:cxn modelId="{0097D8AE-FC1B-4EE1-A26F-E51179FF3B5A}" type="presParOf" srcId="{0145A5A5-DF04-48A6-95CD-44D975AE3586}" destId="{77118534-92CB-43B9-878D-5266B11DD6B8}" srcOrd="0" destOrd="0" presId="urn:microsoft.com/office/officeart/2018/2/layout/IconVerticalSolidList"/>
    <dgm:cxn modelId="{A95147CC-F2CD-4113-A737-6C09E0B40F40}" type="presParOf" srcId="{0145A5A5-DF04-48A6-95CD-44D975AE3586}" destId="{A3AEA389-DAEB-4B32-B063-CE4F8349F969}" srcOrd="1" destOrd="0" presId="urn:microsoft.com/office/officeart/2018/2/layout/IconVerticalSolidList"/>
    <dgm:cxn modelId="{3FDD0DDA-7836-4F8B-8C30-120D94C1AFB0}" type="presParOf" srcId="{0145A5A5-DF04-48A6-95CD-44D975AE3586}" destId="{ECCB5D1F-5DC2-4FAD-AC4B-2C53D6D3D2FF}" srcOrd="2" destOrd="0" presId="urn:microsoft.com/office/officeart/2018/2/layout/IconVerticalSolidList"/>
    <dgm:cxn modelId="{ED1BD402-7697-43B4-BF07-73F6008ADD0B}" type="presParOf" srcId="{0145A5A5-DF04-48A6-95CD-44D975AE3586}" destId="{527342E8-7BAA-4DF9-9509-4C30ECE8F7CA}" srcOrd="3" destOrd="0" presId="urn:microsoft.com/office/officeart/2018/2/layout/IconVerticalSolidList"/>
    <dgm:cxn modelId="{70C92A71-25EF-451A-B75D-4C0A13880C61}" type="presParOf" srcId="{FCB02B88-2966-4D49-8192-4C39058802B2}" destId="{30B9D56A-E422-4ECD-AF63-909825F0A99A}" srcOrd="5" destOrd="0" presId="urn:microsoft.com/office/officeart/2018/2/layout/IconVerticalSolidList"/>
    <dgm:cxn modelId="{1EAB0BC8-0626-4687-B302-FAE635A31DC4}" type="presParOf" srcId="{FCB02B88-2966-4D49-8192-4C39058802B2}" destId="{5586B585-45CE-4B2D-9C40-41BBBF6CDE6B}" srcOrd="6" destOrd="0" presId="urn:microsoft.com/office/officeart/2018/2/layout/IconVerticalSolidList"/>
    <dgm:cxn modelId="{4D98EAED-BAAE-4859-B59E-391E98F03C77}" type="presParOf" srcId="{5586B585-45CE-4B2D-9C40-41BBBF6CDE6B}" destId="{669B1BFB-ABA3-43B9-815D-7BCA625982B3}" srcOrd="0" destOrd="0" presId="urn:microsoft.com/office/officeart/2018/2/layout/IconVerticalSolidList"/>
    <dgm:cxn modelId="{D9ED6DBF-275D-48DF-89A9-5378BD00AA95}" type="presParOf" srcId="{5586B585-45CE-4B2D-9C40-41BBBF6CDE6B}" destId="{524532BD-9884-48FC-B425-C4F5B808DC4F}" srcOrd="1" destOrd="0" presId="urn:microsoft.com/office/officeart/2018/2/layout/IconVerticalSolidList"/>
    <dgm:cxn modelId="{D57E928C-D094-422C-851F-8F1D44630EE1}" type="presParOf" srcId="{5586B585-45CE-4B2D-9C40-41BBBF6CDE6B}" destId="{CBB11900-57F9-4812-87D9-DDA01EA29F8E}" srcOrd="2" destOrd="0" presId="urn:microsoft.com/office/officeart/2018/2/layout/IconVerticalSolidList"/>
    <dgm:cxn modelId="{3DB37A64-8CAE-4523-A039-57368755A192}" type="presParOf" srcId="{5586B585-45CE-4B2D-9C40-41BBBF6CDE6B}" destId="{37BC024D-C922-4EF7-9A88-7525554A6C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6A25FE-72CF-4F4A-A41A-9D4002BCAB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E95BC9-99D7-4F79-A072-DD2DE737E570}">
      <dgm:prSet/>
      <dgm:spPr/>
      <dgm:t>
        <a:bodyPr/>
        <a:lstStyle/>
        <a:p>
          <a:r>
            <a:rPr lang="en-US"/>
            <a:t>Go to unity.com – Get started – Download &amp; Install the Free installer</a:t>
          </a:r>
        </a:p>
      </dgm:t>
    </dgm:pt>
    <dgm:pt modelId="{16D977E0-DB95-4308-A131-6967EF7EA76A}" type="parTrans" cxnId="{0FED3295-EA22-43D1-A714-2FE50614DFC6}">
      <dgm:prSet/>
      <dgm:spPr/>
      <dgm:t>
        <a:bodyPr/>
        <a:lstStyle/>
        <a:p>
          <a:endParaRPr lang="en-US"/>
        </a:p>
      </dgm:t>
    </dgm:pt>
    <dgm:pt modelId="{61AA6FC1-C841-4980-A7B2-0B00D4AE8E4B}" type="sibTrans" cxnId="{0FED3295-EA22-43D1-A714-2FE50614DFC6}">
      <dgm:prSet/>
      <dgm:spPr/>
      <dgm:t>
        <a:bodyPr/>
        <a:lstStyle/>
        <a:p>
          <a:endParaRPr lang="en-US"/>
        </a:p>
      </dgm:t>
    </dgm:pt>
    <dgm:pt modelId="{0A406A86-867A-4123-AB86-72F973E75DED}">
      <dgm:prSet/>
      <dgm:spPr/>
      <dgm:t>
        <a:bodyPr/>
        <a:lstStyle/>
        <a:p>
          <a:r>
            <a:rPr lang="en-US"/>
            <a:t>Run the unity hub, Add the latest official release in the installs folder</a:t>
          </a:r>
        </a:p>
      </dgm:t>
    </dgm:pt>
    <dgm:pt modelId="{2510C679-6692-4585-982E-0F43030868BD}" type="parTrans" cxnId="{DE0B156C-CB76-4A10-BB4B-F0A644A30FFC}">
      <dgm:prSet/>
      <dgm:spPr/>
      <dgm:t>
        <a:bodyPr/>
        <a:lstStyle/>
        <a:p>
          <a:endParaRPr lang="en-US"/>
        </a:p>
      </dgm:t>
    </dgm:pt>
    <dgm:pt modelId="{AB1E2019-3D8C-49B7-A10A-0E2CDBAE4753}" type="sibTrans" cxnId="{DE0B156C-CB76-4A10-BB4B-F0A644A30FFC}">
      <dgm:prSet/>
      <dgm:spPr/>
      <dgm:t>
        <a:bodyPr/>
        <a:lstStyle/>
        <a:p>
          <a:endParaRPr lang="en-US"/>
        </a:p>
      </dgm:t>
    </dgm:pt>
    <dgm:pt modelId="{F0973EAE-6014-4885-A778-A3085B9C1FFE}">
      <dgm:prSet/>
      <dgm:spPr/>
      <dgm:t>
        <a:bodyPr/>
        <a:lstStyle/>
        <a:p>
          <a:r>
            <a:rPr lang="en-US"/>
            <a:t>(If using VS)Run the visual studio installer and install Unity support</a:t>
          </a:r>
        </a:p>
      </dgm:t>
    </dgm:pt>
    <dgm:pt modelId="{40F4FAA6-24BE-4FF3-8984-FF7AABDDB544}" type="parTrans" cxnId="{FF52186B-265C-4022-A939-5D20434DA761}">
      <dgm:prSet/>
      <dgm:spPr/>
      <dgm:t>
        <a:bodyPr/>
        <a:lstStyle/>
        <a:p>
          <a:endParaRPr lang="en-US"/>
        </a:p>
      </dgm:t>
    </dgm:pt>
    <dgm:pt modelId="{5B88D00B-3981-49E4-BD8C-F3C77C259A7F}" type="sibTrans" cxnId="{FF52186B-265C-4022-A939-5D20434DA761}">
      <dgm:prSet/>
      <dgm:spPr/>
      <dgm:t>
        <a:bodyPr/>
        <a:lstStyle/>
        <a:p>
          <a:endParaRPr lang="en-US"/>
        </a:p>
      </dgm:t>
    </dgm:pt>
    <dgm:pt modelId="{84A8C086-D182-4FBC-AADD-21F87B19A79A}">
      <dgm:prSet/>
      <dgm:spPr/>
      <dgm:t>
        <a:bodyPr/>
        <a:lstStyle/>
        <a:p>
          <a:r>
            <a:rPr lang="en-US"/>
            <a:t>Go to </a:t>
          </a:r>
          <a:r>
            <a:rPr lang="en-US">
              <a:hlinkClick xmlns:r="http://schemas.openxmlformats.org/officeDocument/2006/relationships" r:id="rId1"/>
            </a:rPr>
            <a:t>https://aka.ms/FFNNGA</a:t>
          </a:r>
          <a:r>
            <a:rPr lang="en-US"/>
            <a:t> and download/clone the repo</a:t>
          </a:r>
        </a:p>
      </dgm:t>
    </dgm:pt>
    <dgm:pt modelId="{C6A0AB10-632B-4094-8756-D4571E043AAE}" type="parTrans" cxnId="{435850E6-ACF4-4154-AA5B-06470920480E}">
      <dgm:prSet/>
      <dgm:spPr/>
      <dgm:t>
        <a:bodyPr/>
        <a:lstStyle/>
        <a:p>
          <a:endParaRPr lang="en-US"/>
        </a:p>
      </dgm:t>
    </dgm:pt>
    <dgm:pt modelId="{FD761ECB-02C7-479C-AE92-D6AA6159BA14}" type="sibTrans" cxnId="{435850E6-ACF4-4154-AA5B-06470920480E}">
      <dgm:prSet/>
      <dgm:spPr/>
      <dgm:t>
        <a:bodyPr/>
        <a:lstStyle/>
        <a:p>
          <a:endParaRPr lang="en-US"/>
        </a:p>
      </dgm:t>
    </dgm:pt>
    <dgm:pt modelId="{FCB02B88-2966-4D49-8192-4C39058802B2}" type="pres">
      <dgm:prSet presAssocID="{576A25FE-72CF-4F4A-A41A-9D4002BCAB1C}" presName="root" presStyleCnt="0">
        <dgm:presLayoutVars>
          <dgm:dir/>
          <dgm:resizeHandles val="exact"/>
        </dgm:presLayoutVars>
      </dgm:prSet>
      <dgm:spPr/>
    </dgm:pt>
    <dgm:pt modelId="{C1C085A5-78F4-4668-B0F7-0E8B70D19A26}" type="pres">
      <dgm:prSet presAssocID="{F0E95BC9-99D7-4F79-A072-DD2DE737E570}" presName="compNode" presStyleCnt="0"/>
      <dgm:spPr/>
    </dgm:pt>
    <dgm:pt modelId="{1B594903-E180-4A3B-8BD7-32FD786CF44E}" type="pres">
      <dgm:prSet presAssocID="{F0E95BC9-99D7-4F79-A072-DD2DE737E570}" presName="bgRect" presStyleLbl="bgShp" presStyleIdx="0" presStyleCnt="4"/>
      <dgm:spPr/>
    </dgm:pt>
    <dgm:pt modelId="{F2C73E51-78D8-4C9D-B337-233070B2BF31}" type="pres">
      <dgm:prSet presAssocID="{F0E95BC9-99D7-4F79-A072-DD2DE737E570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CDBEDD25-A74E-46BF-A19B-C96A4B37E12C}" type="pres">
      <dgm:prSet presAssocID="{F0E95BC9-99D7-4F79-A072-DD2DE737E570}" presName="spaceRect" presStyleCnt="0"/>
      <dgm:spPr/>
    </dgm:pt>
    <dgm:pt modelId="{70A52CBB-C606-4278-B81D-8151F51C5ABD}" type="pres">
      <dgm:prSet presAssocID="{F0E95BC9-99D7-4F79-A072-DD2DE737E570}" presName="parTx" presStyleLbl="revTx" presStyleIdx="0" presStyleCnt="4">
        <dgm:presLayoutVars>
          <dgm:chMax val="0"/>
          <dgm:chPref val="0"/>
        </dgm:presLayoutVars>
      </dgm:prSet>
      <dgm:spPr/>
    </dgm:pt>
    <dgm:pt modelId="{5DC47238-780E-422C-86DD-85F20957D2B1}" type="pres">
      <dgm:prSet presAssocID="{61AA6FC1-C841-4980-A7B2-0B00D4AE8E4B}" presName="sibTrans" presStyleCnt="0"/>
      <dgm:spPr/>
    </dgm:pt>
    <dgm:pt modelId="{AF7FA869-30D5-4C1A-94A1-C8DDC7C645E3}" type="pres">
      <dgm:prSet presAssocID="{0A406A86-867A-4123-AB86-72F973E75DED}" presName="compNode" presStyleCnt="0"/>
      <dgm:spPr/>
    </dgm:pt>
    <dgm:pt modelId="{7D17AB74-0537-4972-8FF3-21D1E4C22703}" type="pres">
      <dgm:prSet presAssocID="{0A406A86-867A-4123-AB86-72F973E75DED}" presName="bgRect" presStyleLbl="bgShp" presStyleIdx="1" presStyleCnt="4"/>
      <dgm:spPr/>
    </dgm:pt>
    <dgm:pt modelId="{AE60FBD6-E251-4368-842A-B7F43BC1B639}" type="pres">
      <dgm:prSet presAssocID="{0A406A86-867A-4123-AB86-72F973E75DED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BD70610-DE01-422A-BE7F-8962EA5152F6}" type="pres">
      <dgm:prSet presAssocID="{0A406A86-867A-4123-AB86-72F973E75DED}" presName="spaceRect" presStyleCnt="0"/>
      <dgm:spPr/>
    </dgm:pt>
    <dgm:pt modelId="{69F1757D-BD59-47BC-B00C-FFD7BDDA3844}" type="pres">
      <dgm:prSet presAssocID="{0A406A86-867A-4123-AB86-72F973E75DED}" presName="parTx" presStyleLbl="revTx" presStyleIdx="1" presStyleCnt="4">
        <dgm:presLayoutVars>
          <dgm:chMax val="0"/>
          <dgm:chPref val="0"/>
        </dgm:presLayoutVars>
      </dgm:prSet>
      <dgm:spPr/>
    </dgm:pt>
    <dgm:pt modelId="{8DD08153-E830-49B5-8A60-3694BB47E12C}" type="pres">
      <dgm:prSet presAssocID="{AB1E2019-3D8C-49B7-A10A-0E2CDBAE4753}" presName="sibTrans" presStyleCnt="0"/>
      <dgm:spPr/>
    </dgm:pt>
    <dgm:pt modelId="{0145A5A5-DF04-48A6-95CD-44D975AE3586}" type="pres">
      <dgm:prSet presAssocID="{F0973EAE-6014-4885-A778-A3085B9C1FFE}" presName="compNode" presStyleCnt="0"/>
      <dgm:spPr/>
    </dgm:pt>
    <dgm:pt modelId="{77118534-92CB-43B9-878D-5266B11DD6B8}" type="pres">
      <dgm:prSet presAssocID="{F0973EAE-6014-4885-A778-A3085B9C1FFE}" presName="bgRect" presStyleLbl="bgShp" presStyleIdx="2" presStyleCnt="4"/>
      <dgm:spPr/>
    </dgm:pt>
    <dgm:pt modelId="{A3AEA389-DAEB-4B32-B063-CE4F8349F969}" type="pres">
      <dgm:prSet presAssocID="{F0973EAE-6014-4885-A778-A3085B9C1FFE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CCB5D1F-5DC2-4FAD-AC4B-2C53D6D3D2FF}" type="pres">
      <dgm:prSet presAssocID="{F0973EAE-6014-4885-A778-A3085B9C1FFE}" presName="spaceRect" presStyleCnt="0"/>
      <dgm:spPr/>
    </dgm:pt>
    <dgm:pt modelId="{527342E8-7BAA-4DF9-9509-4C30ECE8F7CA}" type="pres">
      <dgm:prSet presAssocID="{F0973EAE-6014-4885-A778-A3085B9C1FFE}" presName="parTx" presStyleLbl="revTx" presStyleIdx="2" presStyleCnt="4">
        <dgm:presLayoutVars>
          <dgm:chMax val="0"/>
          <dgm:chPref val="0"/>
        </dgm:presLayoutVars>
      </dgm:prSet>
      <dgm:spPr/>
    </dgm:pt>
    <dgm:pt modelId="{30B9D56A-E422-4ECD-AF63-909825F0A99A}" type="pres">
      <dgm:prSet presAssocID="{5B88D00B-3981-49E4-BD8C-F3C77C259A7F}" presName="sibTrans" presStyleCnt="0"/>
      <dgm:spPr/>
    </dgm:pt>
    <dgm:pt modelId="{5586B585-45CE-4B2D-9C40-41BBBF6CDE6B}" type="pres">
      <dgm:prSet presAssocID="{84A8C086-D182-4FBC-AADD-21F87B19A79A}" presName="compNode" presStyleCnt="0"/>
      <dgm:spPr/>
    </dgm:pt>
    <dgm:pt modelId="{669B1BFB-ABA3-43B9-815D-7BCA625982B3}" type="pres">
      <dgm:prSet presAssocID="{84A8C086-D182-4FBC-AADD-21F87B19A79A}" presName="bgRect" presStyleLbl="bgShp" presStyleIdx="3" presStyleCnt="4"/>
      <dgm:spPr/>
    </dgm:pt>
    <dgm:pt modelId="{524532BD-9884-48FC-B425-C4F5B808DC4F}" type="pres">
      <dgm:prSet presAssocID="{84A8C086-D182-4FBC-AADD-21F87B19A79A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BB11900-57F9-4812-87D9-DDA01EA29F8E}" type="pres">
      <dgm:prSet presAssocID="{84A8C086-D182-4FBC-AADD-21F87B19A79A}" presName="spaceRect" presStyleCnt="0"/>
      <dgm:spPr/>
    </dgm:pt>
    <dgm:pt modelId="{37BC024D-C922-4EF7-9A88-7525554A6C91}" type="pres">
      <dgm:prSet presAssocID="{84A8C086-D182-4FBC-AADD-21F87B19A79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C8E245-5A53-4EB2-ACE1-54F22B7A7D63}" type="presOf" srcId="{F0973EAE-6014-4885-A778-A3085B9C1FFE}" destId="{527342E8-7BAA-4DF9-9509-4C30ECE8F7CA}" srcOrd="0" destOrd="0" presId="urn:microsoft.com/office/officeart/2018/2/layout/IconVerticalSolidList"/>
    <dgm:cxn modelId="{FF52186B-265C-4022-A939-5D20434DA761}" srcId="{576A25FE-72CF-4F4A-A41A-9D4002BCAB1C}" destId="{F0973EAE-6014-4885-A778-A3085B9C1FFE}" srcOrd="2" destOrd="0" parTransId="{40F4FAA6-24BE-4FF3-8984-FF7AABDDB544}" sibTransId="{5B88D00B-3981-49E4-BD8C-F3C77C259A7F}"/>
    <dgm:cxn modelId="{DE0B156C-CB76-4A10-BB4B-F0A644A30FFC}" srcId="{576A25FE-72CF-4F4A-A41A-9D4002BCAB1C}" destId="{0A406A86-867A-4123-AB86-72F973E75DED}" srcOrd="1" destOrd="0" parTransId="{2510C679-6692-4585-982E-0F43030868BD}" sibTransId="{AB1E2019-3D8C-49B7-A10A-0E2CDBAE4753}"/>
    <dgm:cxn modelId="{767B5F84-4F7A-4E38-B117-CD58CC6D4A79}" type="presOf" srcId="{84A8C086-D182-4FBC-AADD-21F87B19A79A}" destId="{37BC024D-C922-4EF7-9A88-7525554A6C91}" srcOrd="0" destOrd="0" presId="urn:microsoft.com/office/officeart/2018/2/layout/IconVerticalSolidList"/>
    <dgm:cxn modelId="{1DA9E089-CC7E-4D1F-B883-F7CF91F94F65}" type="presOf" srcId="{F0E95BC9-99D7-4F79-A072-DD2DE737E570}" destId="{70A52CBB-C606-4278-B81D-8151F51C5ABD}" srcOrd="0" destOrd="0" presId="urn:microsoft.com/office/officeart/2018/2/layout/IconVerticalSolidList"/>
    <dgm:cxn modelId="{1EA0AC93-925F-4A13-8FFC-36F40E0BB4E5}" type="presOf" srcId="{0A406A86-867A-4123-AB86-72F973E75DED}" destId="{69F1757D-BD59-47BC-B00C-FFD7BDDA3844}" srcOrd="0" destOrd="0" presId="urn:microsoft.com/office/officeart/2018/2/layout/IconVerticalSolidList"/>
    <dgm:cxn modelId="{0FED3295-EA22-43D1-A714-2FE50614DFC6}" srcId="{576A25FE-72CF-4F4A-A41A-9D4002BCAB1C}" destId="{F0E95BC9-99D7-4F79-A072-DD2DE737E570}" srcOrd="0" destOrd="0" parTransId="{16D977E0-DB95-4308-A131-6967EF7EA76A}" sibTransId="{61AA6FC1-C841-4980-A7B2-0B00D4AE8E4B}"/>
    <dgm:cxn modelId="{1D0381B1-6833-4BF3-B75E-3DF44AF2AC5E}" type="presOf" srcId="{576A25FE-72CF-4F4A-A41A-9D4002BCAB1C}" destId="{FCB02B88-2966-4D49-8192-4C39058802B2}" srcOrd="0" destOrd="0" presId="urn:microsoft.com/office/officeart/2018/2/layout/IconVerticalSolidList"/>
    <dgm:cxn modelId="{435850E6-ACF4-4154-AA5B-06470920480E}" srcId="{576A25FE-72CF-4F4A-A41A-9D4002BCAB1C}" destId="{84A8C086-D182-4FBC-AADD-21F87B19A79A}" srcOrd="3" destOrd="0" parTransId="{C6A0AB10-632B-4094-8756-D4571E043AAE}" sibTransId="{FD761ECB-02C7-479C-AE92-D6AA6159BA14}"/>
    <dgm:cxn modelId="{EE313951-AD53-475B-86F0-E31F2C8330CA}" type="presParOf" srcId="{FCB02B88-2966-4D49-8192-4C39058802B2}" destId="{C1C085A5-78F4-4668-B0F7-0E8B70D19A26}" srcOrd="0" destOrd="0" presId="urn:microsoft.com/office/officeart/2018/2/layout/IconVerticalSolidList"/>
    <dgm:cxn modelId="{D1103BE7-8B7C-4B3A-AA73-B33AD5AFE6AA}" type="presParOf" srcId="{C1C085A5-78F4-4668-B0F7-0E8B70D19A26}" destId="{1B594903-E180-4A3B-8BD7-32FD786CF44E}" srcOrd="0" destOrd="0" presId="urn:microsoft.com/office/officeart/2018/2/layout/IconVerticalSolidList"/>
    <dgm:cxn modelId="{D52651FC-EF56-414B-A202-41B719BD6322}" type="presParOf" srcId="{C1C085A5-78F4-4668-B0F7-0E8B70D19A26}" destId="{F2C73E51-78D8-4C9D-B337-233070B2BF31}" srcOrd="1" destOrd="0" presId="urn:microsoft.com/office/officeart/2018/2/layout/IconVerticalSolidList"/>
    <dgm:cxn modelId="{49183705-16AC-4BAF-BA0F-466A59FCB8E8}" type="presParOf" srcId="{C1C085A5-78F4-4668-B0F7-0E8B70D19A26}" destId="{CDBEDD25-A74E-46BF-A19B-C96A4B37E12C}" srcOrd="2" destOrd="0" presId="urn:microsoft.com/office/officeart/2018/2/layout/IconVerticalSolidList"/>
    <dgm:cxn modelId="{188989DB-856A-48A3-AA6D-562B2059BF0E}" type="presParOf" srcId="{C1C085A5-78F4-4668-B0F7-0E8B70D19A26}" destId="{70A52CBB-C606-4278-B81D-8151F51C5ABD}" srcOrd="3" destOrd="0" presId="urn:microsoft.com/office/officeart/2018/2/layout/IconVerticalSolidList"/>
    <dgm:cxn modelId="{C2A1BC34-33BF-4C1E-A2B9-28D648949DD6}" type="presParOf" srcId="{FCB02B88-2966-4D49-8192-4C39058802B2}" destId="{5DC47238-780E-422C-86DD-85F20957D2B1}" srcOrd="1" destOrd="0" presId="urn:microsoft.com/office/officeart/2018/2/layout/IconVerticalSolidList"/>
    <dgm:cxn modelId="{4197428C-0445-4F36-AD3B-00FF4B5E1344}" type="presParOf" srcId="{FCB02B88-2966-4D49-8192-4C39058802B2}" destId="{AF7FA869-30D5-4C1A-94A1-C8DDC7C645E3}" srcOrd="2" destOrd="0" presId="urn:microsoft.com/office/officeart/2018/2/layout/IconVerticalSolidList"/>
    <dgm:cxn modelId="{0D65F5DD-9FF4-4CB9-91A1-BB948D40DB94}" type="presParOf" srcId="{AF7FA869-30D5-4C1A-94A1-C8DDC7C645E3}" destId="{7D17AB74-0537-4972-8FF3-21D1E4C22703}" srcOrd="0" destOrd="0" presId="urn:microsoft.com/office/officeart/2018/2/layout/IconVerticalSolidList"/>
    <dgm:cxn modelId="{5168750E-709C-4C8A-B960-A2C73ECAF61C}" type="presParOf" srcId="{AF7FA869-30D5-4C1A-94A1-C8DDC7C645E3}" destId="{AE60FBD6-E251-4368-842A-B7F43BC1B639}" srcOrd="1" destOrd="0" presId="urn:microsoft.com/office/officeart/2018/2/layout/IconVerticalSolidList"/>
    <dgm:cxn modelId="{8CA1FF4E-58D5-4916-BF6E-0D2E312E76EE}" type="presParOf" srcId="{AF7FA869-30D5-4C1A-94A1-C8DDC7C645E3}" destId="{DBD70610-DE01-422A-BE7F-8962EA5152F6}" srcOrd="2" destOrd="0" presId="urn:microsoft.com/office/officeart/2018/2/layout/IconVerticalSolidList"/>
    <dgm:cxn modelId="{C83AE9D8-56F3-4057-BE9F-6FCD25AD611D}" type="presParOf" srcId="{AF7FA869-30D5-4C1A-94A1-C8DDC7C645E3}" destId="{69F1757D-BD59-47BC-B00C-FFD7BDDA3844}" srcOrd="3" destOrd="0" presId="urn:microsoft.com/office/officeart/2018/2/layout/IconVerticalSolidList"/>
    <dgm:cxn modelId="{F34F3141-159A-4961-BD91-F608A7C4AC71}" type="presParOf" srcId="{FCB02B88-2966-4D49-8192-4C39058802B2}" destId="{8DD08153-E830-49B5-8A60-3694BB47E12C}" srcOrd="3" destOrd="0" presId="urn:microsoft.com/office/officeart/2018/2/layout/IconVerticalSolidList"/>
    <dgm:cxn modelId="{1EEC02FF-8045-4256-82F9-5C21695DB6E1}" type="presParOf" srcId="{FCB02B88-2966-4D49-8192-4C39058802B2}" destId="{0145A5A5-DF04-48A6-95CD-44D975AE3586}" srcOrd="4" destOrd="0" presId="urn:microsoft.com/office/officeart/2018/2/layout/IconVerticalSolidList"/>
    <dgm:cxn modelId="{0097D8AE-FC1B-4EE1-A26F-E51179FF3B5A}" type="presParOf" srcId="{0145A5A5-DF04-48A6-95CD-44D975AE3586}" destId="{77118534-92CB-43B9-878D-5266B11DD6B8}" srcOrd="0" destOrd="0" presId="urn:microsoft.com/office/officeart/2018/2/layout/IconVerticalSolidList"/>
    <dgm:cxn modelId="{A95147CC-F2CD-4113-A737-6C09E0B40F40}" type="presParOf" srcId="{0145A5A5-DF04-48A6-95CD-44D975AE3586}" destId="{A3AEA389-DAEB-4B32-B063-CE4F8349F969}" srcOrd="1" destOrd="0" presId="urn:microsoft.com/office/officeart/2018/2/layout/IconVerticalSolidList"/>
    <dgm:cxn modelId="{3FDD0DDA-7836-4F8B-8C30-120D94C1AFB0}" type="presParOf" srcId="{0145A5A5-DF04-48A6-95CD-44D975AE3586}" destId="{ECCB5D1F-5DC2-4FAD-AC4B-2C53D6D3D2FF}" srcOrd="2" destOrd="0" presId="urn:microsoft.com/office/officeart/2018/2/layout/IconVerticalSolidList"/>
    <dgm:cxn modelId="{ED1BD402-7697-43B4-BF07-73F6008ADD0B}" type="presParOf" srcId="{0145A5A5-DF04-48A6-95CD-44D975AE3586}" destId="{527342E8-7BAA-4DF9-9509-4C30ECE8F7CA}" srcOrd="3" destOrd="0" presId="urn:microsoft.com/office/officeart/2018/2/layout/IconVerticalSolidList"/>
    <dgm:cxn modelId="{70C92A71-25EF-451A-B75D-4C0A13880C61}" type="presParOf" srcId="{FCB02B88-2966-4D49-8192-4C39058802B2}" destId="{30B9D56A-E422-4ECD-AF63-909825F0A99A}" srcOrd="5" destOrd="0" presId="urn:microsoft.com/office/officeart/2018/2/layout/IconVerticalSolidList"/>
    <dgm:cxn modelId="{1EAB0BC8-0626-4687-B302-FAE635A31DC4}" type="presParOf" srcId="{FCB02B88-2966-4D49-8192-4C39058802B2}" destId="{5586B585-45CE-4B2D-9C40-41BBBF6CDE6B}" srcOrd="6" destOrd="0" presId="urn:microsoft.com/office/officeart/2018/2/layout/IconVerticalSolidList"/>
    <dgm:cxn modelId="{4D98EAED-BAAE-4859-B59E-391E98F03C77}" type="presParOf" srcId="{5586B585-45CE-4B2D-9C40-41BBBF6CDE6B}" destId="{669B1BFB-ABA3-43B9-815D-7BCA625982B3}" srcOrd="0" destOrd="0" presId="urn:microsoft.com/office/officeart/2018/2/layout/IconVerticalSolidList"/>
    <dgm:cxn modelId="{D9ED6DBF-275D-48DF-89A9-5378BD00AA95}" type="presParOf" srcId="{5586B585-45CE-4B2D-9C40-41BBBF6CDE6B}" destId="{524532BD-9884-48FC-B425-C4F5B808DC4F}" srcOrd="1" destOrd="0" presId="urn:microsoft.com/office/officeart/2018/2/layout/IconVerticalSolidList"/>
    <dgm:cxn modelId="{D57E928C-D094-422C-851F-8F1D44630EE1}" type="presParOf" srcId="{5586B585-45CE-4B2D-9C40-41BBBF6CDE6B}" destId="{CBB11900-57F9-4812-87D9-DDA01EA29F8E}" srcOrd="2" destOrd="0" presId="urn:microsoft.com/office/officeart/2018/2/layout/IconVerticalSolidList"/>
    <dgm:cxn modelId="{3DB37A64-8CAE-4523-A039-57368755A192}" type="presParOf" srcId="{5586B585-45CE-4B2D-9C40-41BBBF6CDE6B}" destId="{37BC024D-C922-4EF7-9A88-7525554A6C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94903-E180-4A3B-8BD7-32FD786CF44E}">
      <dsp:nvSpPr>
        <dsp:cNvPr id="0" name=""/>
        <dsp:cNvSpPr/>
      </dsp:nvSpPr>
      <dsp:spPr>
        <a:xfrm>
          <a:off x="0" y="2312"/>
          <a:ext cx="6243991" cy="1171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73E51-78D8-4C9D-B337-233070B2BF31}">
      <dsp:nvSpPr>
        <dsp:cNvPr id="0" name=""/>
        <dsp:cNvSpPr/>
      </dsp:nvSpPr>
      <dsp:spPr>
        <a:xfrm>
          <a:off x="354494" y="265985"/>
          <a:ext cx="644535" cy="64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52CBB-C606-4278-B81D-8151F51C5ABD}">
      <dsp:nvSpPr>
        <dsp:cNvPr id="0" name=""/>
        <dsp:cNvSpPr/>
      </dsp:nvSpPr>
      <dsp:spPr>
        <a:xfrm>
          <a:off x="1353523" y="2312"/>
          <a:ext cx="4890468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Go to unity.com – Get started – Download &amp; Install the Free installer</a:t>
          </a:r>
        </a:p>
      </dsp:txBody>
      <dsp:txXfrm>
        <a:off x="1353523" y="2312"/>
        <a:ext cx="4890468" cy="1171882"/>
      </dsp:txXfrm>
    </dsp:sp>
    <dsp:sp modelId="{7D17AB74-0537-4972-8FF3-21D1E4C22703}">
      <dsp:nvSpPr>
        <dsp:cNvPr id="0" name=""/>
        <dsp:cNvSpPr/>
      </dsp:nvSpPr>
      <dsp:spPr>
        <a:xfrm>
          <a:off x="0" y="1467164"/>
          <a:ext cx="6243991" cy="1171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60FBD6-E251-4368-842A-B7F43BC1B639}">
      <dsp:nvSpPr>
        <dsp:cNvPr id="0" name=""/>
        <dsp:cNvSpPr/>
      </dsp:nvSpPr>
      <dsp:spPr>
        <a:xfrm>
          <a:off x="354494" y="1730838"/>
          <a:ext cx="644535" cy="64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1757D-BD59-47BC-B00C-FFD7BDDA3844}">
      <dsp:nvSpPr>
        <dsp:cNvPr id="0" name=""/>
        <dsp:cNvSpPr/>
      </dsp:nvSpPr>
      <dsp:spPr>
        <a:xfrm>
          <a:off x="1353523" y="1467164"/>
          <a:ext cx="4890468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Run the unity hub, Add the latest official release in the installs folder</a:t>
          </a:r>
        </a:p>
      </dsp:txBody>
      <dsp:txXfrm>
        <a:off x="1353523" y="1467164"/>
        <a:ext cx="4890468" cy="1171882"/>
      </dsp:txXfrm>
    </dsp:sp>
    <dsp:sp modelId="{77118534-92CB-43B9-878D-5266B11DD6B8}">
      <dsp:nvSpPr>
        <dsp:cNvPr id="0" name=""/>
        <dsp:cNvSpPr/>
      </dsp:nvSpPr>
      <dsp:spPr>
        <a:xfrm>
          <a:off x="0" y="2932017"/>
          <a:ext cx="6243991" cy="1171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AEA389-DAEB-4B32-B063-CE4F8349F969}">
      <dsp:nvSpPr>
        <dsp:cNvPr id="0" name=""/>
        <dsp:cNvSpPr/>
      </dsp:nvSpPr>
      <dsp:spPr>
        <a:xfrm>
          <a:off x="354494" y="3195691"/>
          <a:ext cx="644535" cy="64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342E8-7BAA-4DF9-9509-4C30ECE8F7CA}">
      <dsp:nvSpPr>
        <dsp:cNvPr id="0" name=""/>
        <dsp:cNvSpPr/>
      </dsp:nvSpPr>
      <dsp:spPr>
        <a:xfrm>
          <a:off x="1353523" y="2932017"/>
          <a:ext cx="4890468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(If using VS)Run the visual studio installer and install Unity support</a:t>
          </a:r>
        </a:p>
      </dsp:txBody>
      <dsp:txXfrm>
        <a:off x="1353523" y="2932017"/>
        <a:ext cx="4890468" cy="1171882"/>
      </dsp:txXfrm>
    </dsp:sp>
    <dsp:sp modelId="{669B1BFB-ABA3-43B9-815D-7BCA625982B3}">
      <dsp:nvSpPr>
        <dsp:cNvPr id="0" name=""/>
        <dsp:cNvSpPr/>
      </dsp:nvSpPr>
      <dsp:spPr>
        <a:xfrm>
          <a:off x="0" y="4396870"/>
          <a:ext cx="6243991" cy="1171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532BD-9884-48FC-B425-C4F5B808DC4F}">
      <dsp:nvSpPr>
        <dsp:cNvPr id="0" name=""/>
        <dsp:cNvSpPr/>
      </dsp:nvSpPr>
      <dsp:spPr>
        <a:xfrm>
          <a:off x="354494" y="4660544"/>
          <a:ext cx="644535" cy="6445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C024D-C922-4EF7-9A88-7525554A6C91}">
      <dsp:nvSpPr>
        <dsp:cNvPr id="0" name=""/>
        <dsp:cNvSpPr/>
      </dsp:nvSpPr>
      <dsp:spPr>
        <a:xfrm>
          <a:off x="1353523" y="4396870"/>
          <a:ext cx="4890468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Go to </a:t>
          </a:r>
          <a:r>
            <a:rPr lang="en-US" sz="2100" kern="1200">
              <a:hlinkClick xmlns:r="http://schemas.openxmlformats.org/officeDocument/2006/relationships" r:id="rId9"/>
            </a:rPr>
            <a:t>https://aka.ms/FFNNGA</a:t>
          </a:r>
          <a:r>
            <a:rPr lang="en-US" sz="2100" kern="1200"/>
            <a:t> and download/clone the repo</a:t>
          </a:r>
        </a:p>
      </dsp:txBody>
      <dsp:txXfrm>
        <a:off x="1353523" y="4396870"/>
        <a:ext cx="4890468" cy="11718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6F68A-F0BC-43DB-AD10-1A0FB601B4F5}">
      <dsp:nvSpPr>
        <dsp:cNvPr id="0" name=""/>
        <dsp:cNvSpPr/>
      </dsp:nvSpPr>
      <dsp:spPr>
        <a:xfrm>
          <a:off x="-102465" y="912631"/>
          <a:ext cx="6681461" cy="16648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00992-E24D-46AD-A4BF-65DC96C73861}">
      <dsp:nvSpPr>
        <dsp:cNvPr id="0" name=""/>
        <dsp:cNvSpPr/>
      </dsp:nvSpPr>
      <dsp:spPr>
        <a:xfrm>
          <a:off x="401137" y="1287212"/>
          <a:ext cx="915640" cy="9156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78A57-C8DB-40EA-BB8D-C2546CA62CED}">
      <dsp:nvSpPr>
        <dsp:cNvPr id="0" name=""/>
        <dsp:cNvSpPr/>
      </dsp:nvSpPr>
      <dsp:spPr>
        <a:xfrm>
          <a:off x="1820379" y="912631"/>
          <a:ext cx="3006657" cy="166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191" tIns="176191" rIns="176191" bIns="17619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Neural Networks</a:t>
          </a:r>
        </a:p>
      </dsp:txBody>
      <dsp:txXfrm>
        <a:off x="1820379" y="912631"/>
        <a:ext cx="3006657" cy="1664800"/>
      </dsp:txXfrm>
    </dsp:sp>
    <dsp:sp modelId="{E7739A7E-AEDD-4124-AED0-B5970ED84C78}">
      <dsp:nvSpPr>
        <dsp:cNvPr id="0" name=""/>
        <dsp:cNvSpPr/>
      </dsp:nvSpPr>
      <dsp:spPr>
        <a:xfrm>
          <a:off x="4827036" y="912631"/>
          <a:ext cx="1748197" cy="166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191" tIns="176191" rIns="176191" bIns="17619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Structure, Evaluation, Learning</a:t>
          </a:r>
        </a:p>
      </dsp:txBody>
      <dsp:txXfrm>
        <a:off x="4827036" y="912631"/>
        <a:ext cx="1748197" cy="1664800"/>
      </dsp:txXfrm>
    </dsp:sp>
    <dsp:sp modelId="{0EB63952-7A89-4F5C-8785-C4BCFFB40E39}">
      <dsp:nvSpPr>
        <dsp:cNvPr id="0" name=""/>
        <dsp:cNvSpPr/>
      </dsp:nvSpPr>
      <dsp:spPr>
        <a:xfrm>
          <a:off x="-102465" y="2983910"/>
          <a:ext cx="6681461" cy="16648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EF5E11-E6FB-4C02-865E-59104DFC2812}">
      <dsp:nvSpPr>
        <dsp:cNvPr id="0" name=""/>
        <dsp:cNvSpPr/>
      </dsp:nvSpPr>
      <dsp:spPr>
        <a:xfrm>
          <a:off x="401137" y="3368212"/>
          <a:ext cx="915640" cy="9156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DC83B-F552-4AA4-9AA7-5DDF8FC67E01}">
      <dsp:nvSpPr>
        <dsp:cNvPr id="0" name=""/>
        <dsp:cNvSpPr/>
      </dsp:nvSpPr>
      <dsp:spPr>
        <a:xfrm>
          <a:off x="1820379" y="2993632"/>
          <a:ext cx="3006657" cy="166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191" tIns="176191" rIns="176191" bIns="17619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Evolutionary algorithms</a:t>
          </a:r>
        </a:p>
      </dsp:txBody>
      <dsp:txXfrm>
        <a:off x="1820379" y="2993632"/>
        <a:ext cx="3006657" cy="1664800"/>
      </dsp:txXfrm>
    </dsp:sp>
    <dsp:sp modelId="{3C5F6212-5EB2-4725-81F1-81325EA8E848}">
      <dsp:nvSpPr>
        <dsp:cNvPr id="0" name=""/>
        <dsp:cNvSpPr/>
      </dsp:nvSpPr>
      <dsp:spPr>
        <a:xfrm>
          <a:off x="4618345" y="2993632"/>
          <a:ext cx="2165580" cy="166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191" tIns="176191" rIns="176191" bIns="17619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Genetic algorithms, </a:t>
          </a:r>
          <a:r>
            <a:rPr lang="en-US" sz="1600" kern="1200" dirty="0" err="1"/>
            <a:t>NeuroEvolution</a:t>
          </a:r>
          <a:endParaRPr lang="en-US" sz="1600" kern="1200" dirty="0"/>
        </a:p>
      </dsp:txBody>
      <dsp:txXfrm>
        <a:off x="4618345" y="2993632"/>
        <a:ext cx="2165580" cy="1664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94903-E180-4A3B-8BD7-32FD786CF44E}">
      <dsp:nvSpPr>
        <dsp:cNvPr id="0" name=""/>
        <dsp:cNvSpPr/>
      </dsp:nvSpPr>
      <dsp:spPr>
        <a:xfrm>
          <a:off x="0" y="2312"/>
          <a:ext cx="6243991" cy="1171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73E51-78D8-4C9D-B337-233070B2BF31}">
      <dsp:nvSpPr>
        <dsp:cNvPr id="0" name=""/>
        <dsp:cNvSpPr/>
      </dsp:nvSpPr>
      <dsp:spPr>
        <a:xfrm>
          <a:off x="354494" y="265985"/>
          <a:ext cx="644535" cy="64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52CBB-C606-4278-B81D-8151F51C5ABD}">
      <dsp:nvSpPr>
        <dsp:cNvPr id="0" name=""/>
        <dsp:cNvSpPr/>
      </dsp:nvSpPr>
      <dsp:spPr>
        <a:xfrm>
          <a:off x="1353523" y="2312"/>
          <a:ext cx="4890468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Go to unity.com – Get started – Download &amp; Install the Free installer</a:t>
          </a:r>
        </a:p>
      </dsp:txBody>
      <dsp:txXfrm>
        <a:off x="1353523" y="2312"/>
        <a:ext cx="4890468" cy="1171882"/>
      </dsp:txXfrm>
    </dsp:sp>
    <dsp:sp modelId="{7D17AB74-0537-4972-8FF3-21D1E4C22703}">
      <dsp:nvSpPr>
        <dsp:cNvPr id="0" name=""/>
        <dsp:cNvSpPr/>
      </dsp:nvSpPr>
      <dsp:spPr>
        <a:xfrm>
          <a:off x="0" y="1467164"/>
          <a:ext cx="6243991" cy="1171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60FBD6-E251-4368-842A-B7F43BC1B639}">
      <dsp:nvSpPr>
        <dsp:cNvPr id="0" name=""/>
        <dsp:cNvSpPr/>
      </dsp:nvSpPr>
      <dsp:spPr>
        <a:xfrm>
          <a:off x="354494" y="1730838"/>
          <a:ext cx="644535" cy="64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1757D-BD59-47BC-B00C-FFD7BDDA3844}">
      <dsp:nvSpPr>
        <dsp:cNvPr id="0" name=""/>
        <dsp:cNvSpPr/>
      </dsp:nvSpPr>
      <dsp:spPr>
        <a:xfrm>
          <a:off x="1353523" y="1467164"/>
          <a:ext cx="4890468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Run the unity hub, Add the latest official release in the installs folder</a:t>
          </a:r>
        </a:p>
      </dsp:txBody>
      <dsp:txXfrm>
        <a:off x="1353523" y="1467164"/>
        <a:ext cx="4890468" cy="1171882"/>
      </dsp:txXfrm>
    </dsp:sp>
    <dsp:sp modelId="{77118534-92CB-43B9-878D-5266B11DD6B8}">
      <dsp:nvSpPr>
        <dsp:cNvPr id="0" name=""/>
        <dsp:cNvSpPr/>
      </dsp:nvSpPr>
      <dsp:spPr>
        <a:xfrm>
          <a:off x="0" y="2932017"/>
          <a:ext cx="6243991" cy="1171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AEA389-DAEB-4B32-B063-CE4F8349F969}">
      <dsp:nvSpPr>
        <dsp:cNvPr id="0" name=""/>
        <dsp:cNvSpPr/>
      </dsp:nvSpPr>
      <dsp:spPr>
        <a:xfrm>
          <a:off x="354494" y="3195691"/>
          <a:ext cx="644535" cy="64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342E8-7BAA-4DF9-9509-4C30ECE8F7CA}">
      <dsp:nvSpPr>
        <dsp:cNvPr id="0" name=""/>
        <dsp:cNvSpPr/>
      </dsp:nvSpPr>
      <dsp:spPr>
        <a:xfrm>
          <a:off x="1353523" y="2932017"/>
          <a:ext cx="4890468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(If using VS)Run the visual studio installer and install Unity support</a:t>
          </a:r>
        </a:p>
      </dsp:txBody>
      <dsp:txXfrm>
        <a:off x="1353523" y="2932017"/>
        <a:ext cx="4890468" cy="1171882"/>
      </dsp:txXfrm>
    </dsp:sp>
    <dsp:sp modelId="{669B1BFB-ABA3-43B9-815D-7BCA625982B3}">
      <dsp:nvSpPr>
        <dsp:cNvPr id="0" name=""/>
        <dsp:cNvSpPr/>
      </dsp:nvSpPr>
      <dsp:spPr>
        <a:xfrm>
          <a:off x="0" y="4396870"/>
          <a:ext cx="6243991" cy="1171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532BD-9884-48FC-B425-C4F5B808DC4F}">
      <dsp:nvSpPr>
        <dsp:cNvPr id="0" name=""/>
        <dsp:cNvSpPr/>
      </dsp:nvSpPr>
      <dsp:spPr>
        <a:xfrm>
          <a:off x="354494" y="4660544"/>
          <a:ext cx="644535" cy="6445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C024D-C922-4EF7-9A88-7525554A6C91}">
      <dsp:nvSpPr>
        <dsp:cNvPr id="0" name=""/>
        <dsp:cNvSpPr/>
      </dsp:nvSpPr>
      <dsp:spPr>
        <a:xfrm>
          <a:off x="1353523" y="4396870"/>
          <a:ext cx="4890468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Go to </a:t>
          </a:r>
          <a:r>
            <a:rPr lang="en-US" sz="2100" kern="1200">
              <a:hlinkClick xmlns:r="http://schemas.openxmlformats.org/officeDocument/2006/relationships" r:id="rId9"/>
            </a:rPr>
            <a:t>https://aka.ms/FFNNGA</a:t>
          </a:r>
          <a:r>
            <a:rPr lang="en-US" sz="2100" kern="1200"/>
            <a:t> and download/clone the repo</a:t>
          </a:r>
        </a:p>
      </dsp:txBody>
      <dsp:txXfrm>
        <a:off x="1353523" y="4396870"/>
        <a:ext cx="4890468" cy="11718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94903-E180-4A3B-8BD7-32FD786CF44E}">
      <dsp:nvSpPr>
        <dsp:cNvPr id="0" name=""/>
        <dsp:cNvSpPr/>
      </dsp:nvSpPr>
      <dsp:spPr>
        <a:xfrm>
          <a:off x="0" y="2312"/>
          <a:ext cx="6243991" cy="1171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73E51-78D8-4C9D-B337-233070B2BF31}">
      <dsp:nvSpPr>
        <dsp:cNvPr id="0" name=""/>
        <dsp:cNvSpPr/>
      </dsp:nvSpPr>
      <dsp:spPr>
        <a:xfrm>
          <a:off x="354494" y="265985"/>
          <a:ext cx="644535" cy="64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52CBB-C606-4278-B81D-8151F51C5ABD}">
      <dsp:nvSpPr>
        <dsp:cNvPr id="0" name=""/>
        <dsp:cNvSpPr/>
      </dsp:nvSpPr>
      <dsp:spPr>
        <a:xfrm>
          <a:off x="1353523" y="2312"/>
          <a:ext cx="4890468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Go to unity.com – Get started – Download &amp; Install the Free installer</a:t>
          </a:r>
        </a:p>
      </dsp:txBody>
      <dsp:txXfrm>
        <a:off x="1353523" y="2312"/>
        <a:ext cx="4890468" cy="1171882"/>
      </dsp:txXfrm>
    </dsp:sp>
    <dsp:sp modelId="{7D17AB74-0537-4972-8FF3-21D1E4C22703}">
      <dsp:nvSpPr>
        <dsp:cNvPr id="0" name=""/>
        <dsp:cNvSpPr/>
      </dsp:nvSpPr>
      <dsp:spPr>
        <a:xfrm>
          <a:off x="0" y="1467164"/>
          <a:ext cx="6243991" cy="1171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60FBD6-E251-4368-842A-B7F43BC1B639}">
      <dsp:nvSpPr>
        <dsp:cNvPr id="0" name=""/>
        <dsp:cNvSpPr/>
      </dsp:nvSpPr>
      <dsp:spPr>
        <a:xfrm>
          <a:off x="354494" y="1730838"/>
          <a:ext cx="644535" cy="64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1757D-BD59-47BC-B00C-FFD7BDDA3844}">
      <dsp:nvSpPr>
        <dsp:cNvPr id="0" name=""/>
        <dsp:cNvSpPr/>
      </dsp:nvSpPr>
      <dsp:spPr>
        <a:xfrm>
          <a:off x="1353523" y="1467164"/>
          <a:ext cx="4890468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Run the unity hub, Add the latest official release in the installs folder</a:t>
          </a:r>
        </a:p>
      </dsp:txBody>
      <dsp:txXfrm>
        <a:off x="1353523" y="1467164"/>
        <a:ext cx="4890468" cy="1171882"/>
      </dsp:txXfrm>
    </dsp:sp>
    <dsp:sp modelId="{77118534-92CB-43B9-878D-5266B11DD6B8}">
      <dsp:nvSpPr>
        <dsp:cNvPr id="0" name=""/>
        <dsp:cNvSpPr/>
      </dsp:nvSpPr>
      <dsp:spPr>
        <a:xfrm>
          <a:off x="0" y="2932017"/>
          <a:ext cx="6243991" cy="1171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AEA389-DAEB-4B32-B063-CE4F8349F969}">
      <dsp:nvSpPr>
        <dsp:cNvPr id="0" name=""/>
        <dsp:cNvSpPr/>
      </dsp:nvSpPr>
      <dsp:spPr>
        <a:xfrm>
          <a:off x="354494" y="3195691"/>
          <a:ext cx="644535" cy="64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342E8-7BAA-4DF9-9509-4C30ECE8F7CA}">
      <dsp:nvSpPr>
        <dsp:cNvPr id="0" name=""/>
        <dsp:cNvSpPr/>
      </dsp:nvSpPr>
      <dsp:spPr>
        <a:xfrm>
          <a:off x="1353523" y="2932017"/>
          <a:ext cx="4890468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(If using VS)Run the visual studio installer and install Unity support</a:t>
          </a:r>
        </a:p>
      </dsp:txBody>
      <dsp:txXfrm>
        <a:off x="1353523" y="2932017"/>
        <a:ext cx="4890468" cy="1171882"/>
      </dsp:txXfrm>
    </dsp:sp>
    <dsp:sp modelId="{669B1BFB-ABA3-43B9-815D-7BCA625982B3}">
      <dsp:nvSpPr>
        <dsp:cNvPr id="0" name=""/>
        <dsp:cNvSpPr/>
      </dsp:nvSpPr>
      <dsp:spPr>
        <a:xfrm>
          <a:off x="0" y="4396870"/>
          <a:ext cx="6243991" cy="1171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532BD-9884-48FC-B425-C4F5B808DC4F}">
      <dsp:nvSpPr>
        <dsp:cNvPr id="0" name=""/>
        <dsp:cNvSpPr/>
      </dsp:nvSpPr>
      <dsp:spPr>
        <a:xfrm>
          <a:off x="354494" y="4660544"/>
          <a:ext cx="644535" cy="6445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C024D-C922-4EF7-9A88-7525554A6C91}">
      <dsp:nvSpPr>
        <dsp:cNvPr id="0" name=""/>
        <dsp:cNvSpPr/>
      </dsp:nvSpPr>
      <dsp:spPr>
        <a:xfrm>
          <a:off x="1353523" y="4396870"/>
          <a:ext cx="4890468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Go to </a:t>
          </a:r>
          <a:r>
            <a:rPr lang="en-US" sz="2100" kern="1200">
              <a:hlinkClick xmlns:r="http://schemas.openxmlformats.org/officeDocument/2006/relationships" r:id="rId9"/>
            </a:rPr>
            <a:t>https://aka.ms/FFNNGA</a:t>
          </a:r>
          <a:r>
            <a:rPr lang="en-US" sz="2100" kern="1200"/>
            <a:t> and download/clone the repo</a:t>
          </a:r>
        </a:p>
      </dsp:txBody>
      <dsp:txXfrm>
        <a:off x="1353523" y="4396870"/>
        <a:ext cx="4890468" cy="1171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9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24C9C-551C-475B-A6F6-76D4B559A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65974"/>
            <a:ext cx="8676222" cy="3643822"/>
          </a:xfrm>
        </p:spPr>
        <p:txBody>
          <a:bodyPr anchor="ctr">
            <a:normAutofit/>
          </a:bodyPr>
          <a:lstStyle/>
          <a:p>
            <a:r>
              <a:rPr lang="en-US" sz="6600"/>
              <a:t>Autonomous systems</a:t>
            </a:r>
            <a:br>
              <a:rPr lang="en-US" sz="6600"/>
            </a:br>
            <a:r>
              <a:rPr lang="en-US" sz="6600"/>
              <a:t>FFNN with GA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9A0D7-2551-4BF4-9DD3-FF8EAFF2F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42384"/>
            <a:ext cx="8676222" cy="6282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rgbClr val="E6E6E6"/>
                </a:solidFill>
              </a:rPr>
              <a:t>Milan Zolota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E6E6E6"/>
                </a:solidFill>
              </a:rPr>
              <a:t>Software Engineer II</a:t>
            </a:r>
          </a:p>
        </p:txBody>
      </p:sp>
    </p:spTree>
    <p:extLst>
      <p:ext uri="{BB962C8B-B14F-4D97-AF65-F5344CB8AC3E}">
        <p14:creationId xmlns:p14="http://schemas.microsoft.com/office/powerpoint/2010/main" val="3966710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C2BD-9D13-4020-8A47-57FF870F0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 dirty="0"/>
              <a:t>Genetic Algorithms</a:t>
            </a: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C69EDAEF-A70C-4299-A633-444C4E938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5509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C2BD-9D13-4020-8A47-57FF870F0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 dirty="0"/>
              <a:t>Genetic Algorithms</a:t>
            </a: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C69EDAEF-A70C-4299-A633-444C4E938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75" name="Rounded Rectangle 7">
            <a:extLst>
              <a:ext uri="{FF2B5EF4-FFF2-40B4-BE49-F238E27FC236}">
                <a16:creationId xmlns:a16="http://schemas.microsoft.com/office/drawing/2014/main" id="{09A9F4B7-BB71-428C-9233-6923C88B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620720"/>
            <a:ext cx="6929447" cy="5272133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traveling salesman problem">
            <a:extLst>
              <a:ext uri="{FF2B5EF4-FFF2-40B4-BE49-F238E27FC236}">
                <a16:creationId xmlns:a16="http://schemas.microsoft.com/office/drawing/2014/main" id="{F2FDCBAE-7DFD-41E0-8FE3-A2A16A165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489" y="2114926"/>
            <a:ext cx="5934455" cy="228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168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C2BD-9D13-4020-8A47-57FF870F0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 dirty="0"/>
              <a:t>Genetic Algorithms</a:t>
            </a: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C69EDAEF-A70C-4299-A633-444C4E938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75" name="Rounded Rectangle 7">
            <a:extLst>
              <a:ext uri="{FF2B5EF4-FFF2-40B4-BE49-F238E27FC236}">
                <a16:creationId xmlns:a16="http://schemas.microsoft.com/office/drawing/2014/main" id="{09A9F4B7-BB71-428C-9233-6923C88B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620720"/>
            <a:ext cx="6929447" cy="5272133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genetic algorithm">
            <a:extLst>
              <a:ext uri="{FF2B5EF4-FFF2-40B4-BE49-F238E27FC236}">
                <a16:creationId xmlns:a16="http://schemas.microsoft.com/office/drawing/2014/main" id="{AAD4F050-BEC9-483E-91A0-1DDBA74EE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8626" y="1943849"/>
            <a:ext cx="5934182" cy="262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748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DECCC-4D81-409B-B70F-A417B4E5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en-US" sz="3600"/>
              <a:t>Setup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6BE662-8168-4D00-A390-68E716290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F2F29B-BBEF-4120-BD1A-73904CDAF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B157BB-2207-4221-859A-7DB1E0909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9D7D87-D27A-4856-AC50-A4CEF632D1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643467"/>
          <a:ext cx="6243992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495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DECCC-4D81-409B-B70F-A417B4E5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en-US" sz="3600"/>
              <a:t>Setup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6BE662-8168-4D00-A390-68E716290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F2F29B-BBEF-4120-BD1A-73904CDAF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B157BB-2207-4221-859A-7DB1E0909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9D7D87-D27A-4856-AC50-A4CEF632D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213471"/>
              </p:ext>
            </p:extLst>
          </p:nvPr>
        </p:nvGraphicFramePr>
        <p:xfrm>
          <a:off x="643467" y="643467"/>
          <a:ext cx="6243992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659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8967C-A7FE-41BA-8E46-1FBC1AE5E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en-US" sz="3600"/>
              <a:t>COntents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6BE662-8168-4D00-A390-68E716290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F2F29B-BBEF-4120-BD1A-73904CDAF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B157BB-2207-4221-859A-7DB1E0909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5FA883-3DC7-4D7B-869D-189E7333F2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936100"/>
              </p:ext>
            </p:extLst>
          </p:nvPr>
        </p:nvGraphicFramePr>
        <p:xfrm>
          <a:off x="643466" y="643467"/>
          <a:ext cx="6681461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098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16DA-3565-4D10-BCBA-B62F138E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What’s a NN?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E03ABA-3CDD-4D25-9C43-C72DA43C40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6117" y="639905"/>
            <a:ext cx="4717259" cy="5581878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38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21FC3-252D-42F0-93B6-5C675C1E0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NN - Structure</a:t>
            </a:r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FCBBB9CA-F18F-46B7-9F06-F82C1B521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90" y="620720"/>
            <a:ext cx="6884079" cy="5597200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neural network">
            <a:extLst>
              <a:ext uri="{FF2B5EF4-FFF2-40B4-BE49-F238E27FC236}">
                <a16:creationId xmlns:a16="http://schemas.microsoft.com/office/drawing/2014/main" id="{98E3B45E-07F6-4E34-8D58-C39BE86DB0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2544" y="1592888"/>
            <a:ext cx="5915570" cy="365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59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3C2C-4E7B-4933-92AA-75DE10B3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NN - EVALUATION</a:t>
            </a:r>
          </a:p>
        </p:txBody>
      </p:sp>
      <p:sp>
        <p:nvSpPr>
          <p:cNvPr id="75" name="Rounded Rectangle 7">
            <a:extLst>
              <a:ext uri="{FF2B5EF4-FFF2-40B4-BE49-F238E27FC236}">
                <a16:creationId xmlns:a16="http://schemas.microsoft.com/office/drawing/2014/main" id="{FCBBB9CA-F18F-46B7-9F06-F82C1B521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90" y="620720"/>
            <a:ext cx="6884079" cy="5597200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Image result for neural network structure">
            <a:extLst>
              <a:ext uri="{FF2B5EF4-FFF2-40B4-BE49-F238E27FC236}">
                <a16:creationId xmlns:a16="http://schemas.microsoft.com/office/drawing/2014/main" id="{522CB6C1-53FB-415E-AE48-FC887F3889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9537" y="1115604"/>
            <a:ext cx="5321583" cy="460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816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F9F2-1EB3-4F56-BF3C-A82E2D31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SIgmoid</a:t>
            </a:r>
          </a:p>
        </p:txBody>
      </p:sp>
      <p:sp>
        <p:nvSpPr>
          <p:cNvPr id="81" name="Rounded Rectangle 7">
            <a:extLst>
              <a:ext uri="{FF2B5EF4-FFF2-40B4-BE49-F238E27FC236}">
                <a16:creationId xmlns:a16="http://schemas.microsoft.com/office/drawing/2014/main" id="{FCBBB9CA-F18F-46B7-9F06-F82C1B521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90" y="620720"/>
            <a:ext cx="6884079" cy="5597200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EFFC3E-4CF1-4E91-A87C-FBF35830A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2544" y="2080922"/>
            <a:ext cx="5915570" cy="267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5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3C2C-4E7B-4933-92AA-75DE10B3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NN - Learning</a:t>
            </a:r>
          </a:p>
        </p:txBody>
      </p:sp>
      <p:sp>
        <p:nvSpPr>
          <p:cNvPr id="3082" name="Content Placeholder 3081">
            <a:extLst>
              <a:ext uri="{FF2B5EF4-FFF2-40B4-BE49-F238E27FC236}">
                <a16:creationId xmlns:a16="http://schemas.microsoft.com/office/drawing/2014/main" id="{19B180D7-0AD2-48BB-9E7C-D8C114579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>
            <a:normAutofit/>
          </a:bodyPr>
          <a:lstStyle/>
          <a:p>
            <a:r>
              <a:rPr lang="en-US" dirty="0"/>
              <a:t>Cost function</a:t>
            </a:r>
          </a:p>
          <a:p>
            <a:r>
              <a:rPr lang="en-US" dirty="0" err="1"/>
              <a:t>Minimising</a:t>
            </a:r>
            <a:r>
              <a:rPr lang="en-US" dirty="0"/>
              <a:t> the cost</a:t>
            </a:r>
          </a:p>
          <a:p>
            <a:r>
              <a:rPr lang="en-US" dirty="0"/>
              <a:t>Backpropagation</a:t>
            </a:r>
          </a:p>
        </p:txBody>
      </p:sp>
      <p:pic>
        <p:nvPicPr>
          <p:cNvPr id="3078" name="Picture 6" descr="Image result for neural network structure">
            <a:extLst>
              <a:ext uri="{FF2B5EF4-FFF2-40B4-BE49-F238E27FC236}">
                <a16:creationId xmlns:a16="http://schemas.microsoft.com/office/drawing/2014/main" id="{522CB6C1-53FB-415E-AE48-FC887F388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908968"/>
            <a:ext cx="5451627" cy="4720023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10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DECCC-4D81-409B-B70F-A417B4E5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en-US" sz="3600"/>
              <a:t>Setup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6BE662-8168-4D00-A390-68E716290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F2F29B-BBEF-4120-BD1A-73904CDAF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B157BB-2207-4221-859A-7DB1E0909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9D7D87-D27A-4856-AC50-A4CEF632D1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643467"/>
          <a:ext cx="6243992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2973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228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Mesh</vt:lpstr>
      <vt:lpstr>Autonomous systems FFNN with GA</vt:lpstr>
      <vt:lpstr>Setup</vt:lpstr>
      <vt:lpstr>COntents</vt:lpstr>
      <vt:lpstr>What’s a NN?</vt:lpstr>
      <vt:lpstr>NN - Structure</vt:lpstr>
      <vt:lpstr>NN - EVALUATION</vt:lpstr>
      <vt:lpstr>SIgmoid</vt:lpstr>
      <vt:lpstr>NN - Learning</vt:lpstr>
      <vt:lpstr>Setup</vt:lpstr>
      <vt:lpstr>Genetic Algorithms</vt:lpstr>
      <vt:lpstr>Genetic Algorithms</vt:lpstr>
      <vt:lpstr>Genetic Algorithms</vt:lpstr>
      <vt:lpstr>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systems FFNN with GA</dc:title>
  <dc:creator>Milan Zolota</dc:creator>
  <cp:lastModifiedBy>Milan Zolota</cp:lastModifiedBy>
  <cp:revision>6</cp:revision>
  <dcterms:created xsi:type="dcterms:W3CDTF">2019-11-20T18:37:07Z</dcterms:created>
  <dcterms:modified xsi:type="dcterms:W3CDTF">2019-11-21T12:42:53Z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mizolota@microsoft.com</vt:lpwstr>
  </property>
  <property fmtid="{D5CDD505-2E9C-101B-9397-08002B2CF9AE}" pid="5" name="MSIP_Label_f42aa342-8706-4288-bd11-ebb85995028c_SetDate">
    <vt:lpwstr>2019-11-20T20:24:07.2772983Z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c004c755-ab40-4044-8d6d-1e3a8f793ad5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