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6" r:id="rId9"/>
    <p:sldId id="267" r:id="rId10"/>
    <p:sldId id="268" r:id="rId11"/>
    <p:sldId id="264" r:id="rId12"/>
    <p:sldId id="265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77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7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6EFF0-8A86-2648-8D77-17F139CFA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5A402F-11F3-A04C-8F6D-1DA4500C3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DC8CAE-8DF7-4E40-9C56-1BB508CD2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30C24-2758-864B-B00B-B1E8AAD8D3E9}" type="datetimeFigureOut">
              <a:rPr kumimoji="1" lang="ko-Kore-KR" altLang="en-US" smtClean="0"/>
              <a:t>2021. 11. 25.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402894-567C-1143-9F9E-D5143854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AA9A54-FFCE-EF4F-A954-20D10C572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6AC9-F9FD-9F47-8790-17D8249F229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1379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83CD4-07B6-364F-9FFA-DDA48C37F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25C148-2139-4A48-ADB5-0C5A81A89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7245D6-F4A2-4348-AC66-49C00A599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30C24-2758-864B-B00B-B1E8AAD8D3E9}" type="datetimeFigureOut">
              <a:rPr kumimoji="1" lang="ko-Kore-KR" altLang="en-US" smtClean="0"/>
              <a:t>2021. 11. 25.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CA851E-0BDD-8644-B639-F7E2B504D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4464A9-28C0-2546-A9A8-6487693FB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6AC9-F9FD-9F47-8790-17D8249F229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26630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F374BA-37FB-444C-AB73-EB2CA7CC9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3D25A3-7745-DD45-9B6F-2C04C860C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89392E-6F62-B144-9493-4BC9BA5EE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30C24-2758-864B-B00B-B1E8AAD8D3E9}" type="datetimeFigureOut">
              <a:rPr kumimoji="1" lang="ko-Kore-KR" altLang="en-US" smtClean="0"/>
              <a:t>2021. 11. 25.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BF7464-D5EF-2642-81D6-2FC3AE4AB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F6B391-0C00-5540-BD40-C102E8B7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6AC9-F9FD-9F47-8790-17D8249F229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845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25FD8-C66C-C440-B0DB-8E2CAAD3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A8F68B-2B8D-904D-B07F-E816BD8C2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99EFF2-08F1-C14A-837A-3CC25E43C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30C24-2758-864B-B00B-B1E8AAD8D3E9}" type="datetimeFigureOut">
              <a:rPr kumimoji="1" lang="ko-Kore-KR" altLang="en-US" smtClean="0"/>
              <a:t>2021. 11. 25.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71A50E-2F77-3B4A-A0D1-4190C5C3E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C020C8-AFC7-A64D-BDD6-F9559FA20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6AC9-F9FD-9F47-8790-17D8249F229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7923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93F3B-2A18-AC4C-B592-91A8E6E72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C490A6-79ED-7F45-A185-1944203B3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0D715-E653-364F-82DC-D0369E7C6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30C24-2758-864B-B00B-B1E8AAD8D3E9}" type="datetimeFigureOut">
              <a:rPr kumimoji="1" lang="ko-Kore-KR" altLang="en-US" smtClean="0"/>
              <a:t>2021. 11. 25.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108B8B-2933-6648-8581-368182D92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AEE7EB-B3DE-B842-B3F5-21FDE330F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6AC9-F9FD-9F47-8790-17D8249F229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2537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F3443-2055-F846-AF08-CE3F9BA06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CDDEDD-D58C-4345-AEDF-F7E89DDFF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2770DD-8DBF-E14F-81C3-E8D13D930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AD5251-F9D5-9C42-B3AF-E3699D8D5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30C24-2758-864B-B00B-B1E8AAD8D3E9}" type="datetimeFigureOut">
              <a:rPr kumimoji="1" lang="ko-Kore-KR" altLang="en-US" smtClean="0"/>
              <a:t>2021. 11. 25.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EDB407-CE91-6944-BD7F-59921E7F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76FE83-1E21-5B4D-9E3D-EE2D6966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6AC9-F9FD-9F47-8790-17D8249F229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232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41146C-EAC8-E846-B4AC-61C2DEBCC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99E5BD-AB72-B04E-BC4E-504DFC65E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89B7B4-BAAA-BC49-8219-0E21947EC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10E86F-8887-214C-B5ED-F47416BE5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EBE1EE-1A36-5742-9422-CCD8D581C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6CFFCF-ECC7-8845-8E17-83118FB07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30C24-2758-864B-B00B-B1E8AAD8D3E9}" type="datetimeFigureOut">
              <a:rPr kumimoji="1" lang="ko-Kore-KR" altLang="en-US" smtClean="0"/>
              <a:t>2021. 11. 25.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5056F3-1468-1B45-A5E2-34B20B792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A91737-A0BB-7D4A-86E0-A7F5F533A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6AC9-F9FD-9F47-8790-17D8249F229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2309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9E670-E029-AC41-98BF-14F583986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00D05D-F09F-C24B-82BB-E3BC0BD5B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30C24-2758-864B-B00B-B1E8AAD8D3E9}" type="datetimeFigureOut">
              <a:rPr kumimoji="1" lang="ko-Kore-KR" altLang="en-US" smtClean="0"/>
              <a:t>2021. 11. 25.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A64FDA-2FD4-8F40-8BC1-C92A50607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0D232B-E57D-8542-B4DD-75AB631CB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6AC9-F9FD-9F47-8790-17D8249F229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56467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C3442D-C923-1545-8409-9F76D218F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30C24-2758-864B-B00B-B1E8AAD8D3E9}" type="datetimeFigureOut">
              <a:rPr kumimoji="1" lang="ko-Kore-KR" altLang="en-US" smtClean="0"/>
              <a:t>2021. 11. 25.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7E1847-1B01-BE42-AA76-45C9CA3E1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408C1B-0360-B74F-AAC3-EF33BADF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6AC9-F9FD-9F47-8790-17D8249F229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71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A0ADC-DA53-5349-AB6C-2C8430BD9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1AFAF7-3DB7-8549-A57A-443465F29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7E8BE9-3B70-0B41-B30E-79631A668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568EB9-822A-FB4F-AC8C-7A1C98D2D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30C24-2758-864B-B00B-B1E8AAD8D3E9}" type="datetimeFigureOut">
              <a:rPr kumimoji="1" lang="ko-Kore-KR" altLang="en-US" smtClean="0"/>
              <a:t>2021. 11. 25.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05D3EE-661B-3647-B7E2-96CA73B46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1D3F11-B374-644D-ABE5-B8BBB971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6AC9-F9FD-9F47-8790-17D8249F229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66648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84A6B-D87F-F74F-91D9-4C87C41D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C10DF4-B06D-CA41-9146-BB34BF889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E29058-B5B8-994F-862D-DC6894A44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7FC646-8B35-6046-8E41-63DF164A3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30C24-2758-864B-B00B-B1E8AAD8D3E9}" type="datetimeFigureOut">
              <a:rPr kumimoji="1" lang="ko-Kore-KR" altLang="en-US" smtClean="0"/>
              <a:t>2021. 11. 25.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DB0B8C-0613-B947-BC7A-C0233AE8B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AEC77C-4D87-D441-8BC9-FCE3FC680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6AC9-F9FD-9F47-8790-17D8249F229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335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079F47-8297-E74C-86AD-852BCB409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0BBA2A-C56E-744D-9B84-0E6BAF15C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CE223F-7D58-114C-AFF8-C7DBD880D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30C24-2758-864B-B00B-B1E8AAD8D3E9}" type="datetimeFigureOut">
              <a:rPr kumimoji="1" lang="ko-Kore-KR" altLang="en-US" smtClean="0"/>
              <a:t>2021. 11. 25.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C29497-C8E2-DE4F-8425-452F945F4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8C74C5-349A-1444-9CF8-A22D4B3B7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A6AC9-F9FD-9F47-8790-17D8249F229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2140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DC2291E8-89C7-AD48-8F2C-B2CEDB727408}"/>
              </a:ext>
            </a:extLst>
          </p:cNvPr>
          <p:cNvGrpSpPr/>
          <p:nvPr/>
        </p:nvGrpSpPr>
        <p:grpSpPr>
          <a:xfrm>
            <a:off x="2971800" y="1507671"/>
            <a:ext cx="6248400" cy="3842657"/>
            <a:chOff x="2971800" y="1507671"/>
            <a:chExt cx="6248400" cy="384265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454EAD9-696E-D64A-A775-D7EEF1F6A321}"/>
                </a:ext>
              </a:extLst>
            </p:cNvPr>
            <p:cNvSpPr/>
            <p:nvPr/>
          </p:nvSpPr>
          <p:spPr>
            <a:xfrm>
              <a:off x="2971800" y="1507671"/>
              <a:ext cx="6248400" cy="38426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EE0148A-CD96-3346-99A0-1A1DB33C4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81499" y="2285999"/>
              <a:ext cx="3429001" cy="2286001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52681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454EAD9-696E-D64A-A775-D7EEF1F6A321}"/>
              </a:ext>
            </a:extLst>
          </p:cNvPr>
          <p:cNvSpPr/>
          <p:nvPr/>
        </p:nvSpPr>
        <p:spPr>
          <a:xfrm>
            <a:off x="2971800" y="1507671"/>
            <a:ext cx="6248400" cy="3842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1080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454EAD9-696E-D64A-A775-D7EEF1F6A321}"/>
              </a:ext>
            </a:extLst>
          </p:cNvPr>
          <p:cNvSpPr/>
          <p:nvPr/>
        </p:nvSpPr>
        <p:spPr>
          <a:xfrm>
            <a:off x="2971800" y="1507671"/>
            <a:ext cx="6248400" cy="3842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9972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454EAD9-696E-D64A-A775-D7EEF1F6A321}"/>
              </a:ext>
            </a:extLst>
          </p:cNvPr>
          <p:cNvSpPr/>
          <p:nvPr/>
        </p:nvSpPr>
        <p:spPr>
          <a:xfrm>
            <a:off x="2971800" y="1507671"/>
            <a:ext cx="6248400" cy="3842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197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3DEDF64-F702-014F-A73B-661407709176}"/>
              </a:ext>
            </a:extLst>
          </p:cNvPr>
          <p:cNvGrpSpPr/>
          <p:nvPr/>
        </p:nvGrpSpPr>
        <p:grpSpPr>
          <a:xfrm>
            <a:off x="2971800" y="1507671"/>
            <a:ext cx="6248400" cy="3842657"/>
            <a:chOff x="2971800" y="1507671"/>
            <a:chExt cx="6248400" cy="384265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454EAD9-696E-D64A-A775-D7EEF1F6A321}"/>
                </a:ext>
              </a:extLst>
            </p:cNvPr>
            <p:cNvSpPr/>
            <p:nvPr/>
          </p:nvSpPr>
          <p:spPr>
            <a:xfrm>
              <a:off x="2971800" y="1507671"/>
              <a:ext cx="6248400" cy="38426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C0770FF-E314-D34E-A1EC-91AD7AD40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31395" y="2370137"/>
              <a:ext cx="3529210" cy="21177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8127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5374C76-5391-F44C-8754-AE73C6F547EE}"/>
              </a:ext>
            </a:extLst>
          </p:cNvPr>
          <p:cNvGrpSpPr/>
          <p:nvPr/>
        </p:nvGrpSpPr>
        <p:grpSpPr>
          <a:xfrm>
            <a:off x="2971800" y="1507671"/>
            <a:ext cx="6248400" cy="3842657"/>
            <a:chOff x="2971800" y="1507671"/>
            <a:chExt cx="6248400" cy="384265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454EAD9-696E-D64A-A775-D7EEF1F6A321}"/>
                </a:ext>
              </a:extLst>
            </p:cNvPr>
            <p:cNvSpPr/>
            <p:nvPr/>
          </p:nvSpPr>
          <p:spPr>
            <a:xfrm>
              <a:off x="2971800" y="1507671"/>
              <a:ext cx="6248400" cy="38426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B611539-62FF-4B49-88BB-CD4FED8CD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03139" y="2492085"/>
              <a:ext cx="3585720" cy="18738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3722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859770E-2F9D-FF45-AFCB-59475C7E1D7D}"/>
              </a:ext>
            </a:extLst>
          </p:cNvPr>
          <p:cNvGrpSpPr/>
          <p:nvPr/>
        </p:nvGrpSpPr>
        <p:grpSpPr>
          <a:xfrm>
            <a:off x="2971800" y="1507671"/>
            <a:ext cx="6248400" cy="3842657"/>
            <a:chOff x="2971800" y="1507671"/>
            <a:chExt cx="6248400" cy="384265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454EAD9-696E-D64A-A775-D7EEF1F6A321}"/>
                </a:ext>
              </a:extLst>
            </p:cNvPr>
            <p:cNvSpPr/>
            <p:nvPr/>
          </p:nvSpPr>
          <p:spPr>
            <a:xfrm>
              <a:off x="2971800" y="1507671"/>
              <a:ext cx="6248400" cy="38426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44E087D-B4F3-C349-A0DE-EA6B881C9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18569" y="2790284"/>
              <a:ext cx="2554859" cy="12774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8634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B0F2C18-0F19-6F4D-8CF3-1383EFEF725A}"/>
              </a:ext>
            </a:extLst>
          </p:cNvPr>
          <p:cNvGrpSpPr/>
          <p:nvPr/>
        </p:nvGrpSpPr>
        <p:grpSpPr>
          <a:xfrm>
            <a:off x="2971800" y="1507671"/>
            <a:ext cx="6248400" cy="3842657"/>
            <a:chOff x="2971800" y="1507671"/>
            <a:chExt cx="6248400" cy="384265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454EAD9-696E-D64A-A775-D7EEF1F6A321}"/>
                </a:ext>
              </a:extLst>
            </p:cNvPr>
            <p:cNvSpPr/>
            <p:nvPr/>
          </p:nvSpPr>
          <p:spPr>
            <a:xfrm>
              <a:off x="2971800" y="1507671"/>
              <a:ext cx="6248400" cy="38426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C75AFD0-95C7-954B-BC0C-8EEB5FAFE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54007" y="2053277"/>
              <a:ext cx="3083985" cy="27514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1557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40DBE25-0FA6-CB4A-8C67-9BAC2BE7C7B3}"/>
              </a:ext>
            </a:extLst>
          </p:cNvPr>
          <p:cNvGrpSpPr/>
          <p:nvPr/>
        </p:nvGrpSpPr>
        <p:grpSpPr>
          <a:xfrm>
            <a:off x="2971800" y="1507671"/>
            <a:ext cx="6248400" cy="3842657"/>
            <a:chOff x="2971800" y="1507671"/>
            <a:chExt cx="6248400" cy="384265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454EAD9-696E-D64A-A775-D7EEF1F6A321}"/>
                </a:ext>
              </a:extLst>
            </p:cNvPr>
            <p:cNvSpPr/>
            <p:nvPr/>
          </p:nvSpPr>
          <p:spPr>
            <a:xfrm>
              <a:off x="2971800" y="1507671"/>
              <a:ext cx="6248400" cy="38426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CFEB750-C698-E345-8D62-A12967711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53906" y="2779906"/>
              <a:ext cx="2484187" cy="12981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4885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83BCC3C-6993-7C49-BD50-0E308B87F1CF}"/>
              </a:ext>
            </a:extLst>
          </p:cNvPr>
          <p:cNvGrpSpPr/>
          <p:nvPr/>
        </p:nvGrpSpPr>
        <p:grpSpPr>
          <a:xfrm>
            <a:off x="2971800" y="1507671"/>
            <a:ext cx="6248400" cy="3842657"/>
            <a:chOff x="2971800" y="1507671"/>
            <a:chExt cx="6248400" cy="384265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454EAD9-696E-D64A-A775-D7EEF1F6A321}"/>
                </a:ext>
              </a:extLst>
            </p:cNvPr>
            <p:cNvSpPr/>
            <p:nvPr/>
          </p:nvSpPr>
          <p:spPr>
            <a:xfrm>
              <a:off x="2971800" y="1507671"/>
              <a:ext cx="6248400" cy="38426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F17A536-18E2-194B-8C4D-850CE637F535}"/>
                </a:ext>
              </a:extLst>
            </p:cNvPr>
            <p:cNvSpPr txBox="1"/>
            <p:nvPr/>
          </p:nvSpPr>
          <p:spPr>
            <a:xfrm>
              <a:off x="4290060" y="2690335"/>
              <a:ext cx="361188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4500" dirty="0"/>
                <a:t>PAPER REVIEW</a:t>
              </a:r>
              <a:endParaRPr kumimoji="1" lang="ko-Kore-KR" altLang="en-US" sz="45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56856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454EAD9-696E-D64A-A775-D7EEF1F6A321}"/>
              </a:ext>
            </a:extLst>
          </p:cNvPr>
          <p:cNvSpPr/>
          <p:nvPr/>
        </p:nvSpPr>
        <p:spPr>
          <a:xfrm>
            <a:off x="2971800" y="1507671"/>
            <a:ext cx="6248400" cy="3842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77651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454EAD9-696E-D64A-A775-D7EEF1F6A321}"/>
              </a:ext>
            </a:extLst>
          </p:cNvPr>
          <p:cNvSpPr/>
          <p:nvPr/>
        </p:nvSpPr>
        <p:spPr>
          <a:xfrm>
            <a:off x="2971800" y="1507671"/>
            <a:ext cx="6248400" cy="3842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7350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</Words>
  <Application>Microsoft Macintosh PowerPoint</Application>
  <PresentationFormat>와이드스크린</PresentationFormat>
  <Paragraphs>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영재</dc:creator>
  <cp:lastModifiedBy>김 영재</cp:lastModifiedBy>
  <cp:revision>4</cp:revision>
  <dcterms:created xsi:type="dcterms:W3CDTF">2021-11-23T04:56:14Z</dcterms:created>
  <dcterms:modified xsi:type="dcterms:W3CDTF">2021-11-25T00:41:44Z</dcterms:modified>
</cp:coreProperties>
</file>