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3"/>
    <p:restoredTop sz="94648"/>
  </p:normalViewPr>
  <p:slideViewPr>
    <p:cSldViewPr snapToGrid="0" snapToObjects="1">
      <p:cViewPr varScale="1">
        <p:scale>
          <a:sx n="99" d="100"/>
          <a:sy n="99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EFF0-8A86-2648-8D77-17F139CF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A402F-11F3-A04C-8F6D-1DA4500C3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C8CAE-8DF7-4E40-9C56-1BB508CD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02894-567C-1143-9F9E-D5143854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A9A54-FFCE-EF4F-A954-20D10C5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379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3CD4-07B6-364F-9FFA-DDA48C37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5C148-2139-4A48-ADB5-0C5A81A8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245D6-F4A2-4348-AC66-49C00A59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A851E-0BDD-8644-B639-F7E2B504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464A9-28C0-2546-A9A8-6487693F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6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F374BA-37FB-444C-AB73-EB2CA7CC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D25A3-7745-DD45-9B6F-2C04C860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9392E-6F62-B144-9493-4BC9BA5E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F7464-D5EF-2642-81D6-2FC3AE4A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6B391-0C00-5540-BD40-C102E8B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25FD8-C66C-C440-B0DB-8E2CAAD3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8F68B-2B8D-904D-B07F-E816BD8C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EFF2-08F1-C14A-837A-3CC25E43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1A50E-2F77-3B4A-A0D1-4190C5C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020C8-AFC7-A64D-BDD6-F9559FA2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2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3F3B-2A18-AC4C-B592-91A8E6E7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490A6-79ED-7F45-A185-1944203B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0D715-E653-364F-82DC-D0369E7C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08B8B-2933-6648-8581-368182D9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EE7EB-B3DE-B842-B3F5-21FDE330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3443-2055-F846-AF08-CE3F9BA0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DDEDD-D58C-4345-AEDF-F7E89DDF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770DD-8DBF-E14F-81C3-E8D13D93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D5251-F9D5-9C42-B3AF-E3699D8D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DB407-CE91-6944-BD7F-59921E7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6FE83-1E21-5B4D-9E3D-EE2D696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3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1146C-EAC8-E846-B4AC-61C2DEB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9E5BD-AB72-B04E-BC4E-504DFC65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9B7B4-BAAA-BC49-8219-0E21947EC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0E86F-8887-214C-B5ED-F47416BE5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EBE1EE-1A36-5742-9422-CCD8D581C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CFFCF-ECC7-8845-8E17-83118FB0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056F3-1468-1B45-A5E2-34B20B79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737-A0BB-7D4A-86E0-A7F5F533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3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9E670-E029-AC41-98BF-14F58398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0D05D-F09F-C24B-82BB-E3BC0BD5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A64FDA-2FD4-8F40-8BC1-C92A5060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D232B-E57D-8542-B4DD-75AB631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4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C3442D-C923-1545-8409-9F76D218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E1847-1B01-BE42-AA76-45C9CA3E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08C1B-0360-B74F-AAC3-EF33BADF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0ADC-DA53-5349-AB6C-2C8430B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AFAF7-3DB7-8549-A57A-443465F2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E8BE9-3B70-0B41-B30E-79631A668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68EB9-822A-FB4F-AC8C-7A1C98D2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5D3EE-661B-3647-B7E2-96CA73B4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3F11-B374-644D-ABE5-B8BBB971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6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4A6B-D87F-F74F-91D9-4C87C41D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C10DF4-B06D-CA41-9146-BB34BF889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29058-B5B8-994F-862D-DC6894A4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FC646-8B35-6046-8E41-63DF164A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B0B8C-0613-B947-BC7A-C0233AE8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EC77C-4D87-D441-8BC9-FCE3FC68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35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F47-8297-E74C-86AD-852BCB40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BBA2A-C56E-744D-9B84-0E6BAF15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E223F-7D58-114C-AFF8-C7DBD880D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30C24-2758-864B-B00B-B1E8AAD8D3E9}" type="datetimeFigureOut">
              <a:rPr kumimoji="1" lang="ko-Kore-KR" altLang="en-US" smtClean="0"/>
              <a:t>2021. 12. 23.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9497-C8E2-DE4F-8425-452F945F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C74C5-349A-1444-9CF8-A22D4B3B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14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2291E8-89C7-AD48-8F2C-B2CEDB727408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E0148A-CD96-3346-99A0-1A1DB33C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499" y="2285999"/>
              <a:ext cx="3429001" cy="228600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268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08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99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9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3DEDF64-F702-014F-A73B-661407709176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0770FF-E314-D34E-A1EC-91AD7AD40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395" y="2370137"/>
              <a:ext cx="3529210" cy="2117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1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5374C76-5391-F44C-8754-AE73C6F547EE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11539-62FF-4B49-88BB-CD4FED8C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3139" y="2492085"/>
              <a:ext cx="3585720" cy="187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7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859770E-2F9D-FF45-AFCB-59475C7E1D7D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44E087D-B4F3-C349-A0DE-EA6B881C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569" y="2790284"/>
              <a:ext cx="2554859" cy="1277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6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B0F2C18-0F19-6F4D-8CF3-1383EFEF725A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75AFD0-95C7-954B-BC0C-8EEB5FAFE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007" y="2053277"/>
              <a:ext cx="3083985" cy="275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5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0DBE25-0FA6-CB4A-8C67-9BAC2BE7C7B3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FEB750-C698-E345-8D62-A1296771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06" y="2779906"/>
              <a:ext cx="2484187" cy="1298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88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83BCC3C-6993-7C49-BD50-0E308B87F1CF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17A536-18E2-194B-8C4D-850CE637F535}"/>
                </a:ext>
              </a:extLst>
            </p:cNvPr>
            <p:cNvSpPr txBox="1"/>
            <p:nvPr/>
          </p:nvSpPr>
          <p:spPr>
            <a:xfrm>
              <a:off x="4290060" y="2690335"/>
              <a:ext cx="36118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4500" dirty="0"/>
                <a:t>PAPER REVIEW</a:t>
              </a:r>
              <a:endParaRPr kumimoji="1" lang="ko-Kore-KR" alt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8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796955C-70D1-E04E-A39C-351B1E924FEA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26" name="Picture 2" descr="Dacon] 모션 키포인트 검출 AI 경진대회 - 2위">
              <a:extLst>
                <a:ext uri="{FF2B5EF4-FFF2-40B4-BE49-F238E27FC236}">
                  <a16:creationId xmlns:a16="http://schemas.microsoft.com/office/drawing/2014/main" id="{C242BEFE-D4ED-9847-92E3-DE2BC718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918" y="2557487"/>
              <a:ext cx="4468164" cy="1296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765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35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영재</dc:creator>
  <cp:lastModifiedBy>김 영재</cp:lastModifiedBy>
  <cp:revision>5</cp:revision>
  <dcterms:created xsi:type="dcterms:W3CDTF">2021-11-23T04:56:14Z</dcterms:created>
  <dcterms:modified xsi:type="dcterms:W3CDTF">2021-12-23T13:52:40Z</dcterms:modified>
</cp:coreProperties>
</file>