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72" r:id="rId50"/>
    <p:sldId id="373" r:id="rId51"/>
    <p:sldId id="374" r:id="rId52"/>
    <p:sldId id="375" r:id="rId53"/>
    <p:sldId id="356" r:id="rId54"/>
    <p:sldId id="358" r:id="rId55"/>
    <p:sldId id="360" r:id="rId56"/>
    <p:sldId id="361" r:id="rId57"/>
    <p:sldId id="370" r:id="rId58"/>
    <p:sldId id="371"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84DA70-C731-4C70-880D-CCD4705E623C}" type="datetime1">
              <a:rPr lang="en-US" smtClean="0"/>
              <a:pPr/>
              <a:t>28-Sep-22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28-Sep-22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28-Sep-22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E1D723-8F53-4F53-90B0-1982A396982E}" type="datetime1">
              <a:rPr lang="en-US" smtClean="0"/>
              <a:pPr/>
              <a:t>28-Sep-22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28-Sep-22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AC38D-0552-4C82-B593-E6124DFADBE2}" type="datetime1">
              <a:rPr lang="en-US" smtClean="0"/>
              <a:pPr/>
              <a:t>28-Sep-22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F0F1C-5577-4ACB-BB62-DF8F3C494C7E}" type="datetime1">
              <a:rPr lang="en-US" smtClean="0"/>
              <a:pPr/>
              <a:t>28-Sep-22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75B394-D9F9-4F0C-B15D-605F45CB9E9F}" type="datetime1">
              <a:rPr lang="en-US" smtClean="0"/>
              <a:pPr/>
              <a:t>28-Sep-22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28-Sep-22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EA474-078D-4E9B-9B14-09A87B19DC46}" type="datetime1">
              <a:rPr lang="en-US" smtClean="0"/>
              <a:pPr/>
              <a:t>28-Sep-22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28-Sep-22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D6E202-B606-4609-B914-27C9371A1F6D}" type="datetime1">
              <a:rPr lang="en-US" smtClean="0"/>
              <a:pPr/>
              <a:t>28-Sep-22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648929" y="3017520"/>
            <a:ext cx="6574831" cy="2495005"/>
          </a:xfrm>
        </p:spPr>
        <p:txBody>
          <a:bodyPr>
            <a:normAutofit/>
          </a:bodyPr>
          <a:lstStyle/>
          <a:p>
            <a:pPr algn="l"/>
            <a:r>
              <a:rPr lang="en-US" sz="5400" dirty="0"/>
              <a:t>Flight Price Prediction Project</a:t>
            </a:r>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632899" y="4672739"/>
            <a:ext cx="11559101" cy="1021498"/>
          </a:xfrm>
        </p:spPr>
        <p:txBody>
          <a:bodyPr>
            <a:noAutofit/>
          </a:bodyPr>
          <a:lstStyle/>
          <a:p>
            <a:endParaRPr lang="en-US" sz="3200" dirty="0" smtClean="0">
              <a:solidFill>
                <a:schemeClr val="tx1">
                  <a:lumMod val="85000"/>
                  <a:lumOff val="15000"/>
                </a:schemeClr>
              </a:solidFill>
            </a:endParaRPr>
          </a:p>
          <a:p>
            <a:r>
              <a:rPr lang="en-US" sz="3200" dirty="0" smtClean="0">
                <a:solidFill>
                  <a:schemeClr val="tx1">
                    <a:lumMod val="85000"/>
                    <a:lumOff val="15000"/>
                  </a:schemeClr>
                </a:solidFill>
              </a:rPr>
              <a:t>By</a:t>
            </a:r>
            <a:r>
              <a:rPr lang="en-US" sz="3200" dirty="0">
                <a:solidFill>
                  <a:schemeClr val="tx1">
                    <a:lumMod val="85000"/>
                    <a:lumOff val="15000"/>
                  </a:schemeClr>
                </a:solidFill>
              </a:rPr>
              <a:t>:</a:t>
            </a:r>
          </a:p>
          <a:p>
            <a:r>
              <a:rPr lang="en-US" sz="3200" dirty="0" smtClean="0">
                <a:solidFill>
                  <a:schemeClr val="tx1">
                    <a:lumMod val="85000"/>
                    <a:lumOff val="15000"/>
                  </a:schemeClr>
                </a:solidFill>
              </a:rPr>
              <a:t>HARIHARA SUDHAN</a:t>
            </a:r>
            <a:endParaRPr lang="en-US" sz="3200" dirty="0">
              <a:solidFill>
                <a:schemeClr val="tx1">
                  <a:lumMod val="85000"/>
                  <a:lumOff val="15000"/>
                </a:schemeClr>
              </a:solidFill>
            </a:endParaRPr>
          </a:p>
        </p:txBody>
      </p:sp>
      <p:pic>
        <p:nvPicPr>
          <p:cNvPr id="7" name="Picture 6">
            <a:extLst>
              <a:ext uri="{FF2B5EF4-FFF2-40B4-BE49-F238E27FC236}">
                <a16:creationId xmlns:a16="http://schemas.microsoft.com/office/drawing/2014/main" xmlns="" id="{9F25F5C0-1BD4-4BB9-8D5F-A6035B45E270}"/>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637313" y="182879"/>
            <a:ext cx="5185955" cy="3644538"/>
          </a:xfrm>
          <a:prstGeom prst="rect">
            <a:avLst/>
          </a:prstGeom>
          <a:noFill/>
          <a:ln>
            <a:noFill/>
          </a:ln>
        </p:spPr>
      </p:pic>
    </p:spTree>
    <p:extLst>
      <p:ext uri="{BB962C8B-B14F-4D97-AF65-F5344CB8AC3E}">
        <p14:creationId xmlns:p14="http://schemas.microsoft.com/office/powerpoint/2010/main" xmlns=""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6259E922-0986-4B6E-8E20-F015B4B9799F}"/>
              </a:ext>
            </a:extLst>
          </p:cNvPr>
          <p:cNvSpPr>
            <a:spLocks noGrp="1"/>
          </p:cNvSpPr>
          <p:nvPr>
            <p:ph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xmlns=""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xmlns=""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B0D80-2261-40F3-A91D-2CFE6827C027}"/>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xmlns=""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3C517-4567-47DE-AB7D-FD08466A8DFB}"/>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xmlns=""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4467C-DC0A-43C7-9748-BAC7E0151FB0}"/>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6668A-AAC1-4B66-ABAE-46F925A3755E}"/>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xmlns=""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xmlns=""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xmlns=""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xmlns=""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90036D3A-8AC1-4535-95E6-66B175C538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xmlns=""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xmlns="" id="{D5F1F396-F428-47C3-AB19-4ABA2E7FE12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xmlns=""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6703A4C-8B67-4EED-800A-4A6588350B7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xmlns="" id="{0C72C78C-2DE3-444A-935A-54BE8F13F75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xmlns=""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7C38-19E8-443F-A01E-69104746B1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xmlns=""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xmlns=""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79F9045C-1111-4405-8280-588BF6273ED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xmlns=""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C3461354-36F9-4135-B6F3-4BA4F65AD7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xmlns=""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xmlns=""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37C023C-4A18-48B9-837D-69127803CBB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xmlns=""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5233A-F64A-452C-B688-6F9C4691EF5A}"/>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xmlns=""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9ED6E32-3862-402A-98A4-73203C44D5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xmlns="" id="{341E37A7-D4D7-4CF0-91FE-5F2F329ECF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xmlns=""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xmlns=""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7429050-8C4B-45DF-A711-FB2AE752004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xmlns=""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E48A23-66F8-4DBE-95E0-398B7B23744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xmlns=""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xmlns=""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FEB7EE4A-A31A-4E35-9A9A-F946F8AD5F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xmlns=""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DBE2AA58-4C14-4E39-9C61-2D4E44AB99E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xmlns=""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2E359-59DE-4D38-AD56-3BBAFE945B77}"/>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xmlns=""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xmlns=""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93C2CCF-0C35-42A3-ADB5-17B05B74015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xmlns=""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580D54A2-BD31-4F9E-93C1-A4634579605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xmlns=""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xmlns=""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xmlns=""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Random Forest </a:t>
            </a:r>
            <a:r>
              <a:rPr lang="en-IN" sz="1600" dirty="0" err="1" smtClean="0">
                <a:solidFill>
                  <a:schemeClr val="tx1"/>
                </a:solidFill>
                <a:effectLst/>
                <a:latin typeface="Arial" panose="020B0604020202020204" pitchFamily="34" charset="0"/>
                <a:ea typeface="Calibri" panose="020F0502020204030204" pitchFamily="34" charset="0"/>
                <a:cs typeface="Arial" panose="020B0604020202020204" pitchFamily="34" charset="0"/>
              </a:rPr>
              <a:t>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Gradient Boost </a:t>
            </a:r>
            <a:r>
              <a:rPr lang="en-IN" sz="1600" dirty="0" err="1" smtClean="0">
                <a:solidFill>
                  <a:schemeClr val="tx1"/>
                </a:solidFill>
                <a:effectLst/>
                <a:latin typeface="Arial" panose="020B0604020202020204" pitchFamily="34" charset="0"/>
                <a:ea typeface="Calibri" panose="020F0502020204030204" pitchFamily="34" charset="0"/>
                <a:cs typeface="Arial" panose="020B0604020202020204" pitchFamily="34" charset="0"/>
              </a:rPr>
              <a:t>Regressior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6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Linear </a:t>
            </a:r>
            <a:r>
              <a:rPr lang="en-IN" sz="1600" dirty="0" err="1" smtClean="0">
                <a:solidFill>
                  <a:schemeClr val="tx1"/>
                </a:solidFill>
                <a:effectLst/>
                <a:latin typeface="Arial" panose="020B0604020202020204" pitchFamily="34" charset="0"/>
                <a:ea typeface="Calibri" panose="020F0502020204030204" pitchFamily="34" charset="0"/>
                <a:cs typeface="Arial" panose="020B0604020202020204" pitchFamily="34" charset="0"/>
              </a:rPr>
              <a: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a:t>
            </a:r>
            <a:r>
              <a:rPr lang="en-IN" sz="1800" dirty="0" smtClean="0">
                <a:solidFill>
                  <a:schemeClr val="tx1"/>
                </a:solidFill>
                <a:latin typeface="Arial" panose="020B0604020202020204" pitchFamily="34" charset="0"/>
                <a:ea typeface="Calibri" panose="020F0502020204030204" pitchFamily="34" charset="0"/>
                <a:cs typeface="Arial" panose="020B0604020202020204" pitchFamily="34" charset="0"/>
              </a:rPr>
              <a:t>66</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t.PNG"/>
          <p:cNvPicPr>
            <a:picLocks noChangeAspect="1"/>
          </p:cNvPicPr>
          <p:nvPr/>
        </p:nvPicPr>
        <p:blipFill>
          <a:blip r:embed="rId2"/>
          <a:stretch>
            <a:fillRect/>
          </a:stretch>
        </p:blipFill>
        <p:spPr>
          <a:xfrm>
            <a:off x="1703135" y="2542987"/>
            <a:ext cx="8811855" cy="2686425"/>
          </a:xfrm>
          <a:prstGeom prst="rect">
            <a:avLst/>
          </a:prstGeom>
        </p:spPr>
      </p:pic>
    </p:spTree>
    <p:extLst>
      <p:ext uri="{BB962C8B-B14F-4D97-AF65-F5344CB8AC3E}">
        <p14:creationId xmlns:p14="http://schemas.microsoft.com/office/powerpoint/2010/main" xmlns=""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RandomForest</a:t>
            </a:r>
            <a:endParaRPr lang="en-US" dirty="0"/>
          </a:p>
        </p:txBody>
      </p:sp>
      <p:pic>
        <p:nvPicPr>
          <p:cNvPr id="4" name="Content Placeholder 3" descr="p.PNG"/>
          <p:cNvPicPr>
            <a:picLocks noGrp="1" noChangeAspect="1"/>
          </p:cNvPicPr>
          <p:nvPr>
            <p:ph idx="1"/>
          </p:nvPr>
        </p:nvPicPr>
        <p:blipFill>
          <a:blip r:embed="rId2"/>
          <a:stretch>
            <a:fillRect/>
          </a:stretch>
        </p:blipFill>
        <p:spPr>
          <a:xfrm>
            <a:off x="1356650" y="2762853"/>
            <a:ext cx="9478699" cy="2734057"/>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DecisionTree</a:t>
            </a:r>
            <a:endParaRPr lang="en-US" dirty="0"/>
          </a:p>
        </p:txBody>
      </p:sp>
      <p:pic>
        <p:nvPicPr>
          <p:cNvPr id="4" name="Content Placeholder 3" descr="q.PNG"/>
          <p:cNvPicPr>
            <a:picLocks noGrp="1" noChangeAspect="1"/>
          </p:cNvPicPr>
          <p:nvPr>
            <p:ph idx="1"/>
          </p:nvPr>
        </p:nvPicPr>
        <p:blipFill>
          <a:blip r:embed="rId2"/>
          <a:stretch>
            <a:fillRect/>
          </a:stretch>
        </p:blipFill>
        <p:spPr>
          <a:xfrm>
            <a:off x="1382050" y="1907177"/>
            <a:ext cx="9488225" cy="3457971"/>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GradientBoostRegressor</a:t>
            </a:r>
            <a:endParaRPr lang="en-US" dirty="0"/>
          </a:p>
        </p:txBody>
      </p:sp>
      <p:pic>
        <p:nvPicPr>
          <p:cNvPr id="4" name="Content Placeholder 3" descr="r.PNG"/>
          <p:cNvPicPr>
            <a:picLocks noGrp="1" noChangeAspect="1"/>
          </p:cNvPicPr>
          <p:nvPr>
            <p:ph idx="1"/>
          </p:nvPr>
        </p:nvPicPr>
        <p:blipFill>
          <a:blip r:embed="rId2"/>
          <a:stretch>
            <a:fillRect/>
          </a:stretch>
        </p:blipFill>
        <p:spPr>
          <a:xfrm>
            <a:off x="1682130" y="1828800"/>
            <a:ext cx="8888066" cy="3483954"/>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LinearRegressor</a:t>
            </a:r>
            <a:endParaRPr lang="en-US" dirty="0"/>
          </a:p>
        </p:txBody>
      </p:sp>
      <p:pic>
        <p:nvPicPr>
          <p:cNvPr id="4" name="Content Placeholder 3" descr="s.PNG"/>
          <p:cNvPicPr>
            <a:picLocks noGrp="1" noChangeAspect="1"/>
          </p:cNvPicPr>
          <p:nvPr>
            <p:ph idx="1"/>
          </p:nvPr>
        </p:nvPicPr>
        <p:blipFill>
          <a:blip r:embed="rId2"/>
          <a:stretch>
            <a:fillRect/>
          </a:stretch>
        </p:blipFill>
        <p:spPr>
          <a:xfrm>
            <a:off x="1651967" y="2548510"/>
            <a:ext cx="8888066" cy="31627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2E4D7-4461-4D04-9EFC-5BEC46496DC7}"/>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xmlns="" id="{F7E66504-1320-4F27-9EB4-D45D54E15885}"/>
              </a:ext>
            </a:extLst>
          </p:cNvPr>
          <p:cNvSpPr>
            <a:spLocks noGrp="1"/>
          </p:cNvSpPr>
          <p:nvPr>
            <p:ph idx="1"/>
          </p:nvPr>
        </p:nvSpPr>
        <p:spPr/>
        <p:txBody>
          <a:bodyPr>
            <a:normAutofit fontScale="92500" lnSpcReduction="1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xmlns=""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xmlns="" val="16541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xmlns="" val="2275760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xmlns=""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xmlns=""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 TUNING</a:t>
            </a:r>
            <a:endParaRPr lang="en-US" dirty="0"/>
          </a:p>
        </p:txBody>
      </p:sp>
      <p:pic>
        <p:nvPicPr>
          <p:cNvPr id="4" name="Content Placeholder 3" descr="u.PNG"/>
          <p:cNvPicPr>
            <a:picLocks noGrp="1" noChangeAspect="1"/>
          </p:cNvPicPr>
          <p:nvPr>
            <p:ph idx="1"/>
          </p:nvPr>
        </p:nvPicPr>
        <p:blipFill>
          <a:blip r:embed="rId2"/>
          <a:stretch>
            <a:fillRect/>
          </a:stretch>
        </p:blipFill>
        <p:spPr>
          <a:xfrm>
            <a:off x="823176" y="2229378"/>
            <a:ext cx="10545648" cy="3801006"/>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 CV</a:t>
            </a:r>
            <a:endParaRPr lang="en-US" dirty="0"/>
          </a:p>
        </p:txBody>
      </p:sp>
      <p:pic>
        <p:nvPicPr>
          <p:cNvPr id="4" name="Content Placeholder 3" descr="v.PNG"/>
          <p:cNvPicPr>
            <a:picLocks noGrp="1" noChangeAspect="1"/>
          </p:cNvPicPr>
          <p:nvPr>
            <p:ph idx="1"/>
          </p:nvPr>
        </p:nvPicPr>
        <p:blipFill>
          <a:blip r:embed="rId2"/>
          <a:stretch>
            <a:fillRect/>
          </a:stretch>
        </p:blipFill>
        <p:spPr>
          <a:xfrm>
            <a:off x="989887" y="2181747"/>
            <a:ext cx="10212226" cy="3896269"/>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xmlns=""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xmlns=""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xmlns=""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xmlns=""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xmlns=""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xmlns=""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xmlns="" id="{66642AC9-346F-48E0-AB9E-42D1FEB401FB}"/>
              </a:ext>
            </a:extLst>
          </p:cNvPr>
          <p:cNvSpPr>
            <a:spLocks noGrp="1"/>
          </p:cNvSpPr>
          <p:nvPr>
            <p:ph idx="1"/>
          </p:nvPr>
        </p:nvSpPr>
        <p:spPr/>
        <p:txBody>
          <a:bodyPr>
            <a:normAutofit/>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xmlns=""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xmlns=""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7E3B7CC-0EE2-4055-BE63-F42AE4C33A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xmlns="" val="1229505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83</TotalTime>
  <Words>2558</Words>
  <Application>Microsoft Office PowerPoint</Application>
  <PresentationFormat>Custom</PresentationFormat>
  <Paragraphs>199</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Flow</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Slide 9</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Slide 23</vt:lpstr>
      <vt:lpstr>Slide 24</vt:lpstr>
      <vt:lpstr>Exploratory Data Analysis</vt:lpstr>
      <vt:lpstr>Exploratory Data Analysis</vt:lpstr>
      <vt:lpstr>Exploratory Data Analysis</vt:lpstr>
      <vt:lpstr>Exploratory Data Analysis</vt:lpstr>
      <vt:lpstr>Exploratory Data Analysis</vt:lpstr>
      <vt:lpstr>Slide 30</vt:lpstr>
      <vt:lpstr>Slide 31</vt:lpstr>
      <vt:lpstr>Slide 32</vt:lpstr>
      <vt:lpstr>Slide 33</vt:lpstr>
      <vt:lpstr>Exploratory Data Analysis</vt:lpstr>
      <vt:lpstr>Exploratory Data Analysis</vt:lpstr>
      <vt:lpstr>Exploratory Data Analysis</vt:lpstr>
      <vt:lpstr>Exploratory Data Analysis</vt:lpstr>
      <vt:lpstr>Exploratory Data Analysis</vt:lpstr>
      <vt:lpstr>Exploratory Data Analysis</vt:lpstr>
      <vt:lpstr>Slide 40</vt:lpstr>
      <vt:lpstr>Exploratory Data Analysis</vt:lpstr>
      <vt:lpstr>Exploratory Data Analysis</vt:lpstr>
      <vt:lpstr>Model/s Development and Evaluation </vt:lpstr>
      <vt:lpstr>Model/s Development and Evaluation </vt:lpstr>
      <vt:lpstr>Model/s Development and Evaluation </vt:lpstr>
      <vt:lpstr>RandomForest</vt:lpstr>
      <vt:lpstr>DecisionTree</vt:lpstr>
      <vt:lpstr>GradientBoostRegressor</vt:lpstr>
      <vt:lpstr>LinearRegressor</vt:lpstr>
      <vt:lpstr>Model/s Development and Evaluation </vt:lpstr>
      <vt:lpstr>Model/s Development and Evaluation </vt:lpstr>
      <vt:lpstr>Model/s Development and Evaluation </vt:lpstr>
      <vt:lpstr>Model/s Development and Evaluation </vt:lpstr>
      <vt:lpstr>HYPERPARAMETER TUNING</vt:lpstr>
      <vt:lpstr>GRID SEARCH CV</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Admin</cp:lastModifiedBy>
  <cp:revision>4</cp:revision>
  <dcterms:created xsi:type="dcterms:W3CDTF">2021-11-28T14:09:16Z</dcterms:created>
  <dcterms:modified xsi:type="dcterms:W3CDTF">2022-09-28T16:27:21Z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