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4" r:id="rId6"/>
    <p:sldId id="259" r:id="rId7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A100"/>
    <a:srgbClr val="FFB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31" d="100"/>
          <a:sy n="31" d="100"/>
        </p:scale>
        <p:origin x="48" y="696"/>
      </p:cViewPr>
      <p:guideLst>
        <p:guide orient="horz" pos="344"/>
        <p:guide pos="612"/>
        <p:guide pos="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06.04.2025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OpenVAS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89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IN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33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n-IN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		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7285" y="2898428"/>
            <a:ext cx="13410311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OpenVAS (Greenbone)</a:t>
            </a: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sz="10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green dinosaur head in a circle with black dots&#10;&#10;AI-generated content may be incorrect.">
            <a:extLst>
              <a:ext uri="{FF2B5EF4-FFF2-40B4-BE49-F238E27FC236}">
                <a16:creationId xmlns:a16="http://schemas.microsoft.com/office/drawing/2014/main" id="{311B5ECE-3478-95E5-D90D-3E1ADF975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215" y="5058668"/>
            <a:ext cx="4408245" cy="4507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559639"/>
            <a:ext cx="3255964" cy="128186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DA0DC4C1-9A7A-4898-9E8F-D9FD8F5E5C53}"/>
              </a:ext>
            </a:extLst>
          </p:cNvPr>
          <p:cNvSpPr/>
          <p:nvPr/>
        </p:nvSpPr>
        <p:spPr>
          <a:xfrm>
            <a:off x="970756" y="559638"/>
            <a:ext cx="6174904" cy="128186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5956" y="751784"/>
            <a:ext cx="617490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OpenVAS </a:t>
            </a:r>
            <a:r>
              <a:rPr lang="en-IN" sz="5400" spc="-5" dirty="0">
                <a:solidFill>
                  <a:srgbClr val="FFFFFF"/>
                </a:solidFill>
                <a:cs typeface="Source Sans Pro Light"/>
              </a:rPr>
              <a:t>:</a:t>
            </a:r>
            <a:endParaRPr lang="en-IN" sz="5400" dirty="0">
              <a:cs typeface="Source Sans Pro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162" y="6072245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0">
                <a:solidFill>
                  <a:srgbClr val="FFFFFF"/>
                </a:solidFill>
                <a:cs typeface="Source Sans Pro Light"/>
              </a:rPr>
              <a:t>S</a:t>
            </a:r>
            <a:r>
              <a:rPr sz="2800" spc="-40">
                <a:solidFill>
                  <a:srgbClr val="FFFFFF"/>
                </a:solidFill>
                <a:cs typeface="Source Sans Pro Light"/>
              </a:rPr>
              <a:t>t</a:t>
            </a:r>
            <a:r>
              <a:rPr sz="2800" spc="-10">
                <a:solidFill>
                  <a:srgbClr val="FFFFFF"/>
                </a:solidFill>
                <a:cs typeface="Source Sans Pro Light"/>
              </a:rPr>
              <a:t>anda</a:t>
            </a:r>
            <a:r>
              <a:rPr sz="2800" spc="-25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>
                <a:solidFill>
                  <a:srgbClr val="FFFFFF"/>
                </a:solidFill>
                <a:cs typeface="Source Sans Pro Light"/>
              </a:rPr>
              <a:t>ds</a:t>
            </a:r>
            <a:endParaRPr sz="2800">
              <a:cs typeface="Source Sans Pro Light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1123950" y="1841500"/>
            <a:ext cx="17220406" cy="49757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3200" dirty="0">
              <a:cs typeface="Source Sans Pro Light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860FB1-6F12-0540-7A0F-668F8F9F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" y="4828127"/>
            <a:ext cx="1747031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open source tool for locating and controlling security flaws in networks and systems is OpenVAS (Open Vulnerability Assessment Scanner), which is now frequently linked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Greenbone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identifies possible security flaws, does automated vulnerability scans and provides thorough remedial guidance.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528271" y="556299"/>
            <a:ext cx="421488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156" y="540478"/>
            <a:ext cx="9601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758112"/>
            <a:ext cx="16623506" cy="693779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Target or Hostname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Enter the IP address or hostname of the system you want to analyze.</a:t>
            </a: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Scan Profile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Select an appropriate scan profile depending on the level of assessment needed: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Quick Scan for faster, lighter checks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Full and Deep Scan for thorough security analysis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Web Application Scan for testing websites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Custom Profile for user-specific configurations</a:t>
            </a:r>
          </a:p>
          <a:p>
            <a:pPr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Scan Schedule (Optional)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Decide whether to run the scan immediately or schedule it for a later date and time.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"Run Immediately" or "Schedule for Later"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1060C9-446F-41D8-8C1F-17E33F3A523D}"/>
              </a:ext>
            </a:extLst>
          </p:cNvPr>
          <p:cNvSpPr/>
          <p:nvPr/>
        </p:nvSpPr>
        <p:spPr>
          <a:xfrm>
            <a:off x="9711341" y="8738722"/>
            <a:ext cx="295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Click on the model to interact</a:t>
            </a:r>
            <a:endParaRPr lang="cs-CZ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5956" y="748444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2. 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Relation </a:t>
            </a: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between 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Earth, Sun, </a:t>
            </a: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and</a:t>
            </a:r>
            <a:r>
              <a:rPr lang="en-US"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Moon</a:t>
            </a:r>
            <a:endParaRPr lang="en-US" sz="28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228" y="1399027"/>
            <a:ext cx="17449006" cy="85459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the Scan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Click the Start Scan button to begin the vulnerability assessment.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Scan Progress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Monitor the scan's status and progress in real time through the interface.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Report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Once the scan is complete, examine the detailed report, which includes discovered vulnerabilities, their severity and recommended remediation steps.</a:t>
            </a: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an output example: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openvas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-T 192.168.1.10 --profile=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Full_and_Deep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--report=html</a:t>
            </a: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breakdown the command-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-T 192.168.1.10: Specifies the IP address or hostname of the target system to be scanned.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--profile=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Full_and_Deep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Selects the "Full and Deep" scan profile for an in depth vulnerability assessment.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--report=html: Generates the scan results in an HTML format for easy viewing and sharing.</a:t>
            </a: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00FA2E8-6545-F549-BCD3-139DEA7BAF39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r>
              <a:rPr lang="en-IN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Flowchart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diagram with white text&#10;&#10;AI-generated content may be incorrect.">
            <a:extLst>
              <a:ext uri="{FF2B5EF4-FFF2-40B4-BE49-F238E27FC236}">
                <a16:creationId xmlns:a16="http://schemas.microsoft.com/office/drawing/2014/main" id="{27A5F339-9E9B-271F-62D4-DAC535B1B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12" y="1409184"/>
            <a:ext cx="4392488" cy="89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DA2BD00F-B6CE-4030-BF7A-EFB04C058E98}"/>
              </a:ext>
            </a:extLst>
          </p:cNvPr>
          <p:cNvSpPr/>
          <p:nvPr/>
        </p:nvSpPr>
        <p:spPr>
          <a:xfrm>
            <a:off x="3886200" y="469900"/>
            <a:ext cx="478075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469900"/>
            <a:ext cx="478075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20180" y="454079"/>
            <a:ext cx="7162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379" y="2178348"/>
            <a:ext cx="17179553" cy="67582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Identification: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and flags a broad spectrum of recognized security vulnerabilities across systems.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Scanning Coverage: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in depth scans across entire networks, including hosts, devices and services.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Database Updates: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an up to date vulnerability feed to stay aligned with the latest threat intelligence.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Based Prioritization: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Assesses and ranks vulnerabilities based on their potential impact and severity.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In-Depth Reporting: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detailed, actionable reports to help security teams understand issues and apply fixes effectively.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790" algn="just">
              <a:lnSpc>
                <a:spcPct val="100000"/>
              </a:lnSpc>
              <a:spcBef>
                <a:spcPts val="100"/>
              </a:spcBef>
            </a:pPr>
            <a:endParaRPr lang="en-US" dirty="0">
              <a:cs typeface="Source Sans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havior of space object - by Lifeliqe.potx" id="{B9C66860-991F-4B9E-BE24-F67EBFE187B1}" vid="{CE56F777-F8E9-4D01-B2D2-2BFB7FC9D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Behavior of space objects</Template>
  <TotalTime>132</TotalTime>
  <Words>476</Words>
  <Application>Microsoft Office PowerPoint</Application>
  <PresentationFormat>Custom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ARYA</dc:creator>
  <cp:lastModifiedBy>BHAVESH ARYA</cp:lastModifiedBy>
  <cp:revision>3</cp:revision>
  <dcterms:created xsi:type="dcterms:W3CDTF">2025-04-06T02:54:56Z</dcterms:created>
  <dcterms:modified xsi:type="dcterms:W3CDTF">2025-04-06T06:05:54Z</dcterms:modified>
</cp:coreProperties>
</file>