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8"/>
  </p:notesMasterIdLst>
  <p:sldIdLst>
    <p:sldId id="256" r:id="rId2"/>
    <p:sldId id="257" r:id="rId3"/>
    <p:sldId id="258" r:id="rId4"/>
    <p:sldId id="265" r:id="rId5"/>
    <p:sldId id="264" r:id="rId6"/>
    <p:sldId id="259" r:id="rId7"/>
  </p:sldIdLst>
  <p:sldSz cx="19010313" cy="10693400"/>
  <p:notesSz cx="7556500" cy="10693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4" userDrawn="1">
          <p15:clr>
            <a:srgbClr val="A4A3A4"/>
          </p15:clr>
        </p15:guide>
        <p15:guide id="2" pos="612" userDrawn="1">
          <p15:clr>
            <a:srgbClr val="A4A3A4"/>
          </p15:clr>
        </p15:guide>
        <p15:guide id="3" pos="4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EF3"/>
    <a:srgbClr val="FFA100"/>
    <a:srgbClr val="FFB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>
      <p:cViewPr varScale="1">
        <p:scale>
          <a:sx n="50" d="100"/>
          <a:sy n="50" d="100"/>
        </p:scale>
        <p:origin x="864" y="53"/>
      </p:cViewPr>
      <p:guideLst>
        <p:guide orient="horz" pos="344"/>
        <p:guide pos="612"/>
        <p:guide pos="4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79900" y="0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F3456-A29E-41FE-BFB7-B24F24BEE47B}" type="datetimeFigureOut">
              <a:rPr lang="cs-CZ" smtClean="0"/>
              <a:t>06.04.2025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1500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6675"/>
            <a:ext cx="6045200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79900" y="10156825"/>
            <a:ext cx="3275013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5B543-0236-4AEE-9F15-C7CF1150485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257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95B543-0236-4AEE-9F15-C7CF1150485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4073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76289" y="1750055"/>
            <a:ext cx="14257735" cy="3722887"/>
          </a:xfrm>
        </p:spPr>
        <p:txBody>
          <a:bodyPr anchor="b"/>
          <a:lstStyle>
            <a:lvl1pPr algn="ctr"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76289" y="5616511"/>
            <a:ext cx="14257735" cy="2581762"/>
          </a:xfrm>
        </p:spPr>
        <p:txBody>
          <a:bodyPr/>
          <a:lstStyle>
            <a:lvl1pPr marL="0" indent="0" algn="ctr">
              <a:buNone/>
              <a:defRPr sz="3742"/>
            </a:lvl1pPr>
            <a:lvl2pPr marL="712866" indent="0" algn="ctr">
              <a:buNone/>
              <a:defRPr sz="3118"/>
            </a:lvl2pPr>
            <a:lvl3pPr marL="1425732" indent="0" algn="ctr">
              <a:buNone/>
              <a:defRPr sz="2807"/>
            </a:lvl3pPr>
            <a:lvl4pPr marL="2138599" indent="0" algn="ctr">
              <a:buNone/>
              <a:defRPr sz="2495"/>
            </a:lvl4pPr>
            <a:lvl5pPr marL="2851465" indent="0" algn="ctr">
              <a:buNone/>
              <a:defRPr sz="2495"/>
            </a:lvl5pPr>
            <a:lvl6pPr marL="3564331" indent="0" algn="ctr">
              <a:buNone/>
              <a:defRPr sz="2495"/>
            </a:lvl6pPr>
            <a:lvl7pPr marL="4277197" indent="0" algn="ctr">
              <a:buNone/>
              <a:defRPr sz="2495"/>
            </a:lvl7pPr>
            <a:lvl8pPr marL="4990064" indent="0" algn="ctr">
              <a:buNone/>
              <a:defRPr sz="2495"/>
            </a:lvl8pPr>
            <a:lvl9pPr marL="5702930" indent="0" algn="ctr">
              <a:buNone/>
              <a:defRPr sz="249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29698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08309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04255" y="569325"/>
            <a:ext cx="4099099" cy="90621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06959" y="569325"/>
            <a:ext cx="12059667" cy="90621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2863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9549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7058" y="2665925"/>
            <a:ext cx="16396395" cy="4448157"/>
          </a:xfrm>
        </p:spPr>
        <p:txBody>
          <a:bodyPr anchor="b"/>
          <a:lstStyle>
            <a:lvl1pPr>
              <a:defRPr sz="93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7058" y="7156164"/>
            <a:ext cx="16396395" cy="2339180"/>
          </a:xfrm>
        </p:spPr>
        <p:txBody>
          <a:bodyPr/>
          <a:lstStyle>
            <a:lvl1pPr marL="0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1pPr>
            <a:lvl2pPr marL="712866" indent="0">
              <a:buNone/>
              <a:defRPr sz="3118">
                <a:solidFill>
                  <a:schemeClr val="tx1">
                    <a:tint val="75000"/>
                  </a:schemeClr>
                </a:solidFill>
              </a:defRPr>
            </a:lvl2pPr>
            <a:lvl3pPr marL="1425732" indent="0">
              <a:buNone/>
              <a:defRPr sz="2807">
                <a:solidFill>
                  <a:schemeClr val="tx1">
                    <a:tint val="75000"/>
                  </a:schemeClr>
                </a:solidFill>
              </a:defRPr>
            </a:lvl3pPr>
            <a:lvl4pPr marL="2138599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4pPr>
            <a:lvl5pPr marL="2851465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5pPr>
            <a:lvl6pPr marL="3564331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6pPr>
            <a:lvl7pPr marL="4277197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7pPr>
            <a:lvl8pPr marL="4990064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8pPr>
            <a:lvl9pPr marL="5702930" indent="0">
              <a:buNone/>
              <a:defRPr sz="249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2319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06959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971" y="2846623"/>
            <a:ext cx="8079383" cy="6784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9570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5" y="569326"/>
            <a:ext cx="16396395" cy="20668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9436" y="2621369"/>
            <a:ext cx="8042253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9436" y="3906061"/>
            <a:ext cx="8042253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23971" y="2621369"/>
            <a:ext cx="8081859" cy="1284692"/>
          </a:xfrm>
        </p:spPr>
        <p:txBody>
          <a:bodyPr anchor="b"/>
          <a:lstStyle>
            <a:lvl1pPr marL="0" indent="0">
              <a:buNone/>
              <a:defRPr sz="3742" b="1"/>
            </a:lvl1pPr>
            <a:lvl2pPr marL="712866" indent="0">
              <a:buNone/>
              <a:defRPr sz="3118" b="1"/>
            </a:lvl2pPr>
            <a:lvl3pPr marL="1425732" indent="0">
              <a:buNone/>
              <a:defRPr sz="2807" b="1"/>
            </a:lvl3pPr>
            <a:lvl4pPr marL="2138599" indent="0">
              <a:buNone/>
              <a:defRPr sz="2495" b="1"/>
            </a:lvl4pPr>
            <a:lvl5pPr marL="2851465" indent="0">
              <a:buNone/>
              <a:defRPr sz="2495" b="1"/>
            </a:lvl5pPr>
            <a:lvl6pPr marL="3564331" indent="0">
              <a:buNone/>
              <a:defRPr sz="2495" b="1"/>
            </a:lvl6pPr>
            <a:lvl7pPr marL="4277197" indent="0">
              <a:buNone/>
              <a:defRPr sz="2495" b="1"/>
            </a:lvl7pPr>
            <a:lvl8pPr marL="4990064" indent="0">
              <a:buNone/>
              <a:defRPr sz="2495" b="1"/>
            </a:lvl8pPr>
            <a:lvl9pPr marL="5702930" indent="0">
              <a:buNone/>
              <a:defRPr sz="249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23971" y="3906061"/>
            <a:ext cx="8081859" cy="57452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907751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06622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00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81859" y="1539652"/>
            <a:ext cx="9623971" cy="7599245"/>
          </a:xfrm>
        </p:spPr>
        <p:txBody>
          <a:bodyPr/>
          <a:lstStyle>
            <a:lvl1pPr>
              <a:defRPr sz="4989"/>
            </a:lvl1pPr>
            <a:lvl2pPr>
              <a:defRPr sz="4366"/>
            </a:lvl2pPr>
            <a:lvl3pPr>
              <a:defRPr sz="3742"/>
            </a:lvl3pPr>
            <a:lvl4pPr>
              <a:defRPr sz="3118"/>
            </a:lvl4pPr>
            <a:lvl5pPr>
              <a:defRPr sz="3118"/>
            </a:lvl5pPr>
            <a:lvl6pPr>
              <a:defRPr sz="3118"/>
            </a:lvl6pPr>
            <a:lvl7pPr>
              <a:defRPr sz="3118"/>
            </a:lvl7pPr>
            <a:lvl8pPr>
              <a:defRPr sz="3118"/>
            </a:lvl8pPr>
            <a:lvl9pPr>
              <a:defRPr sz="311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0046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9436" y="712893"/>
            <a:ext cx="6131320" cy="2495127"/>
          </a:xfrm>
        </p:spPr>
        <p:txBody>
          <a:bodyPr anchor="b"/>
          <a:lstStyle>
            <a:lvl1pPr>
              <a:defRPr sz="49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81859" y="1539652"/>
            <a:ext cx="9623971" cy="7599245"/>
          </a:xfrm>
        </p:spPr>
        <p:txBody>
          <a:bodyPr anchor="t"/>
          <a:lstStyle>
            <a:lvl1pPr marL="0" indent="0">
              <a:buNone/>
              <a:defRPr sz="4989"/>
            </a:lvl1pPr>
            <a:lvl2pPr marL="712866" indent="0">
              <a:buNone/>
              <a:defRPr sz="4366"/>
            </a:lvl2pPr>
            <a:lvl3pPr marL="1425732" indent="0">
              <a:buNone/>
              <a:defRPr sz="3742"/>
            </a:lvl3pPr>
            <a:lvl4pPr marL="2138599" indent="0">
              <a:buNone/>
              <a:defRPr sz="3118"/>
            </a:lvl4pPr>
            <a:lvl5pPr marL="2851465" indent="0">
              <a:buNone/>
              <a:defRPr sz="3118"/>
            </a:lvl5pPr>
            <a:lvl6pPr marL="3564331" indent="0">
              <a:buNone/>
              <a:defRPr sz="3118"/>
            </a:lvl6pPr>
            <a:lvl7pPr marL="4277197" indent="0">
              <a:buNone/>
              <a:defRPr sz="3118"/>
            </a:lvl7pPr>
            <a:lvl8pPr marL="4990064" indent="0">
              <a:buNone/>
              <a:defRPr sz="3118"/>
            </a:lvl8pPr>
            <a:lvl9pPr marL="5702930" indent="0">
              <a:buNone/>
              <a:defRPr sz="3118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9436" y="3208020"/>
            <a:ext cx="6131320" cy="5943254"/>
          </a:xfrm>
        </p:spPr>
        <p:txBody>
          <a:bodyPr/>
          <a:lstStyle>
            <a:lvl1pPr marL="0" indent="0">
              <a:buNone/>
              <a:defRPr sz="2495"/>
            </a:lvl1pPr>
            <a:lvl2pPr marL="712866" indent="0">
              <a:buNone/>
              <a:defRPr sz="2183"/>
            </a:lvl2pPr>
            <a:lvl3pPr marL="1425732" indent="0">
              <a:buNone/>
              <a:defRPr sz="1871"/>
            </a:lvl3pPr>
            <a:lvl4pPr marL="2138599" indent="0">
              <a:buNone/>
              <a:defRPr sz="1559"/>
            </a:lvl4pPr>
            <a:lvl5pPr marL="2851465" indent="0">
              <a:buNone/>
              <a:defRPr sz="1559"/>
            </a:lvl5pPr>
            <a:lvl6pPr marL="3564331" indent="0">
              <a:buNone/>
              <a:defRPr sz="1559"/>
            </a:lvl6pPr>
            <a:lvl7pPr marL="4277197" indent="0">
              <a:buNone/>
              <a:defRPr sz="1559"/>
            </a:lvl7pPr>
            <a:lvl8pPr marL="4990064" indent="0">
              <a:buNone/>
              <a:defRPr sz="1559"/>
            </a:lvl8pPr>
            <a:lvl9pPr marL="5702930" indent="0">
              <a:buNone/>
              <a:defRPr sz="15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924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06959" y="569326"/>
            <a:ext cx="16396395" cy="20668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6959" y="2846623"/>
            <a:ext cx="16396395" cy="6784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06959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97166" y="9911198"/>
            <a:ext cx="6415981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26034" y="9911198"/>
            <a:ext cx="4277320" cy="5693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160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1425732" rtl="0" eaLnBrk="1" latinLnBrk="0" hangingPunct="1">
        <a:lnSpc>
          <a:spcPct val="90000"/>
        </a:lnSpc>
        <a:spcBef>
          <a:spcPct val="0"/>
        </a:spcBef>
        <a:buNone/>
        <a:defRPr sz="6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6433" indent="-356433" algn="l" defTabSz="1425732" rtl="0" eaLnBrk="1" latinLnBrk="0" hangingPunct="1">
        <a:lnSpc>
          <a:spcPct val="90000"/>
        </a:lnSpc>
        <a:spcBef>
          <a:spcPts val="1559"/>
        </a:spcBef>
        <a:buFont typeface="Arial" panose="020B0604020202020204" pitchFamily="34" charset="0"/>
        <a:buChar char="•"/>
        <a:defRPr sz="4366" kern="1200">
          <a:solidFill>
            <a:schemeClr val="tx1"/>
          </a:solidFill>
          <a:latin typeface="+mn-lt"/>
          <a:ea typeface="+mn-ea"/>
          <a:cs typeface="+mn-cs"/>
        </a:defRPr>
      </a:lvl1pPr>
      <a:lvl2pPr marL="1069299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742" kern="1200">
          <a:solidFill>
            <a:schemeClr val="tx1"/>
          </a:solidFill>
          <a:latin typeface="+mn-lt"/>
          <a:ea typeface="+mn-ea"/>
          <a:cs typeface="+mn-cs"/>
        </a:defRPr>
      </a:lvl2pPr>
      <a:lvl3pPr marL="1782166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3pPr>
      <a:lvl4pPr marL="2495032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3207898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920764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633631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5346497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6059363" indent="-356433" algn="l" defTabSz="1425732" rtl="0" eaLnBrk="1" latinLnBrk="0" hangingPunct="1">
        <a:lnSpc>
          <a:spcPct val="90000"/>
        </a:lnSpc>
        <a:spcBef>
          <a:spcPts val="780"/>
        </a:spcBef>
        <a:buFont typeface="Arial" panose="020B0604020202020204" pitchFamily="34" charset="0"/>
        <a:buChar char="•"/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1pPr>
      <a:lvl2pPr marL="712866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2pPr>
      <a:lvl3pPr marL="1425732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3pPr>
      <a:lvl4pPr marL="2138599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4pPr>
      <a:lvl5pPr marL="2851465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5pPr>
      <a:lvl6pPr marL="3564331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6pPr>
      <a:lvl7pPr marL="4277197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7pPr>
      <a:lvl8pPr marL="4990064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8pPr>
      <a:lvl9pPr marL="5702930" algn="l" defTabSz="1425732" rtl="0" eaLnBrk="1" latinLnBrk="0" hangingPunct="1">
        <a:defRPr sz="2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0F95502-65C6-482A-9B40-DDCB8DAA9D75}"/>
              </a:ext>
            </a:extLst>
          </p:cNvPr>
          <p:cNvGrpSpPr/>
          <p:nvPr/>
        </p:nvGrpSpPr>
        <p:grpSpPr>
          <a:xfrm>
            <a:off x="0" y="0"/>
            <a:ext cx="19010313" cy="1112119"/>
            <a:chOff x="-324644" y="2222500"/>
            <a:chExt cx="22261685" cy="1302327"/>
          </a:xfrm>
        </p:grpSpPr>
        <p:sp>
          <p:nvSpPr>
            <p:cNvPr id="2" name="object 2"/>
            <p:cNvSpPr/>
            <p:nvPr/>
          </p:nvSpPr>
          <p:spPr>
            <a:xfrm>
              <a:off x="-324644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009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" name="object 3"/>
            <p:cNvSpPr/>
            <p:nvPr/>
          </p:nvSpPr>
          <p:spPr>
            <a:xfrm>
              <a:off x="16363156" y="2222500"/>
              <a:ext cx="5573885" cy="1302327"/>
            </a:xfrm>
            <a:custGeom>
              <a:avLst/>
              <a:gdLst/>
              <a:ahLst/>
              <a:cxnLst/>
              <a:rect l="l" t="t" r="r" b="b"/>
              <a:pathLst>
                <a:path w="1883409" h="440055">
                  <a:moveTo>
                    <a:pt x="0" y="0"/>
                  </a:moveTo>
                  <a:lnTo>
                    <a:pt x="0" y="439737"/>
                  </a:lnTo>
                  <a:lnTo>
                    <a:pt x="1883155" y="439737"/>
                  </a:lnTo>
                  <a:lnTo>
                    <a:pt x="188315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82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">
              <a:extLst>
                <a:ext uri="{FF2B5EF4-FFF2-40B4-BE49-F238E27FC236}">
                  <a16:creationId xmlns:a16="http://schemas.microsoft.com/office/drawing/2014/main" id="{3708B453-DDCE-42C1-9AB9-A8D5DDCA46AD}"/>
                </a:ext>
              </a:extLst>
            </p:cNvPr>
            <p:cNvSpPr/>
            <p:nvPr/>
          </p:nvSpPr>
          <p:spPr>
            <a:xfrm>
              <a:off x="52379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B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">
              <a:extLst>
                <a:ext uri="{FF2B5EF4-FFF2-40B4-BE49-F238E27FC236}">
                  <a16:creationId xmlns:a16="http://schemas.microsoft.com/office/drawing/2014/main" id="{7D360C87-DA57-4F00-96B5-35199AD11657}"/>
                </a:ext>
              </a:extLst>
            </p:cNvPr>
            <p:cNvSpPr/>
            <p:nvPr/>
          </p:nvSpPr>
          <p:spPr>
            <a:xfrm>
              <a:off x="10800556" y="2222500"/>
              <a:ext cx="5600193" cy="1302327"/>
            </a:xfrm>
            <a:custGeom>
              <a:avLst/>
              <a:gdLst/>
              <a:ahLst/>
              <a:cxnLst/>
              <a:rect l="l" t="t" r="r" b="b"/>
              <a:pathLst>
                <a:path w="1892300" h="440055">
                  <a:moveTo>
                    <a:pt x="0" y="439737"/>
                  </a:moveTo>
                  <a:lnTo>
                    <a:pt x="1892300" y="439737"/>
                  </a:lnTo>
                  <a:lnTo>
                    <a:pt x="1892300" y="0"/>
                  </a:lnTo>
                  <a:lnTo>
                    <a:pt x="0" y="0"/>
                  </a:lnTo>
                  <a:lnTo>
                    <a:pt x="0" y="439737"/>
                  </a:lnTo>
                  <a:close/>
                </a:path>
              </a:pathLst>
            </a:custGeom>
            <a:solidFill>
              <a:srgbClr val="FFA1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" name="object 4"/>
          <p:cNvSpPr txBox="1"/>
          <p:nvPr/>
        </p:nvSpPr>
        <p:spPr>
          <a:xfrm>
            <a:off x="1046956" y="317499"/>
            <a:ext cx="383557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32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6189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95300">
              <a:spcBef>
                <a:spcPts val="690"/>
              </a:spcBef>
            </a:pPr>
            <a:r>
              <a:rPr lang="en-IN" sz="3200" spc="-1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343356" y="241300"/>
            <a:ext cx="5600198" cy="580928"/>
          </a:xfrm>
          <a:prstGeom prst="rect">
            <a:avLst/>
          </a:prstGeom>
          <a:noFill/>
        </p:spPr>
        <p:txBody>
          <a:bodyPr vert="horz" wrap="square" lIns="0" tIns="87630" rIns="0" bIns="0" rtlCol="0">
            <a:spAutoFit/>
          </a:bodyPr>
          <a:lstStyle/>
          <a:p>
            <a:pPr marL="406400">
              <a:spcBef>
                <a:spcPts val="690"/>
              </a:spcBef>
            </a:pPr>
            <a:r>
              <a:rPr lang="en-IN" sz="32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Flowchart		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601156" y="317500"/>
            <a:ext cx="2785059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32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795182" y="2527294"/>
            <a:ext cx="13410311" cy="15517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010" marR="5080" indent="-1210945" algn="ctr">
              <a:lnSpc>
                <a:spcPct val="100000"/>
              </a:lnSpc>
              <a:spcBef>
                <a:spcPts val="100"/>
              </a:spcBef>
            </a:pPr>
            <a:r>
              <a:rPr lang="en-IN" sz="10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IN" sz="10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tool</a:t>
            </a:r>
            <a:endParaRPr lang="cs-CZ" sz="10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lose-up of a logo&#10;&#10;AI-generated content may be incorrect.">
            <a:extLst>
              <a:ext uri="{FF2B5EF4-FFF2-40B4-BE49-F238E27FC236}">
                <a16:creationId xmlns:a16="http://schemas.microsoft.com/office/drawing/2014/main" id="{7C2AE9DE-A7DC-72D5-8FF0-F69C4031F6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668" y="4079001"/>
            <a:ext cx="9351626" cy="51656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object 25">
            <a:extLst>
              <a:ext uri="{FF2B5EF4-FFF2-40B4-BE49-F238E27FC236}">
                <a16:creationId xmlns:a16="http://schemas.microsoft.com/office/drawing/2014/main" id="{B0B58718-7E01-4089-AB2D-16ED7C458608}"/>
              </a:ext>
            </a:extLst>
          </p:cNvPr>
          <p:cNvSpPr/>
          <p:nvPr/>
        </p:nvSpPr>
        <p:spPr>
          <a:xfrm>
            <a:off x="0" y="559639"/>
            <a:ext cx="3255964" cy="1281860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25">
            <a:extLst>
              <a:ext uri="{FF2B5EF4-FFF2-40B4-BE49-F238E27FC236}">
                <a16:creationId xmlns:a16="http://schemas.microsoft.com/office/drawing/2014/main" id="{DA0DC4C1-9A7A-4898-9E8F-D9FD8F5E5C53}"/>
              </a:ext>
            </a:extLst>
          </p:cNvPr>
          <p:cNvSpPr/>
          <p:nvPr/>
        </p:nvSpPr>
        <p:spPr>
          <a:xfrm>
            <a:off x="970756" y="559638"/>
            <a:ext cx="5383932" cy="1281861"/>
          </a:xfrm>
          <a:custGeom>
            <a:avLst/>
            <a:gdLst/>
            <a:ahLst/>
            <a:cxnLst/>
            <a:rect l="l" t="t" r="r" b="b"/>
            <a:pathLst>
              <a:path w="1955164" h="437514">
                <a:moveTo>
                  <a:pt x="1736031" y="0"/>
                </a:moveTo>
                <a:lnTo>
                  <a:pt x="0" y="0"/>
                </a:lnTo>
                <a:lnTo>
                  <a:pt x="0" y="437153"/>
                </a:lnTo>
                <a:lnTo>
                  <a:pt x="1736031" y="437153"/>
                </a:lnTo>
                <a:lnTo>
                  <a:pt x="1786148" y="431380"/>
                </a:lnTo>
                <a:lnTo>
                  <a:pt x="1832155" y="414936"/>
                </a:lnTo>
                <a:lnTo>
                  <a:pt x="1872739" y="389134"/>
                </a:lnTo>
                <a:lnTo>
                  <a:pt x="1906588" y="355285"/>
                </a:lnTo>
                <a:lnTo>
                  <a:pt x="1932391" y="314701"/>
                </a:lnTo>
                <a:lnTo>
                  <a:pt x="1948834" y="268694"/>
                </a:lnTo>
                <a:lnTo>
                  <a:pt x="1954607" y="218577"/>
                </a:lnTo>
                <a:lnTo>
                  <a:pt x="1948834" y="168459"/>
                </a:lnTo>
                <a:lnTo>
                  <a:pt x="1932391" y="122452"/>
                </a:lnTo>
                <a:lnTo>
                  <a:pt x="1906588" y="81868"/>
                </a:lnTo>
                <a:lnTo>
                  <a:pt x="1872739" y="48018"/>
                </a:lnTo>
                <a:lnTo>
                  <a:pt x="1832155" y="22216"/>
                </a:lnTo>
                <a:lnTo>
                  <a:pt x="1786148" y="5772"/>
                </a:lnTo>
                <a:lnTo>
                  <a:pt x="1736031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65956" y="751784"/>
            <a:ext cx="5022776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</a:t>
            </a:r>
            <a:r>
              <a:rPr lang="en-IN" sz="5400" spc="-1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5400" spc="-5" dirty="0">
                <a:solidFill>
                  <a:srgbClr val="FFFFFF"/>
                </a:solidFill>
                <a:cs typeface="Source Sans Pro Light"/>
              </a:rPr>
              <a:t>:</a:t>
            </a:r>
            <a:endParaRPr lang="en-IN" sz="5400" dirty="0">
              <a:cs typeface="Source Sans Pro Ligh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162" y="6072245"/>
            <a:ext cx="2561858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2800" spc="-30">
                <a:solidFill>
                  <a:srgbClr val="FFFFFF"/>
                </a:solidFill>
                <a:cs typeface="Source Sans Pro Light"/>
              </a:rPr>
              <a:t>S</a:t>
            </a:r>
            <a:r>
              <a:rPr sz="2800" spc="-40">
                <a:solidFill>
                  <a:srgbClr val="FFFFFF"/>
                </a:solidFill>
                <a:cs typeface="Source Sans Pro Light"/>
              </a:rPr>
              <a:t>t</a:t>
            </a:r>
            <a:r>
              <a:rPr sz="2800" spc="-10">
                <a:solidFill>
                  <a:srgbClr val="FFFFFF"/>
                </a:solidFill>
                <a:cs typeface="Source Sans Pro Light"/>
              </a:rPr>
              <a:t>anda</a:t>
            </a:r>
            <a:r>
              <a:rPr sz="2800" spc="-25">
                <a:solidFill>
                  <a:srgbClr val="FFFFFF"/>
                </a:solidFill>
                <a:cs typeface="Source Sans Pro Light"/>
              </a:rPr>
              <a:t>r</a:t>
            </a:r>
            <a:r>
              <a:rPr sz="2800">
                <a:solidFill>
                  <a:srgbClr val="FFFFFF"/>
                </a:solidFill>
                <a:cs typeface="Source Sans Pro Light"/>
              </a:rPr>
              <a:t>ds</a:t>
            </a:r>
            <a:endParaRPr sz="2800">
              <a:cs typeface="Source Sans Pro Light"/>
            </a:endParaRPr>
          </a:p>
        </p:txBody>
      </p:sp>
      <p:sp>
        <p:nvSpPr>
          <p:cNvPr id="5" name="object 10"/>
          <p:cNvSpPr txBox="1"/>
          <p:nvPr/>
        </p:nvSpPr>
        <p:spPr>
          <a:xfrm>
            <a:off x="1123950" y="1841500"/>
            <a:ext cx="17220406" cy="49757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endParaRPr lang="en-US" sz="3200" dirty="0">
              <a:cs typeface="Source Sans Pro Light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0860FB1-6F12-0540-7A0F-668F8F9F6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798" y="4828127"/>
            <a:ext cx="17470318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purpose of the powerful command line network analysis program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to record, examine and troubleshooting network packets. By intercepting and showing packet contents as they pass through network interfaces, it offers insights into network traffic.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DEAF6CC-8A52-4857-8B04-619F92B05F6D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object 2"/>
          <p:cNvSpPr/>
          <p:nvPr/>
        </p:nvSpPr>
        <p:spPr>
          <a:xfrm>
            <a:off x="4528271" y="556299"/>
            <a:ext cx="4214885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04156" y="540478"/>
            <a:ext cx="96012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54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36204" y="1400120"/>
            <a:ext cx="16623506" cy="10000173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Network Interface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Choose the network interface you wish to monitor.</a:t>
            </a: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eth0, wlan0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spcBef>
                <a:spcPts val="100"/>
              </a:spcBef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 Host/IP Address (Optional)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Specify a specific host/IP to filter traffic.</a:t>
            </a: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192.168.1.5 (leave empty for all traffic)</a:t>
            </a:r>
          </a:p>
          <a:p>
            <a:pPr marL="12700" marR="5080">
              <a:spcBef>
                <a:spcPts val="100"/>
              </a:spcBef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Specify Port (Optional)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Filter traffic by port number.</a:t>
            </a:r>
          </a:p>
          <a:p>
            <a:pPr marL="12700" marR="5080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80 (HTTP), 443 (HTTPS) (leave empty for all ports)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 Protocol (Optional)</a:t>
            </a:r>
          </a:p>
          <a:p>
            <a:pPr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Choose a specific protocol to filter packets.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TCP, UDP, ICMP (or leave empty to capture all protocols)</a:t>
            </a:r>
          </a:p>
          <a:p>
            <a:endParaRPr lang="en-US" sz="2800" dirty="0"/>
          </a:p>
          <a:p>
            <a:endParaRPr lang="en-US" sz="2800" dirty="0"/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1060C9-446F-41D8-8C1F-17E33F3A523D}"/>
              </a:ext>
            </a:extLst>
          </p:cNvPr>
          <p:cNvSpPr/>
          <p:nvPr/>
        </p:nvSpPr>
        <p:spPr>
          <a:xfrm>
            <a:off x="9711341" y="8738722"/>
            <a:ext cx="295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Click on the model to interact</a:t>
            </a:r>
            <a:endParaRPr lang="cs-CZ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665956" y="748444"/>
            <a:ext cx="960120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2. </a:t>
            </a:r>
            <a:r>
              <a:rPr lang="en-US" sz="2800" spc="-10" dirty="0">
                <a:solidFill>
                  <a:srgbClr val="FFFFFF"/>
                </a:solidFill>
                <a:cs typeface="Source Sans Pro Light"/>
              </a:rPr>
              <a:t>Relation </a:t>
            </a: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between 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Earth, Sun, </a:t>
            </a:r>
            <a:r>
              <a:rPr lang="en-US" sz="2800" spc="-5" dirty="0">
                <a:solidFill>
                  <a:srgbClr val="FFFFFF"/>
                </a:solidFill>
                <a:cs typeface="Source Sans Pro Light"/>
              </a:rPr>
              <a:t>and</a:t>
            </a:r>
            <a:r>
              <a:rPr lang="en-US" sz="2800" spc="-35" dirty="0">
                <a:solidFill>
                  <a:srgbClr val="FFFFFF"/>
                </a:solidFill>
                <a:cs typeface="Source Sans Pro Light"/>
              </a:rPr>
              <a:t> </a:t>
            </a:r>
            <a:r>
              <a:rPr lang="en-US" sz="2800" dirty="0">
                <a:solidFill>
                  <a:srgbClr val="FFFFFF"/>
                </a:solidFill>
                <a:cs typeface="Source Sans Pro Light"/>
              </a:rPr>
              <a:t>Moon</a:t>
            </a:r>
            <a:endParaRPr lang="en-US" sz="2800" dirty="0">
              <a:cs typeface="Source Sans Pro Ligh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5660" y="1060911"/>
            <a:ext cx="17449006" cy="9433352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algn="just">
              <a:buNone/>
            </a:pP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5: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 Capture</a:t>
            </a:r>
          </a:p>
          <a:p>
            <a:pPr algn="just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Click Capture to begin packet collection.</a:t>
            </a:r>
          </a:p>
          <a:p>
            <a:pPr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and Analyze Output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Captured packet data is displayed clearly for immediate analysis.</a:t>
            </a:r>
          </a:p>
          <a:p>
            <a:pPr marL="12700" marR="5080" algn="just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Let's look at an output example:</a:t>
            </a:r>
          </a:p>
          <a:p>
            <a:pPr marL="12700" marR="5080" algn="just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tcpdump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eth0 host 192.168.1.5 and port 80 -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 algn="just">
              <a:spcBef>
                <a:spcPts val="100"/>
              </a:spcBef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 lets breakdown the command-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eth0: Specifies capturing packets on the eth0 network interface.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host 192.168.1.5: Filters the captured network traffic to include only packets sent to or received from the specified IP address (192.168.1.5).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port 80: Further narrows the captured traffic to only those packets involving port 80, typically associated with HTTP traffic.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vv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Produces highly detailed (verbose) output, providing comprehensive information about each captured packet.</a:t>
            </a:r>
          </a:p>
          <a:p>
            <a:pPr marL="12700" marR="5080">
              <a:spcBef>
                <a:spcPts val="100"/>
              </a:spcBef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740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00FA2E8-6545-F549-BCD3-139DEA7BAF39}"/>
              </a:ext>
            </a:extLst>
          </p:cNvPr>
          <p:cNvSpPr/>
          <p:nvPr/>
        </p:nvSpPr>
        <p:spPr>
          <a:xfrm>
            <a:off x="1" y="556300"/>
            <a:ext cx="5542756" cy="828000"/>
          </a:xfrm>
          <a:custGeom>
            <a:avLst/>
            <a:gdLst/>
            <a:ahLst/>
            <a:cxnLst/>
            <a:rect l="l" t="t" r="r" b="b"/>
            <a:pathLst>
              <a:path w="2389505" h="437514">
                <a:moveTo>
                  <a:pt x="2170722" y="0"/>
                </a:moveTo>
                <a:lnTo>
                  <a:pt x="0" y="0"/>
                </a:lnTo>
                <a:lnTo>
                  <a:pt x="0" y="437153"/>
                </a:lnTo>
                <a:lnTo>
                  <a:pt x="2170722" y="437153"/>
                </a:lnTo>
                <a:lnTo>
                  <a:pt x="2220839" y="431380"/>
                </a:lnTo>
                <a:lnTo>
                  <a:pt x="2266846" y="414936"/>
                </a:lnTo>
                <a:lnTo>
                  <a:pt x="2307430" y="389134"/>
                </a:lnTo>
                <a:lnTo>
                  <a:pt x="2341280" y="355285"/>
                </a:lnTo>
                <a:lnTo>
                  <a:pt x="2367082" y="314701"/>
                </a:lnTo>
                <a:lnTo>
                  <a:pt x="2383526" y="268694"/>
                </a:lnTo>
                <a:lnTo>
                  <a:pt x="2389299" y="218577"/>
                </a:lnTo>
                <a:lnTo>
                  <a:pt x="2383526" y="168459"/>
                </a:lnTo>
                <a:lnTo>
                  <a:pt x="2367082" y="122452"/>
                </a:lnTo>
                <a:lnTo>
                  <a:pt x="2341280" y="81868"/>
                </a:lnTo>
                <a:lnTo>
                  <a:pt x="2307430" y="48018"/>
                </a:lnTo>
                <a:lnTo>
                  <a:pt x="2266846" y="22216"/>
                </a:lnTo>
                <a:lnTo>
                  <a:pt x="2220839" y="5772"/>
                </a:lnTo>
                <a:lnTo>
                  <a:pt x="2170722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r>
              <a:rPr lang="en-IN" sz="5400" spc="-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Flowchart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 descr="A diagram of steps&#10;&#10;AI-generated content may be incorrect.">
            <a:extLst>
              <a:ext uri="{FF2B5EF4-FFF2-40B4-BE49-F238E27FC236}">
                <a16:creationId xmlns:a16="http://schemas.microsoft.com/office/drawing/2014/main" id="{05330987-5674-E8AD-EC10-38D52E5E4C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8932" y="1530276"/>
            <a:ext cx="4248472" cy="88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77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3">
            <a:extLst>
              <a:ext uri="{FF2B5EF4-FFF2-40B4-BE49-F238E27FC236}">
                <a16:creationId xmlns:a16="http://schemas.microsoft.com/office/drawing/2014/main" id="{DA2BD00F-B6CE-4030-BF7A-EFB04C058E98}"/>
              </a:ext>
            </a:extLst>
          </p:cNvPr>
          <p:cNvSpPr/>
          <p:nvPr/>
        </p:nvSpPr>
        <p:spPr>
          <a:xfrm>
            <a:off x="3886200" y="469900"/>
            <a:ext cx="478075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0" y="469900"/>
            <a:ext cx="4780756" cy="828000"/>
          </a:xfrm>
          <a:custGeom>
            <a:avLst/>
            <a:gdLst/>
            <a:ahLst/>
            <a:cxnLst/>
            <a:rect l="l" t="t" r="r" b="b"/>
            <a:pathLst>
              <a:path w="2929255" h="437514">
                <a:moveTo>
                  <a:pt x="2710340" y="0"/>
                </a:moveTo>
                <a:lnTo>
                  <a:pt x="0" y="0"/>
                </a:lnTo>
                <a:lnTo>
                  <a:pt x="0" y="437154"/>
                </a:lnTo>
                <a:lnTo>
                  <a:pt x="2710340" y="437154"/>
                </a:lnTo>
                <a:lnTo>
                  <a:pt x="2760457" y="431381"/>
                </a:lnTo>
                <a:lnTo>
                  <a:pt x="2806464" y="414937"/>
                </a:lnTo>
                <a:lnTo>
                  <a:pt x="2847048" y="389135"/>
                </a:lnTo>
                <a:lnTo>
                  <a:pt x="2880897" y="355286"/>
                </a:lnTo>
                <a:lnTo>
                  <a:pt x="2906699" y="314702"/>
                </a:lnTo>
                <a:lnTo>
                  <a:pt x="2923143" y="268695"/>
                </a:lnTo>
                <a:lnTo>
                  <a:pt x="2928915" y="218577"/>
                </a:lnTo>
                <a:lnTo>
                  <a:pt x="2923143" y="168459"/>
                </a:lnTo>
                <a:lnTo>
                  <a:pt x="2906699" y="122452"/>
                </a:lnTo>
                <a:lnTo>
                  <a:pt x="2880897" y="81868"/>
                </a:lnTo>
                <a:lnTo>
                  <a:pt x="2847048" y="48019"/>
                </a:lnTo>
                <a:lnTo>
                  <a:pt x="2806464" y="22216"/>
                </a:lnTo>
                <a:lnTo>
                  <a:pt x="2760457" y="5772"/>
                </a:lnTo>
                <a:lnTo>
                  <a:pt x="2710340" y="0"/>
                </a:lnTo>
                <a:close/>
              </a:path>
            </a:pathLst>
          </a:custGeom>
          <a:solidFill>
            <a:srgbClr val="00A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180" y="454079"/>
            <a:ext cx="7162800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IN" sz="5400" spc="-15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5379" y="2178348"/>
            <a:ext cx="17179553" cy="6758260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Capture: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Records network traffic by intercepting data packets transmitted across networks.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Analysis: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comprehensive insights into captured packets, detailing their contents and network behavior.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Filtering: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precise filtering of network traffic through customizable filter expressions.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 Inspection: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Capable of analyzing diverse protocols, including TCP, UDP, ICMP, among others.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Management: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Facilitates saving captured packet data into files for convenient later review and analysis.</a:t>
            </a:r>
          </a:p>
          <a:p>
            <a:pPr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1790" algn="just">
              <a:lnSpc>
                <a:spcPct val="100000"/>
              </a:lnSpc>
              <a:spcBef>
                <a:spcPts val="100"/>
              </a:spcBef>
            </a:pPr>
            <a:endParaRPr lang="en-US" dirty="0">
              <a:cs typeface="Source Sans Pro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havior of space object - by Lifeliqe.potx" id="{B9C66860-991F-4B9E-BE24-F67EBFE187B1}" vid="{CE56F777-F8E9-4D01-B2D2-2BFB7FC9D4D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Behavior of space objects</Template>
  <TotalTime>127</TotalTime>
  <Words>427</Words>
  <Application>Microsoft Office PowerPoint</Application>
  <PresentationFormat>Custom</PresentationFormat>
  <Paragraphs>60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Source Sans Pro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BHAVESH ARYA</dc:creator>
  <cp:lastModifiedBy>BHAVESH ARYA</cp:lastModifiedBy>
  <cp:revision>5</cp:revision>
  <dcterms:created xsi:type="dcterms:W3CDTF">2025-04-06T02:54:56Z</dcterms:created>
  <dcterms:modified xsi:type="dcterms:W3CDTF">2025-04-06T05:54:26Z</dcterms:modified>
</cp:coreProperties>
</file>