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9" r:id="rId4"/>
    <p:sldId id="264" r:id="rId5"/>
    <p:sldId id="258" r:id="rId6"/>
    <p:sldId id="265" r:id="rId7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4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F3"/>
    <a:srgbClr val="FFA100"/>
    <a:srgbClr val="FFB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>
      <p:cViewPr varScale="1">
        <p:scale>
          <a:sx n="31" d="100"/>
          <a:sy n="31" d="100"/>
        </p:scale>
        <p:origin x="994" y="29"/>
      </p:cViewPr>
      <p:guideLst>
        <p:guide orient="horz" pos="344"/>
        <p:guide pos="612"/>
        <p:guide pos="4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323727" y="317500"/>
            <a:ext cx="47598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SMB Enumeration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89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33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lang="en-IN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		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7285" y="3794993"/>
            <a:ext cx="13410311" cy="3103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I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SMB </a:t>
            </a: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I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Enumeration</a:t>
            </a:r>
            <a:endParaRPr lang="cs-CZ" sz="10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0" y="559639"/>
            <a:ext cx="3255964" cy="128186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DA0DC4C1-9A7A-4898-9E8F-D9FD8F5E5C53}"/>
              </a:ext>
            </a:extLst>
          </p:cNvPr>
          <p:cNvSpPr/>
          <p:nvPr/>
        </p:nvSpPr>
        <p:spPr>
          <a:xfrm>
            <a:off x="970755" y="559638"/>
            <a:ext cx="7145661" cy="128186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090" y="778657"/>
            <a:ext cx="745525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5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SMB Enumeration</a:t>
            </a:r>
            <a:r>
              <a:rPr lang="en-IN" sz="5400" spc="-5" dirty="0">
                <a:solidFill>
                  <a:srgbClr val="FFFFFF"/>
                </a:solidFill>
                <a:cs typeface="Source Sans Pro Light"/>
              </a:rPr>
              <a:t>:</a:t>
            </a:r>
            <a:endParaRPr lang="en-IN" sz="5400" dirty="0">
              <a:cs typeface="Source Sans Pro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5162" y="6072245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30">
                <a:solidFill>
                  <a:srgbClr val="FFFFFF"/>
                </a:solidFill>
                <a:cs typeface="Source Sans Pro Light"/>
              </a:rPr>
              <a:t>S</a:t>
            </a:r>
            <a:r>
              <a:rPr sz="2800" spc="-40">
                <a:solidFill>
                  <a:srgbClr val="FFFFFF"/>
                </a:solidFill>
                <a:cs typeface="Source Sans Pro Light"/>
              </a:rPr>
              <a:t>t</a:t>
            </a:r>
            <a:r>
              <a:rPr sz="2800" spc="-10">
                <a:solidFill>
                  <a:srgbClr val="FFFFFF"/>
                </a:solidFill>
                <a:cs typeface="Source Sans Pro Light"/>
              </a:rPr>
              <a:t>anda</a:t>
            </a:r>
            <a:r>
              <a:rPr sz="2800" spc="-25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>
                <a:solidFill>
                  <a:srgbClr val="FFFFFF"/>
                </a:solidFill>
                <a:cs typeface="Source Sans Pro Light"/>
              </a:rPr>
              <a:t>ds</a:t>
            </a:r>
            <a:endParaRPr sz="2800">
              <a:cs typeface="Source Sans Pro Light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1123950" y="1841500"/>
            <a:ext cx="17220406" cy="49757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3200" dirty="0">
              <a:cs typeface="Source Sans Pro Light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0860FB1-6F12-0540-7A0F-668F8F9F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8" y="3966354"/>
            <a:ext cx="1747031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SMB Enumeration is a method used to collect information from a system that uses the SMB (Server Message Block) protocol. SMB is mostly used in Windows systems for sharing files, folders and printers across a network. By running an SMB enumeration scan you can find out what resources are being shared and get useful details like usernames, groups and even the system's OS info.</a:t>
            </a:r>
          </a:p>
          <a:p>
            <a:pPr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really useful step in penetration testing because it can reveal misconfigurations or open shares that an attacker might take advantage of.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DA2BD00F-B6CE-4030-BF7A-EFB04C058E98}"/>
              </a:ext>
            </a:extLst>
          </p:cNvPr>
          <p:cNvSpPr/>
          <p:nvPr/>
        </p:nvSpPr>
        <p:spPr>
          <a:xfrm>
            <a:off x="3886200" y="469900"/>
            <a:ext cx="478075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469900"/>
            <a:ext cx="478075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20180" y="454079"/>
            <a:ext cx="7162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5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379" y="2178348"/>
            <a:ext cx="17179553" cy="67582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Shared Resources: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folders, printers and drives shared over the network.</a:t>
            </a:r>
          </a:p>
          <a:p>
            <a:pPr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and Group Info: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usernames and group names from the system.</a:t>
            </a:r>
          </a:p>
          <a:p>
            <a:pPr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and Host Details: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info like the hostname and operating system.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Vulnerabilities: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identify if there are any security issues with SMB.</a:t>
            </a:r>
          </a:p>
          <a:p>
            <a:pPr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Testing: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you see if shared files are protected properly.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790" algn="just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00FA2E8-6545-F549-BCD3-139DEA7BAF39}"/>
              </a:ext>
            </a:extLst>
          </p:cNvPr>
          <p:cNvSpPr/>
          <p:nvPr/>
        </p:nvSpPr>
        <p:spPr>
          <a:xfrm>
            <a:off x="1" y="556300"/>
            <a:ext cx="5542756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r>
              <a:rPr lang="en-IN" sz="5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Flowchart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steps and steps&#10;&#10;AI-generated content may be incorrect.">
            <a:extLst>
              <a:ext uri="{FF2B5EF4-FFF2-40B4-BE49-F238E27FC236}">
                <a16:creationId xmlns:a16="http://schemas.microsoft.com/office/drawing/2014/main" id="{AA3D254B-3770-FF85-2E63-596A9D470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73" y="1674292"/>
            <a:ext cx="5082765" cy="834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542756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528271" y="556299"/>
            <a:ext cx="421488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156" y="540478"/>
            <a:ext cx="9601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758112"/>
            <a:ext cx="16623506" cy="866134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Target IP Address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Input the IP address of the system you want to scan for SMB data.</a:t>
            </a:r>
          </a:p>
          <a:p>
            <a:pPr marL="12700" marR="5080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192.168.1.15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Tool or Method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Select the enumeration tool or technique you want to use, such as:</a:t>
            </a:r>
          </a:p>
          <a:p>
            <a:pP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smbclient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enum4linux</a:t>
            </a:r>
          </a:p>
          <a:p>
            <a:pP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smbmap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nbtscan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the Enumeration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Click Start to begin scanning the target system for SMB-related information.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the Output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results will show available shares, user accounts, OS version and any other accessible information.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1060C9-446F-41D8-8C1F-17E33F3A523D}"/>
              </a:ext>
            </a:extLst>
          </p:cNvPr>
          <p:cNvSpPr/>
          <p:nvPr/>
        </p:nvSpPr>
        <p:spPr>
          <a:xfrm>
            <a:off x="9711341" y="8738722"/>
            <a:ext cx="2954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Click on the model to interact</a:t>
            </a:r>
            <a:endParaRPr lang="cs-CZ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5956" y="748444"/>
            <a:ext cx="960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2. 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Relation </a:t>
            </a: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between 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Earth, Sun, </a:t>
            </a: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and</a:t>
            </a:r>
            <a:r>
              <a:rPr lang="en-US" sz="2800" spc="-3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Moon</a:t>
            </a:r>
            <a:endParaRPr lang="en-US" sz="28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2228" y="1399027"/>
            <a:ext cx="17449006" cy="854592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look at an example: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enum4linux -a 192.168.1.15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lets breakdown the command:-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-a: Runs all enumeration options available.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192.168.1.15: Target IP address to scan.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192.168.1.1: The gateway or router being spoofed.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with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smbclient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smbclient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-L //192.168.1.15 -N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lets breakdown the command:-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-L: Lists the shares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-N: Tells it to connect without asking for a password</a:t>
            </a: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4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havior of space object - by Lifeliqe.potx" id="{B9C66860-991F-4B9E-BE24-F67EBFE187B1}" vid="{CE56F777-F8E9-4D01-B2D2-2BFB7FC9D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Behavior of space objects</Template>
  <TotalTime>177</TotalTime>
  <Words>409</Words>
  <Application>Microsoft Office PowerPoint</Application>
  <PresentationFormat>Custom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ARYA</dc:creator>
  <cp:lastModifiedBy>BHAVESH ARYA</cp:lastModifiedBy>
  <cp:revision>7</cp:revision>
  <dcterms:created xsi:type="dcterms:W3CDTF">2025-04-06T02:54:56Z</dcterms:created>
  <dcterms:modified xsi:type="dcterms:W3CDTF">2025-04-11T03:03:10Z</dcterms:modified>
</cp:coreProperties>
</file>