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0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20EF0-4A4F-33D1-14BE-6A7BC23E8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739DF1-C9ED-20CE-B9B6-881C7B2F2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8556C-C7A9-68E9-6AB1-6C8F3C91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1FA154-0B39-AAFA-BD88-0716D73A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4E8DE-F747-5D34-4A04-307A8DD9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07B5A-5336-C48B-E807-25C1D501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A0933C-7887-FD48-D1C8-4308537D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5E84C-F135-947F-4AAC-303BA127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CBB04-754B-D543-0DCD-26387678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82CB84-7288-5AF9-2E94-445A192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6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5F3662-B25A-10B6-74D4-6C8F4C55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2FFE9-84FA-CB91-43A7-2BE9AB7BE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40B9B-F06A-2F22-EE17-DCF8DFA7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E4191-538C-89F9-9287-4BB92813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A76BF-BD3E-79A2-EFD8-A78B5B0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3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902BF-34C8-E56B-F207-15232778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F66AA-1B71-1FDD-513C-F24A29E8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63E71-EE43-4FA9-5E63-651B99D2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F6376-9920-8301-92EE-A5C388F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18A5F-BFCA-18C3-B8C3-FD9BFDDD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D2355-8B1D-D1BB-60C4-054700F7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0E90C-CDE4-CC86-28BC-3593859E1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61E07-02FF-18F7-6D40-82878A23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BE204-0E7E-7964-BB8C-BADFAF66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D7BBFF-8D1D-EB2D-921D-80883D7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8185D-6803-6E17-9593-950D5C91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878F4D-059D-7AC8-B12C-B72E27DB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FDD2D-AC90-3D18-24E9-A9212192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31755-57BE-A09D-FDC5-50C6A5C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342B7-0FAF-953F-37C1-87AA16C1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5E316-E147-7FDF-EAE0-0482D7C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E3183-F800-53ED-F927-CC890AF7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0E1771-0BCF-136F-7399-F12F1EB4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B281B-0457-0D5A-EC57-321179A6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CF289A-5E39-F55D-DCA1-2FC2A869A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C5A694-39FA-AE8A-6FBF-B0FAA74A3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DB0F4C-6768-ABA9-ED68-482CC020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352302-73D7-471F-9755-4526DCC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84E5FB-A505-10FD-96B8-C36879FF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E3D3E-661F-8023-BB89-FF4A124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32C330-2A0C-29F6-044A-57B9D34F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0A759C-EBB6-EA74-3FEC-504C1643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604A78-6D8E-E910-29FC-CC256FA5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3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0E87C9-2635-6FB7-AA5C-9827A377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7DE5DB-D484-B916-0A43-B08C1062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0EF444-FCC7-175F-7A78-A2479499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6D59A-E176-CE75-83A2-B84FE538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E8CBF-36E6-6FCB-6AFC-3D029966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436F23-4B49-48B9-0AF3-3361CC1A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28A49A-DCA3-DB25-3AAA-C1D0F5AB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F019A3-33FF-4E63-436B-98B4836E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4FE45-1FD3-A440-03E1-4453F356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391DC-0C2B-C6A3-F546-288C8D3A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7D292C-65FD-A2AC-8784-DE73D9AE4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6F1DA7-D9AA-6C0E-FA2C-97240C75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564CC-2002-4E3F-4997-46DDB7F4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9101D-C461-2380-AD56-A60A7F00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B22A3-01DE-B3D3-B2A6-65E034D9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4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096E73-00A5-823D-6653-3950BF2A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8205F-CAEE-C26D-0C7C-AA821716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2A884-092D-35FE-B80F-6EED69298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57C8-886E-49F5-946B-456A992CD982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714AF-0A76-31C1-3D86-AAD1975D4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2897E-A0D7-1220-5676-C78178FC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17AF-B44F-41DF-A197-C7120D67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2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E38A239-AB66-E31B-AD8D-8BC175C07F8E}"/>
              </a:ext>
            </a:extLst>
          </p:cNvPr>
          <p:cNvGrpSpPr/>
          <p:nvPr/>
        </p:nvGrpSpPr>
        <p:grpSpPr>
          <a:xfrm>
            <a:off x="9168064" y="400450"/>
            <a:ext cx="2189746" cy="1681013"/>
            <a:chOff x="9216190" y="1747987"/>
            <a:chExt cx="2189746" cy="1681013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3CBE686-ACDA-4FCB-983E-ABDD42ABFD0D}"/>
                </a:ext>
              </a:extLst>
            </p:cNvPr>
            <p:cNvGrpSpPr/>
            <p:nvPr/>
          </p:nvGrpSpPr>
          <p:grpSpPr>
            <a:xfrm>
              <a:off x="9216190" y="2779295"/>
              <a:ext cx="1082842" cy="649705"/>
              <a:chOff x="1696453" y="2779295"/>
              <a:chExt cx="1082842" cy="649705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62F87E51-E085-987C-4EFF-5F19DF0E275E}"/>
                  </a:ext>
                </a:extLst>
              </p:cNvPr>
              <p:cNvSpPr/>
              <p:nvPr/>
            </p:nvSpPr>
            <p:spPr>
              <a:xfrm>
                <a:off x="1696453" y="2779295"/>
                <a:ext cx="1082842" cy="6497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2E1AD58-6A03-164F-B84F-122C43339E07}"/>
                  </a:ext>
                </a:extLst>
              </p:cNvPr>
              <p:cNvSpPr/>
              <p:nvPr/>
            </p:nvSpPr>
            <p:spPr>
              <a:xfrm>
                <a:off x="1786689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C65B32A-F613-41C8-EAC8-B15EE64D3279}"/>
                  </a:ext>
                </a:extLst>
              </p:cNvPr>
              <p:cNvSpPr/>
              <p:nvPr/>
            </p:nvSpPr>
            <p:spPr>
              <a:xfrm>
                <a:off x="2528637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8823A19-FCBC-D25B-DD93-2D4512EDE323}"/>
                  </a:ext>
                </a:extLst>
              </p:cNvPr>
              <p:cNvSpPr/>
              <p:nvPr/>
            </p:nvSpPr>
            <p:spPr>
              <a:xfrm rot="5400000">
                <a:off x="2157662" y="2850482"/>
                <a:ext cx="138364" cy="2426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DB9E2A0-D40A-C72B-C090-3E9F7FA1B25D}"/>
                </a:ext>
              </a:extLst>
            </p:cNvPr>
            <p:cNvSpPr/>
            <p:nvPr/>
          </p:nvSpPr>
          <p:spPr>
            <a:xfrm>
              <a:off x="10184731" y="3013314"/>
              <a:ext cx="1221205" cy="145163"/>
            </a:xfrm>
            <a:custGeom>
              <a:avLst/>
              <a:gdLst>
                <a:gd name="connsiteX0" fmla="*/ 0 w 1203158"/>
                <a:gd name="connsiteY0" fmla="*/ 85581 h 145738"/>
                <a:gd name="connsiteX1" fmla="*/ 342900 w 1203158"/>
                <a:gd name="connsiteY1" fmla="*/ 1360 h 145738"/>
                <a:gd name="connsiteX2" fmla="*/ 1203158 w 1203158"/>
                <a:gd name="connsiteY2" fmla="*/ 145738 h 145738"/>
                <a:gd name="connsiteX0" fmla="*/ 0 w 1203158"/>
                <a:gd name="connsiteY0" fmla="*/ 84706 h 144863"/>
                <a:gd name="connsiteX1" fmla="*/ 342900 w 1203158"/>
                <a:gd name="connsiteY1" fmla="*/ 485 h 144863"/>
                <a:gd name="connsiteX2" fmla="*/ 1203158 w 1203158"/>
                <a:gd name="connsiteY2" fmla="*/ 144863 h 144863"/>
                <a:gd name="connsiteX0" fmla="*/ 0 w 1203158"/>
                <a:gd name="connsiteY0" fmla="*/ 84768 h 144925"/>
                <a:gd name="connsiteX1" fmla="*/ 342900 w 1203158"/>
                <a:gd name="connsiteY1" fmla="*/ 547 h 144925"/>
                <a:gd name="connsiteX2" fmla="*/ 1203158 w 1203158"/>
                <a:gd name="connsiteY2" fmla="*/ 144925 h 144925"/>
                <a:gd name="connsiteX0" fmla="*/ 0 w 1203158"/>
                <a:gd name="connsiteY0" fmla="*/ 84850 h 145007"/>
                <a:gd name="connsiteX1" fmla="*/ 342900 w 1203158"/>
                <a:gd name="connsiteY1" fmla="*/ 629 h 145007"/>
                <a:gd name="connsiteX2" fmla="*/ 1203158 w 1203158"/>
                <a:gd name="connsiteY2" fmla="*/ 145007 h 145007"/>
                <a:gd name="connsiteX0" fmla="*/ 0 w 1203158"/>
                <a:gd name="connsiteY0" fmla="*/ 84883 h 145040"/>
                <a:gd name="connsiteX1" fmla="*/ 342900 w 1203158"/>
                <a:gd name="connsiteY1" fmla="*/ 662 h 145040"/>
                <a:gd name="connsiteX2" fmla="*/ 1203158 w 1203158"/>
                <a:gd name="connsiteY2" fmla="*/ 145040 h 145040"/>
                <a:gd name="connsiteX0" fmla="*/ 0 w 1203158"/>
                <a:gd name="connsiteY0" fmla="*/ 85005 h 145162"/>
                <a:gd name="connsiteX1" fmla="*/ 342900 w 1203158"/>
                <a:gd name="connsiteY1" fmla="*/ 784 h 145162"/>
                <a:gd name="connsiteX2" fmla="*/ 1203158 w 1203158"/>
                <a:gd name="connsiteY2" fmla="*/ 145162 h 145162"/>
                <a:gd name="connsiteX0" fmla="*/ 0 w 1203158"/>
                <a:gd name="connsiteY0" fmla="*/ 85005 h 145349"/>
                <a:gd name="connsiteX1" fmla="*/ 3429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85005 h 145349"/>
                <a:gd name="connsiteX1" fmla="*/ 5715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102930 h 145226"/>
                <a:gd name="connsiteX1" fmla="*/ 571500 w 1203158"/>
                <a:gd name="connsiteY1" fmla="*/ 661 h 145226"/>
                <a:gd name="connsiteX2" fmla="*/ 1203158 w 1203158"/>
                <a:gd name="connsiteY2" fmla="*/ 145039 h 145226"/>
                <a:gd name="connsiteX0" fmla="*/ 0 w 1221205"/>
                <a:gd name="connsiteY0" fmla="*/ 114899 h 145163"/>
                <a:gd name="connsiteX1" fmla="*/ 589547 w 1221205"/>
                <a:gd name="connsiteY1" fmla="*/ 598 h 145163"/>
                <a:gd name="connsiteX2" fmla="*/ 1221205 w 1221205"/>
                <a:gd name="connsiteY2" fmla="*/ 144976 h 1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205" h="145163">
                  <a:moveTo>
                    <a:pt x="0" y="114899"/>
                  </a:moveTo>
                  <a:cubicBezTo>
                    <a:pt x="215566" y="109885"/>
                    <a:pt x="389021" y="-9428"/>
                    <a:pt x="589547" y="598"/>
                  </a:cubicBezTo>
                  <a:cubicBezTo>
                    <a:pt x="790073" y="10624"/>
                    <a:pt x="1091865" y="150993"/>
                    <a:pt x="1221205" y="144976"/>
                  </a:cubicBezTo>
                </a:path>
              </a:pathLst>
            </a:custGeom>
            <a:no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9957E5AA-BF03-A312-8C1C-F768F921A7EE}"/>
                </a:ext>
              </a:extLst>
            </p:cNvPr>
            <p:cNvSpPr/>
            <p:nvPr/>
          </p:nvSpPr>
          <p:spPr>
            <a:xfrm>
              <a:off x="9720735" y="2249905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E3A8690F-BB8E-87FB-E040-A011D1C3683D}"/>
                </a:ext>
              </a:extLst>
            </p:cNvPr>
            <p:cNvGrpSpPr/>
            <p:nvPr/>
          </p:nvGrpSpPr>
          <p:grpSpPr>
            <a:xfrm>
              <a:off x="9566107" y="1747987"/>
              <a:ext cx="360947" cy="545932"/>
              <a:chOff x="2482267" y="899761"/>
              <a:chExt cx="360947" cy="545932"/>
            </a:xfrm>
          </p:grpSpPr>
          <p:sp>
            <p:nvSpPr>
              <p:cNvPr id="24" name="Flussdiagramm: Datenträger mit direktem Zugriff 23">
                <a:extLst>
                  <a:ext uri="{FF2B5EF4-FFF2-40B4-BE49-F238E27FC236}">
                    <a16:creationId xmlns:a16="http://schemas.microsoft.com/office/drawing/2014/main" id="{8DEF0EEF-5BAD-119C-58E6-A3DB7A594370}"/>
                  </a:ext>
                </a:extLst>
              </p:cNvPr>
              <p:cNvSpPr/>
              <p:nvPr/>
            </p:nvSpPr>
            <p:spPr>
              <a:xfrm rot="16200000">
                <a:off x="2389775" y="992253"/>
                <a:ext cx="545932" cy="360947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A91A99CD-8C82-A436-CD9E-36C9E505EC08}"/>
                  </a:ext>
                </a:extLst>
              </p:cNvPr>
              <p:cNvSpPr/>
              <p:nvPr/>
            </p:nvSpPr>
            <p:spPr>
              <a:xfrm>
                <a:off x="2558466" y="939164"/>
                <a:ext cx="217070" cy="10858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9C625EC-9F1E-FCD1-1E85-699DF57D9D5B}"/>
              </a:ext>
            </a:extLst>
          </p:cNvPr>
          <p:cNvGrpSpPr/>
          <p:nvPr/>
        </p:nvGrpSpPr>
        <p:grpSpPr>
          <a:xfrm>
            <a:off x="7068685" y="392729"/>
            <a:ext cx="2189746" cy="1681013"/>
            <a:chOff x="9216190" y="1747987"/>
            <a:chExt cx="2189746" cy="1681013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A0B9A32B-D85A-BC0D-FF99-9EE0B6E73B26}"/>
                </a:ext>
              </a:extLst>
            </p:cNvPr>
            <p:cNvGrpSpPr/>
            <p:nvPr/>
          </p:nvGrpSpPr>
          <p:grpSpPr>
            <a:xfrm>
              <a:off x="9216190" y="2779295"/>
              <a:ext cx="1082842" cy="649705"/>
              <a:chOff x="1696453" y="2779295"/>
              <a:chExt cx="1082842" cy="649705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A66A7B2E-898C-36AD-FF73-CCBAF5BD325D}"/>
                  </a:ext>
                </a:extLst>
              </p:cNvPr>
              <p:cNvSpPr/>
              <p:nvPr/>
            </p:nvSpPr>
            <p:spPr>
              <a:xfrm>
                <a:off x="1696453" y="2779295"/>
                <a:ext cx="1082842" cy="6497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BE9451-BE42-833A-691D-8DD324166210}"/>
                  </a:ext>
                </a:extLst>
              </p:cNvPr>
              <p:cNvSpPr/>
              <p:nvPr/>
            </p:nvSpPr>
            <p:spPr>
              <a:xfrm>
                <a:off x="1786689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D26CB8B9-C39A-02C8-8546-3E063EABA2FC}"/>
                  </a:ext>
                </a:extLst>
              </p:cNvPr>
              <p:cNvSpPr/>
              <p:nvPr/>
            </p:nvSpPr>
            <p:spPr>
              <a:xfrm>
                <a:off x="2528637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DCD0DFA-CE49-8A5E-492E-7811B0BE2251}"/>
                  </a:ext>
                </a:extLst>
              </p:cNvPr>
              <p:cNvSpPr/>
              <p:nvPr/>
            </p:nvSpPr>
            <p:spPr>
              <a:xfrm rot="5400000">
                <a:off x="2157662" y="2850482"/>
                <a:ext cx="138364" cy="2426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6FC2E-4928-07E5-AB17-9F61599F760C}"/>
                </a:ext>
              </a:extLst>
            </p:cNvPr>
            <p:cNvSpPr/>
            <p:nvPr/>
          </p:nvSpPr>
          <p:spPr>
            <a:xfrm>
              <a:off x="10184731" y="3013314"/>
              <a:ext cx="1221205" cy="145163"/>
            </a:xfrm>
            <a:custGeom>
              <a:avLst/>
              <a:gdLst>
                <a:gd name="connsiteX0" fmla="*/ 0 w 1203158"/>
                <a:gd name="connsiteY0" fmla="*/ 85581 h 145738"/>
                <a:gd name="connsiteX1" fmla="*/ 342900 w 1203158"/>
                <a:gd name="connsiteY1" fmla="*/ 1360 h 145738"/>
                <a:gd name="connsiteX2" fmla="*/ 1203158 w 1203158"/>
                <a:gd name="connsiteY2" fmla="*/ 145738 h 145738"/>
                <a:gd name="connsiteX0" fmla="*/ 0 w 1203158"/>
                <a:gd name="connsiteY0" fmla="*/ 84706 h 144863"/>
                <a:gd name="connsiteX1" fmla="*/ 342900 w 1203158"/>
                <a:gd name="connsiteY1" fmla="*/ 485 h 144863"/>
                <a:gd name="connsiteX2" fmla="*/ 1203158 w 1203158"/>
                <a:gd name="connsiteY2" fmla="*/ 144863 h 144863"/>
                <a:gd name="connsiteX0" fmla="*/ 0 w 1203158"/>
                <a:gd name="connsiteY0" fmla="*/ 84768 h 144925"/>
                <a:gd name="connsiteX1" fmla="*/ 342900 w 1203158"/>
                <a:gd name="connsiteY1" fmla="*/ 547 h 144925"/>
                <a:gd name="connsiteX2" fmla="*/ 1203158 w 1203158"/>
                <a:gd name="connsiteY2" fmla="*/ 144925 h 144925"/>
                <a:gd name="connsiteX0" fmla="*/ 0 w 1203158"/>
                <a:gd name="connsiteY0" fmla="*/ 84850 h 145007"/>
                <a:gd name="connsiteX1" fmla="*/ 342900 w 1203158"/>
                <a:gd name="connsiteY1" fmla="*/ 629 h 145007"/>
                <a:gd name="connsiteX2" fmla="*/ 1203158 w 1203158"/>
                <a:gd name="connsiteY2" fmla="*/ 145007 h 145007"/>
                <a:gd name="connsiteX0" fmla="*/ 0 w 1203158"/>
                <a:gd name="connsiteY0" fmla="*/ 84883 h 145040"/>
                <a:gd name="connsiteX1" fmla="*/ 342900 w 1203158"/>
                <a:gd name="connsiteY1" fmla="*/ 662 h 145040"/>
                <a:gd name="connsiteX2" fmla="*/ 1203158 w 1203158"/>
                <a:gd name="connsiteY2" fmla="*/ 145040 h 145040"/>
                <a:gd name="connsiteX0" fmla="*/ 0 w 1203158"/>
                <a:gd name="connsiteY0" fmla="*/ 85005 h 145162"/>
                <a:gd name="connsiteX1" fmla="*/ 342900 w 1203158"/>
                <a:gd name="connsiteY1" fmla="*/ 784 h 145162"/>
                <a:gd name="connsiteX2" fmla="*/ 1203158 w 1203158"/>
                <a:gd name="connsiteY2" fmla="*/ 145162 h 145162"/>
                <a:gd name="connsiteX0" fmla="*/ 0 w 1203158"/>
                <a:gd name="connsiteY0" fmla="*/ 85005 h 145349"/>
                <a:gd name="connsiteX1" fmla="*/ 3429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85005 h 145349"/>
                <a:gd name="connsiteX1" fmla="*/ 5715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102930 h 145226"/>
                <a:gd name="connsiteX1" fmla="*/ 571500 w 1203158"/>
                <a:gd name="connsiteY1" fmla="*/ 661 h 145226"/>
                <a:gd name="connsiteX2" fmla="*/ 1203158 w 1203158"/>
                <a:gd name="connsiteY2" fmla="*/ 145039 h 145226"/>
                <a:gd name="connsiteX0" fmla="*/ 0 w 1221205"/>
                <a:gd name="connsiteY0" fmla="*/ 114899 h 145163"/>
                <a:gd name="connsiteX1" fmla="*/ 589547 w 1221205"/>
                <a:gd name="connsiteY1" fmla="*/ 598 h 145163"/>
                <a:gd name="connsiteX2" fmla="*/ 1221205 w 1221205"/>
                <a:gd name="connsiteY2" fmla="*/ 144976 h 1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205" h="145163">
                  <a:moveTo>
                    <a:pt x="0" y="114899"/>
                  </a:moveTo>
                  <a:cubicBezTo>
                    <a:pt x="215566" y="109885"/>
                    <a:pt x="389021" y="-9428"/>
                    <a:pt x="589547" y="598"/>
                  </a:cubicBezTo>
                  <a:cubicBezTo>
                    <a:pt x="790073" y="10624"/>
                    <a:pt x="1091865" y="150993"/>
                    <a:pt x="1221205" y="144976"/>
                  </a:cubicBezTo>
                </a:path>
              </a:pathLst>
            </a:custGeom>
            <a:no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36D811DE-98E2-CBEA-22EF-F64531066417}"/>
                </a:ext>
              </a:extLst>
            </p:cNvPr>
            <p:cNvSpPr/>
            <p:nvPr/>
          </p:nvSpPr>
          <p:spPr>
            <a:xfrm>
              <a:off x="9720735" y="2249905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E8805C38-7154-CD3B-5FB2-0E7481F165A4}"/>
                </a:ext>
              </a:extLst>
            </p:cNvPr>
            <p:cNvGrpSpPr/>
            <p:nvPr/>
          </p:nvGrpSpPr>
          <p:grpSpPr>
            <a:xfrm>
              <a:off x="9566107" y="1747987"/>
              <a:ext cx="360947" cy="545932"/>
              <a:chOff x="2482267" y="899761"/>
              <a:chExt cx="360947" cy="545932"/>
            </a:xfrm>
          </p:grpSpPr>
          <p:sp>
            <p:nvSpPr>
              <p:cNvPr id="50" name="Flussdiagramm: Datenträger mit direktem Zugriff 49">
                <a:extLst>
                  <a:ext uri="{FF2B5EF4-FFF2-40B4-BE49-F238E27FC236}">
                    <a16:creationId xmlns:a16="http://schemas.microsoft.com/office/drawing/2014/main" id="{B2B1E4E3-C395-F880-75EE-89FE8F2C01AE}"/>
                  </a:ext>
                </a:extLst>
              </p:cNvPr>
              <p:cNvSpPr/>
              <p:nvPr/>
            </p:nvSpPr>
            <p:spPr>
              <a:xfrm rot="16200000">
                <a:off x="2389775" y="992253"/>
                <a:ext cx="545932" cy="360947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5A820C9-89C9-9A8B-4358-C5E408EA5BDF}"/>
                  </a:ext>
                </a:extLst>
              </p:cNvPr>
              <p:cNvSpPr/>
              <p:nvPr/>
            </p:nvSpPr>
            <p:spPr>
              <a:xfrm>
                <a:off x="2558466" y="939164"/>
                <a:ext cx="217070" cy="10858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876AAA8-7242-3E73-A661-8DA7E203E435}"/>
              </a:ext>
            </a:extLst>
          </p:cNvPr>
          <p:cNvGrpSpPr/>
          <p:nvPr/>
        </p:nvGrpSpPr>
        <p:grpSpPr>
          <a:xfrm>
            <a:off x="4976584" y="392728"/>
            <a:ext cx="2189746" cy="1681013"/>
            <a:chOff x="9216190" y="1747987"/>
            <a:chExt cx="2189746" cy="168101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E40073B7-EE98-325D-9744-1C8C039D0A4D}"/>
                </a:ext>
              </a:extLst>
            </p:cNvPr>
            <p:cNvGrpSpPr/>
            <p:nvPr/>
          </p:nvGrpSpPr>
          <p:grpSpPr>
            <a:xfrm>
              <a:off x="9216190" y="2779295"/>
              <a:ext cx="1082842" cy="649705"/>
              <a:chOff x="1696453" y="2779295"/>
              <a:chExt cx="1082842" cy="649705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78DF09-E5E4-0E3A-DB87-9EA425B2BF8E}"/>
                  </a:ext>
                </a:extLst>
              </p:cNvPr>
              <p:cNvSpPr/>
              <p:nvPr/>
            </p:nvSpPr>
            <p:spPr>
              <a:xfrm>
                <a:off x="1696453" y="2779295"/>
                <a:ext cx="1082842" cy="6497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BA143FCB-A11B-6129-15BE-329A754298F0}"/>
                  </a:ext>
                </a:extLst>
              </p:cNvPr>
              <p:cNvSpPr/>
              <p:nvPr/>
            </p:nvSpPr>
            <p:spPr>
              <a:xfrm>
                <a:off x="1786689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A3191E38-A34D-14DD-40BD-BE1136BB663C}"/>
                  </a:ext>
                </a:extLst>
              </p:cNvPr>
              <p:cNvSpPr/>
              <p:nvPr/>
            </p:nvSpPr>
            <p:spPr>
              <a:xfrm>
                <a:off x="2528637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B3E2C4EC-7572-8776-EAE8-77ECEBBB3D96}"/>
                  </a:ext>
                </a:extLst>
              </p:cNvPr>
              <p:cNvSpPr/>
              <p:nvPr/>
            </p:nvSpPr>
            <p:spPr>
              <a:xfrm rot="5400000">
                <a:off x="2157662" y="2850482"/>
                <a:ext cx="138364" cy="2426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F4EA2B61-E2B4-C747-5E8F-484A9F2CFBFA}"/>
                </a:ext>
              </a:extLst>
            </p:cNvPr>
            <p:cNvSpPr/>
            <p:nvPr/>
          </p:nvSpPr>
          <p:spPr>
            <a:xfrm>
              <a:off x="10184731" y="3013314"/>
              <a:ext cx="1221205" cy="145163"/>
            </a:xfrm>
            <a:custGeom>
              <a:avLst/>
              <a:gdLst>
                <a:gd name="connsiteX0" fmla="*/ 0 w 1203158"/>
                <a:gd name="connsiteY0" fmla="*/ 85581 h 145738"/>
                <a:gd name="connsiteX1" fmla="*/ 342900 w 1203158"/>
                <a:gd name="connsiteY1" fmla="*/ 1360 h 145738"/>
                <a:gd name="connsiteX2" fmla="*/ 1203158 w 1203158"/>
                <a:gd name="connsiteY2" fmla="*/ 145738 h 145738"/>
                <a:gd name="connsiteX0" fmla="*/ 0 w 1203158"/>
                <a:gd name="connsiteY0" fmla="*/ 84706 h 144863"/>
                <a:gd name="connsiteX1" fmla="*/ 342900 w 1203158"/>
                <a:gd name="connsiteY1" fmla="*/ 485 h 144863"/>
                <a:gd name="connsiteX2" fmla="*/ 1203158 w 1203158"/>
                <a:gd name="connsiteY2" fmla="*/ 144863 h 144863"/>
                <a:gd name="connsiteX0" fmla="*/ 0 w 1203158"/>
                <a:gd name="connsiteY0" fmla="*/ 84768 h 144925"/>
                <a:gd name="connsiteX1" fmla="*/ 342900 w 1203158"/>
                <a:gd name="connsiteY1" fmla="*/ 547 h 144925"/>
                <a:gd name="connsiteX2" fmla="*/ 1203158 w 1203158"/>
                <a:gd name="connsiteY2" fmla="*/ 144925 h 144925"/>
                <a:gd name="connsiteX0" fmla="*/ 0 w 1203158"/>
                <a:gd name="connsiteY0" fmla="*/ 84850 h 145007"/>
                <a:gd name="connsiteX1" fmla="*/ 342900 w 1203158"/>
                <a:gd name="connsiteY1" fmla="*/ 629 h 145007"/>
                <a:gd name="connsiteX2" fmla="*/ 1203158 w 1203158"/>
                <a:gd name="connsiteY2" fmla="*/ 145007 h 145007"/>
                <a:gd name="connsiteX0" fmla="*/ 0 w 1203158"/>
                <a:gd name="connsiteY0" fmla="*/ 84883 h 145040"/>
                <a:gd name="connsiteX1" fmla="*/ 342900 w 1203158"/>
                <a:gd name="connsiteY1" fmla="*/ 662 h 145040"/>
                <a:gd name="connsiteX2" fmla="*/ 1203158 w 1203158"/>
                <a:gd name="connsiteY2" fmla="*/ 145040 h 145040"/>
                <a:gd name="connsiteX0" fmla="*/ 0 w 1203158"/>
                <a:gd name="connsiteY0" fmla="*/ 85005 h 145162"/>
                <a:gd name="connsiteX1" fmla="*/ 342900 w 1203158"/>
                <a:gd name="connsiteY1" fmla="*/ 784 h 145162"/>
                <a:gd name="connsiteX2" fmla="*/ 1203158 w 1203158"/>
                <a:gd name="connsiteY2" fmla="*/ 145162 h 145162"/>
                <a:gd name="connsiteX0" fmla="*/ 0 w 1203158"/>
                <a:gd name="connsiteY0" fmla="*/ 85005 h 145349"/>
                <a:gd name="connsiteX1" fmla="*/ 3429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85005 h 145349"/>
                <a:gd name="connsiteX1" fmla="*/ 5715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102930 h 145226"/>
                <a:gd name="connsiteX1" fmla="*/ 571500 w 1203158"/>
                <a:gd name="connsiteY1" fmla="*/ 661 h 145226"/>
                <a:gd name="connsiteX2" fmla="*/ 1203158 w 1203158"/>
                <a:gd name="connsiteY2" fmla="*/ 145039 h 145226"/>
                <a:gd name="connsiteX0" fmla="*/ 0 w 1221205"/>
                <a:gd name="connsiteY0" fmla="*/ 114899 h 145163"/>
                <a:gd name="connsiteX1" fmla="*/ 589547 w 1221205"/>
                <a:gd name="connsiteY1" fmla="*/ 598 h 145163"/>
                <a:gd name="connsiteX2" fmla="*/ 1221205 w 1221205"/>
                <a:gd name="connsiteY2" fmla="*/ 144976 h 1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205" h="145163">
                  <a:moveTo>
                    <a:pt x="0" y="114899"/>
                  </a:moveTo>
                  <a:cubicBezTo>
                    <a:pt x="215566" y="109885"/>
                    <a:pt x="389021" y="-9428"/>
                    <a:pt x="589547" y="598"/>
                  </a:cubicBezTo>
                  <a:cubicBezTo>
                    <a:pt x="790073" y="10624"/>
                    <a:pt x="1091865" y="150993"/>
                    <a:pt x="1221205" y="144976"/>
                  </a:cubicBezTo>
                </a:path>
              </a:pathLst>
            </a:custGeom>
            <a:no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2843F94-378D-9391-3E8B-61063D4C6C8A}"/>
                </a:ext>
              </a:extLst>
            </p:cNvPr>
            <p:cNvSpPr/>
            <p:nvPr/>
          </p:nvSpPr>
          <p:spPr>
            <a:xfrm>
              <a:off x="9720735" y="2249905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9B3BCAEE-D68B-86BC-2281-F088257F07D6}"/>
                </a:ext>
              </a:extLst>
            </p:cNvPr>
            <p:cNvGrpSpPr/>
            <p:nvPr/>
          </p:nvGrpSpPr>
          <p:grpSpPr>
            <a:xfrm>
              <a:off x="9566107" y="1747987"/>
              <a:ext cx="360947" cy="545932"/>
              <a:chOff x="2482267" y="899761"/>
              <a:chExt cx="360947" cy="545932"/>
            </a:xfrm>
          </p:grpSpPr>
          <p:sp>
            <p:nvSpPr>
              <p:cNvPr id="61" name="Flussdiagramm: Datenträger mit direktem Zugriff 60">
                <a:extLst>
                  <a:ext uri="{FF2B5EF4-FFF2-40B4-BE49-F238E27FC236}">
                    <a16:creationId xmlns:a16="http://schemas.microsoft.com/office/drawing/2014/main" id="{FA1DA1BA-B526-A2F0-687B-4F39AA4ECCB5}"/>
                  </a:ext>
                </a:extLst>
              </p:cNvPr>
              <p:cNvSpPr/>
              <p:nvPr/>
            </p:nvSpPr>
            <p:spPr>
              <a:xfrm rot="16200000">
                <a:off x="2389775" y="992253"/>
                <a:ext cx="545932" cy="360947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0A6FB450-30A9-3AD4-0D33-7F8993481380}"/>
                  </a:ext>
                </a:extLst>
              </p:cNvPr>
              <p:cNvSpPr/>
              <p:nvPr/>
            </p:nvSpPr>
            <p:spPr>
              <a:xfrm>
                <a:off x="2558466" y="939164"/>
                <a:ext cx="217070" cy="10858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BBFD132-980A-425E-B66B-EE9E75114A08}"/>
              </a:ext>
            </a:extLst>
          </p:cNvPr>
          <p:cNvGrpSpPr/>
          <p:nvPr/>
        </p:nvGrpSpPr>
        <p:grpSpPr>
          <a:xfrm>
            <a:off x="2883612" y="392729"/>
            <a:ext cx="2189746" cy="1681013"/>
            <a:chOff x="9216190" y="1747987"/>
            <a:chExt cx="2189746" cy="1681013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AFBF8358-4F2C-3526-38C8-86A87AA25525}"/>
                </a:ext>
              </a:extLst>
            </p:cNvPr>
            <p:cNvGrpSpPr/>
            <p:nvPr/>
          </p:nvGrpSpPr>
          <p:grpSpPr>
            <a:xfrm>
              <a:off x="9216190" y="2779295"/>
              <a:ext cx="1082842" cy="649705"/>
              <a:chOff x="1696453" y="2779295"/>
              <a:chExt cx="1082842" cy="649705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B975EB2C-7140-E7FF-08CC-1E70171039B1}"/>
                  </a:ext>
                </a:extLst>
              </p:cNvPr>
              <p:cNvSpPr/>
              <p:nvPr/>
            </p:nvSpPr>
            <p:spPr>
              <a:xfrm>
                <a:off x="1696453" y="2779295"/>
                <a:ext cx="1082842" cy="6497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7603D38-F727-BFEB-74C2-2D0DC73886B5}"/>
                  </a:ext>
                </a:extLst>
              </p:cNvPr>
              <p:cNvSpPr/>
              <p:nvPr/>
            </p:nvSpPr>
            <p:spPr>
              <a:xfrm>
                <a:off x="1786689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D26A298-37C6-3ED6-61B4-5A8ECBEB14CC}"/>
                  </a:ext>
                </a:extLst>
              </p:cNvPr>
              <p:cNvSpPr/>
              <p:nvPr/>
            </p:nvSpPr>
            <p:spPr>
              <a:xfrm>
                <a:off x="2528637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964CFB85-746A-EF6F-6214-BD3F003B3CF7}"/>
                  </a:ext>
                </a:extLst>
              </p:cNvPr>
              <p:cNvSpPr/>
              <p:nvPr/>
            </p:nvSpPr>
            <p:spPr>
              <a:xfrm rot="5400000">
                <a:off x="2157662" y="2850482"/>
                <a:ext cx="138364" cy="2426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5C54E5B-4D3F-FC78-1006-59DFC11B98D0}"/>
                </a:ext>
              </a:extLst>
            </p:cNvPr>
            <p:cNvSpPr/>
            <p:nvPr/>
          </p:nvSpPr>
          <p:spPr>
            <a:xfrm>
              <a:off x="10184731" y="3013314"/>
              <a:ext cx="1221205" cy="145163"/>
            </a:xfrm>
            <a:custGeom>
              <a:avLst/>
              <a:gdLst>
                <a:gd name="connsiteX0" fmla="*/ 0 w 1203158"/>
                <a:gd name="connsiteY0" fmla="*/ 85581 h 145738"/>
                <a:gd name="connsiteX1" fmla="*/ 342900 w 1203158"/>
                <a:gd name="connsiteY1" fmla="*/ 1360 h 145738"/>
                <a:gd name="connsiteX2" fmla="*/ 1203158 w 1203158"/>
                <a:gd name="connsiteY2" fmla="*/ 145738 h 145738"/>
                <a:gd name="connsiteX0" fmla="*/ 0 w 1203158"/>
                <a:gd name="connsiteY0" fmla="*/ 84706 h 144863"/>
                <a:gd name="connsiteX1" fmla="*/ 342900 w 1203158"/>
                <a:gd name="connsiteY1" fmla="*/ 485 h 144863"/>
                <a:gd name="connsiteX2" fmla="*/ 1203158 w 1203158"/>
                <a:gd name="connsiteY2" fmla="*/ 144863 h 144863"/>
                <a:gd name="connsiteX0" fmla="*/ 0 w 1203158"/>
                <a:gd name="connsiteY0" fmla="*/ 84768 h 144925"/>
                <a:gd name="connsiteX1" fmla="*/ 342900 w 1203158"/>
                <a:gd name="connsiteY1" fmla="*/ 547 h 144925"/>
                <a:gd name="connsiteX2" fmla="*/ 1203158 w 1203158"/>
                <a:gd name="connsiteY2" fmla="*/ 144925 h 144925"/>
                <a:gd name="connsiteX0" fmla="*/ 0 w 1203158"/>
                <a:gd name="connsiteY0" fmla="*/ 84850 h 145007"/>
                <a:gd name="connsiteX1" fmla="*/ 342900 w 1203158"/>
                <a:gd name="connsiteY1" fmla="*/ 629 h 145007"/>
                <a:gd name="connsiteX2" fmla="*/ 1203158 w 1203158"/>
                <a:gd name="connsiteY2" fmla="*/ 145007 h 145007"/>
                <a:gd name="connsiteX0" fmla="*/ 0 w 1203158"/>
                <a:gd name="connsiteY0" fmla="*/ 84883 h 145040"/>
                <a:gd name="connsiteX1" fmla="*/ 342900 w 1203158"/>
                <a:gd name="connsiteY1" fmla="*/ 662 h 145040"/>
                <a:gd name="connsiteX2" fmla="*/ 1203158 w 1203158"/>
                <a:gd name="connsiteY2" fmla="*/ 145040 h 145040"/>
                <a:gd name="connsiteX0" fmla="*/ 0 w 1203158"/>
                <a:gd name="connsiteY0" fmla="*/ 85005 h 145162"/>
                <a:gd name="connsiteX1" fmla="*/ 342900 w 1203158"/>
                <a:gd name="connsiteY1" fmla="*/ 784 h 145162"/>
                <a:gd name="connsiteX2" fmla="*/ 1203158 w 1203158"/>
                <a:gd name="connsiteY2" fmla="*/ 145162 h 145162"/>
                <a:gd name="connsiteX0" fmla="*/ 0 w 1203158"/>
                <a:gd name="connsiteY0" fmla="*/ 85005 h 145349"/>
                <a:gd name="connsiteX1" fmla="*/ 3429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85005 h 145349"/>
                <a:gd name="connsiteX1" fmla="*/ 5715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102930 h 145226"/>
                <a:gd name="connsiteX1" fmla="*/ 571500 w 1203158"/>
                <a:gd name="connsiteY1" fmla="*/ 661 h 145226"/>
                <a:gd name="connsiteX2" fmla="*/ 1203158 w 1203158"/>
                <a:gd name="connsiteY2" fmla="*/ 145039 h 145226"/>
                <a:gd name="connsiteX0" fmla="*/ 0 w 1221205"/>
                <a:gd name="connsiteY0" fmla="*/ 114899 h 145163"/>
                <a:gd name="connsiteX1" fmla="*/ 589547 w 1221205"/>
                <a:gd name="connsiteY1" fmla="*/ 598 h 145163"/>
                <a:gd name="connsiteX2" fmla="*/ 1221205 w 1221205"/>
                <a:gd name="connsiteY2" fmla="*/ 144976 h 1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205" h="145163">
                  <a:moveTo>
                    <a:pt x="0" y="114899"/>
                  </a:moveTo>
                  <a:cubicBezTo>
                    <a:pt x="215566" y="109885"/>
                    <a:pt x="389021" y="-9428"/>
                    <a:pt x="589547" y="598"/>
                  </a:cubicBezTo>
                  <a:cubicBezTo>
                    <a:pt x="790073" y="10624"/>
                    <a:pt x="1091865" y="150993"/>
                    <a:pt x="1221205" y="144976"/>
                  </a:cubicBezTo>
                </a:path>
              </a:pathLst>
            </a:custGeom>
            <a:no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5FB8171C-3945-C674-30CD-D53DC315B748}"/>
                </a:ext>
              </a:extLst>
            </p:cNvPr>
            <p:cNvSpPr/>
            <p:nvPr/>
          </p:nvSpPr>
          <p:spPr>
            <a:xfrm>
              <a:off x="9720735" y="2249905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16D814F-0A4B-76C5-4DB8-FEA09AFFDD15}"/>
                </a:ext>
              </a:extLst>
            </p:cNvPr>
            <p:cNvGrpSpPr/>
            <p:nvPr/>
          </p:nvGrpSpPr>
          <p:grpSpPr>
            <a:xfrm>
              <a:off x="9566107" y="1747987"/>
              <a:ext cx="360947" cy="545932"/>
              <a:chOff x="2482267" y="899761"/>
              <a:chExt cx="360947" cy="545932"/>
            </a:xfrm>
          </p:grpSpPr>
          <p:sp>
            <p:nvSpPr>
              <p:cNvPr id="72" name="Flussdiagramm: Datenträger mit direktem Zugriff 71">
                <a:extLst>
                  <a:ext uri="{FF2B5EF4-FFF2-40B4-BE49-F238E27FC236}">
                    <a16:creationId xmlns:a16="http://schemas.microsoft.com/office/drawing/2014/main" id="{D41B8F32-F1ED-50EF-B12C-AF9EE154D755}"/>
                  </a:ext>
                </a:extLst>
              </p:cNvPr>
              <p:cNvSpPr/>
              <p:nvPr/>
            </p:nvSpPr>
            <p:spPr>
              <a:xfrm rot="16200000">
                <a:off x="2389775" y="992253"/>
                <a:ext cx="545932" cy="360947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70B8CC8A-B143-A0CA-0311-3A56CC6C3164}"/>
                  </a:ext>
                </a:extLst>
              </p:cNvPr>
              <p:cNvSpPr/>
              <p:nvPr/>
            </p:nvSpPr>
            <p:spPr>
              <a:xfrm>
                <a:off x="2558466" y="939164"/>
                <a:ext cx="217070" cy="10858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0564C67-8880-A00C-1ADE-A040C51E2D98}"/>
              </a:ext>
            </a:extLst>
          </p:cNvPr>
          <p:cNvGrpSpPr/>
          <p:nvPr/>
        </p:nvGrpSpPr>
        <p:grpSpPr>
          <a:xfrm>
            <a:off x="778609" y="385007"/>
            <a:ext cx="2189746" cy="1681013"/>
            <a:chOff x="9216190" y="1747987"/>
            <a:chExt cx="2189746" cy="1681013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BFD0F13-B01F-5944-1F0E-E8C6CBD60C33}"/>
                </a:ext>
              </a:extLst>
            </p:cNvPr>
            <p:cNvGrpSpPr/>
            <p:nvPr/>
          </p:nvGrpSpPr>
          <p:grpSpPr>
            <a:xfrm>
              <a:off x="9216190" y="2779295"/>
              <a:ext cx="1082842" cy="649705"/>
              <a:chOff x="1696453" y="2779295"/>
              <a:chExt cx="1082842" cy="649705"/>
            </a:xfrm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5AD375A7-DDBA-8C2A-21AA-07AA5A3F59CB}"/>
                  </a:ext>
                </a:extLst>
              </p:cNvPr>
              <p:cNvSpPr/>
              <p:nvPr/>
            </p:nvSpPr>
            <p:spPr>
              <a:xfrm>
                <a:off x="1696453" y="2779295"/>
                <a:ext cx="1082842" cy="6497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BDCE958-433F-7053-CCCB-A5E95A1F45B6}"/>
                  </a:ext>
                </a:extLst>
              </p:cNvPr>
              <p:cNvSpPr/>
              <p:nvPr/>
            </p:nvSpPr>
            <p:spPr>
              <a:xfrm>
                <a:off x="1786689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61D903FA-426D-9351-E4D2-B8D9A7AA3D05}"/>
                  </a:ext>
                </a:extLst>
              </p:cNvPr>
              <p:cNvSpPr/>
              <p:nvPr/>
            </p:nvSpPr>
            <p:spPr>
              <a:xfrm>
                <a:off x="2528637" y="2971800"/>
                <a:ext cx="138364" cy="3188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7B2F5C02-19C7-08A4-FD88-2D6A11052F17}"/>
                  </a:ext>
                </a:extLst>
              </p:cNvPr>
              <p:cNvSpPr/>
              <p:nvPr/>
            </p:nvSpPr>
            <p:spPr>
              <a:xfrm rot="5400000">
                <a:off x="2157662" y="2850482"/>
                <a:ext cx="138364" cy="2426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E5C3FEE4-6A67-C2ED-CDEB-60C3106BAD4B}"/>
                </a:ext>
              </a:extLst>
            </p:cNvPr>
            <p:cNvSpPr/>
            <p:nvPr/>
          </p:nvSpPr>
          <p:spPr>
            <a:xfrm>
              <a:off x="10184731" y="3013314"/>
              <a:ext cx="1221205" cy="145163"/>
            </a:xfrm>
            <a:custGeom>
              <a:avLst/>
              <a:gdLst>
                <a:gd name="connsiteX0" fmla="*/ 0 w 1203158"/>
                <a:gd name="connsiteY0" fmla="*/ 85581 h 145738"/>
                <a:gd name="connsiteX1" fmla="*/ 342900 w 1203158"/>
                <a:gd name="connsiteY1" fmla="*/ 1360 h 145738"/>
                <a:gd name="connsiteX2" fmla="*/ 1203158 w 1203158"/>
                <a:gd name="connsiteY2" fmla="*/ 145738 h 145738"/>
                <a:gd name="connsiteX0" fmla="*/ 0 w 1203158"/>
                <a:gd name="connsiteY0" fmla="*/ 84706 h 144863"/>
                <a:gd name="connsiteX1" fmla="*/ 342900 w 1203158"/>
                <a:gd name="connsiteY1" fmla="*/ 485 h 144863"/>
                <a:gd name="connsiteX2" fmla="*/ 1203158 w 1203158"/>
                <a:gd name="connsiteY2" fmla="*/ 144863 h 144863"/>
                <a:gd name="connsiteX0" fmla="*/ 0 w 1203158"/>
                <a:gd name="connsiteY0" fmla="*/ 84768 h 144925"/>
                <a:gd name="connsiteX1" fmla="*/ 342900 w 1203158"/>
                <a:gd name="connsiteY1" fmla="*/ 547 h 144925"/>
                <a:gd name="connsiteX2" fmla="*/ 1203158 w 1203158"/>
                <a:gd name="connsiteY2" fmla="*/ 144925 h 144925"/>
                <a:gd name="connsiteX0" fmla="*/ 0 w 1203158"/>
                <a:gd name="connsiteY0" fmla="*/ 84850 h 145007"/>
                <a:gd name="connsiteX1" fmla="*/ 342900 w 1203158"/>
                <a:gd name="connsiteY1" fmla="*/ 629 h 145007"/>
                <a:gd name="connsiteX2" fmla="*/ 1203158 w 1203158"/>
                <a:gd name="connsiteY2" fmla="*/ 145007 h 145007"/>
                <a:gd name="connsiteX0" fmla="*/ 0 w 1203158"/>
                <a:gd name="connsiteY0" fmla="*/ 84883 h 145040"/>
                <a:gd name="connsiteX1" fmla="*/ 342900 w 1203158"/>
                <a:gd name="connsiteY1" fmla="*/ 662 h 145040"/>
                <a:gd name="connsiteX2" fmla="*/ 1203158 w 1203158"/>
                <a:gd name="connsiteY2" fmla="*/ 145040 h 145040"/>
                <a:gd name="connsiteX0" fmla="*/ 0 w 1203158"/>
                <a:gd name="connsiteY0" fmla="*/ 85005 h 145162"/>
                <a:gd name="connsiteX1" fmla="*/ 342900 w 1203158"/>
                <a:gd name="connsiteY1" fmla="*/ 784 h 145162"/>
                <a:gd name="connsiteX2" fmla="*/ 1203158 w 1203158"/>
                <a:gd name="connsiteY2" fmla="*/ 145162 h 145162"/>
                <a:gd name="connsiteX0" fmla="*/ 0 w 1203158"/>
                <a:gd name="connsiteY0" fmla="*/ 85005 h 145349"/>
                <a:gd name="connsiteX1" fmla="*/ 3429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85005 h 145349"/>
                <a:gd name="connsiteX1" fmla="*/ 571500 w 1203158"/>
                <a:gd name="connsiteY1" fmla="*/ 784 h 145349"/>
                <a:gd name="connsiteX2" fmla="*/ 1203158 w 1203158"/>
                <a:gd name="connsiteY2" fmla="*/ 145162 h 145349"/>
                <a:gd name="connsiteX0" fmla="*/ 0 w 1203158"/>
                <a:gd name="connsiteY0" fmla="*/ 102930 h 145226"/>
                <a:gd name="connsiteX1" fmla="*/ 571500 w 1203158"/>
                <a:gd name="connsiteY1" fmla="*/ 661 h 145226"/>
                <a:gd name="connsiteX2" fmla="*/ 1203158 w 1203158"/>
                <a:gd name="connsiteY2" fmla="*/ 145039 h 145226"/>
                <a:gd name="connsiteX0" fmla="*/ 0 w 1221205"/>
                <a:gd name="connsiteY0" fmla="*/ 114899 h 145163"/>
                <a:gd name="connsiteX1" fmla="*/ 589547 w 1221205"/>
                <a:gd name="connsiteY1" fmla="*/ 598 h 145163"/>
                <a:gd name="connsiteX2" fmla="*/ 1221205 w 1221205"/>
                <a:gd name="connsiteY2" fmla="*/ 144976 h 1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205" h="145163">
                  <a:moveTo>
                    <a:pt x="0" y="114899"/>
                  </a:moveTo>
                  <a:cubicBezTo>
                    <a:pt x="215566" y="109885"/>
                    <a:pt x="389021" y="-9428"/>
                    <a:pt x="589547" y="598"/>
                  </a:cubicBezTo>
                  <a:cubicBezTo>
                    <a:pt x="790073" y="10624"/>
                    <a:pt x="1091865" y="150993"/>
                    <a:pt x="1221205" y="144976"/>
                  </a:cubicBezTo>
                </a:path>
              </a:pathLst>
            </a:custGeom>
            <a:noFill/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5943055-B77C-358A-FBB9-06A790A90BEB}"/>
                </a:ext>
              </a:extLst>
            </p:cNvPr>
            <p:cNvSpPr/>
            <p:nvPr/>
          </p:nvSpPr>
          <p:spPr>
            <a:xfrm>
              <a:off x="9720735" y="2249905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4D5CF8C1-F255-FB16-A626-A8E4334E6471}"/>
                </a:ext>
              </a:extLst>
            </p:cNvPr>
            <p:cNvGrpSpPr/>
            <p:nvPr/>
          </p:nvGrpSpPr>
          <p:grpSpPr>
            <a:xfrm>
              <a:off x="9566107" y="1747987"/>
              <a:ext cx="360947" cy="545932"/>
              <a:chOff x="2482267" y="899761"/>
              <a:chExt cx="360947" cy="545932"/>
            </a:xfrm>
          </p:grpSpPr>
          <p:sp>
            <p:nvSpPr>
              <p:cNvPr id="83" name="Flussdiagramm: Datenträger mit direktem Zugriff 82">
                <a:extLst>
                  <a:ext uri="{FF2B5EF4-FFF2-40B4-BE49-F238E27FC236}">
                    <a16:creationId xmlns:a16="http://schemas.microsoft.com/office/drawing/2014/main" id="{61AD749B-C612-287D-6734-2FB7F4D955FB}"/>
                  </a:ext>
                </a:extLst>
              </p:cNvPr>
              <p:cNvSpPr/>
              <p:nvPr/>
            </p:nvSpPr>
            <p:spPr>
              <a:xfrm rot="16200000">
                <a:off x="2389775" y="992253"/>
                <a:ext cx="545932" cy="360947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572828E1-6C59-4942-B26E-B7B3ADD4E349}"/>
                  </a:ext>
                </a:extLst>
              </p:cNvPr>
              <p:cNvSpPr/>
              <p:nvPr/>
            </p:nvSpPr>
            <p:spPr>
              <a:xfrm>
                <a:off x="2558466" y="939164"/>
                <a:ext cx="217070" cy="10858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19670A-681A-B014-F642-CA86E96E57CA}"/>
              </a:ext>
            </a:extLst>
          </p:cNvPr>
          <p:cNvCxnSpPr>
            <a:cxnSpLocks/>
          </p:cNvCxnSpPr>
          <p:nvPr/>
        </p:nvCxnSpPr>
        <p:spPr>
          <a:xfrm>
            <a:off x="1283154" y="2442410"/>
            <a:ext cx="2009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3CFFDD58-6A99-0001-3C36-998EAA2FA8C0}"/>
              </a:ext>
            </a:extLst>
          </p:cNvPr>
          <p:cNvSpPr txBox="1"/>
          <p:nvPr/>
        </p:nvSpPr>
        <p:spPr>
          <a:xfrm>
            <a:off x="1911053" y="212958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 cm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B0EBA9B-3DF0-A99E-BC87-2610E3578A93}"/>
              </a:ext>
            </a:extLst>
          </p:cNvPr>
          <p:cNvSpPr txBox="1"/>
          <p:nvPr/>
        </p:nvSpPr>
        <p:spPr>
          <a:xfrm>
            <a:off x="4131299" y="49414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 mal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C7252C7-0A8C-C9A7-683C-FCAB0C6BC491}"/>
              </a:ext>
            </a:extLst>
          </p:cNvPr>
          <p:cNvSpPr/>
          <p:nvPr/>
        </p:nvSpPr>
        <p:spPr>
          <a:xfrm>
            <a:off x="2968355" y="5199944"/>
            <a:ext cx="1776664" cy="1163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 digitale </a:t>
            </a:r>
            <a:r>
              <a:rPr lang="de-DE" dirty="0" err="1"/>
              <a:t>PushButon</a:t>
            </a:r>
            <a:r>
              <a:rPr lang="de-DE" dirty="0"/>
              <a:t> mit RGB Ausgang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4A36454-332C-4C6B-5D21-B9850134B889}"/>
              </a:ext>
            </a:extLst>
          </p:cNvPr>
          <p:cNvGrpSpPr/>
          <p:nvPr/>
        </p:nvGrpSpPr>
        <p:grpSpPr>
          <a:xfrm>
            <a:off x="2905994" y="4026860"/>
            <a:ext cx="360947" cy="1163655"/>
            <a:chOff x="2905994" y="4026860"/>
            <a:chExt cx="360947" cy="1163655"/>
          </a:xfrm>
        </p:grpSpPr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7CE96582-284F-E6FD-F8CD-103BFB7469C3}"/>
                </a:ext>
              </a:extLst>
            </p:cNvPr>
            <p:cNvSpPr/>
            <p:nvPr/>
          </p:nvSpPr>
          <p:spPr>
            <a:xfrm>
              <a:off x="3060622" y="4528778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Flussdiagramm: Datenträger mit direktem Zugriff 103">
              <a:extLst>
                <a:ext uri="{FF2B5EF4-FFF2-40B4-BE49-F238E27FC236}">
                  <a16:creationId xmlns:a16="http://schemas.microsoft.com/office/drawing/2014/main" id="{228200AB-0B1B-FE5D-4EF0-C29A7D4ADD5C}"/>
                </a:ext>
              </a:extLst>
            </p:cNvPr>
            <p:cNvSpPr/>
            <p:nvPr/>
          </p:nvSpPr>
          <p:spPr>
            <a:xfrm rot="16200000">
              <a:off x="2813502" y="4119352"/>
              <a:ext cx="545932" cy="360947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83C4269-D432-811D-F1C2-0EA56E1AA5F6}"/>
                </a:ext>
              </a:extLst>
            </p:cNvPr>
            <p:cNvSpPr/>
            <p:nvPr/>
          </p:nvSpPr>
          <p:spPr>
            <a:xfrm>
              <a:off x="2982193" y="4066263"/>
              <a:ext cx="217070" cy="1085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B3CA78C8-5C32-BEBD-9400-E99A996B9DA3}"/>
              </a:ext>
            </a:extLst>
          </p:cNvPr>
          <p:cNvGrpSpPr/>
          <p:nvPr/>
        </p:nvGrpSpPr>
        <p:grpSpPr>
          <a:xfrm>
            <a:off x="3346324" y="4026859"/>
            <a:ext cx="360947" cy="1163655"/>
            <a:chOff x="2905994" y="4026860"/>
            <a:chExt cx="360947" cy="1163655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680B356D-3942-41C7-6D40-FB9723471469}"/>
                </a:ext>
              </a:extLst>
            </p:cNvPr>
            <p:cNvSpPr/>
            <p:nvPr/>
          </p:nvSpPr>
          <p:spPr>
            <a:xfrm>
              <a:off x="3060622" y="4528778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Flussdiagramm: Datenträger mit direktem Zugriff 108">
              <a:extLst>
                <a:ext uri="{FF2B5EF4-FFF2-40B4-BE49-F238E27FC236}">
                  <a16:creationId xmlns:a16="http://schemas.microsoft.com/office/drawing/2014/main" id="{2ACD0A62-EEAA-B2C6-AC07-5BC43CA9119B}"/>
                </a:ext>
              </a:extLst>
            </p:cNvPr>
            <p:cNvSpPr/>
            <p:nvPr/>
          </p:nvSpPr>
          <p:spPr>
            <a:xfrm rot="16200000">
              <a:off x="2813502" y="4119352"/>
              <a:ext cx="545932" cy="360947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3087421-8A5D-BD21-13C0-9817FF985299}"/>
                </a:ext>
              </a:extLst>
            </p:cNvPr>
            <p:cNvSpPr/>
            <p:nvPr/>
          </p:nvSpPr>
          <p:spPr>
            <a:xfrm>
              <a:off x="2982193" y="4066263"/>
              <a:ext cx="217070" cy="1085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29F679A1-309A-1012-D3C1-6AA8053D8718}"/>
              </a:ext>
            </a:extLst>
          </p:cNvPr>
          <p:cNvGrpSpPr/>
          <p:nvPr/>
        </p:nvGrpSpPr>
        <p:grpSpPr>
          <a:xfrm>
            <a:off x="4267859" y="4033879"/>
            <a:ext cx="360947" cy="1163655"/>
            <a:chOff x="2905994" y="4026860"/>
            <a:chExt cx="360947" cy="1163655"/>
          </a:xfrm>
        </p:grpSpPr>
        <p:sp>
          <p:nvSpPr>
            <p:cNvPr id="116" name="Freihandform: Form 115">
              <a:extLst>
                <a:ext uri="{FF2B5EF4-FFF2-40B4-BE49-F238E27FC236}">
                  <a16:creationId xmlns:a16="http://schemas.microsoft.com/office/drawing/2014/main" id="{A4E01908-74A5-44E2-8946-F703F0E9C931}"/>
                </a:ext>
              </a:extLst>
            </p:cNvPr>
            <p:cNvSpPr/>
            <p:nvPr/>
          </p:nvSpPr>
          <p:spPr>
            <a:xfrm>
              <a:off x="3060622" y="4528778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Flussdiagramm: Datenträger mit direktem Zugriff 116">
              <a:extLst>
                <a:ext uri="{FF2B5EF4-FFF2-40B4-BE49-F238E27FC236}">
                  <a16:creationId xmlns:a16="http://schemas.microsoft.com/office/drawing/2014/main" id="{05092FF6-516B-A85A-0845-259805650D73}"/>
                </a:ext>
              </a:extLst>
            </p:cNvPr>
            <p:cNvSpPr/>
            <p:nvPr/>
          </p:nvSpPr>
          <p:spPr>
            <a:xfrm rot="16200000">
              <a:off x="2813502" y="4119352"/>
              <a:ext cx="545932" cy="360947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CBD68783-CADE-A3B4-6B66-BCDAFD2A7087}"/>
                </a:ext>
              </a:extLst>
            </p:cNvPr>
            <p:cNvSpPr/>
            <p:nvPr/>
          </p:nvSpPr>
          <p:spPr>
            <a:xfrm>
              <a:off x="2982193" y="4066263"/>
              <a:ext cx="217070" cy="1085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Textfeld 118">
            <a:extLst>
              <a:ext uri="{FF2B5EF4-FFF2-40B4-BE49-F238E27FC236}">
                <a16:creationId xmlns:a16="http://schemas.microsoft.com/office/drawing/2014/main" id="{99B6885B-368C-0A6C-DF84-401072EDB689}"/>
              </a:ext>
            </a:extLst>
          </p:cNvPr>
          <p:cNvSpPr txBox="1"/>
          <p:nvPr/>
        </p:nvSpPr>
        <p:spPr>
          <a:xfrm>
            <a:off x="3414003" y="3644844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Taster</a:t>
            </a: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9E898AA-1520-C1A6-F7DF-44906087739D}"/>
              </a:ext>
            </a:extLst>
          </p:cNvPr>
          <p:cNvGrpSpPr/>
          <p:nvPr/>
        </p:nvGrpSpPr>
        <p:grpSpPr>
          <a:xfrm>
            <a:off x="8039904" y="4081155"/>
            <a:ext cx="360947" cy="1163655"/>
            <a:chOff x="2905994" y="4026860"/>
            <a:chExt cx="360947" cy="1163655"/>
          </a:xfrm>
        </p:grpSpPr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5A37E28C-E041-6B58-DAAA-4CC3BDFE83D1}"/>
                </a:ext>
              </a:extLst>
            </p:cNvPr>
            <p:cNvSpPr/>
            <p:nvPr/>
          </p:nvSpPr>
          <p:spPr>
            <a:xfrm>
              <a:off x="3060622" y="4528778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Flussdiagramm: Datenträger mit direktem Zugriff 122">
              <a:extLst>
                <a:ext uri="{FF2B5EF4-FFF2-40B4-BE49-F238E27FC236}">
                  <a16:creationId xmlns:a16="http://schemas.microsoft.com/office/drawing/2014/main" id="{829CD828-92AC-E44F-B62C-66DDAAF93C92}"/>
                </a:ext>
              </a:extLst>
            </p:cNvPr>
            <p:cNvSpPr/>
            <p:nvPr/>
          </p:nvSpPr>
          <p:spPr>
            <a:xfrm rot="16200000">
              <a:off x="2813502" y="4119352"/>
              <a:ext cx="545932" cy="360947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A7971C2E-A8FF-7A4B-58D1-4AD9E95F414B}"/>
                </a:ext>
              </a:extLst>
            </p:cNvPr>
            <p:cNvSpPr/>
            <p:nvPr/>
          </p:nvSpPr>
          <p:spPr>
            <a:xfrm>
              <a:off x="2982193" y="4066263"/>
              <a:ext cx="217070" cy="1085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C7253204-2A80-7E49-AC9A-42395781F3EF}"/>
              </a:ext>
            </a:extLst>
          </p:cNvPr>
          <p:cNvGrpSpPr/>
          <p:nvPr/>
        </p:nvGrpSpPr>
        <p:grpSpPr>
          <a:xfrm>
            <a:off x="8480234" y="4081154"/>
            <a:ext cx="360947" cy="1163655"/>
            <a:chOff x="2905994" y="4026860"/>
            <a:chExt cx="360947" cy="1163655"/>
          </a:xfrm>
        </p:grpSpPr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0EC8D980-DC0C-2D50-9EE5-86D254045622}"/>
                </a:ext>
              </a:extLst>
            </p:cNvPr>
            <p:cNvSpPr/>
            <p:nvPr/>
          </p:nvSpPr>
          <p:spPr>
            <a:xfrm>
              <a:off x="3060622" y="4528778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Flussdiagramm: Datenträger mit direktem Zugriff 126">
              <a:extLst>
                <a:ext uri="{FF2B5EF4-FFF2-40B4-BE49-F238E27FC236}">
                  <a16:creationId xmlns:a16="http://schemas.microsoft.com/office/drawing/2014/main" id="{016B4CC9-0CB6-26CB-F6FD-D035CF2DFAD0}"/>
                </a:ext>
              </a:extLst>
            </p:cNvPr>
            <p:cNvSpPr/>
            <p:nvPr/>
          </p:nvSpPr>
          <p:spPr>
            <a:xfrm rot="16200000">
              <a:off x="2813502" y="4119352"/>
              <a:ext cx="545932" cy="360947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21E9B62-8FCF-933B-F2F8-70B492AF06FD}"/>
                </a:ext>
              </a:extLst>
            </p:cNvPr>
            <p:cNvSpPr/>
            <p:nvPr/>
          </p:nvSpPr>
          <p:spPr>
            <a:xfrm>
              <a:off x="2982193" y="4066263"/>
              <a:ext cx="217070" cy="1085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2701200-1685-03F3-62F6-0E237BF4E44E}"/>
              </a:ext>
            </a:extLst>
          </p:cNvPr>
          <p:cNvGrpSpPr/>
          <p:nvPr/>
        </p:nvGrpSpPr>
        <p:grpSpPr>
          <a:xfrm>
            <a:off x="9401769" y="4088174"/>
            <a:ext cx="360947" cy="1163655"/>
            <a:chOff x="2905994" y="4026860"/>
            <a:chExt cx="360947" cy="1163655"/>
          </a:xfrm>
        </p:grpSpPr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745F34DC-70FC-731E-7357-77D6BE9C89FD}"/>
                </a:ext>
              </a:extLst>
            </p:cNvPr>
            <p:cNvSpPr/>
            <p:nvPr/>
          </p:nvSpPr>
          <p:spPr>
            <a:xfrm>
              <a:off x="3060622" y="4528778"/>
              <a:ext cx="103180" cy="661737"/>
            </a:xfrm>
            <a:custGeom>
              <a:avLst/>
              <a:gdLst>
                <a:gd name="connsiteX0" fmla="*/ 0 w 102539"/>
                <a:gd name="connsiteY0" fmla="*/ 0 h 661737"/>
                <a:gd name="connsiteX1" fmla="*/ 102268 w 102539"/>
                <a:gd name="connsiteY1" fmla="*/ 264695 h 661737"/>
                <a:gd name="connsiteX2" fmla="*/ 24063 w 102539"/>
                <a:gd name="connsiteY2" fmla="*/ 661737 h 661737"/>
                <a:gd name="connsiteX0" fmla="*/ 781 w 103320"/>
                <a:gd name="connsiteY0" fmla="*/ 0 h 661737"/>
                <a:gd name="connsiteX1" fmla="*/ 103049 w 103320"/>
                <a:gd name="connsiteY1" fmla="*/ 264695 h 661737"/>
                <a:gd name="connsiteX2" fmla="*/ 24844 w 103320"/>
                <a:gd name="connsiteY2" fmla="*/ 661737 h 661737"/>
                <a:gd name="connsiteX0" fmla="*/ 781 w 103180"/>
                <a:gd name="connsiteY0" fmla="*/ 0 h 661737"/>
                <a:gd name="connsiteX1" fmla="*/ 103049 w 103180"/>
                <a:gd name="connsiteY1" fmla="*/ 264695 h 661737"/>
                <a:gd name="connsiteX2" fmla="*/ 24844 w 103180"/>
                <a:gd name="connsiteY2" fmla="*/ 661737 h 6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80" h="661737">
                  <a:moveTo>
                    <a:pt x="781" y="0"/>
                  </a:moveTo>
                  <a:cubicBezTo>
                    <a:pt x="-10248" y="107282"/>
                    <a:pt x="99039" y="154406"/>
                    <a:pt x="103049" y="264695"/>
                  </a:cubicBezTo>
                  <a:cubicBezTo>
                    <a:pt x="107059" y="374984"/>
                    <a:pt x="17825" y="500312"/>
                    <a:pt x="24844" y="661737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lussdiagramm: Datenträger mit direktem Zugriff 130">
              <a:extLst>
                <a:ext uri="{FF2B5EF4-FFF2-40B4-BE49-F238E27FC236}">
                  <a16:creationId xmlns:a16="http://schemas.microsoft.com/office/drawing/2014/main" id="{60E7CAFA-D03C-037B-6B5F-595E0A82BCDE}"/>
                </a:ext>
              </a:extLst>
            </p:cNvPr>
            <p:cNvSpPr/>
            <p:nvPr/>
          </p:nvSpPr>
          <p:spPr>
            <a:xfrm rot="16200000">
              <a:off x="2813502" y="4119352"/>
              <a:ext cx="545932" cy="360947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974DF17D-3D91-698D-AB47-0427E66F11C7}"/>
                </a:ext>
              </a:extLst>
            </p:cNvPr>
            <p:cNvSpPr/>
            <p:nvPr/>
          </p:nvSpPr>
          <p:spPr>
            <a:xfrm>
              <a:off x="2982193" y="4066263"/>
              <a:ext cx="217070" cy="1085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8EF6FDA8-5866-3E5C-1ABB-1B8F717B32D4}"/>
              </a:ext>
            </a:extLst>
          </p:cNvPr>
          <p:cNvSpPr txBox="1"/>
          <p:nvPr/>
        </p:nvSpPr>
        <p:spPr>
          <a:xfrm>
            <a:off x="8547913" y="3699139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Taster</a:t>
            </a:r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8A68B744-6B6C-482F-EC8F-9B447005F78A}"/>
              </a:ext>
            </a:extLst>
          </p:cNvPr>
          <p:cNvSpPr/>
          <p:nvPr/>
        </p:nvSpPr>
        <p:spPr>
          <a:xfrm>
            <a:off x="4723920" y="5547271"/>
            <a:ext cx="3392183" cy="360234"/>
          </a:xfrm>
          <a:custGeom>
            <a:avLst/>
            <a:gdLst>
              <a:gd name="connsiteX0" fmla="*/ 0 w 1203158"/>
              <a:gd name="connsiteY0" fmla="*/ 85581 h 145738"/>
              <a:gd name="connsiteX1" fmla="*/ 342900 w 1203158"/>
              <a:gd name="connsiteY1" fmla="*/ 1360 h 145738"/>
              <a:gd name="connsiteX2" fmla="*/ 1203158 w 1203158"/>
              <a:gd name="connsiteY2" fmla="*/ 145738 h 145738"/>
              <a:gd name="connsiteX0" fmla="*/ 0 w 1203158"/>
              <a:gd name="connsiteY0" fmla="*/ 84706 h 144863"/>
              <a:gd name="connsiteX1" fmla="*/ 342900 w 1203158"/>
              <a:gd name="connsiteY1" fmla="*/ 485 h 144863"/>
              <a:gd name="connsiteX2" fmla="*/ 1203158 w 1203158"/>
              <a:gd name="connsiteY2" fmla="*/ 144863 h 144863"/>
              <a:gd name="connsiteX0" fmla="*/ 0 w 1203158"/>
              <a:gd name="connsiteY0" fmla="*/ 84768 h 144925"/>
              <a:gd name="connsiteX1" fmla="*/ 342900 w 1203158"/>
              <a:gd name="connsiteY1" fmla="*/ 547 h 144925"/>
              <a:gd name="connsiteX2" fmla="*/ 1203158 w 1203158"/>
              <a:gd name="connsiteY2" fmla="*/ 144925 h 144925"/>
              <a:gd name="connsiteX0" fmla="*/ 0 w 1203158"/>
              <a:gd name="connsiteY0" fmla="*/ 84850 h 145007"/>
              <a:gd name="connsiteX1" fmla="*/ 342900 w 1203158"/>
              <a:gd name="connsiteY1" fmla="*/ 629 h 145007"/>
              <a:gd name="connsiteX2" fmla="*/ 1203158 w 1203158"/>
              <a:gd name="connsiteY2" fmla="*/ 145007 h 145007"/>
              <a:gd name="connsiteX0" fmla="*/ 0 w 1203158"/>
              <a:gd name="connsiteY0" fmla="*/ 84883 h 145040"/>
              <a:gd name="connsiteX1" fmla="*/ 342900 w 1203158"/>
              <a:gd name="connsiteY1" fmla="*/ 662 h 145040"/>
              <a:gd name="connsiteX2" fmla="*/ 1203158 w 1203158"/>
              <a:gd name="connsiteY2" fmla="*/ 145040 h 145040"/>
              <a:gd name="connsiteX0" fmla="*/ 0 w 1203158"/>
              <a:gd name="connsiteY0" fmla="*/ 85005 h 145162"/>
              <a:gd name="connsiteX1" fmla="*/ 342900 w 1203158"/>
              <a:gd name="connsiteY1" fmla="*/ 784 h 145162"/>
              <a:gd name="connsiteX2" fmla="*/ 1203158 w 1203158"/>
              <a:gd name="connsiteY2" fmla="*/ 145162 h 145162"/>
              <a:gd name="connsiteX0" fmla="*/ 0 w 1203158"/>
              <a:gd name="connsiteY0" fmla="*/ 85005 h 145349"/>
              <a:gd name="connsiteX1" fmla="*/ 342900 w 1203158"/>
              <a:gd name="connsiteY1" fmla="*/ 784 h 145349"/>
              <a:gd name="connsiteX2" fmla="*/ 1203158 w 1203158"/>
              <a:gd name="connsiteY2" fmla="*/ 145162 h 145349"/>
              <a:gd name="connsiteX0" fmla="*/ 0 w 1203158"/>
              <a:gd name="connsiteY0" fmla="*/ 85005 h 145349"/>
              <a:gd name="connsiteX1" fmla="*/ 571500 w 1203158"/>
              <a:gd name="connsiteY1" fmla="*/ 784 h 145349"/>
              <a:gd name="connsiteX2" fmla="*/ 1203158 w 1203158"/>
              <a:gd name="connsiteY2" fmla="*/ 145162 h 145349"/>
              <a:gd name="connsiteX0" fmla="*/ 0 w 1203158"/>
              <a:gd name="connsiteY0" fmla="*/ 102930 h 145226"/>
              <a:gd name="connsiteX1" fmla="*/ 571500 w 1203158"/>
              <a:gd name="connsiteY1" fmla="*/ 661 h 145226"/>
              <a:gd name="connsiteX2" fmla="*/ 1203158 w 1203158"/>
              <a:gd name="connsiteY2" fmla="*/ 145039 h 145226"/>
              <a:gd name="connsiteX0" fmla="*/ 0 w 1221205"/>
              <a:gd name="connsiteY0" fmla="*/ 114899 h 145163"/>
              <a:gd name="connsiteX1" fmla="*/ 589547 w 1221205"/>
              <a:gd name="connsiteY1" fmla="*/ 598 h 145163"/>
              <a:gd name="connsiteX2" fmla="*/ 1221205 w 1221205"/>
              <a:gd name="connsiteY2" fmla="*/ 144976 h 14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205" h="145163">
                <a:moveTo>
                  <a:pt x="0" y="114899"/>
                </a:moveTo>
                <a:cubicBezTo>
                  <a:pt x="215566" y="109885"/>
                  <a:pt x="389021" y="-9428"/>
                  <a:pt x="589547" y="598"/>
                </a:cubicBezTo>
                <a:cubicBezTo>
                  <a:pt x="790073" y="10624"/>
                  <a:pt x="1091865" y="150993"/>
                  <a:pt x="1221205" y="144976"/>
                </a:cubicBezTo>
              </a:path>
            </a:pathLst>
          </a:cu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0586D6FE-6EC1-67E9-D924-49F84116C6FA}"/>
              </a:ext>
            </a:extLst>
          </p:cNvPr>
          <p:cNvSpPr/>
          <p:nvPr/>
        </p:nvSpPr>
        <p:spPr>
          <a:xfrm>
            <a:off x="8116103" y="5234967"/>
            <a:ext cx="1776664" cy="1163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 digitale </a:t>
            </a:r>
            <a:r>
              <a:rPr lang="de-DE" dirty="0" err="1"/>
              <a:t>PushButon</a:t>
            </a:r>
            <a:r>
              <a:rPr lang="de-DE" dirty="0"/>
              <a:t> mit RGB Ausgang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5A8A9B7F-5901-42D2-E0E5-8CF8BAFB888B}"/>
              </a:ext>
            </a:extLst>
          </p:cNvPr>
          <p:cNvSpPr txBox="1"/>
          <p:nvPr/>
        </p:nvSpPr>
        <p:spPr>
          <a:xfrm>
            <a:off x="1218859" y="5355256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Arduino</a:t>
            </a:r>
            <a:br>
              <a:rPr lang="de-DE" dirty="0"/>
            </a:br>
            <a:r>
              <a:rPr lang="de-DE" dirty="0"/>
              <a:t>Pins für beliebig </a:t>
            </a:r>
          </a:p>
          <a:p>
            <a:r>
              <a:rPr lang="de-DE" dirty="0"/>
              <a:t>viele Taster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87ADD7F8-900B-F3C9-901F-4D98C745B5DD}"/>
              </a:ext>
            </a:extLst>
          </p:cNvPr>
          <p:cNvSpPr txBox="1"/>
          <p:nvPr/>
        </p:nvSpPr>
        <p:spPr>
          <a:xfrm>
            <a:off x="782453" y="2616686"/>
            <a:ext cx="179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Arduino</a:t>
            </a:r>
            <a:br>
              <a:rPr lang="de-DE" dirty="0"/>
            </a:br>
            <a:r>
              <a:rPr lang="de-DE" dirty="0"/>
              <a:t>Pins für 20 Taster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3C4E4EE5-6723-DECD-CCB9-2B58B294F193}"/>
              </a:ext>
            </a:extLst>
          </p:cNvPr>
          <p:cNvSpPr txBox="1"/>
          <p:nvPr/>
        </p:nvSpPr>
        <p:spPr>
          <a:xfrm>
            <a:off x="3815883" y="4081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7C69B2E0-D22C-2E80-58B0-0DB251D92520}"/>
              </a:ext>
            </a:extLst>
          </p:cNvPr>
          <p:cNvSpPr txBox="1"/>
          <p:nvPr/>
        </p:nvSpPr>
        <p:spPr>
          <a:xfrm>
            <a:off x="8942642" y="41011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534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Hardi Stengelin</dc:creator>
  <cp:lastModifiedBy>Hardi Stengelin</cp:lastModifiedBy>
  <cp:revision>2</cp:revision>
  <dcterms:created xsi:type="dcterms:W3CDTF">2022-11-18T20:17:31Z</dcterms:created>
  <dcterms:modified xsi:type="dcterms:W3CDTF">2022-11-18T21:14:10Z</dcterms:modified>
</cp:coreProperties>
</file>