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9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CB04-A8FF-4D34-84EF-5335C99DE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14AE41-C6D4-816E-AFE3-9F5E20ABF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107E5-CDA0-1E3B-FEB3-6A31A824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03C16-06AA-E3DF-F19D-23C27EC5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BB750-3C2C-1486-64CF-502C81DC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4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B3574-B9E8-25C1-133C-C6D252BC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E1B6B8-390E-8856-F44C-8DE4E8AD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A64D24-7134-2CE9-A663-EA66AD12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18C22-0FAC-F2D8-CA23-C6BE7244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24C2C-69F9-4537-BA3E-1DC69B98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92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CA30B5-697B-3D33-8CA5-62D2463A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B9F69B-5FD0-6A40-A9E3-16176D907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A5949-5095-56CB-FE3A-87B1EA11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D1199-2F5F-8D20-53B4-9F046ED4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42595-B896-8C0A-10E6-BB6F23D8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FE4D-D67E-19F3-3E33-51203748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6B05A-F139-5A57-830B-A8294100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A438D-C24E-D507-F431-78B98A4B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8FC76-424F-04D5-2756-D023DE37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E4D1A-4BE6-568C-BDFF-5D90206D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86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CB25-75A5-DD8D-F6CD-D6E68870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B50BA-11E6-EB9E-E360-5A3BAAB8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6CF41-5B03-ACFC-17EC-F3ED30EC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69868-8036-550F-DE4C-914980D4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43C7AC-8F35-CFC7-B60C-3CB127C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3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AEC2-FE73-2CE8-A0AA-BF4FB86C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73707-DE74-6ED3-4D38-71A84CD98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7B363-7CD8-5BAF-45B0-F60898D65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C2E7D-70CD-3435-169C-B4473BC4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1D0AB2-CC79-E036-DF29-3201A5FD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049E6-2D86-2B34-BADE-EA865FB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74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0F944-F129-9611-C429-5BBE7AF1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E05F6F-F89D-7B28-357E-828A7E76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66481D-415B-AB85-84E2-BEE130A8D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9BFEC8-1522-9179-0B49-1B2D217D4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3AE2D-01CD-8C44-4447-988A7EED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23EAD1-B0DD-9CCF-ECBB-B5C2D1FA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635348-206E-9439-C7F0-D95E3728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1871F0-C768-2812-B828-A5FECFB8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84D79-7331-AD85-A82D-46F7E0D7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C44CD5-3FE0-DCF8-D5FC-480FA92C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5DBC60-0CB0-F8D1-3432-09903D3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FDA2A3-C2B4-FB00-8DD0-3E2404A5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D26862-3CBA-AED3-7A84-0D9E3AA7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6BCB1A-EEDB-621A-440D-0BBD6E50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4778BB-174E-33E5-C432-7B9CF003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21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FE160-A65F-3929-889A-FFDB6EFD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024AE-D996-C176-E240-668BDBCEC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570CEC-4656-E129-CDA3-94BCC725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DF6121-1B34-96D6-444C-F6E03CF2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C3CDF7-9EDB-3159-1EF0-2D1C5112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B69C61-3FBB-2D1B-3216-FD2B3E14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46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97C31-4446-49FC-A2FE-D4FB4DCA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080751-0D98-A0AA-0397-8548C9AF2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8AC8F3-0344-E5AC-5525-C3263454A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FF9A23-5FF5-306D-8BA6-6168807F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7A477-804A-5555-081C-9ED1C247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91EBA7-8A90-528C-0200-86A1EB02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4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4F8BAA-0B1C-7C66-F9D4-83B2AAD7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7978E-7B7B-F9DD-140E-F7B758A0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404C0-B8E4-29BD-26D2-E54382BC1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21A9-EE98-4F05-8A05-23937863A37B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A9B74B-8BAD-0D8E-BE88-D0259EDC2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C46C4-035C-D476-DB37-7A3CEA565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D1DC-92A8-4A75-B827-9D998571B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50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EEA3DD8D-54B0-37DD-75B1-DA6BFA96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7" y="0"/>
            <a:ext cx="3478338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F26AB97-533B-724B-C546-7FA6BC8B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696" y="201168"/>
            <a:ext cx="3414869" cy="665683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0DAD3D3-32A7-407A-F471-BF4E8A154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565" y="221258"/>
            <a:ext cx="3274660" cy="64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4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44CC2A-6883-9787-B6FB-88F18F28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3" y="0"/>
            <a:ext cx="3479613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0B2890-A6F0-7C68-19D4-FB996B07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589" y="0"/>
            <a:ext cx="3476581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0D1C46-221A-70E0-4676-54ECF743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45" y="0"/>
            <a:ext cx="3482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0F83CB-47D2-3750-E80F-B17809DB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41" y="684981"/>
            <a:ext cx="4215117" cy="54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2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Hardi Stengelin</dc:creator>
  <cp:lastModifiedBy>Hardi Stengelin</cp:lastModifiedBy>
  <cp:revision>1</cp:revision>
  <dcterms:created xsi:type="dcterms:W3CDTF">2022-10-05T21:24:17Z</dcterms:created>
  <dcterms:modified xsi:type="dcterms:W3CDTF">2022-10-05T21:34:14Z</dcterms:modified>
</cp:coreProperties>
</file>