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image" Target="../media/image-8-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959769"/>
            <a:ext cx="7477601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7545"/>
              </a:lnSpc>
              <a:buNone/>
            </a:pPr>
            <a:r>
              <a:rPr lang="en-US" sz="6036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Hostel Management System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833199" y="4209455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The Hostel Management System (HMS) is a comprehensive solution for managing all aspects of a student hostel. From room booking to billing and staff management, HMS streamlines operations and enhances the overall hostel experience.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833199" y="5897642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819" y="5905262"/>
            <a:ext cx="340162" cy="34016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1299686" y="5880973"/>
            <a:ext cx="2060377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by Hardik Nanda</a:t>
            </a:r>
            <a:endParaRPr lang="en-US" sz="2187" dirty="0"/>
          </a:p>
        </p:txBody>
      </p:sp>
      <p:pic>
        <p:nvPicPr>
          <p:cNvPr id="10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072753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Features of HMS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211467"/>
            <a:ext cx="5166122" cy="2361605"/>
          </a:xfrm>
          <a:prstGeom prst="roundRect">
            <a:avLst>
              <a:gd name="adj" fmla="val 4234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67783" y="244125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Intuitive Interface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7783" y="2921675"/>
            <a:ext cx="470654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HMS features a user-friendly interface that makes it easy for students, staff, and administrators to navigate and access the system's functionalities.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211467"/>
            <a:ext cx="5166122" cy="2361605"/>
          </a:xfrm>
          <a:prstGeom prst="roundRect">
            <a:avLst>
              <a:gd name="adj" fmla="val 4234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656076" y="244125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Real-time Updates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56076" y="2921675"/>
            <a:ext cx="4706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system provides real-time updates on room availability, student information, and payment status, ensuring everyone stays informed.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795242"/>
            <a:ext cx="5166122" cy="2361605"/>
          </a:xfrm>
          <a:prstGeom prst="roundRect">
            <a:avLst>
              <a:gd name="adj" fmla="val 4234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2267783" y="5025033"/>
            <a:ext cx="281797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Automated Processes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67783" y="5505450"/>
            <a:ext cx="470654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HMS automates various tasks, such as room allocation, billing, and attendance tracking, streamlining operations and reducing the workload for staff.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795242"/>
            <a:ext cx="5166122" cy="2361605"/>
          </a:xfrm>
          <a:prstGeom prst="roundRect">
            <a:avLst>
              <a:gd name="adj" fmla="val 4234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656076" y="5025033"/>
            <a:ext cx="335137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Secure Data Management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56076" y="5505450"/>
            <a:ext cx="4706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system ensures the confidentiality and integrity of student and hostel data through robust security measures and access controls.</a:t>
            </a:r>
            <a:endParaRPr lang="en-US" sz="1750" dirty="0"/>
          </a:p>
        </p:txBody>
      </p:sp>
      <p:pic>
        <p:nvPicPr>
          <p:cNvPr id="17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216706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Hostel Facilities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Residential Rooms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035862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Spacious, well-furnished rooms with comfortable beds, study desks, and ample storage space to ensure a productive living environment for students.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Recreational Areas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035862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Hostel facilities include common lounges, game rooms, and sports courts, providing students with opportunities for recreation and socialization.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Dining Options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035862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On-site cafeteria or dining hall offering a variety of nutritious and affordable meal options, catering to the diverse dietary needs of students.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441252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Room Booking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7293054" y="2579965"/>
            <a:ext cx="44410" cy="4208383"/>
          </a:xfrm>
          <a:prstGeom prst="roundRect">
            <a:avLst>
              <a:gd name="adj" fmla="val 225151"/>
            </a:avLst>
          </a:prstGeom>
          <a:solidFill>
            <a:srgbClr val="C7C7D0"/>
          </a:solidFill>
          <a:ln/>
        </p:spPr>
      </p:sp>
      <p:sp>
        <p:nvSpPr>
          <p:cNvPr id="6" name="Shape 4"/>
          <p:cNvSpPr/>
          <p:nvPr/>
        </p:nvSpPr>
        <p:spPr>
          <a:xfrm>
            <a:off x="6287631" y="2981265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7C7D0"/>
          </a:solidFill>
          <a:ln/>
        </p:spPr>
      </p:sp>
      <p:sp>
        <p:nvSpPr>
          <p:cNvPr id="7" name="Shape 5"/>
          <p:cNvSpPr/>
          <p:nvPr/>
        </p:nvSpPr>
        <p:spPr>
          <a:xfrm>
            <a:off x="7065228" y="275355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7243822" y="2795230"/>
            <a:ext cx="14263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3315653" y="280213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r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Search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2037993" y="3282553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Students can browse available rooms and view details such as room type, amenities, and pricing.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7565172" y="4092119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7C7D0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5228" y="386441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7228344" y="3906083"/>
            <a:ext cx="17371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8537258" y="391298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Select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8537258" y="4393406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Students can easily select the desired room and preferred move-in date through the online booking system.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6287631" y="5198685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7C7D0"/>
          </a:solidFill>
          <a:ln/>
        </p:spPr>
      </p:sp>
      <p:sp>
        <p:nvSpPr>
          <p:cNvPr id="17" name="Shape 15"/>
          <p:cNvSpPr/>
          <p:nvPr/>
        </p:nvSpPr>
        <p:spPr>
          <a:xfrm>
            <a:off x="7065228" y="497097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7226201" y="5012650"/>
            <a:ext cx="17799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3315653" y="501955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r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Confirm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2037993" y="5499973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system guides students through the payment process and generates a confirmation for the booked room.</a:t>
            </a:r>
            <a:endParaRPr lang="en-US" sz="1750" dirty="0"/>
          </a:p>
        </p:txBody>
      </p:sp>
      <p:pic>
        <p:nvPicPr>
          <p:cNvPr id="2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460063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Student Dashboard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77237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16587" y="2814042"/>
            <a:ext cx="14263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284868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Room Information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3329107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Students can view details about their assigned room, including room number, roommate information, and amenities.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277237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7589401" y="2814042"/>
            <a:ext cx="17371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284868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Payment Status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3329107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dashboard displays the student's payment history and upcoming due dates, making it easy to stay on top of billing.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2037993" y="479107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2198965" y="4832747"/>
            <a:ext cx="17799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2760107" y="4867394"/>
            <a:ext cx="28498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Request Management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2760107" y="5347811"/>
            <a:ext cx="44440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Students can submit requests for maintenance, room changes, or other support services directly through the dashboard.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479107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7585234" y="4832747"/>
            <a:ext cx="18204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148399" y="486739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Notifications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148399" y="5347811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dashboard provides timely notifications about important deadlines, events, and updates related to the hostel.</a:t>
            </a:r>
            <a:endParaRPr lang="en-US" sz="1750" dirty="0"/>
          </a:p>
        </p:txBody>
      </p:sp>
      <p:pic>
        <p:nvPicPr>
          <p:cNvPr id="2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925473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Staff Management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801910" y="1953101"/>
            <a:ext cx="44410" cy="5351026"/>
          </a:xfrm>
          <a:prstGeom prst="roundRect">
            <a:avLst>
              <a:gd name="adj" fmla="val 225151"/>
            </a:avLst>
          </a:prstGeom>
          <a:solidFill>
            <a:srgbClr val="C7C7D0"/>
          </a:solidFill>
          <a:ln/>
        </p:spPr>
      </p:sp>
      <p:sp>
        <p:nvSpPr>
          <p:cNvPr id="7" name="Shape 4"/>
          <p:cNvSpPr/>
          <p:nvPr/>
        </p:nvSpPr>
        <p:spPr>
          <a:xfrm>
            <a:off x="5074027" y="2354401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7C7D0"/>
          </a:solidFill>
          <a:ln/>
        </p:spPr>
      </p:sp>
      <p:sp>
        <p:nvSpPr>
          <p:cNvPr id="8" name="Shape 5"/>
          <p:cNvSpPr/>
          <p:nvPr/>
        </p:nvSpPr>
        <p:spPr>
          <a:xfrm>
            <a:off x="4574084" y="212669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4752677" y="2168366"/>
            <a:ext cx="14263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6046113" y="217527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Employee Records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6046113" y="2655689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Comprehensive staff database with details such as contact information, job roles, and performance records.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5074027" y="4212134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7C7D0"/>
          </a:solidFill>
          <a:ln/>
        </p:spPr>
      </p:sp>
      <p:sp>
        <p:nvSpPr>
          <p:cNvPr id="13" name="Shape 10"/>
          <p:cNvSpPr/>
          <p:nvPr/>
        </p:nvSpPr>
        <p:spPr>
          <a:xfrm>
            <a:off x="4574084" y="398442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4737199" y="4026098"/>
            <a:ext cx="17371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6046113" y="403300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Shift Scheduling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6046113" y="4513421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Automated scheduling system to efficiently manage staff shifts and ensure seamless coverage across the hostel.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5074027" y="6069866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7C7D0"/>
          </a:solidFill>
          <a:ln/>
        </p:spPr>
      </p:sp>
      <p:sp>
        <p:nvSpPr>
          <p:cNvPr id="18" name="Shape 15"/>
          <p:cNvSpPr/>
          <p:nvPr/>
        </p:nvSpPr>
        <p:spPr>
          <a:xfrm>
            <a:off x="4574084" y="584215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4735056" y="5883831"/>
            <a:ext cx="17799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6046113" y="589073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Task Assignment</a:t>
            </a:r>
            <a:endParaRPr lang="en-US" sz="2187" dirty="0"/>
          </a:p>
        </p:txBody>
      </p:sp>
      <p:sp>
        <p:nvSpPr>
          <p:cNvPr id="21" name="Text 18"/>
          <p:cNvSpPr/>
          <p:nvPr/>
        </p:nvSpPr>
        <p:spPr>
          <a:xfrm>
            <a:off x="6046113" y="6371153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Easy assignment of tasks and responsibilities to staff members, with progress tracking and reporting capabilities.</a:t>
            </a:r>
            <a:endParaRPr lang="en-US" sz="1750" dirty="0"/>
          </a:p>
        </p:txBody>
      </p:sp>
      <p:pic>
        <p:nvPicPr>
          <p:cNvPr id="22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842010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Billing and Payments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1980724"/>
            <a:ext cx="10554414" cy="5406866"/>
          </a:xfrm>
          <a:prstGeom prst="roundRect">
            <a:avLst>
              <a:gd name="adj" fmla="val 1849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045613" y="1988344"/>
            <a:ext cx="10539174" cy="134790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5"/>
          <p:cNvSpPr/>
          <p:nvPr/>
        </p:nvSpPr>
        <p:spPr>
          <a:xfrm>
            <a:off x="2267783" y="2129195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Fee Structure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41181" y="2129195"/>
            <a:ext cx="482143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system maintains a clear and transparent fee structure, including room rent, utility charges, and other applicable fees.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2045613" y="3336250"/>
            <a:ext cx="10539174" cy="134790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8"/>
          <p:cNvSpPr/>
          <p:nvPr/>
        </p:nvSpPr>
        <p:spPr>
          <a:xfrm>
            <a:off x="2267783" y="3477101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Payment Methods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41181" y="3477101"/>
            <a:ext cx="482143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Students can make payments through various online and offline channels, such as debit/credit cards, mobile wallets, and bank transfers.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2045613" y="4684157"/>
            <a:ext cx="10539174" cy="134790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11"/>
          <p:cNvSpPr/>
          <p:nvPr/>
        </p:nvSpPr>
        <p:spPr>
          <a:xfrm>
            <a:off x="2267783" y="4825008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Payment History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41181" y="4825008"/>
            <a:ext cx="482143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system keeps track of all student payments, including due dates, late fees, and outstanding balances.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2045613" y="6032063"/>
            <a:ext cx="10539174" cy="134790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6" name="Text 14"/>
          <p:cNvSpPr/>
          <p:nvPr/>
        </p:nvSpPr>
        <p:spPr>
          <a:xfrm>
            <a:off x="2267783" y="6172914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Reminders and Alerts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7541181" y="6172914"/>
            <a:ext cx="482143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system sends timely reminders and alerts to students about upcoming payment deadlines and any pending dues.</a:t>
            </a:r>
            <a:endParaRPr lang="en-US" sz="1750" dirty="0"/>
          </a:p>
        </p:txBody>
      </p:sp>
      <p:pic>
        <p:nvPicPr>
          <p:cNvPr id="18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616518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Contact Us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3755231"/>
            <a:ext cx="444341" cy="44434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421743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Phone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902160"/>
            <a:ext cx="238863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+1 (555) 123-4567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881" y="3755231"/>
            <a:ext cx="444341" cy="44434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759881" y="4421743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Email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4759881" y="4902160"/>
            <a:ext cx="238863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hostel@example.com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768" y="3755231"/>
            <a:ext cx="444341" cy="444341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481768" y="4421743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Address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7481768" y="4902160"/>
            <a:ext cx="238863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123 Main Street, Anytown USA</a:t>
            </a:r>
            <a:endParaRPr lang="en-US" sz="1750" dirty="0"/>
          </a:p>
        </p:txBody>
      </p:sp>
      <p:pic>
        <p:nvPicPr>
          <p:cNvPr id="14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656" y="3755231"/>
            <a:ext cx="444341" cy="444341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203656" y="4421743"/>
            <a:ext cx="238875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Office Hours</a:t>
            </a:r>
            <a:endParaRPr lang="en-US" sz="2187" dirty="0"/>
          </a:p>
        </p:txBody>
      </p:sp>
      <p:sp>
        <p:nvSpPr>
          <p:cNvPr id="16" name="Text 10"/>
          <p:cNvSpPr/>
          <p:nvPr/>
        </p:nvSpPr>
        <p:spPr>
          <a:xfrm>
            <a:off x="10203656" y="4902160"/>
            <a:ext cx="238875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Monday - Friday, 9 AM - 5 PM</a:t>
            </a:r>
            <a:endParaRPr lang="en-US" sz="1750" dirty="0"/>
          </a:p>
        </p:txBody>
      </p:sp>
      <p:pic>
        <p:nvPicPr>
          <p:cNvPr id="17" name="Image 4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2024-04-14T21:05:16Z</dcterms:created>
  <dcterms:modified xsi:type="dcterms:W3CDTF">2024-04-14T21:05:16Z</dcterms:modified>
</cp:coreProperties>
</file>