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0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698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1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B69133-ED6E-4EA6-A1C4-947868A5A04D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681F96-4D4F-4E78-8FD1-35B38A98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18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250782" cy="2841172"/>
          </a:xfrm>
        </p:spPr>
        <p:txBody>
          <a:bodyPr/>
          <a:lstStyle/>
          <a:p>
            <a:r>
              <a:rPr lang="en-US" dirty="0" smtClean="0"/>
              <a:t>TRANSMISI &amp; TERMINOLOGI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Abdullah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Hanif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Ali Sholihin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Ani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Hartini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Dian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Prayogo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Pangestu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</a:p>
          <a:p>
            <a:r>
              <a:rPr lang="en-US" dirty="0" smtClean="0"/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373428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Sinyal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Sinyal</a:t>
            </a:r>
            <a:r>
              <a:rPr lang="en-US" dirty="0" smtClean="0"/>
              <a:t> Analog </a:t>
            </a:r>
          </a:p>
          <a:p>
            <a:r>
              <a:rPr lang="en-US" dirty="0" err="1" smtClean="0"/>
              <a:t>Sinyal</a:t>
            </a:r>
            <a:r>
              <a:rPr lang="en-US" dirty="0" smtClean="0"/>
              <a:t>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7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digital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digital </a:t>
            </a:r>
            <a:r>
              <a:rPr lang="en-US" dirty="0" err="1"/>
              <a:t>dan</a:t>
            </a:r>
            <a:r>
              <a:rPr lang="en-US" dirty="0"/>
              <a:t> signal analog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smtClean="0"/>
              <a:t>analog</a:t>
            </a:r>
          </a:p>
          <a:p>
            <a:r>
              <a:rPr lang="en-US" dirty="0"/>
              <a:t>Signal digital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menghasillkan</a:t>
            </a:r>
            <a:r>
              <a:rPr lang="en-US" dirty="0"/>
              <a:t> data analog </a:t>
            </a:r>
          </a:p>
        </p:txBody>
      </p:sp>
    </p:spTree>
    <p:extLst>
      <p:ext uri="{BB962C8B-B14F-4D97-AF65-F5344CB8AC3E}">
        <p14:creationId xmlns:p14="http://schemas.microsoft.com/office/powerpoint/2010/main" val="109701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Sinyal</a:t>
            </a:r>
            <a:r>
              <a:rPr lang="en-US" dirty="0" smtClean="0"/>
              <a:t> analog </a:t>
            </a:r>
            <a:r>
              <a:rPr lang="en-US" dirty="0" err="1" smtClean="0"/>
              <a:t>membawa</a:t>
            </a:r>
            <a:r>
              <a:rPr lang="en-US" dirty="0" smtClean="0"/>
              <a:t> data analog </a:t>
            </a:r>
            <a:r>
              <a:rPr lang="en-US" dirty="0" err="1" smtClean="0"/>
              <a:t>dan</a:t>
            </a:r>
            <a:r>
              <a:rPr lang="en-US" dirty="0" smtClean="0"/>
              <a:t> digital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75" y="685800"/>
            <a:ext cx="6259076" cy="3614738"/>
          </a:xfrm>
        </p:spPr>
      </p:pic>
    </p:spTree>
    <p:extLst>
      <p:ext uri="{BB962C8B-B14F-4D97-AF65-F5344CB8AC3E}">
        <p14:creationId xmlns:p14="http://schemas.microsoft.com/office/powerpoint/2010/main" val="20778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Sinyal</a:t>
            </a:r>
            <a:r>
              <a:rPr lang="en-US" dirty="0" smtClean="0"/>
              <a:t> digital </a:t>
            </a:r>
            <a:r>
              <a:rPr lang="en-US" dirty="0" err="1" smtClean="0"/>
              <a:t>membawa</a:t>
            </a:r>
            <a:r>
              <a:rPr lang="en-US" dirty="0" smtClean="0"/>
              <a:t> data analog &amp; digital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8" y="685800"/>
            <a:ext cx="6217349" cy="3614738"/>
          </a:xfrm>
        </p:spPr>
      </p:pic>
    </p:spTree>
    <p:extLst>
      <p:ext uri="{BB962C8B-B14F-4D97-AF65-F5344CB8AC3E}">
        <p14:creationId xmlns:p14="http://schemas.microsoft.com/office/powerpoint/2010/main" val="112482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Transmisi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Transmisi</a:t>
            </a:r>
            <a:r>
              <a:rPr lang="en-US" dirty="0" smtClean="0"/>
              <a:t> Analog</a:t>
            </a:r>
          </a:p>
          <a:p>
            <a:r>
              <a:rPr lang="en-US" dirty="0" err="1" smtClean="0"/>
              <a:t>Transmisi</a:t>
            </a:r>
            <a:r>
              <a:rPr lang="en-US" dirty="0" smtClean="0"/>
              <a:t>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1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Attenuasi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distorsi</a:t>
            </a:r>
            <a:r>
              <a:rPr lang="en-US" dirty="0" smtClean="0"/>
              <a:t> </a:t>
            </a:r>
            <a:r>
              <a:rPr lang="en-US" dirty="0" err="1" smtClean="0"/>
              <a:t>attenuasi</a:t>
            </a:r>
            <a:endParaRPr lang="en-US" dirty="0" smtClean="0"/>
          </a:p>
          <a:p>
            <a:r>
              <a:rPr lang="en-US" dirty="0" err="1" smtClean="0"/>
              <a:t>Distorsi</a:t>
            </a:r>
            <a:r>
              <a:rPr lang="en-US" dirty="0" smtClean="0"/>
              <a:t> </a:t>
            </a:r>
            <a:r>
              <a:rPr lang="en-US" dirty="0" err="1" smtClean="0"/>
              <a:t>tunda</a:t>
            </a:r>
            <a:endParaRPr lang="en-US" dirty="0" smtClean="0"/>
          </a:p>
          <a:p>
            <a:r>
              <a:rPr lang="en-US" dirty="0" smtClean="0"/>
              <a:t>Noise</a:t>
            </a:r>
          </a:p>
          <a:p>
            <a:pPr lvl="1"/>
            <a:r>
              <a:rPr lang="en-US" dirty="0" smtClean="0"/>
              <a:t>Noise </a:t>
            </a:r>
            <a:r>
              <a:rPr lang="en-US" dirty="0" err="1" smtClean="0"/>
              <a:t>termal</a:t>
            </a:r>
            <a:endParaRPr lang="en-US" dirty="0" smtClean="0"/>
          </a:p>
          <a:p>
            <a:pPr lvl="1"/>
            <a:r>
              <a:rPr lang="en-US" dirty="0" smtClean="0"/>
              <a:t>Noise </a:t>
            </a:r>
            <a:r>
              <a:rPr lang="en-US" dirty="0" err="1" smtClean="0"/>
              <a:t>intermodulasi</a:t>
            </a:r>
            <a:endParaRPr lang="en-US" dirty="0" smtClean="0"/>
          </a:p>
          <a:p>
            <a:pPr lvl="1"/>
            <a:r>
              <a:rPr lang="en-US" dirty="0" smtClean="0"/>
              <a:t>Crosstalk</a:t>
            </a:r>
          </a:p>
          <a:p>
            <a:pPr lvl="1"/>
            <a:r>
              <a:rPr lang="en-US" dirty="0" smtClean="0"/>
              <a:t>Noise impulse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6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kanal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Kecepatan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Bandwidth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3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66651"/>
            <a:ext cx="8534400" cy="402674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Transmitter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Reciever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Media</a:t>
            </a:r>
          </a:p>
          <a:p>
            <a:pPr marL="0" indent="0">
              <a:buNone/>
            </a:pPr>
            <a:r>
              <a:rPr lang="en-US" dirty="0" smtClean="0"/>
              <a:t>- Guided media (Media </a:t>
            </a:r>
            <a:r>
              <a:rPr lang="en-US" dirty="0" err="1" smtClean="0"/>
              <a:t>terpadu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 Unguided media (Media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terpadu</a:t>
            </a:r>
            <a:r>
              <a:rPr lang="en-US" dirty="0" smtClean="0"/>
              <a:t>)</a:t>
            </a:r>
          </a:p>
          <a:p>
            <a:pPr>
              <a:buClr>
                <a:schemeClr val="tx1">
                  <a:lumMod val="9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Direct Link</a:t>
            </a:r>
          </a:p>
          <a:p>
            <a:pPr>
              <a:buClr>
                <a:schemeClr val="tx1">
                  <a:lumMod val="9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Point to point</a:t>
            </a:r>
          </a:p>
          <a:p>
            <a:pPr>
              <a:buClr>
                <a:schemeClr val="tx1">
                  <a:lumMod val="9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Multi Point</a:t>
            </a:r>
          </a:p>
          <a:p>
            <a:pPr>
              <a:buClr>
                <a:schemeClr val="tx1">
                  <a:lumMod val="9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Simplex</a:t>
            </a:r>
          </a:p>
          <a:p>
            <a:pPr>
              <a:buClr>
                <a:schemeClr val="tx1">
                  <a:lumMod val="9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Half Duplex</a:t>
            </a:r>
          </a:p>
          <a:p>
            <a:pPr>
              <a:buClr>
                <a:schemeClr val="tx1">
                  <a:lumMod val="9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Full Duplex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6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Frekuensi</a:t>
            </a:r>
            <a:r>
              <a:rPr lang="en-US" dirty="0" smtClean="0"/>
              <a:t> spectrum &amp; </a:t>
            </a:r>
            <a:r>
              <a:rPr lang="en-US" dirty="0" err="1" smtClean="0"/>
              <a:t>bandwith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Time </a:t>
            </a:r>
            <a:r>
              <a:rPr lang="en-US" dirty="0" err="1" smtClean="0"/>
              <a:t>dan</a:t>
            </a:r>
            <a:r>
              <a:rPr lang="en-US" dirty="0" smtClean="0"/>
              <a:t> Domain</a:t>
            </a:r>
          </a:p>
          <a:p>
            <a:pPr lvl="1"/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Kontinue</a:t>
            </a:r>
            <a:endParaRPr lang="en-US" dirty="0" smtClean="0"/>
          </a:p>
          <a:p>
            <a:pPr lvl="1"/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endParaRPr lang="en-US" dirty="0" smtClean="0"/>
          </a:p>
          <a:p>
            <a:pPr lvl="1"/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Priodik</a:t>
            </a:r>
            <a:endParaRPr lang="en-US" dirty="0" smtClean="0"/>
          </a:p>
          <a:p>
            <a:pPr lvl="1"/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apriodik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Sinyal</a:t>
            </a:r>
            <a:r>
              <a:rPr lang="en-US" dirty="0" smtClean="0"/>
              <a:t> continue &amp; </a:t>
            </a:r>
            <a:r>
              <a:rPr lang="en-US" dirty="0" err="1" smtClean="0"/>
              <a:t>Diskrit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3914"/>
            <a:ext cx="6962346" cy="4295193"/>
          </a:xfrm>
        </p:spPr>
      </p:pic>
    </p:spTree>
    <p:extLst>
      <p:ext uri="{BB962C8B-B14F-4D97-AF65-F5344CB8AC3E}">
        <p14:creationId xmlns:p14="http://schemas.microsoft.com/office/powerpoint/2010/main" val="18078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periodik</a:t>
            </a:r>
            <a:r>
              <a:rPr lang="en-US" dirty="0" smtClean="0"/>
              <a:t> &amp; </a:t>
            </a:r>
            <a:r>
              <a:rPr lang="en-US" dirty="0" err="1" smtClean="0"/>
              <a:t>aperiodik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7" y="124097"/>
            <a:ext cx="4899534" cy="4136988"/>
          </a:xfrm>
        </p:spPr>
      </p:pic>
    </p:spTree>
    <p:extLst>
      <p:ext uri="{BB962C8B-B14F-4D97-AF65-F5344CB8AC3E}">
        <p14:creationId xmlns:p14="http://schemas.microsoft.com/office/powerpoint/2010/main" val="22561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domain </a:t>
            </a:r>
            <a:r>
              <a:rPr lang="en-US" dirty="0" err="1" smtClean="0"/>
              <a:t>frekuensi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endParaRPr lang="en-US" dirty="0" smtClean="0"/>
          </a:p>
          <a:p>
            <a:r>
              <a:rPr lang="en-US" dirty="0" err="1" smtClean="0"/>
              <a:t>Komponennya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sinus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tunjukkan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fourier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sinus</a:t>
            </a:r>
          </a:p>
        </p:txBody>
      </p:sp>
    </p:spTree>
    <p:extLst>
      <p:ext uri="{BB962C8B-B14F-4D97-AF65-F5344CB8AC3E}">
        <p14:creationId xmlns:p14="http://schemas.microsoft.com/office/powerpoint/2010/main" val="270995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Spektrum</a:t>
            </a:r>
            <a:r>
              <a:rPr lang="en-US" dirty="0" smtClean="0"/>
              <a:t> &amp;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Spektrum</a:t>
            </a:r>
            <a:endParaRPr lang="en-US" dirty="0" smtClean="0"/>
          </a:p>
          <a:p>
            <a:r>
              <a:rPr lang="en-US" dirty="0" smtClean="0"/>
              <a:t>Bandwidth </a:t>
            </a:r>
            <a:r>
              <a:rPr lang="en-US" dirty="0" err="1" smtClean="0"/>
              <a:t>absolut</a:t>
            </a:r>
            <a:endParaRPr lang="en-US" dirty="0" smtClean="0"/>
          </a:p>
          <a:p>
            <a:r>
              <a:rPr lang="en-US" dirty="0" smtClean="0"/>
              <a:t>Bandwidth </a:t>
            </a:r>
            <a:r>
              <a:rPr lang="en-US" dirty="0" err="1" smtClean="0"/>
              <a:t>efektif</a:t>
            </a:r>
            <a:endParaRPr lang="en-US" dirty="0" smtClean="0"/>
          </a:p>
          <a:p>
            <a:r>
              <a:rPr lang="en-US" dirty="0" err="1" smtClean="0"/>
              <a:t>Komponen</a:t>
            </a:r>
            <a:r>
              <a:rPr lang="en-US" dirty="0" smtClean="0"/>
              <a:t> Dc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2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Muatan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data yang </a:t>
            </a:r>
            <a:r>
              <a:rPr lang="en-US" dirty="0" err="1" smtClean="0"/>
              <a:t>dikirim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9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Transmisi</a:t>
            </a:r>
            <a:r>
              <a:rPr lang="en-US" dirty="0" smtClean="0"/>
              <a:t> data digital &amp; analog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err="1" smtClean="0"/>
              <a:t>Sinyal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Transmisi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331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207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Wingdings</vt:lpstr>
      <vt:lpstr>Wingdings 3</vt:lpstr>
      <vt:lpstr>Slice</vt:lpstr>
      <vt:lpstr>TRANSMISI &amp; TERMINOLOGI</vt:lpstr>
      <vt:lpstr>Terminologi transmisi</vt:lpstr>
      <vt:lpstr>Frekuensi spectrum &amp; bandwith</vt:lpstr>
      <vt:lpstr>Sinyal continue &amp; Diskrit</vt:lpstr>
      <vt:lpstr>Sinyal periodik &amp; aperiodik</vt:lpstr>
      <vt:lpstr>Konsep domain frekuensi</vt:lpstr>
      <vt:lpstr>Spektrum &amp; bandwidth</vt:lpstr>
      <vt:lpstr>Muatan data dan bandwidth</vt:lpstr>
      <vt:lpstr>Transmisi data digital &amp; analog</vt:lpstr>
      <vt:lpstr>Data</vt:lpstr>
      <vt:lpstr>Sinyal</vt:lpstr>
      <vt:lpstr>Data &amp; Signal</vt:lpstr>
      <vt:lpstr>Sinyal analog membawa data analog dan digital</vt:lpstr>
      <vt:lpstr>Sinyal digital membawa data analog &amp; digital</vt:lpstr>
      <vt:lpstr>Transmisi</vt:lpstr>
      <vt:lpstr>Gangguan transmisi</vt:lpstr>
      <vt:lpstr>Kapasitas kanal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TRANSMISI &amp; TERMINOLOGI</dc:title>
  <dc:creator>Ali Sholihin</dc:creator>
  <cp:lastModifiedBy>Ali Sholihin</cp:lastModifiedBy>
  <cp:revision>9</cp:revision>
  <dcterms:created xsi:type="dcterms:W3CDTF">2015-10-10T03:00:04Z</dcterms:created>
  <dcterms:modified xsi:type="dcterms:W3CDTF">2015-10-10T04:32:41Z</dcterms:modified>
</cp:coreProperties>
</file>