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  <a:srgbClr val="641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211" autoAdjust="0"/>
  </p:normalViewPr>
  <p:slideViewPr>
    <p:cSldViewPr snapToGrid="0">
      <p:cViewPr varScale="1">
        <p:scale>
          <a:sx n="58" d="100"/>
          <a:sy n="58" d="100"/>
        </p:scale>
        <p:origin x="9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088D4-9EC7-4E01-9E24-3A15E2A293B6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1A531E-345C-40C2-990D-D18D95497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266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1A531E-345C-40C2-990D-D18D9549747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2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rgbClr val="641EB2">
            <a:alpha val="4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247238-98A9-7B78-5842-160F6C605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“BUSINESS INSIGHT 360”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263DE-4B6B-7065-449E-B3D828F9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81" y="1601867"/>
            <a:ext cx="2822547" cy="1827133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D787DBE-7DFE-B224-1E13-D24DF6EAA789}"/>
              </a:ext>
            </a:extLst>
          </p:cNvPr>
          <p:cNvSpPr txBox="1">
            <a:spLocks/>
          </p:cNvSpPr>
          <p:nvPr/>
        </p:nvSpPr>
        <p:spPr>
          <a:xfrm>
            <a:off x="7149947" y="5993175"/>
            <a:ext cx="5177927" cy="6940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 Hardik </a:t>
            </a:r>
            <a:r>
              <a:rPr lang="en-IN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Anavadiya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7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1EB2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1F04-89EC-4FB1-5FB0-EDC4556D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B8C5-4676-D0A7-DF25-F92E426E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 Overview and Business Model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Problem Statement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What Is Business Insight 360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Tool Used and Process I Followed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Dashboard Walkthrough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Insight and Recommendations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3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1EB2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8956-99B2-411B-582B-2A2EE850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 OVERVIEW AND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E8BC7-C54E-C41B-C349-27E2EE7F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Hardware is a Fast- Growing Global Company Specializing in Computer and Accessory sales across two main Platforms Brick &amp; Mortar and E-Commerce.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Operate through Three Primary Channel- Retailer, Direct Sales and Distributors.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Serving regions across APAC, LATAM, North America and Europe.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589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1EB2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17542-0487-EC38-2B74-98DF44784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39" y="506776"/>
            <a:ext cx="11182121" cy="58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7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1EB2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5812-DBA5-9E67-0832-941E5C96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82C76-7EAE-F043-BE52-9FD31DFB6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Reliance on Intuition and Surveys For Decision Making led losses in Latin America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 managing and leveraging Big data.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transparency and accuracy in Data driven processes.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Necessity due to tough market competition.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Seeking More Opportunities for Business Growth.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46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1EB2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B307-44D0-D056-9DFE-A9B2B2C7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“Business Insight 360”?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F898-E1B8-C36B-D95A-012D107E5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Supply Chain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</a:t>
            </a:r>
          </a:p>
        </p:txBody>
      </p:sp>
    </p:spTree>
    <p:extLst>
      <p:ext uri="{BB962C8B-B14F-4D97-AF65-F5344CB8AC3E}">
        <p14:creationId xmlns:p14="http://schemas.microsoft.com/office/powerpoint/2010/main" val="137729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1EB2">
            <a:alpha val="4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F5CE-B5DA-1D7E-2B94-2F78E85E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 used &amp;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A547B-591C-85A5-AF23-B6906D41D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579463"/>
          </a:xfrm>
        </p:spPr>
        <p:txBody>
          <a:bodyPr/>
          <a:lstStyle/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32BD5-4CBB-420D-8A78-2771938947B4}"/>
              </a:ext>
            </a:extLst>
          </p:cNvPr>
          <p:cNvSpPr txBox="1"/>
          <p:nvPr/>
        </p:nvSpPr>
        <p:spPr>
          <a:xfrm>
            <a:off x="7822905" y="2605623"/>
            <a:ext cx="1547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4A99B-4E80-837D-A4C1-12AD21055255}"/>
              </a:ext>
            </a:extLst>
          </p:cNvPr>
          <p:cNvSpPr txBox="1"/>
          <p:nvPr/>
        </p:nvSpPr>
        <p:spPr>
          <a:xfrm>
            <a:off x="4166218" y="2603753"/>
            <a:ext cx="27266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Gathering and 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 (ETL)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EE93E46-46C6-0A05-A6A9-F6D6021C5480}"/>
              </a:ext>
            </a:extLst>
          </p:cNvPr>
          <p:cNvSpPr/>
          <p:nvPr/>
        </p:nvSpPr>
        <p:spPr>
          <a:xfrm>
            <a:off x="6825415" y="2897047"/>
            <a:ext cx="583894" cy="2481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690DE98-31C1-27C0-3B19-E16D95437103}"/>
              </a:ext>
            </a:extLst>
          </p:cNvPr>
          <p:cNvSpPr/>
          <p:nvPr/>
        </p:nvSpPr>
        <p:spPr>
          <a:xfrm rot="5400000">
            <a:off x="8304894" y="3828628"/>
            <a:ext cx="583894" cy="2481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8592C-FFA5-8EA4-EE54-0B1CD3F61753}"/>
              </a:ext>
            </a:extLst>
          </p:cNvPr>
          <p:cNvSpPr txBox="1"/>
          <p:nvPr/>
        </p:nvSpPr>
        <p:spPr>
          <a:xfrm>
            <a:off x="7916997" y="4475738"/>
            <a:ext cx="1547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DAX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D4E03CB-6470-ED10-A6A8-E60C7ECB53F8}"/>
              </a:ext>
            </a:extLst>
          </p:cNvPr>
          <p:cNvSpPr/>
          <p:nvPr/>
        </p:nvSpPr>
        <p:spPr>
          <a:xfrm rot="10800000">
            <a:off x="6825416" y="4794962"/>
            <a:ext cx="590161" cy="28368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850B3D-65A3-336E-2ED5-79A1A4CB1270}"/>
              </a:ext>
            </a:extLst>
          </p:cNvPr>
          <p:cNvSpPr txBox="1"/>
          <p:nvPr/>
        </p:nvSpPr>
        <p:spPr>
          <a:xfrm>
            <a:off x="4573844" y="4503536"/>
            <a:ext cx="19114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132FDE8-908F-258C-D077-AE08D8E884B0}"/>
              </a:ext>
            </a:extLst>
          </p:cNvPr>
          <p:cNvSpPr/>
          <p:nvPr/>
        </p:nvSpPr>
        <p:spPr>
          <a:xfrm rot="10800000">
            <a:off x="3668617" y="4794962"/>
            <a:ext cx="583894" cy="2481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A961CB-E141-6F6B-9530-5624623E33F6}"/>
              </a:ext>
            </a:extLst>
          </p:cNvPr>
          <p:cNvSpPr txBox="1"/>
          <p:nvPr/>
        </p:nvSpPr>
        <p:spPr>
          <a:xfrm>
            <a:off x="1856794" y="4503537"/>
            <a:ext cx="171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</a:t>
            </a:r>
          </a:p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1A2F-D410-0A1F-848A-C905AD8BF63A}"/>
              </a:ext>
            </a:extLst>
          </p:cNvPr>
          <p:cNvSpPr txBox="1"/>
          <p:nvPr/>
        </p:nvSpPr>
        <p:spPr>
          <a:xfrm>
            <a:off x="1934838" y="2605623"/>
            <a:ext cx="171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Defining Objective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054B43B-0FE5-AF03-E90A-9E499AA88363}"/>
              </a:ext>
            </a:extLst>
          </p:cNvPr>
          <p:cNvSpPr/>
          <p:nvPr/>
        </p:nvSpPr>
        <p:spPr>
          <a:xfrm>
            <a:off x="3357856" y="2895177"/>
            <a:ext cx="583894" cy="2481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18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181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Garamond</vt:lpstr>
      <vt:lpstr>Organic</vt:lpstr>
      <vt:lpstr>PowerPoint Presentation</vt:lpstr>
      <vt:lpstr>AGENDA</vt:lpstr>
      <vt:lpstr>COMPANY OVERVIEW AND BUSINESS MODEL</vt:lpstr>
      <vt:lpstr>PowerPoint Presentation</vt:lpstr>
      <vt:lpstr>PROBLEM STATEMENT</vt:lpstr>
      <vt:lpstr>What Is “Business Insight 360”?</vt:lpstr>
      <vt:lpstr>Tool used &amp;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919727513717</dc:creator>
  <cp:lastModifiedBy>919727513717</cp:lastModifiedBy>
  <cp:revision>4</cp:revision>
  <dcterms:created xsi:type="dcterms:W3CDTF">2025-05-14T18:24:00Z</dcterms:created>
  <dcterms:modified xsi:type="dcterms:W3CDTF">2025-05-15T14:31:08Z</dcterms:modified>
</cp:coreProperties>
</file>