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9" r:id="rId7"/>
    <p:sldId id="262" r:id="rId8"/>
    <p:sldId id="263" r:id="rId9"/>
    <p:sldId id="264" r:id="rId10"/>
    <p:sldId id="259" r:id="rId11"/>
    <p:sldId id="266" r:id="rId12"/>
    <p:sldId id="265"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3:41:42.514"/>
    </inkml:context>
    <inkml:brush xml:id="br0">
      <inkml:brushProperty name="width" value="0.05" units="cm"/>
      <inkml:brushProperty name="height" value="0.05" units="cm"/>
      <inkml:brushProperty name="color" value="#E71224"/>
    </inkml:brush>
  </inkml:definitions>
  <inkml:trace contextRef="#ctx0" brushRef="#br0">0 2 24575,'103'-1'0,"115"4"0,-119 16 0,-73-13 0,-1 0 0,31 2 0,51-7 0,-76-2 0,0 1 0,-1 1 0,1 2 0,44 9 0,-36-3 0,0-1 0,0-3 0,47 2 0,121-9 0,-76-1 0,-54 6-55,-48-1-207,1-1 0,-1-1 0,1-2 0,49-9 0,-53 3-6564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3:41:44.986"/>
    </inkml:context>
    <inkml:brush xml:id="br0">
      <inkml:brushProperty name="width" value="0.05" units="cm"/>
      <inkml:brushProperty name="height" value="0.05" units="cm"/>
      <inkml:brushProperty name="color" value="#E71224"/>
    </inkml:brush>
  </inkml:definitions>
  <inkml:trace contextRef="#ctx0" brushRef="#br0">1 1 24575,'1414'0'-1365,"-1380"0"-5461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3:41:50.447"/>
    </inkml:context>
    <inkml:brush xml:id="br0">
      <inkml:brushProperty name="width" value="0.05" units="cm"/>
      <inkml:brushProperty name="height" value="0.05" units="cm"/>
      <inkml:brushProperty name="color" value="#E71224"/>
    </inkml:brush>
  </inkml:definitions>
  <inkml:trace contextRef="#ctx0" brushRef="#br0">0 83 24575,'5'-4'0,"-1"0"0,1 1 0,0 0 0,0 0 0,0 0 0,1 1 0,-1-1 0,1 1 0,-1 1 0,1-1 0,6 0 0,71-6 0,-3-1 0,-25-2 0,0 1 0,89-3 0,113 13 0,-110 2 0,-107 0 43,-1 2 0,50 11 0,-46-6-790,67 3 0,-75-11-6079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3:41:52.19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3:41:54.20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3:41:54.552"/>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3:41:57.06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2T03:41:58.89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BC20-FF19-4075-DC02-009D03739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6BFBE9-859F-C730-19B9-9F9E7CB64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B2C7DD-2F2C-A660-A215-1EF91741421E}"/>
              </a:ext>
            </a:extLst>
          </p:cNvPr>
          <p:cNvSpPr>
            <a:spLocks noGrp="1"/>
          </p:cNvSpPr>
          <p:nvPr>
            <p:ph type="dt" sz="half" idx="10"/>
          </p:nvPr>
        </p:nvSpPr>
        <p:spPr/>
        <p:txBody>
          <a:bodyPr/>
          <a:lstStyle/>
          <a:p>
            <a:fld id="{D7428B06-A0C5-415E-856E-485B8C9C9C06}" type="datetimeFigureOut">
              <a:rPr lang="en-US" smtClean="0"/>
              <a:t>8/11/2022</a:t>
            </a:fld>
            <a:endParaRPr lang="en-US"/>
          </a:p>
        </p:txBody>
      </p:sp>
      <p:sp>
        <p:nvSpPr>
          <p:cNvPr id="5" name="Footer Placeholder 4">
            <a:extLst>
              <a:ext uri="{FF2B5EF4-FFF2-40B4-BE49-F238E27FC236}">
                <a16:creationId xmlns:a16="http://schemas.microsoft.com/office/drawing/2014/main" id="{5845E99E-12C3-6BA9-C83E-12886F44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4A256-E73A-29F0-AA2C-64BBA3DC8BC5}"/>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292077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14E5-86CF-76EB-7378-00032ADF7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AB009E-BD3E-A61F-BFC9-655AAFF1AE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507D92-A01C-18FC-0E31-2B463B36D377}"/>
              </a:ext>
            </a:extLst>
          </p:cNvPr>
          <p:cNvSpPr>
            <a:spLocks noGrp="1"/>
          </p:cNvSpPr>
          <p:nvPr>
            <p:ph type="dt" sz="half" idx="10"/>
          </p:nvPr>
        </p:nvSpPr>
        <p:spPr/>
        <p:txBody>
          <a:bodyPr/>
          <a:lstStyle/>
          <a:p>
            <a:fld id="{D7428B06-A0C5-415E-856E-485B8C9C9C06}" type="datetimeFigureOut">
              <a:rPr lang="en-US" smtClean="0"/>
              <a:t>8/11/2022</a:t>
            </a:fld>
            <a:endParaRPr lang="en-US"/>
          </a:p>
        </p:txBody>
      </p:sp>
      <p:sp>
        <p:nvSpPr>
          <p:cNvPr id="5" name="Footer Placeholder 4">
            <a:extLst>
              <a:ext uri="{FF2B5EF4-FFF2-40B4-BE49-F238E27FC236}">
                <a16:creationId xmlns:a16="http://schemas.microsoft.com/office/drawing/2014/main" id="{687BC27A-5A91-DF69-66E6-39F18D6A3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520FD-E496-F3A2-F611-60C604CCF68E}"/>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321993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12E8E4-8521-C256-3D01-2518613DAC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614ECE-59AF-8D7C-960B-A87E43E007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5C20E-6B31-FA64-DD5F-EB7D7C6C11F2}"/>
              </a:ext>
            </a:extLst>
          </p:cNvPr>
          <p:cNvSpPr>
            <a:spLocks noGrp="1"/>
          </p:cNvSpPr>
          <p:nvPr>
            <p:ph type="dt" sz="half" idx="10"/>
          </p:nvPr>
        </p:nvSpPr>
        <p:spPr/>
        <p:txBody>
          <a:bodyPr/>
          <a:lstStyle/>
          <a:p>
            <a:fld id="{D7428B06-A0C5-415E-856E-485B8C9C9C06}" type="datetimeFigureOut">
              <a:rPr lang="en-US" smtClean="0"/>
              <a:t>8/11/2022</a:t>
            </a:fld>
            <a:endParaRPr lang="en-US"/>
          </a:p>
        </p:txBody>
      </p:sp>
      <p:sp>
        <p:nvSpPr>
          <p:cNvPr id="5" name="Footer Placeholder 4">
            <a:extLst>
              <a:ext uri="{FF2B5EF4-FFF2-40B4-BE49-F238E27FC236}">
                <a16:creationId xmlns:a16="http://schemas.microsoft.com/office/drawing/2014/main" id="{DDFD3165-F005-B381-394E-EE471B792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8D9B3-53E8-2E2E-7D62-B4F666F231EE}"/>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248244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48CA-082C-8F94-DB1B-F17589BBFA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5C80F-01A0-B721-E02D-CEB5617959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F669D-4A98-22DD-F332-FBA94E34F4D3}"/>
              </a:ext>
            </a:extLst>
          </p:cNvPr>
          <p:cNvSpPr>
            <a:spLocks noGrp="1"/>
          </p:cNvSpPr>
          <p:nvPr>
            <p:ph type="dt" sz="half" idx="10"/>
          </p:nvPr>
        </p:nvSpPr>
        <p:spPr/>
        <p:txBody>
          <a:bodyPr/>
          <a:lstStyle/>
          <a:p>
            <a:fld id="{D7428B06-A0C5-415E-856E-485B8C9C9C06}" type="datetimeFigureOut">
              <a:rPr lang="en-US" smtClean="0"/>
              <a:t>8/11/2022</a:t>
            </a:fld>
            <a:endParaRPr lang="en-US"/>
          </a:p>
        </p:txBody>
      </p:sp>
      <p:sp>
        <p:nvSpPr>
          <p:cNvPr id="5" name="Footer Placeholder 4">
            <a:extLst>
              <a:ext uri="{FF2B5EF4-FFF2-40B4-BE49-F238E27FC236}">
                <a16:creationId xmlns:a16="http://schemas.microsoft.com/office/drawing/2014/main" id="{53A6765F-E984-15C3-D99D-546C8ED70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DCC0E-8E2D-3CB9-7E07-7A05307AEA32}"/>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174499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57D9-54C7-7E3D-9230-0299D41410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8357BF-1CF9-A622-51A0-36B6CE804C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66CC3C-0227-B92D-C26B-737A6209070F}"/>
              </a:ext>
            </a:extLst>
          </p:cNvPr>
          <p:cNvSpPr>
            <a:spLocks noGrp="1"/>
          </p:cNvSpPr>
          <p:nvPr>
            <p:ph type="dt" sz="half" idx="10"/>
          </p:nvPr>
        </p:nvSpPr>
        <p:spPr/>
        <p:txBody>
          <a:bodyPr/>
          <a:lstStyle/>
          <a:p>
            <a:fld id="{D7428B06-A0C5-415E-856E-485B8C9C9C06}" type="datetimeFigureOut">
              <a:rPr lang="en-US" smtClean="0"/>
              <a:t>8/11/2022</a:t>
            </a:fld>
            <a:endParaRPr lang="en-US"/>
          </a:p>
        </p:txBody>
      </p:sp>
      <p:sp>
        <p:nvSpPr>
          <p:cNvPr id="5" name="Footer Placeholder 4">
            <a:extLst>
              <a:ext uri="{FF2B5EF4-FFF2-40B4-BE49-F238E27FC236}">
                <a16:creationId xmlns:a16="http://schemas.microsoft.com/office/drawing/2014/main" id="{01D52520-9DB7-6B94-87EE-E1145BEC3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6AD12-8E06-2A3A-3857-D4EFB4EDB71E}"/>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86508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197A-D72B-9E3D-E257-7640533D65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84F8A5-1317-0EC7-12D3-295CE9797D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1F9E3B-E40E-1771-C207-FD3D501ECD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857AF5-D492-B496-E26D-4BE7B24E4C44}"/>
              </a:ext>
            </a:extLst>
          </p:cNvPr>
          <p:cNvSpPr>
            <a:spLocks noGrp="1"/>
          </p:cNvSpPr>
          <p:nvPr>
            <p:ph type="dt" sz="half" idx="10"/>
          </p:nvPr>
        </p:nvSpPr>
        <p:spPr/>
        <p:txBody>
          <a:bodyPr/>
          <a:lstStyle/>
          <a:p>
            <a:fld id="{D7428B06-A0C5-415E-856E-485B8C9C9C06}" type="datetimeFigureOut">
              <a:rPr lang="en-US" smtClean="0"/>
              <a:t>8/11/2022</a:t>
            </a:fld>
            <a:endParaRPr lang="en-US"/>
          </a:p>
        </p:txBody>
      </p:sp>
      <p:sp>
        <p:nvSpPr>
          <p:cNvPr id="6" name="Footer Placeholder 5">
            <a:extLst>
              <a:ext uri="{FF2B5EF4-FFF2-40B4-BE49-F238E27FC236}">
                <a16:creationId xmlns:a16="http://schemas.microsoft.com/office/drawing/2014/main" id="{29939E43-2270-9328-D72E-4CD359D7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A3AB6-309B-6BDB-480C-C316DF67C9AA}"/>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408073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1A4C-D6C6-5973-B152-2F580E8273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E67A91-0590-A570-769A-7C2F4F45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2F4EED-6141-2F44-0406-32F6D92C38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95C9AF-FFF5-C352-BF89-A7B8196AD5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D608B8-EA48-BD00-1563-D534EF4FD0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7D946F-AA9E-C929-36D9-F7F9904BB551}"/>
              </a:ext>
            </a:extLst>
          </p:cNvPr>
          <p:cNvSpPr>
            <a:spLocks noGrp="1"/>
          </p:cNvSpPr>
          <p:nvPr>
            <p:ph type="dt" sz="half" idx="10"/>
          </p:nvPr>
        </p:nvSpPr>
        <p:spPr/>
        <p:txBody>
          <a:bodyPr/>
          <a:lstStyle/>
          <a:p>
            <a:fld id="{D7428B06-A0C5-415E-856E-485B8C9C9C06}" type="datetimeFigureOut">
              <a:rPr lang="en-US" smtClean="0"/>
              <a:t>8/11/2022</a:t>
            </a:fld>
            <a:endParaRPr lang="en-US"/>
          </a:p>
        </p:txBody>
      </p:sp>
      <p:sp>
        <p:nvSpPr>
          <p:cNvPr id="8" name="Footer Placeholder 7">
            <a:extLst>
              <a:ext uri="{FF2B5EF4-FFF2-40B4-BE49-F238E27FC236}">
                <a16:creationId xmlns:a16="http://schemas.microsoft.com/office/drawing/2014/main" id="{2A9651D0-6571-72E6-84F1-32019D36CD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F46440-8E0B-5150-96C4-3A548BB03B30}"/>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41402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23A2-294C-220C-26E7-8968824450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EA60EE-40BD-12FA-31C2-A52F3E0D4B9E}"/>
              </a:ext>
            </a:extLst>
          </p:cNvPr>
          <p:cNvSpPr>
            <a:spLocks noGrp="1"/>
          </p:cNvSpPr>
          <p:nvPr>
            <p:ph type="dt" sz="half" idx="10"/>
          </p:nvPr>
        </p:nvSpPr>
        <p:spPr/>
        <p:txBody>
          <a:bodyPr/>
          <a:lstStyle/>
          <a:p>
            <a:fld id="{D7428B06-A0C5-415E-856E-485B8C9C9C06}" type="datetimeFigureOut">
              <a:rPr lang="en-US" smtClean="0"/>
              <a:t>8/11/2022</a:t>
            </a:fld>
            <a:endParaRPr lang="en-US"/>
          </a:p>
        </p:txBody>
      </p:sp>
      <p:sp>
        <p:nvSpPr>
          <p:cNvPr id="4" name="Footer Placeholder 3">
            <a:extLst>
              <a:ext uri="{FF2B5EF4-FFF2-40B4-BE49-F238E27FC236}">
                <a16:creationId xmlns:a16="http://schemas.microsoft.com/office/drawing/2014/main" id="{9676EE74-7C94-5B14-2849-4FAFB16352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8CB642-598B-365B-5F12-9A402FA71611}"/>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95471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EAA0B9-814B-EF5A-FE15-A7E7E5361A64}"/>
              </a:ext>
            </a:extLst>
          </p:cNvPr>
          <p:cNvSpPr>
            <a:spLocks noGrp="1"/>
          </p:cNvSpPr>
          <p:nvPr>
            <p:ph type="dt" sz="half" idx="10"/>
          </p:nvPr>
        </p:nvSpPr>
        <p:spPr/>
        <p:txBody>
          <a:bodyPr/>
          <a:lstStyle/>
          <a:p>
            <a:fld id="{D7428B06-A0C5-415E-856E-485B8C9C9C06}" type="datetimeFigureOut">
              <a:rPr lang="en-US" smtClean="0"/>
              <a:t>8/11/2022</a:t>
            </a:fld>
            <a:endParaRPr lang="en-US"/>
          </a:p>
        </p:txBody>
      </p:sp>
      <p:sp>
        <p:nvSpPr>
          <p:cNvPr id="3" name="Footer Placeholder 2">
            <a:extLst>
              <a:ext uri="{FF2B5EF4-FFF2-40B4-BE49-F238E27FC236}">
                <a16:creationId xmlns:a16="http://schemas.microsoft.com/office/drawing/2014/main" id="{D1C86BA6-9CF1-9011-709C-7496EB2A5E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F97919-B30A-85E0-93FB-AE078F47911F}"/>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231882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2D46-A3B6-BDAD-905D-D11325C49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65381C-92AF-BC7E-4CA1-47EB75E1E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1D4B4F-3E83-8B91-28F5-9EA7D2F31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DA5B7-5BE6-9604-8FAA-FB36925DE420}"/>
              </a:ext>
            </a:extLst>
          </p:cNvPr>
          <p:cNvSpPr>
            <a:spLocks noGrp="1"/>
          </p:cNvSpPr>
          <p:nvPr>
            <p:ph type="dt" sz="half" idx="10"/>
          </p:nvPr>
        </p:nvSpPr>
        <p:spPr/>
        <p:txBody>
          <a:bodyPr/>
          <a:lstStyle/>
          <a:p>
            <a:fld id="{D7428B06-A0C5-415E-856E-485B8C9C9C06}" type="datetimeFigureOut">
              <a:rPr lang="en-US" smtClean="0"/>
              <a:t>8/11/2022</a:t>
            </a:fld>
            <a:endParaRPr lang="en-US"/>
          </a:p>
        </p:txBody>
      </p:sp>
      <p:sp>
        <p:nvSpPr>
          <p:cNvPr id="6" name="Footer Placeholder 5">
            <a:extLst>
              <a:ext uri="{FF2B5EF4-FFF2-40B4-BE49-F238E27FC236}">
                <a16:creationId xmlns:a16="http://schemas.microsoft.com/office/drawing/2014/main" id="{D5376E3C-7A8D-DC85-C29E-81F9CFBBF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108FDC-C09E-0FBB-BA47-D836F7B5AE86}"/>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27144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65E4-1A1E-4372-E2AA-047E99491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471B0D-99AD-B584-6981-44E38CC33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889C71-79C4-92DE-1829-9932ADACA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920B2-6BC4-6D04-C3D6-FCC7DEE605E2}"/>
              </a:ext>
            </a:extLst>
          </p:cNvPr>
          <p:cNvSpPr>
            <a:spLocks noGrp="1"/>
          </p:cNvSpPr>
          <p:nvPr>
            <p:ph type="dt" sz="half" idx="10"/>
          </p:nvPr>
        </p:nvSpPr>
        <p:spPr/>
        <p:txBody>
          <a:bodyPr/>
          <a:lstStyle/>
          <a:p>
            <a:fld id="{D7428B06-A0C5-415E-856E-485B8C9C9C06}" type="datetimeFigureOut">
              <a:rPr lang="en-US" smtClean="0"/>
              <a:t>8/11/2022</a:t>
            </a:fld>
            <a:endParaRPr lang="en-US"/>
          </a:p>
        </p:txBody>
      </p:sp>
      <p:sp>
        <p:nvSpPr>
          <p:cNvPr id="6" name="Footer Placeholder 5">
            <a:extLst>
              <a:ext uri="{FF2B5EF4-FFF2-40B4-BE49-F238E27FC236}">
                <a16:creationId xmlns:a16="http://schemas.microsoft.com/office/drawing/2014/main" id="{BEF410AD-1737-BB65-82EA-BEC491260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4E3E99-DE45-CC3F-D3BF-6EC06897B117}"/>
              </a:ext>
            </a:extLst>
          </p:cNvPr>
          <p:cNvSpPr>
            <a:spLocks noGrp="1"/>
          </p:cNvSpPr>
          <p:nvPr>
            <p:ph type="sldNum" sz="quarter" idx="12"/>
          </p:nvPr>
        </p:nvSpPr>
        <p:spPr/>
        <p:txBody>
          <a:bodyPr/>
          <a:lstStyle/>
          <a:p>
            <a:fld id="{53A696BC-7FF3-4CBA-B39F-0CF0222A8ECF}" type="slidenum">
              <a:rPr lang="en-US" smtClean="0"/>
              <a:t>‹#›</a:t>
            </a:fld>
            <a:endParaRPr lang="en-US"/>
          </a:p>
        </p:txBody>
      </p:sp>
    </p:spTree>
    <p:extLst>
      <p:ext uri="{BB962C8B-B14F-4D97-AF65-F5344CB8AC3E}">
        <p14:creationId xmlns:p14="http://schemas.microsoft.com/office/powerpoint/2010/main" val="268438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B64E3D-47D0-DA27-9A19-D1D9D12163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782078-7833-54F4-DB31-B5F449281C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AA123-EDCA-FCC3-00E7-AE13FB28A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28B06-A0C5-415E-856E-485B8C9C9C06}" type="datetimeFigureOut">
              <a:rPr lang="en-US" smtClean="0"/>
              <a:t>8/11/2022</a:t>
            </a:fld>
            <a:endParaRPr lang="en-US"/>
          </a:p>
        </p:txBody>
      </p:sp>
      <p:sp>
        <p:nvSpPr>
          <p:cNvPr id="5" name="Footer Placeholder 4">
            <a:extLst>
              <a:ext uri="{FF2B5EF4-FFF2-40B4-BE49-F238E27FC236}">
                <a16:creationId xmlns:a16="http://schemas.microsoft.com/office/drawing/2014/main" id="{63237C8E-E5AC-0F89-19BE-7F4BF6372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1D6E4A-8567-5A09-F6BE-6F563E236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696BC-7FF3-4CBA-B39F-0CF0222A8ECF}" type="slidenum">
              <a:rPr lang="en-US" smtClean="0"/>
              <a:t>‹#›</a:t>
            </a:fld>
            <a:endParaRPr lang="en-US"/>
          </a:p>
        </p:txBody>
      </p:sp>
    </p:spTree>
    <p:extLst>
      <p:ext uri="{BB962C8B-B14F-4D97-AF65-F5344CB8AC3E}">
        <p14:creationId xmlns:p14="http://schemas.microsoft.com/office/powerpoint/2010/main" val="3590334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7.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6.xml"/><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customXml" Target="../ink/ink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FE1FF9-6D49-C5F2-C2D6-34875D4D9E36}"/>
              </a:ext>
            </a:extLst>
          </p:cNvPr>
          <p:cNvPicPr>
            <a:picLocks noChangeAspect="1"/>
          </p:cNvPicPr>
          <p:nvPr/>
        </p:nvPicPr>
        <p:blipFill>
          <a:blip r:embed="rId2"/>
          <a:stretch>
            <a:fillRect/>
          </a:stretch>
        </p:blipFill>
        <p:spPr>
          <a:xfrm>
            <a:off x="838200" y="1791929"/>
            <a:ext cx="10515600" cy="5064397"/>
          </a:xfrm>
          <a:prstGeom prst="rect">
            <a:avLst/>
          </a:prstGeom>
        </p:spPr>
      </p:pic>
      <p:sp>
        <p:nvSpPr>
          <p:cNvPr id="6" name="Title 5">
            <a:extLst>
              <a:ext uri="{FF2B5EF4-FFF2-40B4-BE49-F238E27FC236}">
                <a16:creationId xmlns:a16="http://schemas.microsoft.com/office/drawing/2014/main" id="{64AC93A4-03EA-34D7-A41A-ED25C7FDB543}"/>
              </a:ext>
            </a:extLst>
          </p:cNvPr>
          <p:cNvSpPr>
            <a:spLocks noGrp="1"/>
          </p:cNvSpPr>
          <p:nvPr>
            <p:ph type="title"/>
          </p:nvPr>
        </p:nvSpPr>
        <p:spPr/>
        <p:txBody>
          <a:bodyPr/>
          <a:lstStyle/>
          <a:p>
            <a:r>
              <a:rPr lang="en-US" dirty="0"/>
              <a:t>Run every 24 hours and get data</a:t>
            </a:r>
          </a:p>
        </p:txBody>
      </p:sp>
    </p:spTree>
    <p:extLst>
      <p:ext uri="{BB962C8B-B14F-4D97-AF65-F5344CB8AC3E}">
        <p14:creationId xmlns:p14="http://schemas.microsoft.com/office/powerpoint/2010/main" val="3225052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7AFE8-9B38-AAB5-91C1-7C5FE58B3954}"/>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D33F4541-D307-833B-0C94-B00C763C8C75}"/>
              </a:ext>
            </a:extLst>
          </p:cNvPr>
          <p:cNvPicPr>
            <a:picLocks noChangeAspect="1"/>
          </p:cNvPicPr>
          <p:nvPr/>
        </p:nvPicPr>
        <p:blipFill>
          <a:blip r:embed="rId2"/>
          <a:stretch>
            <a:fillRect/>
          </a:stretch>
        </p:blipFill>
        <p:spPr>
          <a:xfrm>
            <a:off x="838200" y="1690688"/>
            <a:ext cx="10515600" cy="5165638"/>
          </a:xfrm>
          <a:prstGeom prst="rect">
            <a:avLst/>
          </a:prstGeom>
        </p:spPr>
      </p:pic>
    </p:spTree>
    <p:extLst>
      <p:ext uri="{BB962C8B-B14F-4D97-AF65-F5344CB8AC3E}">
        <p14:creationId xmlns:p14="http://schemas.microsoft.com/office/powerpoint/2010/main" val="344271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B4AE-97DE-79DE-8BE7-85077727788F}"/>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5830C78E-B9A0-4548-CA97-38A68F160372}"/>
              </a:ext>
            </a:extLst>
          </p:cNvPr>
          <p:cNvPicPr>
            <a:picLocks noChangeAspect="1"/>
          </p:cNvPicPr>
          <p:nvPr/>
        </p:nvPicPr>
        <p:blipFill>
          <a:blip r:embed="rId2"/>
          <a:stretch>
            <a:fillRect/>
          </a:stretch>
        </p:blipFill>
        <p:spPr>
          <a:xfrm>
            <a:off x="838200" y="1690688"/>
            <a:ext cx="10515600" cy="5165638"/>
          </a:xfrm>
          <a:prstGeom prst="rect">
            <a:avLst/>
          </a:prstGeom>
        </p:spPr>
      </p:pic>
    </p:spTree>
    <p:extLst>
      <p:ext uri="{BB962C8B-B14F-4D97-AF65-F5344CB8AC3E}">
        <p14:creationId xmlns:p14="http://schemas.microsoft.com/office/powerpoint/2010/main" val="392787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2B5B-26E0-43E1-5528-CE76CF2A8C68}"/>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921EA831-25D8-737C-CD33-97580C388C3C}"/>
              </a:ext>
            </a:extLst>
          </p:cNvPr>
          <p:cNvPicPr>
            <a:picLocks noChangeAspect="1"/>
          </p:cNvPicPr>
          <p:nvPr/>
        </p:nvPicPr>
        <p:blipFill>
          <a:blip r:embed="rId2"/>
          <a:stretch>
            <a:fillRect/>
          </a:stretch>
        </p:blipFill>
        <p:spPr>
          <a:xfrm>
            <a:off x="838200" y="1690688"/>
            <a:ext cx="10686143" cy="5165638"/>
          </a:xfrm>
          <a:prstGeom prst="rect">
            <a:avLst/>
          </a:prstGeom>
        </p:spPr>
      </p:pic>
    </p:spTree>
    <p:extLst>
      <p:ext uri="{BB962C8B-B14F-4D97-AF65-F5344CB8AC3E}">
        <p14:creationId xmlns:p14="http://schemas.microsoft.com/office/powerpoint/2010/main" val="408591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19F4-7C25-0788-7AF3-1E08A016DD90}"/>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BDAC56E7-E7C7-F0B2-E971-0C21453AB8F1}"/>
              </a:ext>
            </a:extLst>
          </p:cNvPr>
          <p:cNvPicPr>
            <a:picLocks noChangeAspect="1"/>
          </p:cNvPicPr>
          <p:nvPr/>
        </p:nvPicPr>
        <p:blipFill>
          <a:blip r:embed="rId2"/>
          <a:stretch>
            <a:fillRect/>
          </a:stretch>
        </p:blipFill>
        <p:spPr>
          <a:xfrm>
            <a:off x="838200" y="1690688"/>
            <a:ext cx="10515600" cy="5165638"/>
          </a:xfrm>
          <a:prstGeom prst="rect">
            <a:avLst/>
          </a:prstGeom>
        </p:spPr>
      </p:pic>
    </p:spTree>
    <p:extLst>
      <p:ext uri="{BB962C8B-B14F-4D97-AF65-F5344CB8AC3E}">
        <p14:creationId xmlns:p14="http://schemas.microsoft.com/office/powerpoint/2010/main" val="1722951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8FD8-0FBA-E326-124B-EC0AA45584B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8021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80A8-44B4-E4F4-799A-D58BDB51FE95}"/>
              </a:ext>
            </a:extLst>
          </p:cNvPr>
          <p:cNvSpPr>
            <a:spLocks noGrp="1"/>
          </p:cNvSpPr>
          <p:nvPr>
            <p:ph type="title"/>
          </p:nvPr>
        </p:nvSpPr>
        <p:spPr/>
        <p:txBody>
          <a:bodyPr/>
          <a:lstStyle/>
          <a:p>
            <a:r>
              <a:rPr lang="en-US" dirty="0"/>
              <a:t>Use this link to connect our application to database</a:t>
            </a:r>
          </a:p>
        </p:txBody>
      </p:sp>
      <p:pic>
        <p:nvPicPr>
          <p:cNvPr id="4" name="Picture 3">
            <a:extLst>
              <a:ext uri="{FF2B5EF4-FFF2-40B4-BE49-F238E27FC236}">
                <a16:creationId xmlns:a16="http://schemas.microsoft.com/office/drawing/2014/main" id="{2C72A1E4-61A8-D660-C791-DD0939DF3D48}"/>
              </a:ext>
            </a:extLst>
          </p:cNvPr>
          <p:cNvPicPr>
            <a:picLocks noChangeAspect="1"/>
          </p:cNvPicPr>
          <p:nvPr/>
        </p:nvPicPr>
        <p:blipFill>
          <a:blip r:embed="rId2"/>
          <a:stretch>
            <a:fillRect/>
          </a:stretch>
        </p:blipFill>
        <p:spPr>
          <a:xfrm>
            <a:off x="838200" y="1690688"/>
            <a:ext cx="10515600" cy="5165638"/>
          </a:xfrm>
          <a:prstGeom prst="rect">
            <a:avLst/>
          </a:prstGeom>
        </p:spPr>
      </p:pic>
    </p:spTree>
    <p:extLst>
      <p:ext uri="{BB962C8B-B14F-4D97-AF65-F5344CB8AC3E}">
        <p14:creationId xmlns:p14="http://schemas.microsoft.com/office/powerpoint/2010/main" val="42729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8033-FCA0-0037-4EFF-D111E7D3A63D}"/>
              </a:ext>
            </a:extLst>
          </p:cNvPr>
          <p:cNvSpPr>
            <a:spLocks noGrp="1"/>
          </p:cNvSpPr>
          <p:nvPr>
            <p:ph type="title"/>
          </p:nvPr>
        </p:nvSpPr>
        <p:spPr/>
        <p:txBody>
          <a:bodyPr/>
          <a:lstStyle/>
          <a:p>
            <a:r>
              <a:rPr lang="en-US" dirty="0"/>
              <a:t>Used </a:t>
            </a:r>
            <a:r>
              <a:rPr lang="en-US" dirty="0" err="1"/>
              <a:t>mongod</a:t>
            </a:r>
            <a:r>
              <a:rPr lang="en-US" dirty="0"/>
              <a:t> DB compass to see the data</a:t>
            </a:r>
          </a:p>
        </p:txBody>
      </p:sp>
      <p:pic>
        <p:nvPicPr>
          <p:cNvPr id="5" name="Picture 4">
            <a:extLst>
              <a:ext uri="{FF2B5EF4-FFF2-40B4-BE49-F238E27FC236}">
                <a16:creationId xmlns:a16="http://schemas.microsoft.com/office/drawing/2014/main" id="{476EDA4A-A777-9D00-4407-077F7330FE35}"/>
              </a:ext>
            </a:extLst>
          </p:cNvPr>
          <p:cNvPicPr>
            <a:picLocks noChangeAspect="1"/>
          </p:cNvPicPr>
          <p:nvPr/>
        </p:nvPicPr>
        <p:blipFill>
          <a:blip r:embed="rId2"/>
          <a:stretch>
            <a:fillRect/>
          </a:stretch>
        </p:blipFill>
        <p:spPr>
          <a:xfrm>
            <a:off x="838200" y="1799302"/>
            <a:ext cx="10515600" cy="5057023"/>
          </a:xfrm>
          <a:prstGeom prst="rect">
            <a:avLst/>
          </a:prstGeom>
        </p:spPr>
      </p:pic>
    </p:spTree>
    <p:extLst>
      <p:ext uri="{BB962C8B-B14F-4D97-AF65-F5344CB8AC3E}">
        <p14:creationId xmlns:p14="http://schemas.microsoft.com/office/powerpoint/2010/main" val="92188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84A97-64CD-A3E4-1F53-953162BDCE9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4122CDF-BADC-AABF-98C4-F907DDD96901}"/>
              </a:ext>
            </a:extLst>
          </p:cNvPr>
          <p:cNvPicPr>
            <a:picLocks noChangeAspect="1"/>
          </p:cNvPicPr>
          <p:nvPr/>
        </p:nvPicPr>
        <p:blipFill>
          <a:blip r:embed="rId2"/>
          <a:stretch>
            <a:fillRect/>
          </a:stretch>
        </p:blipFill>
        <p:spPr>
          <a:xfrm>
            <a:off x="838200" y="1690688"/>
            <a:ext cx="10515600" cy="5165638"/>
          </a:xfrm>
          <a:prstGeom prst="rect">
            <a:avLst/>
          </a:prstGeom>
        </p:spPr>
      </p:pic>
    </p:spTree>
    <p:extLst>
      <p:ext uri="{BB962C8B-B14F-4D97-AF65-F5344CB8AC3E}">
        <p14:creationId xmlns:p14="http://schemas.microsoft.com/office/powerpoint/2010/main" val="267835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04C11E-8FF8-5DEE-B0AF-4ABFCE0B079C}"/>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B0BB4BB-57F5-5DA8-66FA-0D51BA7F5AD5}"/>
              </a:ext>
            </a:extLst>
          </p:cNvPr>
          <p:cNvPicPr>
            <a:picLocks noChangeAspect="1"/>
          </p:cNvPicPr>
          <p:nvPr/>
        </p:nvPicPr>
        <p:blipFill>
          <a:blip r:embed="rId2"/>
          <a:stretch>
            <a:fillRect/>
          </a:stretch>
        </p:blipFill>
        <p:spPr>
          <a:xfrm>
            <a:off x="838200" y="1690688"/>
            <a:ext cx="10515600" cy="5165638"/>
          </a:xfrm>
          <a:prstGeom prst="rect">
            <a:avLst/>
          </a:prstGeom>
        </p:spPr>
      </p:pic>
    </p:spTree>
    <p:extLst>
      <p:ext uri="{BB962C8B-B14F-4D97-AF65-F5344CB8AC3E}">
        <p14:creationId xmlns:p14="http://schemas.microsoft.com/office/powerpoint/2010/main" val="30842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16F1-0FD9-9799-09E7-B85578801A5A}"/>
              </a:ext>
            </a:extLst>
          </p:cNvPr>
          <p:cNvSpPr>
            <a:spLocks noGrp="1"/>
          </p:cNvSpPr>
          <p:nvPr>
            <p:ph type="title"/>
          </p:nvPr>
        </p:nvSpPr>
        <p:spPr/>
        <p:txBody>
          <a:bodyPr>
            <a:normAutofit/>
          </a:bodyPr>
          <a:lstStyle/>
          <a:p>
            <a:r>
              <a:rPr lang="en-US" sz="2400" dirty="0"/>
              <a:t>In addition, The </a:t>
            </a:r>
            <a:r>
              <a:rPr lang="en-US" sz="2400" dirty="0" err="1"/>
              <a:t>addData</a:t>
            </a:r>
            <a:r>
              <a:rPr lang="en-US" sz="2400" dirty="0"/>
              <a:t>() function we have marked which is used when we have to change data in when we change the chart type in web app and store that data in to mongo DB. When we comment this line </a:t>
            </a:r>
            <a:r>
              <a:rPr lang="en-US" sz="2400" dirty="0" err="1"/>
              <a:t>addData</a:t>
            </a:r>
            <a:r>
              <a:rPr lang="en-US" sz="2400" dirty="0"/>
              <a:t>() it stop taking data in each click.</a:t>
            </a:r>
          </a:p>
        </p:txBody>
      </p:sp>
      <p:pic>
        <p:nvPicPr>
          <p:cNvPr id="4" name="Picture 3">
            <a:extLst>
              <a:ext uri="{FF2B5EF4-FFF2-40B4-BE49-F238E27FC236}">
                <a16:creationId xmlns:a16="http://schemas.microsoft.com/office/drawing/2014/main" id="{3F2CE199-64E2-2382-B873-5C8F7BDE1703}"/>
              </a:ext>
            </a:extLst>
          </p:cNvPr>
          <p:cNvPicPr>
            <a:picLocks noChangeAspect="1"/>
          </p:cNvPicPr>
          <p:nvPr/>
        </p:nvPicPr>
        <p:blipFill>
          <a:blip r:embed="rId2"/>
          <a:stretch>
            <a:fillRect/>
          </a:stretch>
        </p:blipFill>
        <p:spPr>
          <a:xfrm>
            <a:off x="838200" y="1690688"/>
            <a:ext cx="10628086" cy="5165638"/>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3980609-966C-37C0-0C51-4175C9C5888F}"/>
                  </a:ext>
                </a:extLst>
              </p14:cNvPr>
              <p14:cNvContentPartPr/>
              <p14:nvPr/>
            </p14:nvContentPartPr>
            <p14:xfrm>
              <a:off x="3338154" y="4657731"/>
              <a:ext cx="602640" cy="32040"/>
            </p14:xfrm>
          </p:contentPart>
        </mc:Choice>
        <mc:Fallback>
          <p:pic>
            <p:nvPicPr>
              <p:cNvPr id="5" name="Ink 4">
                <a:extLst>
                  <a:ext uri="{FF2B5EF4-FFF2-40B4-BE49-F238E27FC236}">
                    <a16:creationId xmlns:a16="http://schemas.microsoft.com/office/drawing/2014/main" id="{03980609-966C-37C0-0C51-4175C9C5888F}"/>
                  </a:ext>
                </a:extLst>
              </p:cNvPr>
              <p:cNvPicPr/>
              <p:nvPr/>
            </p:nvPicPr>
            <p:blipFill>
              <a:blip r:embed="rId4"/>
              <a:stretch>
                <a:fillRect/>
              </a:stretch>
            </p:blipFill>
            <p:spPr>
              <a:xfrm>
                <a:off x="3329154" y="4649091"/>
                <a:ext cx="6202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8D5B5C5B-8F46-1B13-BF15-1C94C24FACE6}"/>
                  </a:ext>
                </a:extLst>
              </p14:cNvPr>
              <p14:cNvContentPartPr/>
              <p14:nvPr/>
            </p14:nvContentPartPr>
            <p14:xfrm>
              <a:off x="3439314" y="5616771"/>
              <a:ext cx="521640" cy="360"/>
            </p14:xfrm>
          </p:contentPart>
        </mc:Choice>
        <mc:Fallback>
          <p:pic>
            <p:nvPicPr>
              <p:cNvPr id="6" name="Ink 5">
                <a:extLst>
                  <a:ext uri="{FF2B5EF4-FFF2-40B4-BE49-F238E27FC236}">
                    <a16:creationId xmlns:a16="http://schemas.microsoft.com/office/drawing/2014/main" id="{8D5B5C5B-8F46-1B13-BF15-1C94C24FACE6}"/>
                  </a:ext>
                </a:extLst>
              </p:cNvPr>
              <p:cNvPicPr/>
              <p:nvPr/>
            </p:nvPicPr>
            <p:blipFill>
              <a:blip r:embed="rId6"/>
              <a:stretch>
                <a:fillRect/>
              </a:stretch>
            </p:blipFill>
            <p:spPr>
              <a:xfrm>
                <a:off x="3430674" y="5608131"/>
                <a:ext cx="539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C8661EF7-850B-2403-46E8-ED10496AAC42}"/>
                  </a:ext>
                </a:extLst>
              </p14:cNvPr>
              <p14:cNvContentPartPr/>
              <p14:nvPr/>
            </p14:nvContentPartPr>
            <p14:xfrm>
              <a:off x="3410514" y="3670971"/>
              <a:ext cx="448560" cy="30240"/>
            </p14:xfrm>
          </p:contentPart>
        </mc:Choice>
        <mc:Fallback>
          <p:pic>
            <p:nvPicPr>
              <p:cNvPr id="7" name="Ink 6">
                <a:extLst>
                  <a:ext uri="{FF2B5EF4-FFF2-40B4-BE49-F238E27FC236}">
                    <a16:creationId xmlns:a16="http://schemas.microsoft.com/office/drawing/2014/main" id="{C8661EF7-850B-2403-46E8-ED10496AAC42}"/>
                  </a:ext>
                </a:extLst>
              </p:cNvPr>
              <p:cNvPicPr/>
              <p:nvPr/>
            </p:nvPicPr>
            <p:blipFill>
              <a:blip r:embed="rId8"/>
              <a:stretch>
                <a:fillRect/>
              </a:stretch>
            </p:blipFill>
            <p:spPr>
              <a:xfrm>
                <a:off x="3401514" y="3661971"/>
                <a:ext cx="4662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16A6FB02-1E5A-939E-3668-E531658391A1}"/>
                  </a:ext>
                </a:extLst>
              </p14:cNvPr>
              <p14:cNvContentPartPr/>
              <p14:nvPr/>
            </p14:nvContentPartPr>
            <p14:xfrm>
              <a:off x="2655594" y="812097"/>
              <a:ext cx="360" cy="360"/>
            </p14:xfrm>
          </p:contentPart>
        </mc:Choice>
        <mc:Fallback>
          <p:pic>
            <p:nvPicPr>
              <p:cNvPr id="8" name="Ink 7">
                <a:extLst>
                  <a:ext uri="{FF2B5EF4-FFF2-40B4-BE49-F238E27FC236}">
                    <a16:creationId xmlns:a16="http://schemas.microsoft.com/office/drawing/2014/main" id="{16A6FB02-1E5A-939E-3668-E531658391A1}"/>
                  </a:ext>
                </a:extLst>
              </p:cNvPr>
              <p:cNvPicPr/>
              <p:nvPr/>
            </p:nvPicPr>
            <p:blipFill>
              <a:blip r:embed="rId10"/>
              <a:stretch>
                <a:fillRect/>
              </a:stretch>
            </p:blipFill>
            <p:spPr>
              <a:xfrm>
                <a:off x="2646594" y="803457"/>
                <a:ext cx="18000" cy="18000"/>
              </a:xfrm>
              <a:prstGeom prst="rect">
                <a:avLst/>
              </a:prstGeom>
            </p:spPr>
          </p:pic>
        </mc:Fallback>
      </mc:AlternateContent>
      <p:grpSp>
        <p:nvGrpSpPr>
          <p:cNvPr id="11" name="Group 10">
            <a:extLst>
              <a:ext uri="{FF2B5EF4-FFF2-40B4-BE49-F238E27FC236}">
                <a16:creationId xmlns:a16="http://schemas.microsoft.com/office/drawing/2014/main" id="{1C15846B-1AB9-193F-0107-E0D9CDDCB30E}"/>
              </a:ext>
            </a:extLst>
          </p:cNvPr>
          <p:cNvGrpSpPr/>
          <p:nvPr/>
        </p:nvGrpSpPr>
        <p:grpSpPr>
          <a:xfrm>
            <a:off x="2495754" y="710577"/>
            <a:ext cx="360" cy="360"/>
            <a:chOff x="2495754" y="710577"/>
            <a:chExt cx="360" cy="360"/>
          </a:xfrm>
        </p:grpSpPr>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642C3299-653D-0C52-C82C-0C6D1D9CB8ED}"/>
                    </a:ext>
                  </a:extLst>
                </p14:cNvPr>
                <p14:cNvContentPartPr/>
                <p14:nvPr/>
              </p14:nvContentPartPr>
              <p14:xfrm>
                <a:off x="2495754" y="710577"/>
                <a:ext cx="360" cy="360"/>
              </p14:xfrm>
            </p:contentPart>
          </mc:Choice>
          <mc:Fallback>
            <p:pic>
              <p:nvPicPr>
                <p:cNvPr id="9" name="Ink 8">
                  <a:extLst>
                    <a:ext uri="{FF2B5EF4-FFF2-40B4-BE49-F238E27FC236}">
                      <a16:creationId xmlns:a16="http://schemas.microsoft.com/office/drawing/2014/main" id="{642C3299-653D-0C52-C82C-0C6D1D9CB8ED}"/>
                    </a:ext>
                  </a:extLst>
                </p:cNvPr>
                <p:cNvPicPr/>
                <p:nvPr/>
              </p:nvPicPr>
              <p:blipFill>
                <a:blip r:embed="rId10"/>
                <a:stretch>
                  <a:fillRect/>
                </a:stretch>
              </p:blipFill>
              <p:spPr>
                <a:xfrm>
                  <a:off x="2487114" y="70193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9B32C7C7-58D9-8B50-EAAD-AB6FABB900B8}"/>
                    </a:ext>
                  </a:extLst>
                </p14:cNvPr>
                <p14:cNvContentPartPr/>
                <p14:nvPr/>
              </p14:nvContentPartPr>
              <p14:xfrm>
                <a:off x="2495754" y="710577"/>
                <a:ext cx="360" cy="360"/>
              </p14:xfrm>
            </p:contentPart>
          </mc:Choice>
          <mc:Fallback>
            <p:pic>
              <p:nvPicPr>
                <p:cNvPr id="10" name="Ink 9">
                  <a:extLst>
                    <a:ext uri="{FF2B5EF4-FFF2-40B4-BE49-F238E27FC236}">
                      <a16:creationId xmlns:a16="http://schemas.microsoft.com/office/drawing/2014/main" id="{9B32C7C7-58D9-8B50-EAAD-AB6FABB900B8}"/>
                    </a:ext>
                  </a:extLst>
                </p:cNvPr>
                <p:cNvPicPr/>
                <p:nvPr/>
              </p:nvPicPr>
              <p:blipFill>
                <a:blip r:embed="rId10"/>
                <a:stretch>
                  <a:fillRect/>
                </a:stretch>
              </p:blipFill>
              <p:spPr>
                <a:xfrm>
                  <a:off x="2487114" y="701937"/>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645432E0-0387-400F-E5F5-92A3DB520FAB}"/>
                  </a:ext>
                </a:extLst>
              </p14:cNvPr>
              <p14:cNvContentPartPr/>
              <p14:nvPr/>
            </p14:nvContentPartPr>
            <p14:xfrm>
              <a:off x="2031714" y="1059057"/>
              <a:ext cx="360" cy="360"/>
            </p14:xfrm>
          </p:contentPart>
        </mc:Choice>
        <mc:Fallback>
          <p:pic>
            <p:nvPicPr>
              <p:cNvPr id="12" name="Ink 11">
                <a:extLst>
                  <a:ext uri="{FF2B5EF4-FFF2-40B4-BE49-F238E27FC236}">
                    <a16:creationId xmlns:a16="http://schemas.microsoft.com/office/drawing/2014/main" id="{645432E0-0387-400F-E5F5-92A3DB520FAB}"/>
                  </a:ext>
                </a:extLst>
              </p:cNvPr>
              <p:cNvPicPr/>
              <p:nvPr/>
            </p:nvPicPr>
            <p:blipFill>
              <a:blip r:embed="rId10"/>
              <a:stretch>
                <a:fillRect/>
              </a:stretch>
            </p:blipFill>
            <p:spPr>
              <a:xfrm>
                <a:off x="2023074" y="105005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2E489559-A8EF-DB53-C590-EA17BCFA8054}"/>
                  </a:ext>
                </a:extLst>
              </p14:cNvPr>
              <p14:cNvContentPartPr/>
              <p14:nvPr/>
            </p14:nvContentPartPr>
            <p14:xfrm>
              <a:off x="1929834" y="710577"/>
              <a:ext cx="360" cy="360"/>
            </p14:xfrm>
          </p:contentPart>
        </mc:Choice>
        <mc:Fallback>
          <p:pic>
            <p:nvPicPr>
              <p:cNvPr id="13" name="Ink 12">
                <a:extLst>
                  <a:ext uri="{FF2B5EF4-FFF2-40B4-BE49-F238E27FC236}">
                    <a16:creationId xmlns:a16="http://schemas.microsoft.com/office/drawing/2014/main" id="{2E489559-A8EF-DB53-C590-EA17BCFA8054}"/>
                  </a:ext>
                </a:extLst>
              </p:cNvPr>
              <p:cNvPicPr/>
              <p:nvPr/>
            </p:nvPicPr>
            <p:blipFill>
              <a:blip r:embed="rId10"/>
              <a:stretch>
                <a:fillRect/>
              </a:stretch>
            </p:blipFill>
            <p:spPr>
              <a:xfrm>
                <a:off x="1920834" y="701937"/>
                <a:ext cx="18000" cy="18000"/>
              </a:xfrm>
              <a:prstGeom prst="rect">
                <a:avLst/>
              </a:prstGeom>
            </p:spPr>
          </p:pic>
        </mc:Fallback>
      </mc:AlternateContent>
    </p:spTree>
    <p:extLst>
      <p:ext uri="{BB962C8B-B14F-4D97-AF65-F5344CB8AC3E}">
        <p14:creationId xmlns:p14="http://schemas.microsoft.com/office/powerpoint/2010/main" val="243130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DE4C-6511-0A55-E0FC-8E2186349596}"/>
              </a:ext>
            </a:extLst>
          </p:cNvPr>
          <p:cNvSpPr>
            <a:spLocks noGrp="1"/>
          </p:cNvSpPr>
          <p:nvPr>
            <p:ph type="title"/>
          </p:nvPr>
        </p:nvSpPr>
        <p:spPr/>
        <p:txBody>
          <a:bodyPr/>
          <a:lstStyle/>
          <a:p>
            <a:r>
              <a:rPr lang="en-US" dirty="0"/>
              <a:t>Code for column chart</a:t>
            </a:r>
          </a:p>
        </p:txBody>
      </p:sp>
      <p:pic>
        <p:nvPicPr>
          <p:cNvPr id="4" name="Picture 3">
            <a:extLst>
              <a:ext uri="{FF2B5EF4-FFF2-40B4-BE49-F238E27FC236}">
                <a16:creationId xmlns:a16="http://schemas.microsoft.com/office/drawing/2014/main" id="{32D8BF2D-0915-885B-E15F-6D5E68B47DE7}"/>
              </a:ext>
            </a:extLst>
          </p:cNvPr>
          <p:cNvPicPr>
            <a:picLocks noChangeAspect="1"/>
          </p:cNvPicPr>
          <p:nvPr/>
        </p:nvPicPr>
        <p:blipFill>
          <a:blip r:embed="rId2"/>
          <a:stretch>
            <a:fillRect/>
          </a:stretch>
        </p:blipFill>
        <p:spPr>
          <a:xfrm>
            <a:off x="838200" y="1690688"/>
            <a:ext cx="10515600" cy="5165638"/>
          </a:xfrm>
          <a:prstGeom prst="rect">
            <a:avLst/>
          </a:prstGeom>
        </p:spPr>
      </p:pic>
    </p:spTree>
    <p:extLst>
      <p:ext uri="{BB962C8B-B14F-4D97-AF65-F5344CB8AC3E}">
        <p14:creationId xmlns:p14="http://schemas.microsoft.com/office/powerpoint/2010/main" val="1074085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F2D0BC-1008-73A1-7590-FA92F9390ABA}"/>
              </a:ext>
            </a:extLst>
          </p:cNvPr>
          <p:cNvSpPr>
            <a:spLocks noGrp="1"/>
          </p:cNvSpPr>
          <p:nvPr>
            <p:ph type="title"/>
          </p:nvPr>
        </p:nvSpPr>
        <p:spPr/>
        <p:txBody>
          <a:bodyPr/>
          <a:lstStyle/>
          <a:p>
            <a:r>
              <a:rPr lang="en-US" dirty="0"/>
              <a:t>Quick look of donut chart</a:t>
            </a:r>
          </a:p>
        </p:txBody>
      </p:sp>
      <p:pic>
        <p:nvPicPr>
          <p:cNvPr id="6" name="Picture 5">
            <a:extLst>
              <a:ext uri="{FF2B5EF4-FFF2-40B4-BE49-F238E27FC236}">
                <a16:creationId xmlns:a16="http://schemas.microsoft.com/office/drawing/2014/main" id="{B6C7D01F-3C3E-7455-2DF9-19FA545BF75B}"/>
              </a:ext>
            </a:extLst>
          </p:cNvPr>
          <p:cNvPicPr>
            <a:picLocks noChangeAspect="1"/>
          </p:cNvPicPr>
          <p:nvPr/>
        </p:nvPicPr>
        <p:blipFill>
          <a:blip r:embed="rId2"/>
          <a:stretch>
            <a:fillRect/>
          </a:stretch>
        </p:blipFill>
        <p:spPr>
          <a:xfrm>
            <a:off x="838200" y="1690688"/>
            <a:ext cx="10515600" cy="5165638"/>
          </a:xfrm>
          <a:prstGeom prst="rect">
            <a:avLst/>
          </a:prstGeom>
        </p:spPr>
      </p:pic>
    </p:spTree>
    <p:extLst>
      <p:ext uri="{BB962C8B-B14F-4D97-AF65-F5344CB8AC3E}">
        <p14:creationId xmlns:p14="http://schemas.microsoft.com/office/powerpoint/2010/main" val="185416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ED4A-0EB2-A17C-3E96-21B870F8692A}"/>
              </a:ext>
            </a:extLst>
          </p:cNvPr>
          <p:cNvSpPr>
            <a:spLocks noGrp="1"/>
          </p:cNvSpPr>
          <p:nvPr>
            <p:ph type="title"/>
          </p:nvPr>
        </p:nvSpPr>
        <p:spPr/>
        <p:txBody>
          <a:bodyPr/>
          <a:lstStyle/>
          <a:p>
            <a:r>
              <a:rPr lang="en-US" dirty="0" err="1"/>
              <a:t>Piechart</a:t>
            </a:r>
            <a:r>
              <a:rPr lang="en-US" dirty="0"/>
              <a:t> code</a:t>
            </a:r>
          </a:p>
        </p:txBody>
      </p:sp>
      <p:pic>
        <p:nvPicPr>
          <p:cNvPr id="4" name="Picture 3">
            <a:extLst>
              <a:ext uri="{FF2B5EF4-FFF2-40B4-BE49-F238E27FC236}">
                <a16:creationId xmlns:a16="http://schemas.microsoft.com/office/drawing/2014/main" id="{1AD6633D-CAB8-7BEA-48DC-C3B9EA06EDD8}"/>
              </a:ext>
            </a:extLst>
          </p:cNvPr>
          <p:cNvPicPr>
            <a:picLocks noChangeAspect="1"/>
          </p:cNvPicPr>
          <p:nvPr/>
        </p:nvPicPr>
        <p:blipFill>
          <a:blip r:embed="rId2"/>
          <a:stretch>
            <a:fillRect/>
          </a:stretch>
        </p:blipFill>
        <p:spPr>
          <a:xfrm>
            <a:off x="838200" y="1690688"/>
            <a:ext cx="10515600" cy="5165638"/>
          </a:xfrm>
          <a:prstGeom prst="rect">
            <a:avLst/>
          </a:prstGeom>
        </p:spPr>
      </p:pic>
    </p:spTree>
    <p:extLst>
      <p:ext uri="{BB962C8B-B14F-4D97-AF65-F5344CB8AC3E}">
        <p14:creationId xmlns:p14="http://schemas.microsoft.com/office/powerpoint/2010/main" val="2489377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88</Words>
  <Application>Microsoft Office PowerPoint</Application>
  <PresentationFormat>Widescreen</PresentationFormat>
  <Paragraphs>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Run every 24 hours and get data</vt:lpstr>
      <vt:lpstr>Use this link to connect our application to database</vt:lpstr>
      <vt:lpstr>Used mongod DB compass to see the data</vt:lpstr>
      <vt:lpstr>PowerPoint Presentation</vt:lpstr>
      <vt:lpstr>PowerPoint Presentation</vt:lpstr>
      <vt:lpstr>In addition, The addData() function we have marked which is used when we have to change data in when we change the chart type in web app and store that data in to mongo DB. When we comment this line addData() it stop taking data in each click.</vt:lpstr>
      <vt:lpstr>Code for column chart</vt:lpstr>
      <vt:lpstr>Quick look of donut chart</vt:lpstr>
      <vt:lpstr>Piechart code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Pinkeshkumar Mukeshbhai Patel</dc:creator>
  <cp:lastModifiedBy>Pinkeshkumar Mukeshbhai Patel</cp:lastModifiedBy>
  <cp:revision>7</cp:revision>
  <dcterms:created xsi:type="dcterms:W3CDTF">2022-08-12T01:52:40Z</dcterms:created>
  <dcterms:modified xsi:type="dcterms:W3CDTF">2022-08-12T03:55:10Z</dcterms:modified>
</cp:coreProperties>
</file>