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ms-powerpoint.changesinfo+xml" PartName="/ppt/changesInfos/changesInfo1.xml"/>
  <Override ContentType="application/vnd.ms-powerpoint.revisioninfo+xml" PartName="/ppt/revisionInfo.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79" r:id="rId4"/>
    <p:sldId id="278" r:id="rId5"/>
    <p:sldId id="280" r:id="rId6"/>
    <p:sldId id="281" r:id="rId7"/>
    <p:sldId id="258" r:id="rId8"/>
    <p:sldId id="266" r:id="rId9"/>
    <p:sldId id="267" r:id="rId10"/>
    <p:sldId id="268" r:id="rId11"/>
    <p:sldId id="264" r:id="rId12"/>
    <p:sldId id="269" r:id="rId13"/>
    <p:sldId id="270" r:id="rId14"/>
    <p:sldId id="271" r:id="rId15"/>
    <p:sldId id="265" r:id="rId16"/>
    <p:sldId id="272" r:id="rId17"/>
    <p:sldId id="274" r:id="rId18"/>
    <p:sldId id="273" r:id="rId19"/>
    <p:sldId id="263" r:id="rId20"/>
    <p:sldId id="275" r:id="rId21"/>
    <p:sldId id="276" r:id="rId22"/>
    <p:sldId id="277" r:id="rId23"/>
    <p:sldId id="262" r:id="rId24"/>
    <p:sldId id="261" r:id="rId25"/>
    <p:sldId id="260" r:id="rId26"/>
    <p:sldId id="259"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FB3C31-59A0-40A9-B86A-94AEFC864EFB}" v="17" dt="2025-03-29T11:02:44.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75" d="100"/>
          <a:sy n="75" d="100"/>
        </p:scale>
        <p:origin x="28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IK GOSWAMI" userId="1bc1df1c8f2a8288" providerId="LiveId" clId="{E7FB3C31-59A0-40A9-B86A-94AEFC864EFB}"/>
    <pc:docChg chg="undo custSel modSld">
      <pc:chgData name="HARDIK GOSWAMI" userId="1bc1df1c8f2a8288" providerId="LiveId" clId="{E7FB3C31-59A0-40A9-B86A-94AEFC864EFB}" dt="2025-03-30T08:26:55.204" v="396" actId="1076"/>
      <pc:docMkLst>
        <pc:docMk/>
      </pc:docMkLst>
      <pc:sldChg chg="addSp delSp modSp mod setBg addAnim delAnim setClrOvrMap delDesignElem">
        <pc:chgData name="HARDIK GOSWAMI" userId="1bc1df1c8f2a8288" providerId="LiveId" clId="{E7FB3C31-59A0-40A9-B86A-94AEFC864EFB}" dt="2025-03-29T11:02:44.574" v="391" actId="20577"/>
        <pc:sldMkLst>
          <pc:docMk/>
          <pc:sldMk cId="4248608148" sldId="256"/>
        </pc:sldMkLst>
        <pc:spChg chg="mod">
          <ac:chgData name="HARDIK GOSWAMI" userId="1bc1df1c8f2a8288" providerId="LiveId" clId="{E7FB3C31-59A0-40A9-B86A-94AEFC864EFB}" dt="2025-03-29T11:02:44.574" v="391" actId="20577"/>
          <ac:spMkLst>
            <pc:docMk/>
            <pc:sldMk cId="4248608148" sldId="256"/>
            <ac:spMk id="2" creationId="{86F30FD1-62B6-2E87-6B9D-DD4DA04628AB}"/>
          </ac:spMkLst>
        </pc:spChg>
        <pc:spChg chg="add del">
          <ac:chgData name="HARDIK GOSWAMI" userId="1bc1df1c8f2a8288" providerId="LiveId" clId="{E7FB3C31-59A0-40A9-B86A-94AEFC864EFB}" dt="2025-03-29T07:44:29.125" v="2" actId="26606"/>
          <ac:spMkLst>
            <pc:docMk/>
            <pc:sldMk cId="4248608148" sldId="256"/>
            <ac:spMk id="7" creationId="{DDCA251B-4F28-43A9-A5FD-47101E24C81F}"/>
          </ac:spMkLst>
        </pc:spChg>
        <pc:spChg chg="add del">
          <ac:chgData name="HARDIK GOSWAMI" userId="1bc1df1c8f2a8288" providerId="LiveId" clId="{E7FB3C31-59A0-40A9-B86A-94AEFC864EFB}" dt="2025-03-29T07:44:38.850" v="4" actId="26606"/>
          <ac:spMkLst>
            <pc:docMk/>
            <pc:sldMk cId="4248608148" sldId="256"/>
            <ac:spMk id="8" creationId="{E4F17063-EDA4-417B-946F-BA357F3B390D}"/>
          </ac:spMkLst>
        </pc:spChg>
        <pc:spChg chg="add del">
          <ac:chgData name="HARDIK GOSWAMI" userId="1bc1df1c8f2a8288" providerId="LiveId" clId="{E7FB3C31-59A0-40A9-B86A-94AEFC864EFB}" dt="2025-03-29T07:44:29.125" v="2" actId="26606"/>
          <ac:spMkLst>
            <pc:docMk/>
            <pc:sldMk cId="4248608148" sldId="256"/>
            <ac:spMk id="9" creationId="{27B3E067-68A1-4E6F-8B2A-DF0DC2803F92}"/>
          </ac:spMkLst>
        </pc:spChg>
        <pc:spChg chg="add del">
          <ac:chgData name="HARDIK GOSWAMI" userId="1bc1df1c8f2a8288" providerId="LiveId" clId="{E7FB3C31-59A0-40A9-B86A-94AEFC864EFB}" dt="2025-03-29T07:44:38.850" v="4" actId="26606"/>
          <ac:spMkLst>
            <pc:docMk/>
            <pc:sldMk cId="4248608148" sldId="256"/>
            <ac:spMk id="10" creationId="{D36F3EEA-55D4-4677-80E7-92D00B8F343B}"/>
          </ac:spMkLst>
        </pc:spChg>
        <pc:spChg chg="add del">
          <ac:chgData name="HARDIK GOSWAMI" userId="1bc1df1c8f2a8288" providerId="LiveId" clId="{E7FB3C31-59A0-40A9-B86A-94AEFC864EFB}" dt="2025-03-29T07:44:29.125" v="2" actId="26606"/>
          <ac:spMkLst>
            <pc:docMk/>
            <pc:sldMk cId="4248608148" sldId="256"/>
            <ac:spMk id="11" creationId="{148F0EEF-7B63-4EC4-96D4-6AFBF46B1A58}"/>
          </ac:spMkLst>
        </pc:spChg>
        <pc:spChg chg="add del">
          <ac:chgData name="HARDIK GOSWAMI" userId="1bc1df1c8f2a8288" providerId="LiveId" clId="{E7FB3C31-59A0-40A9-B86A-94AEFC864EFB}" dt="2025-03-29T07:44:54.731" v="7" actId="26606"/>
          <ac:spMkLst>
            <pc:docMk/>
            <pc:sldMk cId="4248608148" sldId="256"/>
            <ac:spMk id="12" creationId="{A4322390-8B58-46BE-88EB-D9FD30C08743}"/>
          </ac:spMkLst>
        </pc:spChg>
        <pc:spChg chg="add del">
          <ac:chgData name="HARDIK GOSWAMI" userId="1bc1df1c8f2a8288" providerId="LiveId" clId="{E7FB3C31-59A0-40A9-B86A-94AEFC864EFB}" dt="2025-03-29T07:44:29.125" v="2" actId="26606"/>
          <ac:spMkLst>
            <pc:docMk/>
            <pc:sldMk cId="4248608148" sldId="256"/>
            <ac:spMk id="13" creationId="{4FB5E673-6D85-4457-A048-FD09048DCECA}"/>
          </ac:spMkLst>
        </pc:spChg>
        <pc:spChg chg="add del">
          <ac:chgData name="HARDIK GOSWAMI" userId="1bc1df1c8f2a8288" providerId="LiveId" clId="{E7FB3C31-59A0-40A9-B86A-94AEFC864EFB}" dt="2025-03-29T07:45:09.223" v="9" actId="26606"/>
          <ac:spMkLst>
            <pc:docMk/>
            <pc:sldMk cId="4248608148" sldId="256"/>
            <ac:spMk id="16" creationId="{F21B5EDC-5485-4264-891C-5B291E5397A5}"/>
          </ac:spMkLst>
        </pc:spChg>
        <pc:spChg chg="add del">
          <ac:chgData name="HARDIK GOSWAMI" userId="1bc1df1c8f2a8288" providerId="LiveId" clId="{E7FB3C31-59A0-40A9-B86A-94AEFC864EFB}" dt="2025-03-29T07:45:09.223" v="9" actId="26606"/>
          <ac:spMkLst>
            <pc:docMk/>
            <pc:sldMk cId="4248608148" sldId="256"/>
            <ac:spMk id="17" creationId="{E7ADA758-6D6A-4E4E-88F7-1B5038A0EF3E}"/>
          </ac:spMkLst>
        </pc:spChg>
        <pc:spChg chg="add del">
          <ac:chgData name="HARDIK GOSWAMI" userId="1bc1df1c8f2a8288" providerId="LiveId" clId="{E7FB3C31-59A0-40A9-B86A-94AEFC864EFB}" dt="2025-03-29T07:45:09.223" v="9" actId="26606"/>
          <ac:spMkLst>
            <pc:docMk/>
            <pc:sldMk cId="4248608148" sldId="256"/>
            <ac:spMk id="18" creationId="{96D7C53C-B0E3-427C-B58C-BBF279079FA4}"/>
          </ac:spMkLst>
        </pc:spChg>
        <pc:spChg chg="add del">
          <ac:chgData name="HARDIK GOSWAMI" userId="1bc1df1c8f2a8288" providerId="LiveId" clId="{E7FB3C31-59A0-40A9-B86A-94AEFC864EFB}" dt="2025-03-29T10:55:07.379" v="385" actId="26606"/>
          <ac:spMkLst>
            <pc:docMk/>
            <pc:sldMk cId="4248608148" sldId="256"/>
            <ac:spMk id="21" creationId="{E4F17063-EDA4-417B-946F-BA357F3B390D}"/>
          </ac:spMkLst>
        </pc:spChg>
        <pc:spChg chg="add del">
          <ac:chgData name="HARDIK GOSWAMI" userId="1bc1df1c8f2a8288" providerId="LiveId" clId="{E7FB3C31-59A0-40A9-B86A-94AEFC864EFB}" dt="2025-03-29T10:55:07.379" v="385" actId="26606"/>
          <ac:spMkLst>
            <pc:docMk/>
            <pc:sldMk cId="4248608148" sldId="256"/>
            <ac:spMk id="22" creationId="{D36F3EEA-55D4-4677-80E7-92D00B8F343B}"/>
          </ac:spMkLst>
        </pc:spChg>
        <pc:spChg chg="add">
          <ac:chgData name="HARDIK GOSWAMI" userId="1bc1df1c8f2a8288" providerId="LiveId" clId="{E7FB3C31-59A0-40A9-B86A-94AEFC864EFB}" dt="2025-03-29T10:55:07.379" v="385" actId="26606"/>
          <ac:spMkLst>
            <pc:docMk/>
            <pc:sldMk cId="4248608148" sldId="256"/>
            <ac:spMk id="27" creationId="{C885E190-58DD-42DD-A4A8-401E15C92A52}"/>
          </ac:spMkLst>
        </pc:spChg>
        <pc:picChg chg="add del">
          <ac:chgData name="HARDIK GOSWAMI" userId="1bc1df1c8f2a8288" providerId="LiveId" clId="{E7FB3C31-59A0-40A9-B86A-94AEFC864EFB}" dt="2025-03-29T07:44:38.850" v="4" actId="26606"/>
          <ac:picMkLst>
            <pc:docMk/>
            <pc:sldMk cId="4248608148" sldId="256"/>
            <ac:picMk id="4" creationId="{35468ECB-C6A2-F063-22E2-DA79691B4C38}"/>
          </ac:picMkLst>
        </pc:picChg>
        <pc:picChg chg="add del">
          <ac:chgData name="HARDIK GOSWAMI" userId="1bc1df1c8f2a8288" providerId="LiveId" clId="{E7FB3C31-59A0-40A9-B86A-94AEFC864EFB}" dt="2025-03-29T07:44:54.731" v="7" actId="26606"/>
          <ac:picMkLst>
            <pc:docMk/>
            <pc:sldMk cId="4248608148" sldId="256"/>
            <ac:picMk id="14" creationId="{8E44A932-1EF1-831D-E974-BC2D339A95AE}"/>
          </ac:picMkLst>
        </pc:picChg>
        <pc:picChg chg="add mod">
          <ac:chgData name="HARDIK GOSWAMI" userId="1bc1df1c8f2a8288" providerId="LiveId" clId="{E7FB3C31-59A0-40A9-B86A-94AEFC864EFB}" dt="2025-03-29T10:55:07.379" v="385" actId="26606"/>
          <ac:picMkLst>
            <pc:docMk/>
            <pc:sldMk cId="4248608148" sldId="256"/>
            <ac:picMk id="20" creationId="{35468ECB-C6A2-F063-22E2-DA79691B4C38}"/>
          </ac:picMkLst>
        </pc:picChg>
      </pc:sldChg>
      <pc:sldChg chg="addSp delSp modSp mod setBg delDesignElem">
        <pc:chgData name="HARDIK GOSWAMI" userId="1bc1df1c8f2a8288" providerId="LiveId" clId="{E7FB3C31-59A0-40A9-B86A-94AEFC864EFB}" dt="2025-03-30T08:26:01.755" v="395" actId="1076"/>
        <pc:sldMkLst>
          <pc:docMk/>
          <pc:sldMk cId="50595478" sldId="257"/>
        </pc:sldMkLst>
        <pc:spChg chg="add del">
          <ac:chgData name="HARDIK GOSWAMI" userId="1bc1df1c8f2a8288" providerId="LiveId" clId="{E7FB3C31-59A0-40A9-B86A-94AEFC864EFB}" dt="2025-03-29T07:45:17.993" v="12" actId="26606"/>
          <ac:spMkLst>
            <pc:docMk/>
            <pc:sldMk cId="50595478" sldId="257"/>
            <ac:spMk id="14" creationId="{AEBE9F1A-B38D-446E-83AE-14B17CE77FF2}"/>
          </ac:spMkLst>
        </pc:spChg>
        <pc:spChg chg="add del">
          <ac:chgData name="HARDIK GOSWAMI" userId="1bc1df1c8f2a8288" providerId="LiveId" clId="{E7FB3C31-59A0-40A9-B86A-94AEFC864EFB}" dt="2025-03-29T07:45:17.993" v="12" actId="26606"/>
          <ac:spMkLst>
            <pc:docMk/>
            <pc:sldMk cId="50595478" sldId="257"/>
            <ac:spMk id="20" creationId="{5E3EB826-A471-488F-9E8A-D65528A3C0CA}"/>
          </ac:spMkLst>
        </pc:spChg>
        <pc:spChg chg="add del">
          <ac:chgData name="HARDIK GOSWAMI" userId="1bc1df1c8f2a8288" providerId="LiveId" clId="{E7FB3C31-59A0-40A9-B86A-94AEFC864EFB}" dt="2025-03-29T07:45:17.993" v="12" actId="26606"/>
          <ac:spMkLst>
            <pc:docMk/>
            <pc:sldMk cId="50595478" sldId="257"/>
            <ac:spMk id="22" creationId="{2937D191-13D4-4D46-AA31-AA8157D36E28}"/>
          </ac:spMkLst>
        </pc:spChg>
        <pc:spChg chg="add del">
          <ac:chgData name="HARDIK GOSWAMI" userId="1bc1df1c8f2a8288" providerId="LiveId" clId="{E7FB3C31-59A0-40A9-B86A-94AEFC864EFB}" dt="2025-03-29T07:45:17.993" v="12" actId="26606"/>
          <ac:spMkLst>
            <pc:docMk/>
            <pc:sldMk cId="50595478" sldId="257"/>
            <ac:spMk id="24" creationId="{1B796756-8CDE-44C7-BF60-022DF3B3A7B7}"/>
          </ac:spMkLst>
        </pc:spChg>
        <pc:spChg chg="add del">
          <ac:chgData name="HARDIK GOSWAMI" userId="1bc1df1c8f2a8288" providerId="LiveId" clId="{E7FB3C31-59A0-40A9-B86A-94AEFC864EFB}" dt="2025-03-29T07:45:17.993" v="12" actId="26606"/>
          <ac:spMkLst>
            <pc:docMk/>
            <pc:sldMk cId="50595478" sldId="257"/>
            <ac:spMk id="26" creationId="{B502A146-6461-45FE-B52F-8F9B510D9E31}"/>
          </ac:spMkLst>
        </pc:spChg>
        <pc:spChg chg="add del">
          <ac:chgData name="HARDIK GOSWAMI" userId="1bc1df1c8f2a8288" providerId="LiveId" clId="{E7FB3C31-59A0-40A9-B86A-94AEFC864EFB}" dt="2025-03-29T07:45:17.993" v="12" actId="26606"/>
          <ac:spMkLst>
            <pc:docMk/>
            <pc:sldMk cId="50595478" sldId="257"/>
            <ac:spMk id="28" creationId="{95A115E8-EE09-4F41-9329-56DEEE8ABE20}"/>
          </ac:spMkLst>
        </pc:spChg>
        <pc:spChg chg="add del">
          <ac:chgData name="HARDIK GOSWAMI" userId="1bc1df1c8f2a8288" providerId="LiveId" clId="{E7FB3C31-59A0-40A9-B86A-94AEFC864EFB}" dt="2025-03-29T07:56:01.705" v="211"/>
          <ac:spMkLst>
            <pc:docMk/>
            <pc:sldMk cId="50595478" sldId="257"/>
            <ac:spMk id="32" creationId="{AEBE9F1A-B38D-446E-83AE-14B17CE77FF2}"/>
          </ac:spMkLst>
        </pc:spChg>
        <pc:spChg chg="add del">
          <ac:chgData name="HARDIK GOSWAMI" userId="1bc1df1c8f2a8288" providerId="LiveId" clId="{E7FB3C31-59A0-40A9-B86A-94AEFC864EFB}" dt="2025-03-29T07:56:01.705" v="211"/>
          <ac:spMkLst>
            <pc:docMk/>
            <pc:sldMk cId="50595478" sldId="257"/>
            <ac:spMk id="35" creationId="{5E3EB826-A471-488F-9E8A-D65528A3C0CA}"/>
          </ac:spMkLst>
        </pc:spChg>
        <pc:spChg chg="add del">
          <ac:chgData name="HARDIK GOSWAMI" userId="1bc1df1c8f2a8288" providerId="LiveId" clId="{E7FB3C31-59A0-40A9-B86A-94AEFC864EFB}" dt="2025-03-29T07:56:01.705" v="211"/>
          <ac:spMkLst>
            <pc:docMk/>
            <pc:sldMk cId="50595478" sldId="257"/>
            <ac:spMk id="36" creationId="{D85D5AA8-773B-469A-8802-9645A4DC9B7D}"/>
          </ac:spMkLst>
        </pc:spChg>
        <pc:spChg chg="add del">
          <ac:chgData name="HARDIK GOSWAMI" userId="1bc1df1c8f2a8288" providerId="LiveId" clId="{E7FB3C31-59A0-40A9-B86A-94AEFC864EFB}" dt="2025-03-29T07:56:01.705" v="211"/>
          <ac:spMkLst>
            <pc:docMk/>
            <pc:sldMk cId="50595478" sldId="257"/>
            <ac:spMk id="37" creationId="{C75AF42C-C556-454E-B2D3-2C917CB812D5}"/>
          </ac:spMkLst>
        </pc:spChg>
        <pc:picChg chg="mod">
          <ac:chgData name="HARDIK GOSWAMI" userId="1bc1df1c8f2a8288" providerId="LiveId" clId="{E7FB3C31-59A0-40A9-B86A-94AEFC864EFB}" dt="2025-03-30T08:26:01.755" v="395" actId="1076"/>
          <ac:picMkLst>
            <pc:docMk/>
            <pc:sldMk cId="50595478" sldId="257"/>
            <ac:picMk id="5" creationId="{E28E052B-3196-D32C-D237-801BA32FD488}"/>
          </ac:picMkLst>
        </pc:picChg>
        <pc:picChg chg="add del">
          <ac:chgData name="HARDIK GOSWAMI" userId="1bc1df1c8f2a8288" providerId="LiveId" clId="{E7FB3C31-59A0-40A9-B86A-94AEFC864EFB}" dt="2025-03-29T07:45:17.993" v="12" actId="26606"/>
          <ac:picMkLst>
            <pc:docMk/>
            <pc:sldMk cId="50595478" sldId="257"/>
            <ac:picMk id="10" creationId="{C9ECDD5C-152A-4CC7-8333-0F367B3A62EA}"/>
          </ac:picMkLst>
        </pc:picChg>
        <pc:picChg chg="add del">
          <ac:chgData name="HARDIK GOSWAMI" userId="1bc1df1c8f2a8288" providerId="LiveId" clId="{E7FB3C31-59A0-40A9-B86A-94AEFC864EFB}" dt="2025-03-29T07:45:17.993" v="12" actId="26606"/>
          <ac:picMkLst>
            <pc:docMk/>
            <pc:sldMk cId="50595478" sldId="257"/>
            <ac:picMk id="12" creationId="{7F5C92A3-369B-43F3-BDCE-E560B1B0EC89}"/>
          </ac:picMkLst>
        </pc:picChg>
        <pc:picChg chg="add del">
          <ac:chgData name="HARDIK GOSWAMI" userId="1bc1df1c8f2a8288" providerId="LiveId" clId="{E7FB3C31-59A0-40A9-B86A-94AEFC864EFB}" dt="2025-03-29T07:45:17.993" v="12" actId="26606"/>
          <ac:picMkLst>
            <pc:docMk/>
            <pc:sldMk cId="50595478" sldId="257"/>
            <ac:picMk id="18" creationId="{022C43AB-86D7-420D-8AD7-DC0A15FDD0AF}"/>
          </ac:picMkLst>
        </pc:picChg>
        <pc:picChg chg="add del">
          <ac:chgData name="HARDIK GOSWAMI" userId="1bc1df1c8f2a8288" providerId="LiveId" clId="{E7FB3C31-59A0-40A9-B86A-94AEFC864EFB}" dt="2025-03-29T07:56:01.705" v="211"/>
          <ac:picMkLst>
            <pc:docMk/>
            <pc:sldMk cId="50595478" sldId="257"/>
            <ac:picMk id="30" creationId="{C9ECDD5C-152A-4CC7-8333-0F367B3A62EA}"/>
          </ac:picMkLst>
        </pc:picChg>
        <pc:picChg chg="add del">
          <ac:chgData name="HARDIK GOSWAMI" userId="1bc1df1c8f2a8288" providerId="LiveId" clId="{E7FB3C31-59A0-40A9-B86A-94AEFC864EFB}" dt="2025-03-29T07:56:01.705" v="211"/>
          <ac:picMkLst>
            <pc:docMk/>
            <pc:sldMk cId="50595478" sldId="257"/>
            <ac:picMk id="31" creationId="{7F5C92A3-369B-43F3-BDCE-E560B1B0EC89}"/>
          </ac:picMkLst>
        </pc:picChg>
        <pc:picChg chg="add del">
          <ac:chgData name="HARDIK GOSWAMI" userId="1bc1df1c8f2a8288" providerId="LiveId" clId="{E7FB3C31-59A0-40A9-B86A-94AEFC864EFB}" dt="2025-03-29T07:56:01.705" v="211"/>
          <ac:picMkLst>
            <pc:docMk/>
            <pc:sldMk cId="50595478" sldId="257"/>
            <ac:picMk id="33" creationId="{915B5014-A7EC-4BA6-9C83-8840CF81DB28}"/>
          </ac:picMkLst>
        </pc:picChg>
        <pc:picChg chg="add del">
          <ac:chgData name="HARDIK GOSWAMI" userId="1bc1df1c8f2a8288" providerId="LiveId" clId="{E7FB3C31-59A0-40A9-B86A-94AEFC864EFB}" dt="2025-03-29T07:56:01.705" v="211"/>
          <ac:picMkLst>
            <pc:docMk/>
            <pc:sldMk cId="50595478" sldId="257"/>
            <ac:picMk id="34" creationId="{022C43AB-86D7-420D-8AD7-DC0A15FDD0AF}"/>
          </ac:picMkLst>
        </pc:picChg>
      </pc:sldChg>
      <pc:sldChg chg="addSp delSp modSp mod setBg setClrOvrMap delDesignElem">
        <pc:chgData name="HARDIK GOSWAMI" userId="1bc1df1c8f2a8288" providerId="LiveId" clId="{E7FB3C31-59A0-40A9-B86A-94AEFC864EFB}" dt="2025-03-29T07:56:01.705" v="211"/>
        <pc:sldMkLst>
          <pc:docMk/>
          <pc:sldMk cId="1474242135" sldId="258"/>
        </pc:sldMkLst>
        <pc:spChg chg="add del">
          <ac:chgData name="HARDIK GOSWAMI" userId="1bc1df1c8f2a8288" providerId="LiveId" clId="{E7FB3C31-59A0-40A9-B86A-94AEFC864EFB}" dt="2025-03-29T07:47:29.338" v="49" actId="26606"/>
          <ac:spMkLst>
            <pc:docMk/>
            <pc:sldMk cId="1474242135" sldId="258"/>
            <ac:spMk id="14" creationId="{DA1DAC79-DDBA-4382-9D43-6E5F685BE5FB}"/>
          </ac:spMkLst>
        </pc:spChg>
        <pc:spChg chg="add del">
          <ac:chgData name="HARDIK GOSWAMI" userId="1bc1df1c8f2a8288" providerId="LiveId" clId="{E7FB3C31-59A0-40A9-B86A-94AEFC864EFB}" dt="2025-03-29T07:47:29.338" v="49" actId="26606"/>
          <ac:spMkLst>
            <pc:docMk/>
            <pc:sldMk cId="1474242135" sldId="258"/>
            <ac:spMk id="20" creationId="{6AACA73D-178F-4CFC-99E3-9F4FCBBDBA83}"/>
          </ac:spMkLst>
        </pc:spChg>
        <pc:spChg chg="add del">
          <ac:chgData name="HARDIK GOSWAMI" userId="1bc1df1c8f2a8288" providerId="LiveId" clId="{E7FB3C31-59A0-40A9-B86A-94AEFC864EFB}" dt="2025-03-29T07:47:29.338" v="49" actId="26606"/>
          <ac:spMkLst>
            <pc:docMk/>
            <pc:sldMk cId="1474242135" sldId="258"/>
            <ac:spMk id="22" creationId="{418B0DB3-4813-4C9E-892A-B627B8E0BDBF}"/>
          </ac:spMkLst>
        </pc:spChg>
        <pc:spChg chg="add del">
          <ac:chgData name="HARDIK GOSWAMI" userId="1bc1df1c8f2a8288" providerId="LiveId" clId="{E7FB3C31-59A0-40A9-B86A-94AEFC864EFB}" dt="2025-03-29T07:47:52.448" v="59" actId="26606"/>
          <ac:spMkLst>
            <pc:docMk/>
            <pc:sldMk cId="1474242135" sldId="258"/>
            <ac:spMk id="26" creationId="{91091950-5655-45D2-858E-FE8CBE07CAD4}"/>
          </ac:spMkLst>
        </pc:spChg>
        <pc:spChg chg="add del">
          <ac:chgData name="HARDIK GOSWAMI" userId="1bc1df1c8f2a8288" providerId="LiveId" clId="{E7FB3C31-59A0-40A9-B86A-94AEFC864EFB}" dt="2025-03-29T07:48:16.100" v="67" actId="26606"/>
          <ac:spMkLst>
            <pc:docMk/>
            <pc:sldMk cId="1474242135" sldId="258"/>
            <ac:spMk id="28" creationId="{95A115E8-EE09-4F41-9329-56DEEE8ABE20}"/>
          </ac:spMkLst>
        </pc:spChg>
        <pc:spChg chg="add del">
          <ac:chgData name="HARDIK GOSWAMI" userId="1bc1df1c8f2a8288" providerId="LiveId" clId="{E7FB3C31-59A0-40A9-B86A-94AEFC864EFB}" dt="2025-03-29T07:47:35.292" v="51" actId="26606"/>
          <ac:spMkLst>
            <pc:docMk/>
            <pc:sldMk cId="1474242135" sldId="258"/>
            <ac:spMk id="33" creationId="{DA1DAC79-DDBA-4382-9D43-6E5F685BE5FB}"/>
          </ac:spMkLst>
        </pc:spChg>
        <pc:spChg chg="add del">
          <ac:chgData name="HARDIK GOSWAMI" userId="1bc1df1c8f2a8288" providerId="LiveId" clId="{E7FB3C31-59A0-40A9-B86A-94AEFC864EFB}" dt="2025-03-29T07:47:35.292" v="51" actId="26606"/>
          <ac:spMkLst>
            <pc:docMk/>
            <pc:sldMk cId="1474242135" sldId="258"/>
            <ac:spMk id="36" creationId="{6AACA73D-178F-4CFC-99E3-9F4FCBBDBA83}"/>
          </ac:spMkLst>
        </pc:spChg>
        <pc:spChg chg="add del">
          <ac:chgData name="HARDIK GOSWAMI" userId="1bc1df1c8f2a8288" providerId="LiveId" clId="{E7FB3C31-59A0-40A9-B86A-94AEFC864EFB}" dt="2025-03-29T07:47:35.292" v="51" actId="26606"/>
          <ac:spMkLst>
            <pc:docMk/>
            <pc:sldMk cId="1474242135" sldId="258"/>
            <ac:spMk id="37" creationId="{6F086AA8-2728-4D8C-8FAA-F0321BB9CAF3}"/>
          </ac:spMkLst>
        </pc:spChg>
        <pc:spChg chg="add del">
          <ac:chgData name="HARDIK GOSWAMI" userId="1bc1df1c8f2a8288" providerId="LiveId" clId="{E7FB3C31-59A0-40A9-B86A-94AEFC864EFB}" dt="2025-03-29T07:47:39.926" v="53" actId="26606"/>
          <ac:spMkLst>
            <pc:docMk/>
            <pc:sldMk cId="1474242135" sldId="258"/>
            <ac:spMk id="41" creationId="{AEBE9F1A-B38D-446E-83AE-14B17CE77FF2}"/>
          </ac:spMkLst>
        </pc:spChg>
        <pc:spChg chg="add del">
          <ac:chgData name="HARDIK GOSWAMI" userId="1bc1df1c8f2a8288" providerId="LiveId" clId="{E7FB3C31-59A0-40A9-B86A-94AEFC864EFB}" dt="2025-03-29T07:47:39.926" v="53" actId="26606"/>
          <ac:spMkLst>
            <pc:docMk/>
            <pc:sldMk cId="1474242135" sldId="258"/>
            <ac:spMk id="44" creationId="{5E3EB826-A471-488F-9E8A-D65528A3C0CA}"/>
          </ac:spMkLst>
        </pc:spChg>
        <pc:spChg chg="add del">
          <ac:chgData name="HARDIK GOSWAMI" userId="1bc1df1c8f2a8288" providerId="LiveId" clId="{E7FB3C31-59A0-40A9-B86A-94AEFC864EFB}" dt="2025-03-29T07:47:39.926" v="53" actId="26606"/>
          <ac:spMkLst>
            <pc:docMk/>
            <pc:sldMk cId="1474242135" sldId="258"/>
            <ac:spMk id="45" creationId="{61FEBC38-2320-414A-A3F3-23958170AA15}"/>
          </ac:spMkLst>
        </pc:spChg>
        <pc:spChg chg="add del">
          <ac:chgData name="HARDIK GOSWAMI" userId="1bc1df1c8f2a8288" providerId="LiveId" clId="{E7FB3C31-59A0-40A9-B86A-94AEFC864EFB}" dt="2025-03-29T07:47:39.926" v="53" actId="26606"/>
          <ac:spMkLst>
            <pc:docMk/>
            <pc:sldMk cId="1474242135" sldId="258"/>
            <ac:spMk id="46" creationId="{17F17AD0-4668-46E4-B248-CD980B04F87C}"/>
          </ac:spMkLst>
        </pc:spChg>
        <pc:spChg chg="add del">
          <ac:chgData name="HARDIK GOSWAMI" userId="1bc1df1c8f2a8288" providerId="LiveId" clId="{E7FB3C31-59A0-40A9-B86A-94AEFC864EFB}" dt="2025-03-29T07:47:44.911" v="55" actId="26606"/>
          <ac:spMkLst>
            <pc:docMk/>
            <pc:sldMk cId="1474242135" sldId="258"/>
            <ac:spMk id="50" creationId="{DA1DAC79-DDBA-4382-9D43-6E5F685BE5FB}"/>
          </ac:spMkLst>
        </pc:spChg>
        <pc:spChg chg="add del">
          <ac:chgData name="HARDIK GOSWAMI" userId="1bc1df1c8f2a8288" providerId="LiveId" clId="{E7FB3C31-59A0-40A9-B86A-94AEFC864EFB}" dt="2025-03-29T07:47:44.911" v="55" actId="26606"/>
          <ac:spMkLst>
            <pc:docMk/>
            <pc:sldMk cId="1474242135" sldId="258"/>
            <ac:spMk id="53" creationId="{6AACA73D-178F-4CFC-99E3-9F4FCBBDBA83}"/>
          </ac:spMkLst>
        </pc:spChg>
        <pc:spChg chg="add del">
          <ac:chgData name="HARDIK GOSWAMI" userId="1bc1df1c8f2a8288" providerId="LiveId" clId="{E7FB3C31-59A0-40A9-B86A-94AEFC864EFB}" dt="2025-03-29T07:47:47.971" v="57" actId="26606"/>
          <ac:spMkLst>
            <pc:docMk/>
            <pc:sldMk cId="1474242135" sldId="258"/>
            <ac:spMk id="57" creationId="{DA1DAC79-DDBA-4382-9D43-6E5F685BE5FB}"/>
          </ac:spMkLst>
        </pc:spChg>
        <pc:spChg chg="add del">
          <ac:chgData name="HARDIK GOSWAMI" userId="1bc1df1c8f2a8288" providerId="LiveId" clId="{E7FB3C31-59A0-40A9-B86A-94AEFC864EFB}" dt="2025-03-29T07:47:47.971" v="57" actId="26606"/>
          <ac:spMkLst>
            <pc:docMk/>
            <pc:sldMk cId="1474242135" sldId="258"/>
            <ac:spMk id="60" creationId="{6AACA73D-178F-4CFC-99E3-9F4FCBBDBA83}"/>
          </ac:spMkLst>
        </pc:spChg>
        <pc:spChg chg="add del">
          <ac:chgData name="HARDIK GOSWAMI" userId="1bc1df1c8f2a8288" providerId="LiveId" clId="{E7FB3C31-59A0-40A9-B86A-94AEFC864EFB}" dt="2025-03-29T07:47:47.971" v="57" actId="26606"/>
          <ac:spMkLst>
            <pc:docMk/>
            <pc:sldMk cId="1474242135" sldId="258"/>
            <ac:spMk id="61" creationId="{D3031615-4E70-4AA1-B27C-F56E25379C5E}"/>
          </ac:spMkLst>
        </pc:spChg>
        <pc:spChg chg="add del">
          <ac:chgData name="HARDIK GOSWAMI" userId="1bc1df1c8f2a8288" providerId="LiveId" clId="{E7FB3C31-59A0-40A9-B86A-94AEFC864EFB}" dt="2025-03-29T07:47:47.971" v="57" actId="26606"/>
          <ac:spMkLst>
            <pc:docMk/>
            <pc:sldMk cId="1474242135" sldId="258"/>
            <ac:spMk id="62" creationId="{32386D96-DF72-4275-B766-E00CBBFB0F2A}"/>
          </ac:spMkLst>
        </pc:spChg>
        <pc:spChg chg="add del">
          <ac:chgData name="HARDIK GOSWAMI" userId="1bc1df1c8f2a8288" providerId="LiveId" clId="{E7FB3C31-59A0-40A9-B86A-94AEFC864EFB}" dt="2025-03-29T07:47:52.448" v="59" actId="26606"/>
          <ac:spMkLst>
            <pc:docMk/>
            <pc:sldMk cId="1474242135" sldId="258"/>
            <ac:spMk id="66" creationId="{DA1DAC79-DDBA-4382-9D43-6E5F685BE5FB}"/>
          </ac:spMkLst>
        </pc:spChg>
        <pc:spChg chg="add del">
          <ac:chgData name="HARDIK GOSWAMI" userId="1bc1df1c8f2a8288" providerId="LiveId" clId="{E7FB3C31-59A0-40A9-B86A-94AEFC864EFB}" dt="2025-03-29T07:47:52.448" v="59" actId="26606"/>
          <ac:spMkLst>
            <pc:docMk/>
            <pc:sldMk cId="1474242135" sldId="258"/>
            <ac:spMk id="69" creationId="{6AACA73D-178F-4CFC-99E3-9F4FCBBDBA83}"/>
          </ac:spMkLst>
        </pc:spChg>
        <pc:spChg chg="add del">
          <ac:chgData name="HARDIK GOSWAMI" userId="1bc1df1c8f2a8288" providerId="LiveId" clId="{E7FB3C31-59A0-40A9-B86A-94AEFC864EFB}" dt="2025-03-29T07:47:52.448" v="59" actId="26606"/>
          <ac:spMkLst>
            <pc:docMk/>
            <pc:sldMk cId="1474242135" sldId="258"/>
            <ac:spMk id="70" creationId="{7B0A5210-2F29-4D85-A400-9C79B13FC1AA}"/>
          </ac:spMkLst>
        </pc:spChg>
        <pc:spChg chg="add del">
          <ac:chgData name="HARDIK GOSWAMI" userId="1bc1df1c8f2a8288" providerId="LiveId" clId="{E7FB3C31-59A0-40A9-B86A-94AEFC864EFB}" dt="2025-03-29T07:47:52.448" v="59" actId="26606"/>
          <ac:spMkLst>
            <pc:docMk/>
            <pc:sldMk cId="1474242135" sldId="258"/>
            <ac:spMk id="71" creationId="{B0611BBE-2B4A-4DA2-B8A9-CD877B87624A}"/>
          </ac:spMkLst>
        </pc:spChg>
        <pc:spChg chg="add del">
          <ac:chgData name="HARDIK GOSWAMI" userId="1bc1df1c8f2a8288" providerId="LiveId" clId="{E7FB3C31-59A0-40A9-B86A-94AEFC864EFB}" dt="2025-03-29T07:47:53.236" v="61" actId="26606"/>
          <ac:spMkLst>
            <pc:docMk/>
            <pc:sldMk cId="1474242135" sldId="258"/>
            <ac:spMk id="75" creationId="{DA1DAC79-DDBA-4382-9D43-6E5F685BE5FB}"/>
          </ac:spMkLst>
        </pc:spChg>
        <pc:spChg chg="add del">
          <ac:chgData name="HARDIK GOSWAMI" userId="1bc1df1c8f2a8288" providerId="LiveId" clId="{E7FB3C31-59A0-40A9-B86A-94AEFC864EFB}" dt="2025-03-29T07:47:53.236" v="61" actId="26606"/>
          <ac:spMkLst>
            <pc:docMk/>
            <pc:sldMk cId="1474242135" sldId="258"/>
            <ac:spMk id="78" creationId="{6AACA73D-178F-4CFC-99E3-9F4FCBBDBA83}"/>
          </ac:spMkLst>
        </pc:spChg>
        <pc:spChg chg="add del">
          <ac:chgData name="HARDIK GOSWAMI" userId="1bc1df1c8f2a8288" providerId="LiveId" clId="{E7FB3C31-59A0-40A9-B86A-94AEFC864EFB}" dt="2025-03-29T07:47:53.236" v="61" actId="26606"/>
          <ac:spMkLst>
            <pc:docMk/>
            <pc:sldMk cId="1474242135" sldId="258"/>
            <ac:spMk id="79" creationId="{418B0DB3-4813-4C9E-892A-B627B8E0BDBF}"/>
          </ac:spMkLst>
        </pc:spChg>
        <pc:spChg chg="add del">
          <ac:chgData name="HARDIK GOSWAMI" userId="1bc1df1c8f2a8288" providerId="LiveId" clId="{E7FB3C31-59A0-40A9-B86A-94AEFC864EFB}" dt="2025-03-29T07:47:59.999" v="63" actId="26606"/>
          <ac:spMkLst>
            <pc:docMk/>
            <pc:sldMk cId="1474242135" sldId="258"/>
            <ac:spMk id="85" creationId="{AEBE9F1A-B38D-446E-83AE-14B17CE77FF2}"/>
          </ac:spMkLst>
        </pc:spChg>
        <pc:spChg chg="add del">
          <ac:chgData name="HARDIK GOSWAMI" userId="1bc1df1c8f2a8288" providerId="LiveId" clId="{E7FB3C31-59A0-40A9-B86A-94AEFC864EFB}" dt="2025-03-29T07:47:59.999" v="63" actId="26606"/>
          <ac:spMkLst>
            <pc:docMk/>
            <pc:sldMk cId="1474242135" sldId="258"/>
            <ac:spMk id="88" creationId="{5E3EB826-A471-488F-9E8A-D65528A3C0CA}"/>
          </ac:spMkLst>
        </pc:spChg>
        <pc:spChg chg="add del">
          <ac:chgData name="HARDIK GOSWAMI" userId="1bc1df1c8f2a8288" providerId="LiveId" clId="{E7FB3C31-59A0-40A9-B86A-94AEFC864EFB}" dt="2025-03-29T07:47:59.999" v="63" actId="26606"/>
          <ac:spMkLst>
            <pc:docMk/>
            <pc:sldMk cId="1474242135" sldId="258"/>
            <ac:spMk id="89" creationId="{4309F268-A45B-4517-B03F-2774BAEFFBA6}"/>
          </ac:spMkLst>
        </pc:spChg>
        <pc:spChg chg="add del">
          <ac:chgData name="HARDIK GOSWAMI" userId="1bc1df1c8f2a8288" providerId="LiveId" clId="{E7FB3C31-59A0-40A9-B86A-94AEFC864EFB}" dt="2025-03-29T07:48:13.312" v="65" actId="26606"/>
          <ac:spMkLst>
            <pc:docMk/>
            <pc:sldMk cId="1474242135" sldId="258"/>
            <ac:spMk id="93" creationId="{AEBE9F1A-B38D-446E-83AE-14B17CE77FF2}"/>
          </ac:spMkLst>
        </pc:spChg>
        <pc:spChg chg="add del">
          <ac:chgData name="HARDIK GOSWAMI" userId="1bc1df1c8f2a8288" providerId="LiveId" clId="{E7FB3C31-59A0-40A9-B86A-94AEFC864EFB}" dt="2025-03-29T07:48:13.312" v="65" actId="26606"/>
          <ac:spMkLst>
            <pc:docMk/>
            <pc:sldMk cId="1474242135" sldId="258"/>
            <ac:spMk id="96" creationId="{5E3EB826-A471-488F-9E8A-D65528A3C0CA}"/>
          </ac:spMkLst>
        </pc:spChg>
        <pc:spChg chg="add del">
          <ac:chgData name="HARDIK GOSWAMI" userId="1bc1df1c8f2a8288" providerId="LiveId" clId="{E7FB3C31-59A0-40A9-B86A-94AEFC864EFB}" dt="2025-03-29T07:48:13.312" v="65" actId="26606"/>
          <ac:spMkLst>
            <pc:docMk/>
            <pc:sldMk cId="1474242135" sldId="258"/>
            <ac:spMk id="97" creationId="{4159E445-83D7-4F7C-8B6B-79EDEFA5F788}"/>
          </ac:spMkLst>
        </pc:spChg>
        <pc:spChg chg="add del">
          <ac:chgData name="HARDIK GOSWAMI" userId="1bc1df1c8f2a8288" providerId="LiveId" clId="{E7FB3C31-59A0-40A9-B86A-94AEFC864EFB}" dt="2025-03-29T07:48:13.312" v="65" actId="26606"/>
          <ac:spMkLst>
            <pc:docMk/>
            <pc:sldMk cId="1474242135" sldId="258"/>
            <ac:spMk id="98" creationId="{E1E43DD8-7DEF-4A83-A303-10947F34B086}"/>
          </ac:spMkLst>
        </pc:spChg>
        <pc:spChg chg="add del">
          <ac:chgData name="HARDIK GOSWAMI" userId="1bc1df1c8f2a8288" providerId="LiveId" clId="{E7FB3C31-59A0-40A9-B86A-94AEFC864EFB}" dt="2025-03-29T07:48:16.100" v="67" actId="26606"/>
          <ac:spMkLst>
            <pc:docMk/>
            <pc:sldMk cId="1474242135" sldId="258"/>
            <ac:spMk id="102" creationId="{AEBE9F1A-B38D-446E-83AE-14B17CE77FF2}"/>
          </ac:spMkLst>
        </pc:spChg>
        <pc:spChg chg="add del">
          <ac:chgData name="HARDIK GOSWAMI" userId="1bc1df1c8f2a8288" providerId="LiveId" clId="{E7FB3C31-59A0-40A9-B86A-94AEFC864EFB}" dt="2025-03-29T07:48:16.100" v="67" actId="26606"/>
          <ac:spMkLst>
            <pc:docMk/>
            <pc:sldMk cId="1474242135" sldId="258"/>
            <ac:spMk id="105" creationId="{5E3EB826-A471-488F-9E8A-D65528A3C0CA}"/>
          </ac:spMkLst>
        </pc:spChg>
        <pc:spChg chg="add del">
          <ac:chgData name="HARDIK GOSWAMI" userId="1bc1df1c8f2a8288" providerId="LiveId" clId="{E7FB3C31-59A0-40A9-B86A-94AEFC864EFB}" dt="2025-03-29T07:48:16.100" v="67" actId="26606"/>
          <ac:spMkLst>
            <pc:docMk/>
            <pc:sldMk cId="1474242135" sldId="258"/>
            <ac:spMk id="106" creationId="{2937D191-13D4-4D46-AA31-AA8157D36E28}"/>
          </ac:spMkLst>
        </pc:spChg>
        <pc:spChg chg="add del">
          <ac:chgData name="HARDIK GOSWAMI" userId="1bc1df1c8f2a8288" providerId="LiveId" clId="{E7FB3C31-59A0-40A9-B86A-94AEFC864EFB}" dt="2025-03-29T07:48:16.100" v="67" actId="26606"/>
          <ac:spMkLst>
            <pc:docMk/>
            <pc:sldMk cId="1474242135" sldId="258"/>
            <ac:spMk id="107" creationId="{1B796756-8CDE-44C7-BF60-022DF3B3A7B7}"/>
          </ac:spMkLst>
        </pc:spChg>
        <pc:spChg chg="add del">
          <ac:chgData name="HARDIK GOSWAMI" userId="1bc1df1c8f2a8288" providerId="LiveId" clId="{E7FB3C31-59A0-40A9-B86A-94AEFC864EFB}" dt="2025-03-29T07:48:16.100" v="67" actId="26606"/>
          <ac:spMkLst>
            <pc:docMk/>
            <pc:sldMk cId="1474242135" sldId="258"/>
            <ac:spMk id="108" creationId="{B502A146-6461-45FE-B52F-8F9B510D9E31}"/>
          </ac:spMkLst>
        </pc:spChg>
        <pc:spChg chg="add del">
          <ac:chgData name="HARDIK GOSWAMI" userId="1bc1df1c8f2a8288" providerId="LiveId" clId="{E7FB3C31-59A0-40A9-B86A-94AEFC864EFB}" dt="2025-03-29T07:48:25.664" v="69" actId="26606"/>
          <ac:spMkLst>
            <pc:docMk/>
            <pc:sldMk cId="1474242135" sldId="258"/>
            <ac:spMk id="112" creationId="{AEBE9F1A-B38D-446E-83AE-14B17CE77FF2}"/>
          </ac:spMkLst>
        </pc:spChg>
        <pc:spChg chg="add del">
          <ac:chgData name="HARDIK GOSWAMI" userId="1bc1df1c8f2a8288" providerId="LiveId" clId="{E7FB3C31-59A0-40A9-B86A-94AEFC864EFB}" dt="2025-03-29T07:48:25.664" v="69" actId="26606"/>
          <ac:spMkLst>
            <pc:docMk/>
            <pc:sldMk cId="1474242135" sldId="258"/>
            <ac:spMk id="115" creationId="{5E3EB826-A471-488F-9E8A-D65528A3C0CA}"/>
          </ac:spMkLst>
        </pc:spChg>
        <pc:spChg chg="add del">
          <ac:chgData name="HARDIK GOSWAMI" userId="1bc1df1c8f2a8288" providerId="LiveId" clId="{E7FB3C31-59A0-40A9-B86A-94AEFC864EFB}" dt="2025-03-29T07:48:25.664" v="69" actId="26606"/>
          <ac:spMkLst>
            <pc:docMk/>
            <pc:sldMk cId="1474242135" sldId="258"/>
            <ac:spMk id="116" creationId="{4309F268-A45B-4517-B03F-2774BAEFFBA6}"/>
          </ac:spMkLst>
        </pc:spChg>
        <pc:spChg chg="add del">
          <ac:chgData name="HARDIK GOSWAMI" userId="1bc1df1c8f2a8288" providerId="LiveId" clId="{E7FB3C31-59A0-40A9-B86A-94AEFC864EFB}" dt="2025-03-29T07:48:25.664" v="69" actId="26606"/>
          <ac:spMkLst>
            <pc:docMk/>
            <pc:sldMk cId="1474242135" sldId="258"/>
            <ac:spMk id="117" creationId="{B9D71B14-7808-43E1-BE42-8C6201370456}"/>
          </ac:spMkLst>
        </pc:spChg>
        <pc:spChg chg="add del">
          <ac:chgData name="HARDIK GOSWAMI" userId="1bc1df1c8f2a8288" providerId="LiveId" clId="{E7FB3C31-59A0-40A9-B86A-94AEFC864EFB}" dt="2025-03-29T07:48:28.977" v="71" actId="26606"/>
          <ac:spMkLst>
            <pc:docMk/>
            <pc:sldMk cId="1474242135" sldId="258"/>
            <ac:spMk id="121" creationId="{DA1DAC79-DDBA-4382-9D43-6E5F685BE5FB}"/>
          </ac:spMkLst>
        </pc:spChg>
        <pc:spChg chg="add del">
          <ac:chgData name="HARDIK GOSWAMI" userId="1bc1df1c8f2a8288" providerId="LiveId" clId="{E7FB3C31-59A0-40A9-B86A-94AEFC864EFB}" dt="2025-03-29T07:48:28.977" v="71" actId="26606"/>
          <ac:spMkLst>
            <pc:docMk/>
            <pc:sldMk cId="1474242135" sldId="258"/>
            <ac:spMk id="124" creationId="{6AACA73D-178F-4CFC-99E3-9F4FCBBDBA83}"/>
          </ac:spMkLst>
        </pc:spChg>
        <pc:spChg chg="add del">
          <ac:chgData name="HARDIK GOSWAMI" userId="1bc1df1c8f2a8288" providerId="LiveId" clId="{E7FB3C31-59A0-40A9-B86A-94AEFC864EFB}" dt="2025-03-29T07:48:28.977" v="71" actId="26606"/>
          <ac:spMkLst>
            <pc:docMk/>
            <pc:sldMk cId="1474242135" sldId="258"/>
            <ac:spMk id="125" creationId="{C2BE6C1C-C6D6-4F46-A400-2AEDDD36CEBC}"/>
          </ac:spMkLst>
        </pc:spChg>
        <pc:spChg chg="add del">
          <ac:chgData name="HARDIK GOSWAMI" userId="1bc1df1c8f2a8288" providerId="LiveId" clId="{E7FB3C31-59A0-40A9-B86A-94AEFC864EFB}" dt="2025-03-29T07:48:28.977" v="71" actId="26606"/>
          <ac:spMkLst>
            <pc:docMk/>
            <pc:sldMk cId="1474242135" sldId="258"/>
            <ac:spMk id="126" creationId="{06694754-4001-4052-AE70-BC6938E73E8A}"/>
          </ac:spMkLst>
        </pc:spChg>
        <pc:spChg chg="add del">
          <ac:chgData name="HARDIK GOSWAMI" userId="1bc1df1c8f2a8288" providerId="LiveId" clId="{E7FB3C31-59A0-40A9-B86A-94AEFC864EFB}" dt="2025-03-29T07:48:33.641" v="73" actId="26606"/>
          <ac:spMkLst>
            <pc:docMk/>
            <pc:sldMk cId="1474242135" sldId="258"/>
            <ac:spMk id="130" creationId="{DA1DAC79-DDBA-4382-9D43-6E5F685BE5FB}"/>
          </ac:spMkLst>
        </pc:spChg>
        <pc:spChg chg="add del">
          <ac:chgData name="HARDIK GOSWAMI" userId="1bc1df1c8f2a8288" providerId="LiveId" clId="{E7FB3C31-59A0-40A9-B86A-94AEFC864EFB}" dt="2025-03-29T07:48:33.641" v="73" actId="26606"/>
          <ac:spMkLst>
            <pc:docMk/>
            <pc:sldMk cId="1474242135" sldId="258"/>
            <ac:spMk id="133" creationId="{6AACA73D-178F-4CFC-99E3-9F4FCBBDBA83}"/>
          </ac:spMkLst>
        </pc:spChg>
        <pc:spChg chg="add del">
          <ac:chgData name="HARDIK GOSWAMI" userId="1bc1df1c8f2a8288" providerId="LiveId" clId="{E7FB3C31-59A0-40A9-B86A-94AEFC864EFB}" dt="2025-03-29T07:48:33.641" v="73" actId="26606"/>
          <ac:spMkLst>
            <pc:docMk/>
            <pc:sldMk cId="1474242135" sldId="258"/>
            <ac:spMk id="134" creationId="{52B1435E-BAB8-43AB-AF6A-C15D437DCB1B}"/>
          </ac:spMkLst>
        </pc:spChg>
        <pc:spChg chg="add del">
          <ac:chgData name="HARDIK GOSWAMI" userId="1bc1df1c8f2a8288" providerId="LiveId" clId="{E7FB3C31-59A0-40A9-B86A-94AEFC864EFB}" dt="2025-03-29T07:48:39.582" v="75" actId="26606"/>
          <ac:spMkLst>
            <pc:docMk/>
            <pc:sldMk cId="1474242135" sldId="258"/>
            <ac:spMk id="138" creationId="{DA1DAC79-DDBA-4382-9D43-6E5F685BE5FB}"/>
          </ac:spMkLst>
        </pc:spChg>
        <pc:spChg chg="add del">
          <ac:chgData name="HARDIK GOSWAMI" userId="1bc1df1c8f2a8288" providerId="LiveId" clId="{E7FB3C31-59A0-40A9-B86A-94AEFC864EFB}" dt="2025-03-29T07:48:39.582" v="75" actId="26606"/>
          <ac:spMkLst>
            <pc:docMk/>
            <pc:sldMk cId="1474242135" sldId="258"/>
            <ac:spMk id="141" creationId="{6AACA73D-178F-4CFC-99E3-9F4FCBBDBA83}"/>
          </ac:spMkLst>
        </pc:spChg>
        <pc:spChg chg="add del">
          <ac:chgData name="HARDIK GOSWAMI" userId="1bc1df1c8f2a8288" providerId="LiveId" clId="{E7FB3C31-59A0-40A9-B86A-94AEFC864EFB}" dt="2025-03-29T07:48:39.582" v="75" actId="26606"/>
          <ac:spMkLst>
            <pc:docMk/>
            <pc:sldMk cId="1474242135" sldId="258"/>
            <ac:spMk id="142" creationId="{D3031615-4E70-4AA1-B27C-F56E25379C5E}"/>
          </ac:spMkLst>
        </pc:spChg>
        <pc:spChg chg="add del">
          <ac:chgData name="HARDIK GOSWAMI" userId="1bc1df1c8f2a8288" providerId="LiveId" clId="{E7FB3C31-59A0-40A9-B86A-94AEFC864EFB}" dt="2025-03-29T07:48:39.582" v="75" actId="26606"/>
          <ac:spMkLst>
            <pc:docMk/>
            <pc:sldMk cId="1474242135" sldId="258"/>
            <ac:spMk id="143" creationId="{32386D96-DF72-4275-B766-E00CBBFB0F2A}"/>
          </ac:spMkLst>
        </pc:spChg>
        <pc:spChg chg="add del">
          <ac:chgData name="HARDIK GOSWAMI" userId="1bc1df1c8f2a8288" providerId="LiveId" clId="{E7FB3C31-59A0-40A9-B86A-94AEFC864EFB}" dt="2025-03-29T07:48:41.286" v="77" actId="26606"/>
          <ac:spMkLst>
            <pc:docMk/>
            <pc:sldMk cId="1474242135" sldId="258"/>
            <ac:spMk id="147" creationId="{AEBE9F1A-B38D-446E-83AE-14B17CE77FF2}"/>
          </ac:spMkLst>
        </pc:spChg>
        <pc:spChg chg="add del">
          <ac:chgData name="HARDIK GOSWAMI" userId="1bc1df1c8f2a8288" providerId="LiveId" clId="{E7FB3C31-59A0-40A9-B86A-94AEFC864EFB}" dt="2025-03-29T07:48:41.286" v="77" actId="26606"/>
          <ac:spMkLst>
            <pc:docMk/>
            <pc:sldMk cId="1474242135" sldId="258"/>
            <ac:spMk id="150" creationId="{5E3EB826-A471-488F-9E8A-D65528A3C0CA}"/>
          </ac:spMkLst>
        </pc:spChg>
        <pc:spChg chg="add del">
          <ac:chgData name="HARDIK GOSWAMI" userId="1bc1df1c8f2a8288" providerId="LiveId" clId="{E7FB3C31-59A0-40A9-B86A-94AEFC864EFB}" dt="2025-03-29T07:48:41.286" v="77" actId="26606"/>
          <ac:spMkLst>
            <pc:docMk/>
            <pc:sldMk cId="1474242135" sldId="258"/>
            <ac:spMk id="151" creationId="{B0487C8F-7D6C-4EAF-A9A5-45D8E94FC2C9}"/>
          </ac:spMkLst>
        </pc:spChg>
        <pc:spChg chg="add del">
          <ac:chgData name="HARDIK GOSWAMI" userId="1bc1df1c8f2a8288" providerId="LiveId" clId="{E7FB3C31-59A0-40A9-B86A-94AEFC864EFB}" dt="2025-03-29T07:48:41.286" v="77" actId="26606"/>
          <ac:spMkLst>
            <pc:docMk/>
            <pc:sldMk cId="1474242135" sldId="258"/>
            <ac:spMk id="152" creationId="{1578DA0F-394A-417D-892B-8253831A2587}"/>
          </ac:spMkLst>
        </pc:spChg>
        <pc:spChg chg="add del">
          <ac:chgData name="HARDIK GOSWAMI" userId="1bc1df1c8f2a8288" providerId="LiveId" clId="{E7FB3C31-59A0-40A9-B86A-94AEFC864EFB}" dt="2025-03-29T07:48:45.909" v="79" actId="26606"/>
          <ac:spMkLst>
            <pc:docMk/>
            <pc:sldMk cId="1474242135" sldId="258"/>
            <ac:spMk id="156" creationId="{AEBE9F1A-B38D-446E-83AE-14B17CE77FF2}"/>
          </ac:spMkLst>
        </pc:spChg>
        <pc:spChg chg="add del">
          <ac:chgData name="HARDIK GOSWAMI" userId="1bc1df1c8f2a8288" providerId="LiveId" clId="{E7FB3C31-59A0-40A9-B86A-94AEFC864EFB}" dt="2025-03-29T07:48:45.909" v="79" actId="26606"/>
          <ac:spMkLst>
            <pc:docMk/>
            <pc:sldMk cId="1474242135" sldId="258"/>
            <ac:spMk id="159" creationId="{5E3EB826-A471-488F-9E8A-D65528A3C0CA}"/>
          </ac:spMkLst>
        </pc:spChg>
        <pc:spChg chg="add del">
          <ac:chgData name="HARDIK GOSWAMI" userId="1bc1df1c8f2a8288" providerId="LiveId" clId="{E7FB3C31-59A0-40A9-B86A-94AEFC864EFB}" dt="2025-03-29T07:48:45.909" v="79" actId="26606"/>
          <ac:spMkLst>
            <pc:docMk/>
            <pc:sldMk cId="1474242135" sldId="258"/>
            <ac:spMk id="160" creationId="{4309F268-A45B-4517-B03F-2774BAEFFBA6}"/>
          </ac:spMkLst>
        </pc:spChg>
        <pc:spChg chg="add del">
          <ac:chgData name="HARDIK GOSWAMI" userId="1bc1df1c8f2a8288" providerId="LiveId" clId="{E7FB3C31-59A0-40A9-B86A-94AEFC864EFB}" dt="2025-03-29T07:48:45.909" v="79" actId="26606"/>
          <ac:spMkLst>
            <pc:docMk/>
            <pc:sldMk cId="1474242135" sldId="258"/>
            <ac:spMk id="161" creationId="{B9D71B14-7808-43E1-BE42-8C6201370456}"/>
          </ac:spMkLst>
        </pc:spChg>
        <pc:spChg chg="add del">
          <ac:chgData name="HARDIK GOSWAMI" userId="1bc1df1c8f2a8288" providerId="LiveId" clId="{E7FB3C31-59A0-40A9-B86A-94AEFC864EFB}" dt="2025-03-29T07:48:50.556" v="81" actId="26606"/>
          <ac:spMkLst>
            <pc:docMk/>
            <pc:sldMk cId="1474242135" sldId="258"/>
            <ac:spMk id="165" creationId="{AEBE9F1A-B38D-446E-83AE-14B17CE77FF2}"/>
          </ac:spMkLst>
        </pc:spChg>
        <pc:spChg chg="add del">
          <ac:chgData name="HARDIK GOSWAMI" userId="1bc1df1c8f2a8288" providerId="LiveId" clId="{E7FB3C31-59A0-40A9-B86A-94AEFC864EFB}" dt="2025-03-29T07:48:50.556" v="81" actId="26606"/>
          <ac:spMkLst>
            <pc:docMk/>
            <pc:sldMk cId="1474242135" sldId="258"/>
            <ac:spMk id="168" creationId="{5E3EB826-A471-488F-9E8A-D65528A3C0CA}"/>
          </ac:spMkLst>
        </pc:spChg>
        <pc:spChg chg="add del">
          <ac:chgData name="HARDIK GOSWAMI" userId="1bc1df1c8f2a8288" providerId="LiveId" clId="{E7FB3C31-59A0-40A9-B86A-94AEFC864EFB}" dt="2025-03-29T07:48:50.556" v="81" actId="26606"/>
          <ac:spMkLst>
            <pc:docMk/>
            <pc:sldMk cId="1474242135" sldId="258"/>
            <ac:spMk id="169" creationId="{2937D191-13D4-4D46-AA31-AA8157D36E28}"/>
          </ac:spMkLst>
        </pc:spChg>
        <pc:spChg chg="add del">
          <ac:chgData name="HARDIK GOSWAMI" userId="1bc1df1c8f2a8288" providerId="LiveId" clId="{E7FB3C31-59A0-40A9-B86A-94AEFC864EFB}" dt="2025-03-29T07:48:50.556" v="81" actId="26606"/>
          <ac:spMkLst>
            <pc:docMk/>
            <pc:sldMk cId="1474242135" sldId="258"/>
            <ac:spMk id="170" creationId="{1B796756-8CDE-44C7-BF60-022DF3B3A7B7}"/>
          </ac:spMkLst>
        </pc:spChg>
        <pc:spChg chg="add del">
          <ac:chgData name="HARDIK GOSWAMI" userId="1bc1df1c8f2a8288" providerId="LiveId" clId="{E7FB3C31-59A0-40A9-B86A-94AEFC864EFB}" dt="2025-03-29T07:48:50.556" v="81" actId="26606"/>
          <ac:spMkLst>
            <pc:docMk/>
            <pc:sldMk cId="1474242135" sldId="258"/>
            <ac:spMk id="171" creationId="{B502A146-6461-45FE-B52F-8F9B510D9E31}"/>
          </ac:spMkLst>
        </pc:spChg>
        <pc:spChg chg="add del">
          <ac:chgData name="HARDIK GOSWAMI" userId="1bc1df1c8f2a8288" providerId="LiveId" clId="{E7FB3C31-59A0-40A9-B86A-94AEFC864EFB}" dt="2025-03-29T07:48:50.556" v="81" actId="26606"/>
          <ac:spMkLst>
            <pc:docMk/>
            <pc:sldMk cId="1474242135" sldId="258"/>
            <ac:spMk id="172" creationId="{95A115E8-EE09-4F41-9329-56DEEE8ABE20}"/>
          </ac:spMkLst>
        </pc:spChg>
        <pc:spChg chg="add del">
          <ac:chgData name="HARDIK GOSWAMI" userId="1bc1df1c8f2a8288" providerId="LiveId" clId="{E7FB3C31-59A0-40A9-B86A-94AEFC864EFB}" dt="2025-03-29T07:56:01.705" v="211"/>
          <ac:spMkLst>
            <pc:docMk/>
            <pc:sldMk cId="1474242135" sldId="258"/>
            <ac:spMk id="176" creationId="{AEBE9F1A-B38D-446E-83AE-14B17CE77FF2}"/>
          </ac:spMkLst>
        </pc:spChg>
        <pc:spChg chg="add del">
          <ac:chgData name="HARDIK GOSWAMI" userId="1bc1df1c8f2a8288" providerId="LiveId" clId="{E7FB3C31-59A0-40A9-B86A-94AEFC864EFB}" dt="2025-03-29T07:56:01.705" v="211"/>
          <ac:spMkLst>
            <pc:docMk/>
            <pc:sldMk cId="1474242135" sldId="258"/>
            <ac:spMk id="179" creationId="{5E3EB826-A471-488F-9E8A-D65528A3C0CA}"/>
          </ac:spMkLst>
        </pc:spChg>
        <pc:spChg chg="add del">
          <ac:chgData name="HARDIK GOSWAMI" userId="1bc1df1c8f2a8288" providerId="LiveId" clId="{E7FB3C31-59A0-40A9-B86A-94AEFC864EFB}" dt="2025-03-29T07:56:01.705" v="211"/>
          <ac:spMkLst>
            <pc:docMk/>
            <pc:sldMk cId="1474242135" sldId="258"/>
            <ac:spMk id="180" creationId="{B0487C8F-7D6C-4EAF-A9A5-45D8E94FC2C9}"/>
          </ac:spMkLst>
        </pc:spChg>
        <pc:spChg chg="add del">
          <ac:chgData name="HARDIK GOSWAMI" userId="1bc1df1c8f2a8288" providerId="LiveId" clId="{E7FB3C31-59A0-40A9-B86A-94AEFC864EFB}" dt="2025-03-29T07:56:01.705" v="211"/>
          <ac:spMkLst>
            <pc:docMk/>
            <pc:sldMk cId="1474242135" sldId="258"/>
            <ac:spMk id="181" creationId="{1578DA0F-394A-417D-892B-8253831A2587}"/>
          </ac:spMkLst>
        </pc:spChg>
        <pc:grpChg chg="add del">
          <ac:chgData name="HARDIK GOSWAMI" userId="1bc1df1c8f2a8288" providerId="LiveId" clId="{E7FB3C31-59A0-40A9-B86A-94AEFC864EFB}" dt="2025-03-29T07:47:29.338" v="49" actId="26606"/>
          <ac:grpSpMkLst>
            <pc:docMk/>
            <pc:sldMk cId="1474242135" sldId="258"/>
            <ac:grpSpMk id="24" creationId="{2DD7D40A-8311-4795-B77E-C0099BE71404}"/>
          </ac:grpSpMkLst>
        </pc:grpChg>
        <pc:grpChg chg="add del">
          <ac:chgData name="HARDIK GOSWAMI" userId="1bc1df1c8f2a8288" providerId="LiveId" clId="{E7FB3C31-59A0-40A9-B86A-94AEFC864EFB}" dt="2025-03-29T07:47:53.236" v="61" actId="26606"/>
          <ac:grpSpMkLst>
            <pc:docMk/>
            <pc:sldMk cId="1474242135" sldId="258"/>
            <ac:grpSpMk id="80" creationId="{2DD7D40A-8311-4795-B77E-C0099BE71404}"/>
          </ac:grpSpMkLst>
        </pc:grpChg>
        <pc:picChg chg="mod">
          <ac:chgData name="HARDIK GOSWAMI" userId="1bc1df1c8f2a8288" providerId="LiveId" clId="{E7FB3C31-59A0-40A9-B86A-94AEFC864EFB}" dt="2025-03-29T07:48:50.620" v="82" actId="26606"/>
          <ac:picMkLst>
            <pc:docMk/>
            <pc:sldMk cId="1474242135" sldId="258"/>
            <ac:picMk id="5" creationId="{2D7A1366-F30F-F2B3-653E-5D3686B6123A}"/>
          </ac:picMkLst>
        </pc:picChg>
        <pc:picChg chg="add del">
          <ac:chgData name="HARDIK GOSWAMI" userId="1bc1df1c8f2a8288" providerId="LiveId" clId="{E7FB3C31-59A0-40A9-B86A-94AEFC864EFB}" dt="2025-03-29T07:47:29.338" v="49" actId="26606"/>
          <ac:picMkLst>
            <pc:docMk/>
            <pc:sldMk cId="1474242135" sldId="258"/>
            <ac:picMk id="10" creationId="{5B89E5C5-A037-45B3-9D37-3658914D4799}"/>
          </ac:picMkLst>
        </pc:picChg>
        <pc:picChg chg="add del">
          <ac:chgData name="HARDIK GOSWAMI" userId="1bc1df1c8f2a8288" providerId="LiveId" clId="{E7FB3C31-59A0-40A9-B86A-94AEFC864EFB}" dt="2025-03-29T07:47:29.338" v="49" actId="26606"/>
          <ac:picMkLst>
            <pc:docMk/>
            <pc:sldMk cId="1474242135" sldId="258"/>
            <ac:picMk id="12" creationId="{5ACB93B0-521E-443D-9750-AFCFDDB3E801}"/>
          </ac:picMkLst>
        </pc:picChg>
        <pc:picChg chg="add del">
          <ac:chgData name="HARDIK GOSWAMI" userId="1bc1df1c8f2a8288" providerId="LiveId" clId="{E7FB3C31-59A0-40A9-B86A-94AEFC864EFB}" dt="2025-03-29T07:47:29.338" v="49" actId="26606"/>
          <ac:picMkLst>
            <pc:docMk/>
            <pc:sldMk cId="1474242135" sldId="258"/>
            <ac:picMk id="16" creationId="{E0880F10-995F-4F01-A83B-7ECDB7BE7905}"/>
          </ac:picMkLst>
        </pc:picChg>
        <pc:picChg chg="add del">
          <ac:chgData name="HARDIK GOSWAMI" userId="1bc1df1c8f2a8288" providerId="LiveId" clId="{E7FB3C31-59A0-40A9-B86A-94AEFC864EFB}" dt="2025-03-29T07:47:29.338" v="49" actId="26606"/>
          <ac:picMkLst>
            <pc:docMk/>
            <pc:sldMk cId="1474242135" sldId="258"/>
            <ac:picMk id="18" creationId="{A2D49266-1F08-40F2-B0E1-1D919DCB5780}"/>
          </ac:picMkLst>
        </pc:picChg>
        <pc:picChg chg="add del">
          <ac:chgData name="HARDIK GOSWAMI" userId="1bc1df1c8f2a8288" providerId="LiveId" clId="{E7FB3C31-59A0-40A9-B86A-94AEFC864EFB}" dt="2025-03-29T07:47:35.292" v="51" actId="26606"/>
          <ac:picMkLst>
            <pc:docMk/>
            <pc:sldMk cId="1474242135" sldId="258"/>
            <ac:picMk id="31" creationId="{5B89E5C5-A037-45B3-9D37-3658914D4799}"/>
          </ac:picMkLst>
        </pc:picChg>
        <pc:picChg chg="add del">
          <ac:chgData name="HARDIK GOSWAMI" userId="1bc1df1c8f2a8288" providerId="LiveId" clId="{E7FB3C31-59A0-40A9-B86A-94AEFC864EFB}" dt="2025-03-29T07:47:35.292" v="51" actId="26606"/>
          <ac:picMkLst>
            <pc:docMk/>
            <pc:sldMk cId="1474242135" sldId="258"/>
            <ac:picMk id="32" creationId="{5ACB93B0-521E-443D-9750-AFCFDDB3E801}"/>
          </ac:picMkLst>
        </pc:picChg>
        <pc:picChg chg="add del">
          <ac:chgData name="HARDIK GOSWAMI" userId="1bc1df1c8f2a8288" providerId="LiveId" clId="{E7FB3C31-59A0-40A9-B86A-94AEFC864EFB}" dt="2025-03-29T07:47:35.292" v="51" actId="26606"/>
          <ac:picMkLst>
            <pc:docMk/>
            <pc:sldMk cId="1474242135" sldId="258"/>
            <ac:picMk id="34" creationId="{E0880F10-995F-4F01-A83B-7ECDB7BE7905}"/>
          </ac:picMkLst>
        </pc:picChg>
        <pc:picChg chg="add del">
          <ac:chgData name="HARDIK GOSWAMI" userId="1bc1df1c8f2a8288" providerId="LiveId" clId="{E7FB3C31-59A0-40A9-B86A-94AEFC864EFB}" dt="2025-03-29T07:47:35.292" v="51" actId="26606"/>
          <ac:picMkLst>
            <pc:docMk/>
            <pc:sldMk cId="1474242135" sldId="258"/>
            <ac:picMk id="35" creationId="{A2D49266-1F08-40F2-B0E1-1D919DCB5780}"/>
          </ac:picMkLst>
        </pc:picChg>
        <pc:picChg chg="add del">
          <ac:chgData name="HARDIK GOSWAMI" userId="1bc1df1c8f2a8288" providerId="LiveId" clId="{E7FB3C31-59A0-40A9-B86A-94AEFC864EFB}" dt="2025-03-29T07:47:39.926" v="53" actId="26606"/>
          <ac:picMkLst>
            <pc:docMk/>
            <pc:sldMk cId="1474242135" sldId="258"/>
            <ac:picMk id="39" creationId="{C9ECDD5C-152A-4CC7-8333-0F367B3A62EA}"/>
          </ac:picMkLst>
        </pc:picChg>
        <pc:picChg chg="add del">
          <ac:chgData name="HARDIK GOSWAMI" userId="1bc1df1c8f2a8288" providerId="LiveId" clId="{E7FB3C31-59A0-40A9-B86A-94AEFC864EFB}" dt="2025-03-29T07:47:39.926" v="53" actId="26606"/>
          <ac:picMkLst>
            <pc:docMk/>
            <pc:sldMk cId="1474242135" sldId="258"/>
            <ac:picMk id="40" creationId="{7F5C92A3-369B-43F3-BDCE-E560B1B0EC89}"/>
          </ac:picMkLst>
        </pc:picChg>
        <pc:picChg chg="add del">
          <ac:chgData name="HARDIK GOSWAMI" userId="1bc1df1c8f2a8288" providerId="LiveId" clId="{E7FB3C31-59A0-40A9-B86A-94AEFC864EFB}" dt="2025-03-29T07:47:39.926" v="53" actId="26606"/>
          <ac:picMkLst>
            <pc:docMk/>
            <pc:sldMk cId="1474242135" sldId="258"/>
            <ac:picMk id="42" creationId="{915B5014-A7EC-4BA6-9C83-8840CF81DB28}"/>
          </ac:picMkLst>
        </pc:picChg>
        <pc:picChg chg="add del">
          <ac:chgData name="HARDIK GOSWAMI" userId="1bc1df1c8f2a8288" providerId="LiveId" clId="{E7FB3C31-59A0-40A9-B86A-94AEFC864EFB}" dt="2025-03-29T07:47:39.926" v="53" actId="26606"/>
          <ac:picMkLst>
            <pc:docMk/>
            <pc:sldMk cId="1474242135" sldId="258"/>
            <ac:picMk id="43" creationId="{022C43AB-86D7-420D-8AD7-DC0A15FDD0AF}"/>
          </ac:picMkLst>
        </pc:picChg>
        <pc:picChg chg="add del">
          <ac:chgData name="HARDIK GOSWAMI" userId="1bc1df1c8f2a8288" providerId="LiveId" clId="{E7FB3C31-59A0-40A9-B86A-94AEFC864EFB}" dt="2025-03-29T07:47:44.911" v="55" actId="26606"/>
          <ac:picMkLst>
            <pc:docMk/>
            <pc:sldMk cId="1474242135" sldId="258"/>
            <ac:picMk id="48" creationId="{5B89E5C5-A037-45B3-9D37-3658914D4799}"/>
          </ac:picMkLst>
        </pc:picChg>
        <pc:picChg chg="add del">
          <ac:chgData name="HARDIK GOSWAMI" userId="1bc1df1c8f2a8288" providerId="LiveId" clId="{E7FB3C31-59A0-40A9-B86A-94AEFC864EFB}" dt="2025-03-29T07:47:44.911" v="55" actId="26606"/>
          <ac:picMkLst>
            <pc:docMk/>
            <pc:sldMk cId="1474242135" sldId="258"/>
            <ac:picMk id="49" creationId="{5ACB93B0-521E-443D-9750-AFCFDDB3E801}"/>
          </ac:picMkLst>
        </pc:picChg>
        <pc:picChg chg="add del">
          <ac:chgData name="HARDIK GOSWAMI" userId="1bc1df1c8f2a8288" providerId="LiveId" clId="{E7FB3C31-59A0-40A9-B86A-94AEFC864EFB}" dt="2025-03-29T07:47:44.911" v="55" actId="26606"/>
          <ac:picMkLst>
            <pc:docMk/>
            <pc:sldMk cId="1474242135" sldId="258"/>
            <ac:picMk id="51" creationId="{E0880F10-995F-4F01-A83B-7ECDB7BE7905}"/>
          </ac:picMkLst>
        </pc:picChg>
        <pc:picChg chg="add del">
          <ac:chgData name="HARDIK GOSWAMI" userId="1bc1df1c8f2a8288" providerId="LiveId" clId="{E7FB3C31-59A0-40A9-B86A-94AEFC864EFB}" dt="2025-03-29T07:47:44.911" v="55" actId="26606"/>
          <ac:picMkLst>
            <pc:docMk/>
            <pc:sldMk cId="1474242135" sldId="258"/>
            <ac:picMk id="52" creationId="{A2D49266-1F08-40F2-B0E1-1D919DCB5780}"/>
          </ac:picMkLst>
        </pc:picChg>
        <pc:picChg chg="add del">
          <ac:chgData name="HARDIK GOSWAMI" userId="1bc1df1c8f2a8288" providerId="LiveId" clId="{E7FB3C31-59A0-40A9-B86A-94AEFC864EFB}" dt="2025-03-29T07:47:47.971" v="57" actId="26606"/>
          <ac:picMkLst>
            <pc:docMk/>
            <pc:sldMk cId="1474242135" sldId="258"/>
            <ac:picMk id="55" creationId="{5B89E5C5-A037-45B3-9D37-3658914D4799}"/>
          </ac:picMkLst>
        </pc:picChg>
        <pc:picChg chg="add del">
          <ac:chgData name="HARDIK GOSWAMI" userId="1bc1df1c8f2a8288" providerId="LiveId" clId="{E7FB3C31-59A0-40A9-B86A-94AEFC864EFB}" dt="2025-03-29T07:47:47.971" v="57" actId="26606"/>
          <ac:picMkLst>
            <pc:docMk/>
            <pc:sldMk cId="1474242135" sldId="258"/>
            <ac:picMk id="56" creationId="{5ACB93B0-521E-443D-9750-AFCFDDB3E801}"/>
          </ac:picMkLst>
        </pc:picChg>
        <pc:picChg chg="add del">
          <ac:chgData name="HARDIK GOSWAMI" userId="1bc1df1c8f2a8288" providerId="LiveId" clId="{E7FB3C31-59A0-40A9-B86A-94AEFC864EFB}" dt="2025-03-29T07:47:47.971" v="57" actId="26606"/>
          <ac:picMkLst>
            <pc:docMk/>
            <pc:sldMk cId="1474242135" sldId="258"/>
            <ac:picMk id="58" creationId="{E0880F10-995F-4F01-A83B-7ECDB7BE7905}"/>
          </ac:picMkLst>
        </pc:picChg>
        <pc:picChg chg="add del">
          <ac:chgData name="HARDIK GOSWAMI" userId="1bc1df1c8f2a8288" providerId="LiveId" clId="{E7FB3C31-59A0-40A9-B86A-94AEFC864EFB}" dt="2025-03-29T07:47:47.971" v="57" actId="26606"/>
          <ac:picMkLst>
            <pc:docMk/>
            <pc:sldMk cId="1474242135" sldId="258"/>
            <ac:picMk id="59" creationId="{A2D49266-1F08-40F2-B0E1-1D919DCB5780}"/>
          </ac:picMkLst>
        </pc:picChg>
        <pc:picChg chg="add del">
          <ac:chgData name="HARDIK GOSWAMI" userId="1bc1df1c8f2a8288" providerId="LiveId" clId="{E7FB3C31-59A0-40A9-B86A-94AEFC864EFB}" dt="2025-03-29T07:47:52.448" v="59" actId="26606"/>
          <ac:picMkLst>
            <pc:docMk/>
            <pc:sldMk cId="1474242135" sldId="258"/>
            <ac:picMk id="64" creationId="{5B89E5C5-A037-45B3-9D37-3658914D4799}"/>
          </ac:picMkLst>
        </pc:picChg>
        <pc:picChg chg="add del">
          <ac:chgData name="HARDIK GOSWAMI" userId="1bc1df1c8f2a8288" providerId="LiveId" clId="{E7FB3C31-59A0-40A9-B86A-94AEFC864EFB}" dt="2025-03-29T07:47:52.448" v="59" actId="26606"/>
          <ac:picMkLst>
            <pc:docMk/>
            <pc:sldMk cId="1474242135" sldId="258"/>
            <ac:picMk id="65" creationId="{5ACB93B0-521E-443D-9750-AFCFDDB3E801}"/>
          </ac:picMkLst>
        </pc:picChg>
        <pc:picChg chg="add del">
          <ac:chgData name="HARDIK GOSWAMI" userId="1bc1df1c8f2a8288" providerId="LiveId" clId="{E7FB3C31-59A0-40A9-B86A-94AEFC864EFB}" dt="2025-03-29T07:47:52.448" v="59" actId="26606"/>
          <ac:picMkLst>
            <pc:docMk/>
            <pc:sldMk cId="1474242135" sldId="258"/>
            <ac:picMk id="67" creationId="{E0880F10-995F-4F01-A83B-7ECDB7BE7905}"/>
          </ac:picMkLst>
        </pc:picChg>
        <pc:picChg chg="add del">
          <ac:chgData name="HARDIK GOSWAMI" userId="1bc1df1c8f2a8288" providerId="LiveId" clId="{E7FB3C31-59A0-40A9-B86A-94AEFC864EFB}" dt="2025-03-29T07:47:52.448" v="59" actId="26606"/>
          <ac:picMkLst>
            <pc:docMk/>
            <pc:sldMk cId="1474242135" sldId="258"/>
            <ac:picMk id="68" creationId="{A2D49266-1F08-40F2-B0E1-1D919DCB5780}"/>
          </ac:picMkLst>
        </pc:picChg>
        <pc:picChg chg="add del">
          <ac:chgData name="HARDIK GOSWAMI" userId="1bc1df1c8f2a8288" providerId="LiveId" clId="{E7FB3C31-59A0-40A9-B86A-94AEFC864EFB}" dt="2025-03-29T07:47:53.236" v="61" actId="26606"/>
          <ac:picMkLst>
            <pc:docMk/>
            <pc:sldMk cId="1474242135" sldId="258"/>
            <ac:picMk id="73" creationId="{5B89E5C5-A037-45B3-9D37-3658914D4799}"/>
          </ac:picMkLst>
        </pc:picChg>
        <pc:picChg chg="add del">
          <ac:chgData name="HARDIK GOSWAMI" userId="1bc1df1c8f2a8288" providerId="LiveId" clId="{E7FB3C31-59A0-40A9-B86A-94AEFC864EFB}" dt="2025-03-29T07:47:53.236" v="61" actId="26606"/>
          <ac:picMkLst>
            <pc:docMk/>
            <pc:sldMk cId="1474242135" sldId="258"/>
            <ac:picMk id="74" creationId="{5ACB93B0-521E-443D-9750-AFCFDDB3E801}"/>
          </ac:picMkLst>
        </pc:picChg>
        <pc:picChg chg="add del">
          <ac:chgData name="HARDIK GOSWAMI" userId="1bc1df1c8f2a8288" providerId="LiveId" clId="{E7FB3C31-59A0-40A9-B86A-94AEFC864EFB}" dt="2025-03-29T07:47:53.236" v="61" actId="26606"/>
          <ac:picMkLst>
            <pc:docMk/>
            <pc:sldMk cId="1474242135" sldId="258"/>
            <ac:picMk id="76" creationId="{E0880F10-995F-4F01-A83B-7ECDB7BE7905}"/>
          </ac:picMkLst>
        </pc:picChg>
        <pc:picChg chg="add del">
          <ac:chgData name="HARDIK GOSWAMI" userId="1bc1df1c8f2a8288" providerId="LiveId" clId="{E7FB3C31-59A0-40A9-B86A-94AEFC864EFB}" dt="2025-03-29T07:47:53.236" v="61" actId="26606"/>
          <ac:picMkLst>
            <pc:docMk/>
            <pc:sldMk cId="1474242135" sldId="258"/>
            <ac:picMk id="77" creationId="{A2D49266-1F08-40F2-B0E1-1D919DCB5780}"/>
          </ac:picMkLst>
        </pc:picChg>
        <pc:picChg chg="add del">
          <ac:chgData name="HARDIK GOSWAMI" userId="1bc1df1c8f2a8288" providerId="LiveId" clId="{E7FB3C31-59A0-40A9-B86A-94AEFC864EFB}" dt="2025-03-29T07:47:59.999" v="63" actId="26606"/>
          <ac:picMkLst>
            <pc:docMk/>
            <pc:sldMk cId="1474242135" sldId="258"/>
            <ac:picMk id="83" creationId="{C9ECDD5C-152A-4CC7-8333-0F367B3A62EA}"/>
          </ac:picMkLst>
        </pc:picChg>
        <pc:picChg chg="add del">
          <ac:chgData name="HARDIK GOSWAMI" userId="1bc1df1c8f2a8288" providerId="LiveId" clId="{E7FB3C31-59A0-40A9-B86A-94AEFC864EFB}" dt="2025-03-29T07:47:59.999" v="63" actId="26606"/>
          <ac:picMkLst>
            <pc:docMk/>
            <pc:sldMk cId="1474242135" sldId="258"/>
            <ac:picMk id="84" creationId="{7F5C92A3-369B-43F3-BDCE-E560B1B0EC89}"/>
          </ac:picMkLst>
        </pc:picChg>
        <pc:picChg chg="add del">
          <ac:chgData name="HARDIK GOSWAMI" userId="1bc1df1c8f2a8288" providerId="LiveId" clId="{E7FB3C31-59A0-40A9-B86A-94AEFC864EFB}" dt="2025-03-29T07:47:59.999" v="63" actId="26606"/>
          <ac:picMkLst>
            <pc:docMk/>
            <pc:sldMk cId="1474242135" sldId="258"/>
            <ac:picMk id="86" creationId="{915B5014-A7EC-4BA6-9C83-8840CF81DB28}"/>
          </ac:picMkLst>
        </pc:picChg>
        <pc:picChg chg="add del">
          <ac:chgData name="HARDIK GOSWAMI" userId="1bc1df1c8f2a8288" providerId="LiveId" clId="{E7FB3C31-59A0-40A9-B86A-94AEFC864EFB}" dt="2025-03-29T07:47:59.999" v="63" actId="26606"/>
          <ac:picMkLst>
            <pc:docMk/>
            <pc:sldMk cId="1474242135" sldId="258"/>
            <ac:picMk id="87" creationId="{022C43AB-86D7-420D-8AD7-DC0A15FDD0AF}"/>
          </ac:picMkLst>
        </pc:picChg>
        <pc:picChg chg="add del">
          <ac:chgData name="HARDIK GOSWAMI" userId="1bc1df1c8f2a8288" providerId="LiveId" clId="{E7FB3C31-59A0-40A9-B86A-94AEFC864EFB}" dt="2025-03-29T07:48:13.312" v="65" actId="26606"/>
          <ac:picMkLst>
            <pc:docMk/>
            <pc:sldMk cId="1474242135" sldId="258"/>
            <ac:picMk id="91" creationId="{C9ECDD5C-152A-4CC7-8333-0F367B3A62EA}"/>
          </ac:picMkLst>
        </pc:picChg>
        <pc:picChg chg="add del">
          <ac:chgData name="HARDIK GOSWAMI" userId="1bc1df1c8f2a8288" providerId="LiveId" clId="{E7FB3C31-59A0-40A9-B86A-94AEFC864EFB}" dt="2025-03-29T07:48:13.312" v="65" actId="26606"/>
          <ac:picMkLst>
            <pc:docMk/>
            <pc:sldMk cId="1474242135" sldId="258"/>
            <ac:picMk id="92" creationId="{7F5C92A3-369B-43F3-BDCE-E560B1B0EC89}"/>
          </ac:picMkLst>
        </pc:picChg>
        <pc:picChg chg="add del">
          <ac:chgData name="HARDIK GOSWAMI" userId="1bc1df1c8f2a8288" providerId="LiveId" clId="{E7FB3C31-59A0-40A9-B86A-94AEFC864EFB}" dt="2025-03-29T07:48:13.312" v="65" actId="26606"/>
          <ac:picMkLst>
            <pc:docMk/>
            <pc:sldMk cId="1474242135" sldId="258"/>
            <ac:picMk id="94" creationId="{915B5014-A7EC-4BA6-9C83-8840CF81DB28}"/>
          </ac:picMkLst>
        </pc:picChg>
        <pc:picChg chg="add del">
          <ac:chgData name="HARDIK GOSWAMI" userId="1bc1df1c8f2a8288" providerId="LiveId" clId="{E7FB3C31-59A0-40A9-B86A-94AEFC864EFB}" dt="2025-03-29T07:48:13.312" v="65" actId="26606"/>
          <ac:picMkLst>
            <pc:docMk/>
            <pc:sldMk cId="1474242135" sldId="258"/>
            <ac:picMk id="95" creationId="{022C43AB-86D7-420D-8AD7-DC0A15FDD0AF}"/>
          </ac:picMkLst>
        </pc:picChg>
        <pc:picChg chg="add del">
          <ac:chgData name="HARDIK GOSWAMI" userId="1bc1df1c8f2a8288" providerId="LiveId" clId="{E7FB3C31-59A0-40A9-B86A-94AEFC864EFB}" dt="2025-03-29T07:48:16.100" v="67" actId="26606"/>
          <ac:picMkLst>
            <pc:docMk/>
            <pc:sldMk cId="1474242135" sldId="258"/>
            <ac:picMk id="100" creationId="{C9ECDD5C-152A-4CC7-8333-0F367B3A62EA}"/>
          </ac:picMkLst>
        </pc:picChg>
        <pc:picChg chg="add del">
          <ac:chgData name="HARDIK GOSWAMI" userId="1bc1df1c8f2a8288" providerId="LiveId" clId="{E7FB3C31-59A0-40A9-B86A-94AEFC864EFB}" dt="2025-03-29T07:48:16.100" v="67" actId="26606"/>
          <ac:picMkLst>
            <pc:docMk/>
            <pc:sldMk cId="1474242135" sldId="258"/>
            <ac:picMk id="101" creationId="{7F5C92A3-369B-43F3-BDCE-E560B1B0EC89}"/>
          </ac:picMkLst>
        </pc:picChg>
        <pc:picChg chg="add del">
          <ac:chgData name="HARDIK GOSWAMI" userId="1bc1df1c8f2a8288" providerId="LiveId" clId="{E7FB3C31-59A0-40A9-B86A-94AEFC864EFB}" dt="2025-03-29T07:48:16.100" v="67" actId="26606"/>
          <ac:picMkLst>
            <pc:docMk/>
            <pc:sldMk cId="1474242135" sldId="258"/>
            <ac:picMk id="103" creationId="{915B5014-A7EC-4BA6-9C83-8840CF81DB28}"/>
          </ac:picMkLst>
        </pc:picChg>
        <pc:picChg chg="del">
          <ac:chgData name="HARDIK GOSWAMI" userId="1bc1df1c8f2a8288" providerId="LiveId" clId="{E7FB3C31-59A0-40A9-B86A-94AEFC864EFB}" dt="2025-03-29T07:48:16.100" v="67" actId="26606"/>
          <ac:picMkLst>
            <pc:docMk/>
            <pc:sldMk cId="1474242135" sldId="258"/>
            <ac:picMk id="104" creationId="{022C43AB-86D7-420D-8AD7-DC0A15FDD0AF}"/>
          </ac:picMkLst>
        </pc:picChg>
        <pc:picChg chg="add del">
          <ac:chgData name="HARDIK GOSWAMI" userId="1bc1df1c8f2a8288" providerId="LiveId" clId="{E7FB3C31-59A0-40A9-B86A-94AEFC864EFB}" dt="2025-03-29T07:48:25.664" v="69" actId="26606"/>
          <ac:picMkLst>
            <pc:docMk/>
            <pc:sldMk cId="1474242135" sldId="258"/>
            <ac:picMk id="110" creationId="{C9ECDD5C-152A-4CC7-8333-0F367B3A62EA}"/>
          </ac:picMkLst>
        </pc:picChg>
        <pc:picChg chg="add del">
          <ac:chgData name="HARDIK GOSWAMI" userId="1bc1df1c8f2a8288" providerId="LiveId" clId="{E7FB3C31-59A0-40A9-B86A-94AEFC864EFB}" dt="2025-03-29T07:48:25.664" v="69" actId="26606"/>
          <ac:picMkLst>
            <pc:docMk/>
            <pc:sldMk cId="1474242135" sldId="258"/>
            <ac:picMk id="111" creationId="{7F5C92A3-369B-43F3-BDCE-E560B1B0EC89}"/>
          </ac:picMkLst>
        </pc:picChg>
        <pc:picChg chg="add del">
          <ac:chgData name="HARDIK GOSWAMI" userId="1bc1df1c8f2a8288" providerId="LiveId" clId="{E7FB3C31-59A0-40A9-B86A-94AEFC864EFB}" dt="2025-03-29T07:48:25.664" v="69" actId="26606"/>
          <ac:picMkLst>
            <pc:docMk/>
            <pc:sldMk cId="1474242135" sldId="258"/>
            <ac:picMk id="113" creationId="{915B5014-A7EC-4BA6-9C83-8840CF81DB28}"/>
          </ac:picMkLst>
        </pc:picChg>
        <pc:picChg chg="add del">
          <ac:chgData name="HARDIK GOSWAMI" userId="1bc1df1c8f2a8288" providerId="LiveId" clId="{E7FB3C31-59A0-40A9-B86A-94AEFC864EFB}" dt="2025-03-29T07:48:25.664" v="69" actId="26606"/>
          <ac:picMkLst>
            <pc:docMk/>
            <pc:sldMk cId="1474242135" sldId="258"/>
            <ac:picMk id="114" creationId="{022C43AB-86D7-420D-8AD7-DC0A15FDD0AF}"/>
          </ac:picMkLst>
        </pc:picChg>
        <pc:picChg chg="add del">
          <ac:chgData name="HARDIK GOSWAMI" userId="1bc1df1c8f2a8288" providerId="LiveId" clId="{E7FB3C31-59A0-40A9-B86A-94AEFC864EFB}" dt="2025-03-29T07:48:28.977" v="71" actId="26606"/>
          <ac:picMkLst>
            <pc:docMk/>
            <pc:sldMk cId="1474242135" sldId="258"/>
            <ac:picMk id="119" creationId="{5B89E5C5-A037-45B3-9D37-3658914D4799}"/>
          </ac:picMkLst>
        </pc:picChg>
        <pc:picChg chg="add del">
          <ac:chgData name="HARDIK GOSWAMI" userId="1bc1df1c8f2a8288" providerId="LiveId" clId="{E7FB3C31-59A0-40A9-B86A-94AEFC864EFB}" dt="2025-03-29T07:48:28.977" v="71" actId="26606"/>
          <ac:picMkLst>
            <pc:docMk/>
            <pc:sldMk cId="1474242135" sldId="258"/>
            <ac:picMk id="120" creationId="{5ACB93B0-521E-443D-9750-AFCFDDB3E801}"/>
          </ac:picMkLst>
        </pc:picChg>
        <pc:picChg chg="add del">
          <ac:chgData name="HARDIK GOSWAMI" userId="1bc1df1c8f2a8288" providerId="LiveId" clId="{E7FB3C31-59A0-40A9-B86A-94AEFC864EFB}" dt="2025-03-29T07:48:28.977" v="71" actId="26606"/>
          <ac:picMkLst>
            <pc:docMk/>
            <pc:sldMk cId="1474242135" sldId="258"/>
            <ac:picMk id="122" creationId="{E0880F10-995F-4F01-A83B-7ECDB7BE7905}"/>
          </ac:picMkLst>
        </pc:picChg>
        <pc:picChg chg="add del">
          <ac:chgData name="HARDIK GOSWAMI" userId="1bc1df1c8f2a8288" providerId="LiveId" clId="{E7FB3C31-59A0-40A9-B86A-94AEFC864EFB}" dt="2025-03-29T07:48:28.977" v="71" actId="26606"/>
          <ac:picMkLst>
            <pc:docMk/>
            <pc:sldMk cId="1474242135" sldId="258"/>
            <ac:picMk id="123" creationId="{A2D49266-1F08-40F2-B0E1-1D919DCB5780}"/>
          </ac:picMkLst>
        </pc:picChg>
        <pc:picChg chg="add del">
          <ac:chgData name="HARDIK GOSWAMI" userId="1bc1df1c8f2a8288" providerId="LiveId" clId="{E7FB3C31-59A0-40A9-B86A-94AEFC864EFB}" dt="2025-03-29T07:48:33.641" v="73" actId="26606"/>
          <ac:picMkLst>
            <pc:docMk/>
            <pc:sldMk cId="1474242135" sldId="258"/>
            <ac:picMk id="128" creationId="{5B89E5C5-A037-45B3-9D37-3658914D4799}"/>
          </ac:picMkLst>
        </pc:picChg>
        <pc:picChg chg="add del">
          <ac:chgData name="HARDIK GOSWAMI" userId="1bc1df1c8f2a8288" providerId="LiveId" clId="{E7FB3C31-59A0-40A9-B86A-94AEFC864EFB}" dt="2025-03-29T07:48:33.641" v="73" actId="26606"/>
          <ac:picMkLst>
            <pc:docMk/>
            <pc:sldMk cId="1474242135" sldId="258"/>
            <ac:picMk id="129" creationId="{5ACB93B0-521E-443D-9750-AFCFDDB3E801}"/>
          </ac:picMkLst>
        </pc:picChg>
        <pc:picChg chg="add del">
          <ac:chgData name="HARDIK GOSWAMI" userId="1bc1df1c8f2a8288" providerId="LiveId" clId="{E7FB3C31-59A0-40A9-B86A-94AEFC864EFB}" dt="2025-03-29T07:48:33.641" v="73" actId="26606"/>
          <ac:picMkLst>
            <pc:docMk/>
            <pc:sldMk cId="1474242135" sldId="258"/>
            <ac:picMk id="131" creationId="{E0880F10-995F-4F01-A83B-7ECDB7BE7905}"/>
          </ac:picMkLst>
        </pc:picChg>
        <pc:picChg chg="add del">
          <ac:chgData name="HARDIK GOSWAMI" userId="1bc1df1c8f2a8288" providerId="LiveId" clId="{E7FB3C31-59A0-40A9-B86A-94AEFC864EFB}" dt="2025-03-29T07:48:33.641" v="73" actId="26606"/>
          <ac:picMkLst>
            <pc:docMk/>
            <pc:sldMk cId="1474242135" sldId="258"/>
            <ac:picMk id="132" creationId="{A2D49266-1F08-40F2-B0E1-1D919DCB5780}"/>
          </ac:picMkLst>
        </pc:picChg>
        <pc:picChg chg="add del">
          <ac:chgData name="HARDIK GOSWAMI" userId="1bc1df1c8f2a8288" providerId="LiveId" clId="{E7FB3C31-59A0-40A9-B86A-94AEFC864EFB}" dt="2025-03-29T07:48:39.582" v="75" actId="26606"/>
          <ac:picMkLst>
            <pc:docMk/>
            <pc:sldMk cId="1474242135" sldId="258"/>
            <ac:picMk id="136" creationId="{5B89E5C5-A037-45B3-9D37-3658914D4799}"/>
          </ac:picMkLst>
        </pc:picChg>
        <pc:picChg chg="add del">
          <ac:chgData name="HARDIK GOSWAMI" userId="1bc1df1c8f2a8288" providerId="LiveId" clId="{E7FB3C31-59A0-40A9-B86A-94AEFC864EFB}" dt="2025-03-29T07:48:39.582" v="75" actId="26606"/>
          <ac:picMkLst>
            <pc:docMk/>
            <pc:sldMk cId="1474242135" sldId="258"/>
            <ac:picMk id="137" creationId="{5ACB93B0-521E-443D-9750-AFCFDDB3E801}"/>
          </ac:picMkLst>
        </pc:picChg>
        <pc:picChg chg="add del">
          <ac:chgData name="HARDIK GOSWAMI" userId="1bc1df1c8f2a8288" providerId="LiveId" clId="{E7FB3C31-59A0-40A9-B86A-94AEFC864EFB}" dt="2025-03-29T07:48:39.582" v="75" actId="26606"/>
          <ac:picMkLst>
            <pc:docMk/>
            <pc:sldMk cId="1474242135" sldId="258"/>
            <ac:picMk id="139" creationId="{E0880F10-995F-4F01-A83B-7ECDB7BE7905}"/>
          </ac:picMkLst>
        </pc:picChg>
        <pc:picChg chg="add del">
          <ac:chgData name="HARDIK GOSWAMI" userId="1bc1df1c8f2a8288" providerId="LiveId" clId="{E7FB3C31-59A0-40A9-B86A-94AEFC864EFB}" dt="2025-03-29T07:48:39.582" v="75" actId="26606"/>
          <ac:picMkLst>
            <pc:docMk/>
            <pc:sldMk cId="1474242135" sldId="258"/>
            <ac:picMk id="140" creationId="{A2D49266-1F08-40F2-B0E1-1D919DCB5780}"/>
          </ac:picMkLst>
        </pc:picChg>
        <pc:picChg chg="add del">
          <ac:chgData name="HARDIK GOSWAMI" userId="1bc1df1c8f2a8288" providerId="LiveId" clId="{E7FB3C31-59A0-40A9-B86A-94AEFC864EFB}" dt="2025-03-29T07:48:41.286" v="77" actId="26606"/>
          <ac:picMkLst>
            <pc:docMk/>
            <pc:sldMk cId="1474242135" sldId="258"/>
            <ac:picMk id="145" creationId="{C9ECDD5C-152A-4CC7-8333-0F367B3A62EA}"/>
          </ac:picMkLst>
        </pc:picChg>
        <pc:picChg chg="add del">
          <ac:chgData name="HARDIK GOSWAMI" userId="1bc1df1c8f2a8288" providerId="LiveId" clId="{E7FB3C31-59A0-40A9-B86A-94AEFC864EFB}" dt="2025-03-29T07:48:41.286" v="77" actId="26606"/>
          <ac:picMkLst>
            <pc:docMk/>
            <pc:sldMk cId="1474242135" sldId="258"/>
            <ac:picMk id="146" creationId="{7F5C92A3-369B-43F3-BDCE-E560B1B0EC89}"/>
          </ac:picMkLst>
        </pc:picChg>
        <pc:picChg chg="add del">
          <ac:chgData name="HARDIK GOSWAMI" userId="1bc1df1c8f2a8288" providerId="LiveId" clId="{E7FB3C31-59A0-40A9-B86A-94AEFC864EFB}" dt="2025-03-29T07:48:41.286" v="77" actId="26606"/>
          <ac:picMkLst>
            <pc:docMk/>
            <pc:sldMk cId="1474242135" sldId="258"/>
            <ac:picMk id="148" creationId="{915B5014-A7EC-4BA6-9C83-8840CF81DB28}"/>
          </ac:picMkLst>
        </pc:picChg>
        <pc:picChg chg="add del">
          <ac:chgData name="HARDIK GOSWAMI" userId="1bc1df1c8f2a8288" providerId="LiveId" clId="{E7FB3C31-59A0-40A9-B86A-94AEFC864EFB}" dt="2025-03-29T07:48:41.286" v="77" actId="26606"/>
          <ac:picMkLst>
            <pc:docMk/>
            <pc:sldMk cId="1474242135" sldId="258"/>
            <ac:picMk id="149" creationId="{022C43AB-86D7-420D-8AD7-DC0A15FDD0AF}"/>
          </ac:picMkLst>
        </pc:picChg>
        <pc:picChg chg="add del">
          <ac:chgData name="HARDIK GOSWAMI" userId="1bc1df1c8f2a8288" providerId="LiveId" clId="{E7FB3C31-59A0-40A9-B86A-94AEFC864EFB}" dt="2025-03-29T07:48:45.909" v="79" actId="26606"/>
          <ac:picMkLst>
            <pc:docMk/>
            <pc:sldMk cId="1474242135" sldId="258"/>
            <ac:picMk id="154" creationId="{C9ECDD5C-152A-4CC7-8333-0F367B3A62EA}"/>
          </ac:picMkLst>
        </pc:picChg>
        <pc:picChg chg="add del">
          <ac:chgData name="HARDIK GOSWAMI" userId="1bc1df1c8f2a8288" providerId="LiveId" clId="{E7FB3C31-59A0-40A9-B86A-94AEFC864EFB}" dt="2025-03-29T07:48:45.909" v="79" actId="26606"/>
          <ac:picMkLst>
            <pc:docMk/>
            <pc:sldMk cId="1474242135" sldId="258"/>
            <ac:picMk id="155" creationId="{7F5C92A3-369B-43F3-BDCE-E560B1B0EC89}"/>
          </ac:picMkLst>
        </pc:picChg>
        <pc:picChg chg="add del">
          <ac:chgData name="HARDIK GOSWAMI" userId="1bc1df1c8f2a8288" providerId="LiveId" clId="{E7FB3C31-59A0-40A9-B86A-94AEFC864EFB}" dt="2025-03-29T07:48:45.909" v="79" actId="26606"/>
          <ac:picMkLst>
            <pc:docMk/>
            <pc:sldMk cId="1474242135" sldId="258"/>
            <ac:picMk id="157" creationId="{915B5014-A7EC-4BA6-9C83-8840CF81DB28}"/>
          </ac:picMkLst>
        </pc:picChg>
        <pc:picChg chg="add del">
          <ac:chgData name="HARDIK GOSWAMI" userId="1bc1df1c8f2a8288" providerId="LiveId" clId="{E7FB3C31-59A0-40A9-B86A-94AEFC864EFB}" dt="2025-03-29T07:48:45.909" v="79" actId="26606"/>
          <ac:picMkLst>
            <pc:docMk/>
            <pc:sldMk cId="1474242135" sldId="258"/>
            <ac:picMk id="158" creationId="{022C43AB-86D7-420D-8AD7-DC0A15FDD0AF}"/>
          </ac:picMkLst>
        </pc:picChg>
        <pc:picChg chg="add del">
          <ac:chgData name="HARDIK GOSWAMI" userId="1bc1df1c8f2a8288" providerId="LiveId" clId="{E7FB3C31-59A0-40A9-B86A-94AEFC864EFB}" dt="2025-03-29T07:48:50.556" v="81" actId="26606"/>
          <ac:picMkLst>
            <pc:docMk/>
            <pc:sldMk cId="1474242135" sldId="258"/>
            <ac:picMk id="163" creationId="{C9ECDD5C-152A-4CC7-8333-0F367B3A62EA}"/>
          </ac:picMkLst>
        </pc:picChg>
        <pc:picChg chg="add del">
          <ac:chgData name="HARDIK GOSWAMI" userId="1bc1df1c8f2a8288" providerId="LiveId" clId="{E7FB3C31-59A0-40A9-B86A-94AEFC864EFB}" dt="2025-03-29T07:48:50.556" v="81" actId="26606"/>
          <ac:picMkLst>
            <pc:docMk/>
            <pc:sldMk cId="1474242135" sldId="258"/>
            <ac:picMk id="164" creationId="{7F5C92A3-369B-43F3-BDCE-E560B1B0EC89}"/>
          </ac:picMkLst>
        </pc:picChg>
        <pc:picChg chg="add del">
          <ac:chgData name="HARDIK GOSWAMI" userId="1bc1df1c8f2a8288" providerId="LiveId" clId="{E7FB3C31-59A0-40A9-B86A-94AEFC864EFB}" dt="2025-03-29T07:48:50.556" v="81" actId="26606"/>
          <ac:picMkLst>
            <pc:docMk/>
            <pc:sldMk cId="1474242135" sldId="258"/>
            <ac:picMk id="166" creationId="{915B5014-A7EC-4BA6-9C83-8840CF81DB28}"/>
          </ac:picMkLst>
        </pc:picChg>
        <pc:picChg chg="del">
          <ac:chgData name="HARDIK GOSWAMI" userId="1bc1df1c8f2a8288" providerId="LiveId" clId="{E7FB3C31-59A0-40A9-B86A-94AEFC864EFB}" dt="2025-03-29T07:48:50.556" v="81" actId="26606"/>
          <ac:picMkLst>
            <pc:docMk/>
            <pc:sldMk cId="1474242135" sldId="258"/>
            <ac:picMk id="167" creationId="{022C43AB-86D7-420D-8AD7-DC0A15FDD0AF}"/>
          </ac:picMkLst>
        </pc:picChg>
        <pc:picChg chg="add del">
          <ac:chgData name="HARDIK GOSWAMI" userId="1bc1df1c8f2a8288" providerId="LiveId" clId="{E7FB3C31-59A0-40A9-B86A-94AEFC864EFB}" dt="2025-03-29T07:56:01.705" v="211"/>
          <ac:picMkLst>
            <pc:docMk/>
            <pc:sldMk cId="1474242135" sldId="258"/>
            <ac:picMk id="174" creationId="{C9ECDD5C-152A-4CC7-8333-0F367B3A62EA}"/>
          </ac:picMkLst>
        </pc:picChg>
        <pc:picChg chg="add del">
          <ac:chgData name="HARDIK GOSWAMI" userId="1bc1df1c8f2a8288" providerId="LiveId" clId="{E7FB3C31-59A0-40A9-B86A-94AEFC864EFB}" dt="2025-03-29T07:56:01.705" v="211"/>
          <ac:picMkLst>
            <pc:docMk/>
            <pc:sldMk cId="1474242135" sldId="258"/>
            <ac:picMk id="175" creationId="{7F5C92A3-369B-43F3-BDCE-E560B1B0EC89}"/>
          </ac:picMkLst>
        </pc:picChg>
        <pc:picChg chg="add del">
          <ac:chgData name="HARDIK GOSWAMI" userId="1bc1df1c8f2a8288" providerId="LiveId" clId="{E7FB3C31-59A0-40A9-B86A-94AEFC864EFB}" dt="2025-03-29T07:56:01.705" v="211"/>
          <ac:picMkLst>
            <pc:docMk/>
            <pc:sldMk cId="1474242135" sldId="258"/>
            <ac:picMk id="177" creationId="{915B5014-A7EC-4BA6-9C83-8840CF81DB28}"/>
          </ac:picMkLst>
        </pc:picChg>
        <pc:picChg chg="add del">
          <ac:chgData name="HARDIK GOSWAMI" userId="1bc1df1c8f2a8288" providerId="LiveId" clId="{E7FB3C31-59A0-40A9-B86A-94AEFC864EFB}" dt="2025-03-29T07:56:01.705" v="211"/>
          <ac:picMkLst>
            <pc:docMk/>
            <pc:sldMk cId="1474242135" sldId="258"/>
            <ac:picMk id="178" creationId="{022C43AB-86D7-420D-8AD7-DC0A15FDD0AF}"/>
          </ac:picMkLst>
        </pc:picChg>
      </pc:sldChg>
      <pc:sldChg chg="modSp mod">
        <pc:chgData name="HARDIK GOSWAMI" userId="1bc1df1c8f2a8288" providerId="LiveId" clId="{E7FB3C31-59A0-40A9-B86A-94AEFC864EFB}" dt="2025-03-29T08:03:45.402" v="324" actId="207"/>
        <pc:sldMkLst>
          <pc:docMk/>
          <pc:sldMk cId="890037892" sldId="259"/>
        </pc:sldMkLst>
        <pc:spChg chg="mod">
          <ac:chgData name="HARDIK GOSWAMI" userId="1bc1df1c8f2a8288" providerId="LiveId" clId="{E7FB3C31-59A0-40A9-B86A-94AEFC864EFB}" dt="2025-03-29T08:03:45.402" v="324" actId="207"/>
          <ac:spMkLst>
            <pc:docMk/>
            <pc:sldMk cId="890037892" sldId="259"/>
            <ac:spMk id="7" creationId="{5CC54E15-4DF9-B935-0DE1-2A89B22AB691}"/>
          </ac:spMkLst>
        </pc:spChg>
      </pc:sldChg>
      <pc:sldChg chg="modSp mod">
        <pc:chgData name="HARDIK GOSWAMI" userId="1bc1df1c8f2a8288" providerId="LiveId" clId="{E7FB3C31-59A0-40A9-B86A-94AEFC864EFB}" dt="2025-03-29T08:03:35.362" v="322" actId="207"/>
        <pc:sldMkLst>
          <pc:docMk/>
          <pc:sldMk cId="579198748" sldId="260"/>
        </pc:sldMkLst>
        <pc:spChg chg="mod">
          <ac:chgData name="HARDIK GOSWAMI" userId="1bc1df1c8f2a8288" providerId="LiveId" clId="{E7FB3C31-59A0-40A9-B86A-94AEFC864EFB}" dt="2025-03-29T08:03:35.362" v="322" actId="207"/>
          <ac:spMkLst>
            <pc:docMk/>
            <pc:sldMk cId="579198748" sldId="260"/>
            <ac:spMk id="7" creationId="{F36722D6-43C5-566A-ADF8-6979E20F7AE8}"/>
          </ac:spMkLst>
        </pc:spChg>
      </pc:sldChg>
      <pc:sldChg chg="modSp mod">
        <pc:chgData name="HARDIK GOSWAMI" userId="1bc1df1c8f2a8288" providerId="LiveId" clId="{E7FB3C31-59A0-40A9-B86A-94AEFC864EFB}" dt="2025-03-29T08:03:13.538" v="320" actId="207"/>
        <pc:sldMkLst>
          <pc:docMk/>
          <pc:sldMk cId="1304762281" sldId="261"/>
        </pc:sldMkLst>
        <pc:spChg chg="mod">
          <ac:chgData name="HARDIK GOSWAMI" userId="1bc1df1c8f2a8288" providerId="LiveId" clId="{E7FB3C31-59A0-40A9-B86A-94AEFC864EFB}" dt="2025-03-29T08:03:13.538" v="320" actId="207"/>
          <ac:spMkLst>
            <pc:docMk/>
            <pc:sldMk cId="1304762281" sldId="261"/>
            <ac:spMk id="7" creationId="{EB702873-C389-094A-D2DD-D00844BD1976}"/>
          </ac:spMkLst>
        </pc:spChg>
      </pc:sldChg>
      <pc:sldChg chg="addSp delSp modSp mod setBg">
        <pc:chgData name="HARDIK GOSWAMI" userId="1bc1df1c8f2a8288" providerId="LiveId" clId="{E7FB3C31-59A0-40A9-B86A-94AEFC864EFB}" dt="2025-03-29T08:02:50.739" v="318" actId="14100"/>
        <pc:sldMkLst>
          <pc:docMk/>
          <pc:sldMk cId="787956559" sldId="262"/>
        </pc:sldMkLst>
        <pc:spChg chg="add del">
          <ac:chgData name="HARDIK GOSWAMI" userId="1bc1df1c8f2a8288" providerId="LiveId" clId="{E7FB3C31-59A0-40A9-B86A-94AEFC864EFB}" dt="2025-03-29T08:02:28.105" v="311" actId="26606"/>
          <ac:spMkLst>
            <pc:docMk/>
            <pc:sldMk cId="787956559" sldId="262"/>
            <ac:spMk id="14" creationId="{DA1DAC79-DDBA-4382-9D43-6E5F685BE5FB}"/>
          </ac:spMkLst>
        </pc:spChg>
        <pc:spChg chg="add del">
          <ac:chgData name="HARDIK GOSWAMI" userId="1bc1df1c8f2a8288" providerId="LiveId" clId="{E7FB3C31-59A0-40A9-B86A-94AEFC864EFB}" dt="2025-03-29T08:02:28.105" v="311" actId="26606"/>
          <ac:spMkLst>
            <pc:docMk/>
            <pc:sldMk cId="787956559" sldId="262"/>
            <ac:spMk id="20" creationId="{6AACA73D-178F-4CFC-99E3-9F4FCBBDBA83}"/>
          </ac:spMkLst>
        </pc:spChg>
        <pc:spChg chg="add del">
          <ac:chgData name="HARDIK GOSWAMI" userId="1bc1df1c8f2a8288" providerId="LiveId" clId="{E7FB3C31-59A0-40A9-B86A-94AEFC864EFB}" dt="2025-03-29T08:02:28.105" v="311" actId="26606"/>
          <ac:spMkLst>
            <pc:docMk/>
            <pc:sldMk cId="787956559" sldId="262"/>
            <ac:spMk id="22" creationId="{D3031615-4E70-4AA1-B27C-F56E25379C5E}"/>
          </ac:spMkLst>
        </pc:spChg>
        <pc:spChg chg="add del">
          <ac:chgData name="HARDIK GOSWAMI" userId="1bc1df1c8f2a8288" providerId="LiveId" clId="{E7FB3C31-59A0-40A9-B86A-94AEFC864EFB}" dt="2025-03-29T08:02:28.105" v="311" actId="26606"/>
          <ac:spMkLst>
            <pc:docMk/>
            <pc:sldMk cId="787956559" sldId="262"/>
            <ac:spMk id="24" creationId="{32386D96-DF72-4275-B766-E00CBBFB0F2A}"/>
          </ac:spMkLst>
        </pc:spChg>
        <pc:spChg chg="add del">
          <ac:chgData name="HARDIK GOSWAMI" userId="1bc1df1c8f2a8288" providerId="LiveId" clId="{E7FB3C31-59A0-40A9-B86A-94AEFC864EFB}" dt="2025-03-29T08:02:36.410" v="313" actId="26606"/>
          <ac:spMkLst>
            <pc:docMk/>
            <pc:sldMk cId="787956559" sldId="262"/>
            <ac:spMk id="26" creationId="{C75AF42C-C556-454E-B2D3-2C917CB812D5}"/>
          </ac:spMkLst>
        </pc:spChg>
        <pc:spChg chg="add del">
          <ac:chgData name="HARDIK GOSWAMI" userId="1bc1df1c8f2a8288" providerId="LiveId" clId="{E7FB3C31-59A0-40A9-B86A-94AEFC864EFB}" dt="2025-03-29T08:02:36.410" v="313" actId="26606"/>
          <ac:spMkLst>
            <pc:docMk/>
            <pc:sldMk cId="787956559" sldId="262"/>
            <ac:spMk id="29" creationId="{AEBE9F1A-B38D-446E-83AE-14B17CE77FF2}"/>
          </ac:spMkLst>
        </pc:spChg>
        <pc:spChg chg="add del">
          <ac:chgData name="HARDIK GOSWAMI" userId="1bc1df1c8f2a8288" providerId="LiveId" clId="{E7FB3C31-59A0-40A9-B86A-94AEFC864EFB}" dt="2025-03-29T08:02:36.410" v="313" actId="26606"/>
          <ac:spMkLst>
            <pc:docMk/>
            <pc:sldMk cId="787956559" sldId="262"/>
            <ac:spMk id="32" creationId="{5E3EB826-A471-488F-9E8A-D65528A3C0CA}"/>
          </ac:spMkLst>
        </pc:spChg>
        <pc:spChg chg="add del">
          <ac:chgData name="HARDIK GOSWAMI" userId="1bc1df1c8f2a8288" providerId="LiveId" clId="{E7FB3C31-59A0-40A9-B86A-94AEFC864EFB}" dt="2025-03-29T08:02:36.410" v="313" actId="26606"/>
          <ac:spMkLst>
            <pc:docMk/>
            <pc:sldMk cId="787956559" sldId="262"/>
            <ac:spMk id="33" creationId="{D85D5AA8-773B-469A-8802-9645A4DC9B7D}"/>
          </ac:spMkLst>
        </pc:spChg>
        <pc:spChg chg="add del">
          <ac:chgData name="HARDIK GOSWAMI" userId="1bc1df1c8f2a8288" providerId="LiveId" clId="{E7FB3C31-59A0-40A9-B86A-94AEFC864EFB}" dt="2025-03-29T08:02:36.410" v="313" actId="26606"/>
          <ac:spMkLst>
            <pc:docMk/>
            <pc:sldMk cId="787956559" sldId="262"/>
            <ac:spMk id="34" creationId="{E89ED5F7-8269-4F20-B77F-70D4AA7A975B}"/>
          </ac:spMkLst>
        </pc:spChg>
        <pc:spChg chg="add del">
          <ac:chgData name="HARDIK GOSWAMI" userId="1bc1df1c8f2a8288" providerId="LiveId" clId="{E7FB3C31-59A0-40A9-B86A-94AEFC864EFB}" dt="2025-03-29T08:02:41.361" v="315" actId="26606"/>
          <ac:spMkLst>
            <pc:docMk/>
            <pc:sldMk cId="787956559" sldId="262"/>
            <ac:spMk id="38" creationId="{AEBE9F1A-B38D-446E-83AE-14B17CE77FF2}"/>
          </ac:spMkLst>
        </pc:spChg>
        <pc:spChg chg="add del">
          <ac:chgData name="HARDIK GOSWAMI" userId="1bc1df1c8f2a8288" providerId="LiveId" clId="{E7FB3C31-59A0-40A9-B86A-94AEFC864EFB}" dt="2025-03-29T08:02:41.361" v="315" actId="26606"/>
          <ac:spMkLst>
            <pc:docMk/>
            <pc:sldMk cId="787956559" sldId="262"/>
            <ac:spMk id="41" creationId="{5E3EB826-A471-488F-9E8A-D65528A3C0CA}"/>
          </ac:spMkLst>
        </pc:spChg>
        <pc:spChg chg="add del">
          <ac:chgData name="HARDIK GOSWAMI" userId="1bc1df1c8f2a8288" providerId="LiveId" clId="{E7FB3C31-59A0-40A9-B86A-94AEFC864EFB}" dt="2025-03-29T08:02:41.361" v="315" actId="26606"/>
          <ac:spMkLst>
            <pc:docMk/>
            <pc:sldMk cId="787956559" sldId="262"/>
            <ac:spMk id="42" creationId="{DFB3CEA1-88D9-42FB-88ED-1E9807FE6596}"/>
          </ac:spMkLst>
        </pc:spChg>
        <pc:spChg chg="add del">
          <ac:chgData name="HARDIK GOSWAMI" userId="1bc1df1c8f2a8288" providerId="LiveId" clId="{E7FB3C31-59A0-40A9-B86A-94AEFC864EFB}" dt="2025-03-29T08:02:41.361" v="315" actId="26606"/>
          <ac:spMkLst>
            <pc:docMk/>
            <pc:sldMk cId="787956559" sldId="262"/>
            <ac:spMk id="43" creationId="{9A6C928E-4252-4F33-8C34-E50A12A3170B}"/>
          </ac:spMkLst>
        </pc:spChg>
        <pc:spChg chg="add">
          <ac:chgData name="HARDIK GOSWAMI" userId="1bc1df1c8f2a8288" providerId="LiveId" clId="{E7FB3C31-59A0-40A9-B86A-94AEFC864EFB}" dt="2025-03-29T08:02:41.505" v="316" actId="26606"/>
          <ac:spMkLst>
            <pc:docMk/>
            <pc:sldMk cId="787956559" sldId="262"/>
            <ac:spMk id="47" creationId="{AEBE9F1A-B38D-446E-83AE-14B17CE77FF2}"/>
          </ac:spMkLst>
        </pc:spChg>
        <pc:spChg chg="add">
          <ac:chgData name="HARDIK GOSWAMI" userId="1bc1df1c8f2a8288" providerId="LiveId" clId="{E7FB3C31-59A0-40A9-B86A-94AEFC864EFB}" dt="2025-03-29T08:02:41.505" v="316" actId="26606"/>
          <ac:spMkLst>
            <pc:docMk/>
            <pc:sldMk cId="787956559" sldId="262"/>
            <ac:spMk id="50" creationId="{5E3EB826-A471-488F-9E8A-D65528A3C0CA}"/>
          </ac:spMkLst>
        </pc:spChg>
        <pc:spChg chg="add">
          <ac:chgData name="HARDIK GOSWAMI" userId="1bc1df1c8f2a8288" providerId="LiveId" clId="{E7FB3C31-59A0-40A9-B86A-94AEFC864EFB}" dt="2025-03-29T08:02:41.505" v="316" actId="26606"/>
          <ac:spMkLst>
            <pc:docMk/>
            <pc:sldMk cId="787956559" sldId="262"/>
            <ac:spMk id="51" creationId="{D85D5AA8-773B-469A-8802-9645A4DC9B7D}"/>
          </ac:spMkLst>
        </pc:spChg>
        <pc:spChg chg="add">
          <ac:chgData name="HARDIK GOSWAMI" userId="1bc1df1c8f2a8288" providerId="LiveId" clId="{E7FB3C31-59A0-40A9-B86A-94AEFC864EFB}" dt="2025-03-29T08:02:41.505" v="316" actId="26606"/>
          <ac:spMkLst>
            <pc:docMk/>
            <pc:sldMk cId="787956559" sldId="262"/>
            <ac:spMk id="52" creationId="{C75AF42C-C556-454E-B2D3-2C917CB812D5}"/>
          </ac:spMkLst>
        </pc:spChg>
        <pc:picChg chg="mod">
          <ac:chgData name="HARDIK GOSWAMI" userId="1bc1df1c8f2a8288" providerId="LiveId" clId="{E7FB3C31-59A0-40A9-B86A-94AEFC864EFB}" dt="2025-03-29T08:02:50.739" v="318" actId="14100"/>
          <ac:picMkLst>
            <pc:docMk/>
            <pc:sldMk cId="787956559" sldId="262"/>
            <ac:picMk id="5" creationId="{0E68F2A4-2A61-A617-0508-4C959F9797AE}"/>
          </ac:picMkLst>
        </pc:picChg>
        <pc:picChg chg="add del">
          <ac:chgData name="HARDIK GOSWAMI" userId="1bc1df1c8f2a8288" providerId="LiveId" clId="{E7FB3C31-59A0-40A9-B86A-94AEFC864EFB}" dt="2025-03-29T08:02:28.105" v="311" actId="26606"/>
          <ac:picMkLst>
            <pc:docMk/>
            <pc:sldMk cId="787956559" sldId="262"/>
            <ac:picMk id="10" creationId="{5B89E5C5-A037-45B3-9D37-3658914D4799}"/>
          </ac:picMkLst>
        </pc:picChg>
        <pc:picChg chg="add del">
          <ac:chgData name="HARDIK GOSWAMI" userId="1bc1df1c8f2a8288" providerId="LiveId" clId="{E7FB3C31-59A0-40A9-B86A-94AEFC864EFB}" dt="2025-03-29T08:02:28.105" v="311" actId="26606"/>
          <ac:picMkLst>
            <pc:docMk/>
            <pc:sldMk cId="787956559" sldId="262"/>
            <ac:picMk id="12" creationId="{5ACB93B0-521E-443D-9750-AFCFDDB3E801}"/>
          </ac:picMkLst>
        </pc:picChg>
        <pc:picChg chg="add del">
          <ac:chgData name="HARDIK GOSWAMI" userId="1bc1df1c8f2a8288" providerId="LiveId" clId="{E7FB3C31-59A0-40A9-B86A-94AEFC864EFB}" dt="2025-03-29T08:02:28.105" v="311" actId="26606"/>
          <ac:picMkLst>
            <pc:docMk/>
            <pc:sldMk cId="787956559" sldId="262"/>
            <ac:picMk id="16" creationId="{E0880F10-995F-4F01-A83B-7ECDB7BE7905}"/>
          </ac:picMkLst>
        </pc:picChg>
        <pc:picChg chg="add del">
          <ac:chgData name="HARDIK GOSWAMI" userId="1bc1df1c8f2a8288" providerId="LiveId" clId="{E7FB3C31-59A0-40A9-B86A-94AEFC864EFB}" dt="2025-03-29T08:02:28.105" v="311" actId="26606"/>
          <ac:picMkLst>
            <pc:docMk/>
            <pc:sldMk cId="787956559" sldId="262"/>
            <ac:picMk id="18" creationId="{A2D49266-1F08-40F2-B0E1-1D919DCB5780}"/>
          </ac:picMkLst>
        </pc:picChg>
        <pc:picChg chg="add del">
          <ac:chgData name="HARDIK GOSWAMI" userId="1bc1df1c8f2a8288" providerId="LiveId" clId="{E7FB3C31-59A0-40A9-B86A-94AEFC864EFB}" dt="2025-03-29T08:02:36.410" v="313" actId="26606"/>
          <ac:picMkLst>
            <pc:docMk/>
            <pc:sldMk cId="787956559" sldId="262"/>
            <ac:picMk id="27" creationId="{C9ECDD5C-152A-4CC7-8333-0F367B3A62EA}"/>
          </ac:picMkLst>
        </pc:picChg>
        <pc:picChg chg="add del">
          <ac:chgData name="HARDIK GOSWAMI" userId="1bc1df1c8f2a8288" providerId="LiveId" clId="{E7FB3C31-59A0-40A9-B86A-94AEFC864EFB}" dt="2025-03-29T08:02:36.410" v="313" actId="26606"/>
          <ac:picMkLst>
            <pc:docMk/>
            <pc:sldMk cId="787956559" sldId="262"/>
            <ac:picMk id="28" creationId="{7F5C92A3-369B-43F3-BDCE-E560B1B0EC89}"/>
          </ac:picMkLst>
        </pc:picChg>
        <pc:picChg chg="add del">
          <ac:chgData name="HARDIK GOSWAMI" userId="1bc1df1c8f2a8288" providerId="LiveId" clId="{E7FB3C31-59A0-40A9-B86A-94AEFC864EFB}" dt="2025-03-29T08:02:36.410" v="313" actId="26606"/>
          <ac:picMkLst>
            <pc:docMk/>
            <pc:sldMk cId="787956559" sldId="262"/>
            <ac:picMk id="30" creationId="{915B5014-A7EC-4BA6-9C83-8840CF81DB28}"/>
          </ac:picMkLst>
        </pc:picChg>
        <pc:picChg chg="add del">
          <ac:chgData name="HARDIK GOSWAMI" userId="1bc1df1c8f2a8288" providerId="LiveId" clId="{E7FB3C31-59A0-40A9-B86A-94AEFC864EFB}" dt="2025-03-29T08:02:36.410" v="313" actId="26606"/>
          <ac:picMkLst>
            <pc:docMk/>
            <pc:sldMk cId="787956559" sldId="262"/>
            <ac:picMk id="31" creationId="{022C43AB-86D7-420D-8AD7-DC0A15FDD0AF}"/>
          </ac:picMkLst>
        </pc:picChg>
        <pc:picChg chg="add del">
          <ac:chgData name="HARDIK GOSWAMI" userId="1bc1df1c8f2a8288" providerId="LiveId" clId="{E7FB3C31-59A0-40A9-B86A-94AEFC864EFB}" dt="2025-03-29T08:02:41.361" v="315" actId="26606"/>
          <ac:picMkLst>
            <pc:docMk/>
            <pc:sldMk cId="787956559" sldId="262"/>
            <ac:picMk id="36" creationId="{C9ECDD5C-152A-4CC7-8333-0F367B3A62EA}"/>
          </ac:picMkLst>
        </pc:picChg>
        <pc:picChg chg="add del">
          <ac:chgData name="HARDIK GOSWAMI" userId="1bc1df1c8f2a8288" providerId="LiveId" clId="{E7FB3C31-59A0-40A9-B86A-94AEFC864EFB}" dt="2025-03-29T08:02:41.361" v="315" actId="26606"/>
          <ac:picMkLst>
            <pc:docMk/>
            <pc:sldMk cId="787956559" sldId="262"/>
            <ac:picMk id="37" creationId="{7F5C92A3-369B-43F3-BDCE-E560B1B0EC89}"/>
          </ac:picMkLst>
        </pc:picChg>
        <pc:picChg chg="add del">
          <ac:chgData name="HARDIK GOSWAMI" userId="1bc1df1c8f2a8288" providerId="LiveId" clId="{E7FB3C31-59A0-40A9-B86A-94AEFC864EFB}" dt="2025-03-29T08:02:41.361" v="315" actId="26606"/>
          <ac:picMkLst>
            <pc:docMk/>
            <pc:sldMk cId="787956559" sldId="262"/>
            <ac:picMk id="39" creationId="{915B5014-A7EC-4BA6-9C83-8840CF81DB28}"/>
          </ac:picMkLst>
        </pc:picChg>
        <pc:picChg chg="add del">
          <ac:chgData name="HARDIK GOSWAMI" userId="1bc1df1c8f2a8288" providerId="LiveId" clId="{E7FB3C31-59A0-40A9-B86A-94AEFC864EFB}" dt="2025-03-29T08:02:41.361" v="315" actId="26606"/>
          <ac:picMkLst>
            <pc:docMk/>
            <pc:sldMk cId="787956559" sldId="262"/>
            <ac:picMk id="40" creationId="{022C43AB-86D7-420D-8AD7-DC0A15FDD0AF}"/>
          </ac:picMkLst>
        </pc:picChg>
        <pc:picChg chg="add">
          <ac:chgData name="HARDIK GOSWAMI" userId="1bc1df1c8f2a8288" providerId="LiveId" clId="{E7FB3C31-59A0-40A9-B86A-94AEFC864EFB}" dt="2025-03-29T08:02:41.505" v="316" actId="26606"/>
          <ac:picMkLst>
            <pc:docMk/>
            <pc:sldMk cId="787956559" sldId="262"/>
            <ac:picMk id="45" creationId="{C9ECDD5C-152A-4CC7-8333-0F367B3A62EA}"/>
          </ac:picMkLst>
        </pc:picChg>
        <pc:picChg chg="add">
          <ac:chgData name="HARDIK GOSWAMI" userId="1bc1df1c8f2a8288" providerId="LiveId" clId="{E7FB3C31-59A0-40A9-B86A-94AEFC864EFB}" dt="2025-03-29T08:02:41.505" v="316" actId="26606"/>
          <ac:picMkLst>
            <pc:docMk/>
            <pc:sldMk cId="787956559" sldId="262"/>
            <ac:picMk id="46" creationId="{7F5C92A3-369B-43F3-BDCE-E560B1B0EC89}"/>
          </ac:picMkLst>
        </pc:picChg>
        <pc:picChg chg="add">
          <ac:chgData name="HARDIK GOSWAMI" userId="1bc1df1c8f2a8288" providerId="LiveId" clId="{E7FB3C31-59A0-40A9-B86A-94AEFC864EFB}" dt="2025-03-29T08:02:41.505" v="316" actId="26606"/>
          <ac:picMkLst>
            <pc:docMk/>
            <pc:sldMk cId="787956559" sldId="262"/>
            <ac:picMk id="48" creationId="{915B5014-A7EC-4BA6-9C83-8840CF81DB28}"/>
          </ac:picMkLst>
        </pc:picChg>
        <pc:picChg chg="add">
          <ac:chgData name="HARDIK GOSWAMI" userId="1bc1df1c8f2a8288" providerId="LiveId" clId="{E7FB3C31-59A0-40A9-B86A-94AEFC864EFB}" dt="2025-03-29T08:02:41.505" v="316" actId="26606"/>
          <ac:picMkLst>
            <pc:docMk/>
            <pc:sldMk cId="787956559" sldId="262"/>
            <ac:picMk id="49" creationId="{022C43AB-86D7-420D-8AD7-DC0A15FDD0AF}"/>
          </ac:picMkLst>
        </pc:picChg>
      </pc:sldChg>
      <pc:sldChg chg="addSp delSp modSp mod setBg">
        <pc:chgData name="HARDIK GOSWAMI" userId="1bc1df1c8f2a8288" providerId="LiveId" clId="{E7FB3C31-59A0-40A9-B86A-94AEFC864EFB}" dt="2025-03-29T08:01:17.641" v="297" actId="14100"/>
        <pc:sldMkLst>
          <pc:docMk/>
          <pc:sldMk cId="1900263021" sldId="263"/>
        </pc:sldMkLst>
        <pc:spChg chg="add del">
          <ac:chgData name="HARDIK GOSWAMI" userId="1bc1df1c8f2a8288" providerId="LiveId" clId="{E7FB3C31-59A0-40A9-B86A-94AEFC864EFB}" dt="2025-03-29T08:00:38.839" v="282" actId="26606"/>
          <ac:spMkLst>
            <pc:docMk/>
            <pc:sldMk cId="1900263021" sldId="263"/>
            <ac:spMk id="14" creationId="{DA1DAC79-DDBA-4382-9D43-6E5F685BE5FB}"/>
          </ac:spMkLst>
        </pc:spChg>
        <pc:spChg chg="add del">
          <ac:chgData name="HARDIK GOSWAMI" userId="1bc1df1c8f2a8288" providerId="LiveId" clId="{E7FB3C31-59A0-40A9-B86A-94AEFC864EFB}" dt="2025-03-29T08:00:38.839" v="282" actId="26606"/>
          <ac:spMkLst>
            <pc:docMk/>
            <pc:sldMk cId="1900263021" sldId="263"/>
            <ac:spMk id="20" creationId="{6AACA73D-178F-4CFC-99E3-9F4FCBBDBA83}"/>
          </ac:spMkLst>
        </pc:spChg>
        <pc:spChg chg="add del">
          <ac:chgData name="HARDIK GOSWAMI" userId="1bc1df1c8f2a8288" providerId="LiveId" clId="{E7FB3C31-59A0-40A9-B86A-94AEFC864EFB}" dt="2025-03-29T08:00:38.839" v="282" actId="26606"/>
          <ac:spMkLst>
            <pc:docMk/>
            <pc:sldMk cId="1900263021" sldId="263"/>
            <ac:spMk id="22" creationId="{D3031615-4E70-4AA1-B27C-F56E25379C5E}"/>
          </ac:spMkLst>
        </pc:spChg>
        <pc:spChg chg="add del">
          <ac:chgData name="HARDIK GOSWAMI" userId="1bc1df1c8f2a8288" providerId="LiveId" clId="{E7FB3C31-59A0-40A9-B86A-94AEFC864EFB}" dt="2025-03-29T08:00:38.839" v="282" actId="26606"/>
          <ac:spMkLst>
            <pc:docMk/>
            <pc:sldMk cId="1900263021" sldId="263"/>
            <ac:spMk id="24" creationId="{32386D96-DF72-4275-B766-E00CBBFB0F2A}"/>
          </ac:spMkLst>
        </pc:spChg>
        <pc:spChg chg="add del">
          <ac:chgData name="HARDIK GOSWAMI" userId="1bc1df1c8f2a8288" providerId="LiveId" clId="{E7FB3C31-59A0-40A9-B86A-94AEFC864EFB}" dt="2025-03-29T08:00:41.168" v="284" actId="26606"/>
          <ac:spMkLst>
            <pc:docMk/>
            <pc:sldMk cId="1900263021" sldId="263"/>
            <ac:spMk id="28" creationId="{DA1DAC79-DDBA-4382-9D43-6E5F685BE5FB}"/>
          </ac:spMkLst>
        </pc:spChg>
        <pc:spChg chg="add del">
          <ac:chgData name="HARDIK GOSWAMI" userId="1bc1df1c8f2a8288" providerId="LiveId" clId="{E7FB3C31-59A0-40A9-B86A-94AEFC864EFB}" dt="2025-03-29T08:00:41.168" v="284" actId="26606"/>
          <ac:spMkLst>
            <pc:docMk/>
            <pc:sldMk cId="1900263021" sldId="263"/>
            <ac:spMk id="31" creationId="{6AACA73D-178F-4CFC-99E3-9F4FCBBDBA83}"/>
          </ac:spMkLst>
        </pc:spChg>
        <pc:spChg chg="add del">
          <ac:chgData name="HARDIK GOSWAMI" userId="1bc1df1c8f2a8288" providerId="LiveId" clId="{E7FB3C31-59A0-40A9-B86A-94AEFC864EFB}" dt="2025-03-29T08:00:41.168" v="284" actId="26606"/>
          <ac:spMkLst>
            <pc:docMk/>
            <pc:sldMk cId="1900263021" sldId="263"/>
            <ac:spMk id="32" creationId="{C2BE6C1C-C6D6-4F46-A400-2AEDDD36CEBC}"/>
          </ac:spMkLst>
        </pc:spChg>
        <pc:spChg chg="add del">
          <ac:chgData name="HARDIK GOSWAMI" userId="1bc1df1c8f2a8288" providerId="LiveId" clId="{E7FB3C31-59A0-40A9-B86A-94AEFC864EFB}" dt="2025-03-29T08:00:41.168" v="284" actId="26606"/>
          <ac:spMkLst>
            <pc:docMk/>
            <pc:sldMk cId="1900263021" sldId="263"/>
            <ac:spMk id="33" creationId="{06694754-4001-4052-AE70-BC6938E73E8A}"/>
          </ac:spMkLst>
        </pc:spChg>
        <pc:spChg chg="add del">
          <ac:chgData name="HARDIK GOSWAMI" userId="1bc1df1c8f2a8288" providerId="LiveId" clId="{E7FB3C31-59A0-40A9-B86A-94AEFC864EFB}" dt="2025-03-29T08:00:46.020" v="286" actId="26606"/>
          <ac:spMkLst>
            <pc:docMk/>
            <pc:sldMk cId="1900263021" sldId="263"/>
            <ac:spMk id="37" creationId="{DA1DAC79-DDBA-4382-9D43-6E5F685BE5FB}"/>
          </ac:spMkLst>
        </pc:spChg>
        <pc:spChg chg="add del">
          <ac:chgData name="HARDIK GOSWAMI" userId="1bc1df1c8f2a8288" providerId="LiveId" clId="{E7FB3C31-59A0-40A9-B86A-94AEFC864EFB}" dt="2025-03-29T08:00:46.020" v="286" actId="26606"/>
          <ac:spMkLst>
            <pc:docMk/>
            <pc:sldMk cId="1900263021" sldId="263"/>
            <ac:spMk id="40" creationId="{6AACA73D-178F-4CFC-99E3-9F4FCBBDBA83}"/>
          </ac:spMkLst>
        </pc:spChg>
        <pc:spChg chg="add del">
          <ac:chgData name="HARDIK GOSWAMI" userId="1bc1df1c8f2a8288" providerId="LiveId" clId="{E7FB3C31-59A0-40A9-B86A-94AEFC864EFB}" dt="2025-03-29T08:00:48.784" v="288" actId="26606"/>
          <ac:spMkLst>
            <pc:docMk/>
            <pc:sldMk cId="1900263021" sldId="263"/>
            <ac:spMk id="44" creationId="{DA1DAC79-DDBA-4382-9D43-6E5F685BE5FB}"/>
          </ac:spMkLst>
        </pc:spChg>
        <pc:spChg chg="add del">
          <ac:chgData name="HARDIK GOSWAMI" userId="1bc1df1c8f2a8288" providerId="LiveId" clId="{E7FB3C31-59A0-40A9-B86A-94AEFC864EFB}" dt="2025-03-29T08:00:48.784" v="288" actId="26606"/>
          <ac:spMkLst>
            <pc:docMk/>
            <pc:sldMk cId="1900263021" sldId="263"/>
            <ac:spMk id="47" creationId="{6AACA73D-178F-4CFC-99E3-9F4FCBBDBA83}"/>
          </ac:spMkLst>
        </pc:spChg>
        <pc:spChg chg="add del">
          <ac:chgData name="HARDIK GOSWAMI" userId="1bc1df1c8f2a8288" providerId="LiveId" clId="{E7FB3C31-59A0-40A9-B86A-94AEFC864EFB}" dt="2025-03-29T08:00:48.784" v="288" actId="26606"/>
          <ac:spMkLst>
            <pc:docMk/>
            <pc:sldMk cId="1900263021" sldId="263"/>
            <ac:spMk id="48" creationId="{52B1435E-BAB8-43AB-AF6A-C15D437DCB1B}"/>
          </ac:spMkLst>
        </pc:spChg>
        <pc:spChg chg="add del">
          <ac:chgData name="HARDIK GOSWAMI" userId="1bc1df1c8f2a8288" providerId="LiveId" clId="{E7FB3C31-59A0-40A9-B86A-94AEFC864EFB}" dt="2025-03-29T08:00:56.371" v="290" actId="26606"/>
          <ac:spMkLst>
            <pc:docMk/>
            <pc:sldMk cId="1900263021" sldId="263"/>
            <ac:spMk id="52" creationId="{DA1DAC79-DDBA-4382-9D43-6E5F685BE5FB}"/>
          </ac:spMkLst>
        </pc:spChg>
        <pc:spChg chg="add del">
          <ac:chgData name="HARDIK GOSWAMI" userId="1bc1df1c8f2a8288" providerId="LiveId" clId="{E7FB3C31-59A0-40A9-B86A-94AEFC864EFB}" dt="2025-03-29T08:00:56.371" v="290" actId="26606"/>
          <ac:spMkLst>
            <pc:docMk/>
            <pc:sldMk cId="1900263021" sldId="263"/>
            <ac:spMk id="55" creationId="{6AACA73D-178F-4CFC-99E3-9F4FCBBDBA83}"/>
          </ac:spMkLst>
        </pc:spChg>
        <pc:spChg chg="add del">
          <ac:chgData name="HARDIK GOSWAMI" userId="1bc1df1c8f2a8288" providerId="LiveId" clId="{E7FB3C31-59A0-40A9-B86A-94AEFC864EFB}" dt="2025-03-29T08:01:01.365" v="292" actId="26606"/>
          <ac:spMkLst>
            <pc:docMk/>
            <pc:sldMk cId="1900263021" sldId="263"/>
            <ac:spMk id="59" creationId="{DA1DAC79-DDBA-4382-9D43-6E5F685BE5FB}"/>
          </ac:spMkLst>
        </pc:spChg>
        <pc:spChg chg="add del">
          <ac:chgData name="HARDIK GOSWAMI" userId="1bc1df1c8f2a8288" providerId="LiveId" clId="{E7FB3C31-59A0-40A9-B86A-94AEFC864EFB}" dt="2025-03-29T08:01:01.365" v="292" actId="26606"/>
          <ac:spMkLst>
            <pc:docMk/>
            <pc:sldMk cId="1900263021" sldId="263"/>
            <ac:spMk id="62" creationId="{6AACA73D-178F-4CFC-99E3-9F4FCBBDBA83}"/>
          </ac:spMkLst>
        </pc:spChg>
        <pc:spChg chg="add del">
          <ac:chgData name="HARDIK GOSWAMI" userId="1bc1df1c8f2a8288" providerId="LiveId" clId="{E7FB3C31-59A0-40A9-B86A-94AEFC864EFB}" dt="2025-03-29T08:01:01.365" v="292" actId="26606"/>
          <ac:spMkLst>
            <pc:docMk/>
            <pc:sldMk cId="1900263021" sldId="263"/>
            <ac:spMk id="63" creationId="{D3031615-4E70-4AA1-B27C-F56E25379C5E}"/>
          </ac:spMkLst>
        </pc:spChg>
        <pc:spChg chg="add del">
          <ac:chgData name="HARDIK GOSWAMI" userId="1bc1df1c8f2a8288" providerId="LiveId" clId="{E7FB3C31-59A0-40A9-B86A-94AEFC864EFB}" dt="2025-03-29T08:01:01.365" v="292" actId="26606"/>
          <ac:spMkLst>
            <pc:docMk/>
            <pc:sldMk cId="1900263021" sldId="263"/>
            <ac:spMk id="64" creationId="{32386D96-DF72-4275-B766-E00CBBFB0F2A}"/>
          </ac:spMkLst>
        </pc:spChg>
        <pc:spChg chg="add del">
          <ac:chgData name="HARDIK GOSWAMI" userId="1bc1df1c8f2a8288" providerId="LiveId" clId="{E7FB3C31-59A0-40A9-B86A-94AEFC864EFB}" dt="2025-03-29T08:01:06.196" v="294" actId="26606"/>
          <ac:spMkLst>
            <pc:docMk/>
            <pc:sldMk cId="1900263021" sldId="263"/>
            <ac:spMk id="68" creationId="{DA1DAC79-DDBA-4382-9D43-6E5F685BE5FB}"/>
          </ac:spMkLst>
        </pc:spChg>
        <pc:spChg chg="add del">
          <ac:chgData name="HARDIK GOSWAMI" userId="1bc1df1c8f2a8288" providerId="LiveId" clId="{E7FB3C31-59A0-40A9-B86A-94AEFC864EFB}" dt="2025-03-29T08:01:06.196" v="294" actId="26606"/>
          <ac:spMkLst>
            <pc:docMk/>
            <pc:sldMk cId="1900263021" sldId="263"/>
            <ac:spMk id="71" creationId="{6AACA73D-178F-4CFC-99E3-9F4FCBBDBA83}"/>
          </ac:spMkLst>
        </pc:spChg>
        <pc:spChg chg="add del">
          <ac:chgData name="HARDIK GOSWAMI" userId="1bc1df1c8f2a8288" providerId="LiveId" clId="{E7FB3C31-59A0-40A9-B86A-94AEFC864EFB}" dt="2025-03-29T08:01:06.196" v="294" actId="26606"/>
          <ac:spMkLst>
            <pc:docMk/>
            <pc:sldMk cId="1900263021" sldId="263"/>
            <ac:spMk id="72" creationId="{52B1435E-BAB8-43AB-AF6A-C15D437DCB1B}"/>
          </ac:spMkLst>
        </pc:spChg>
        <pc:spChg chg="add">
          <ac:chgData name="HARDIK GOSWAMI" userId="1bc1df1c8f2a8288" providerId="LiveId" clId="{E7FB3C31-59A0-40A9-B86A-94AEFC864EFB}" dt="2025-03-29T08:01:06.323" v="295" actId="26606"/>
          <ac:spMkLst>
            <pc:docMk/>
            <pc:sldMk cId="1900263021" sldId="263"/>
            <ac:spMk id="76" creationId="{AEBE9F1A-B38D-446E-83AE-14B17CE77FF2}"/>
          </ac:spMkLst>
        </pc:spChg>
        <pc:spChg chg="add">
          <ac:chgData name="HARDIK GOSWAMI" userId="1bc1df1c8f2a8288" providerId="LiveId" clId="{E7FB3C31-59A0-40A9-B86A-94AEFC864EFB}" dt="2025-03-29T08:01:06.323" v="295" actId="26606"/>
          <ac:spMkLst>
            <pc:docMk/>
            <pc:sldMk cId="1900263021" sldId="263"/>
            <ac:spMk id="79" creationId="{5E3EB826-A471-488F-9E8A-D65528A3C0CA}"/>
          </ac:spMkLst>
        </pc:spChg>
        <pc:spChg chg="add">
          <ac:chgData name="HARDIK GOSWAMI" userId="1bc1df1c8f2a8288" providerId="LiveId" clId="{E7FB3C31-59A0-40A9-B86A-94AEFC864EFB}" dt="2025-03-29T08:01:06.323" v="295" actId="26606"/>
          <ac:spMkLst>
            <pc:docMk/>
            <pc:sldMk cId="1900263021" sldId="263"/>
            <ac:spMk id="80" creationId="{D85D5AA8-773B-469A-8802-9645A4DC9B7D}"/>
          </ac:spMkLst>
        </pc:spChg>
        <pc:spChg chg="add">
          <ac:chgData name="HARDIK GOSWAMI" userId="1bc1df1c8f2a8288" providerId="LiveId" clId="{E7FB3C31-59A0-40A9-B86A-94AEFC864EFB}" dt="2025-03-29T08:01:06.323" v="295" actId="26606"/>
          <ac:spMkLst>
            <pc:docMk/>
            <pc:sldMk cId="1900263021" sldId="263"/>
            <ac:spMk id="81" creationId="{C75AF42C-C556-454E-B2D3-2C917CB812D5}"/>
          </ac:spMkLst>
        </pc:spChg>
        <pc:picChg chg="mod">
          <ac:chgData name="HARDIK GOSWAMI" userId="1bc1df1c8f2a8288" providerId="LiveId" clId="{E7FB3C31-59A0-40A9-B86A-94AEFC864EFB}" dt="2025-03-29T08:01:17.641" v="297" actId="14100"/>
          <ac:picMkLst>
            <pc:docMk/>
            <pc:sldMk cId="1900263021" sldId="263"/>
            <ac:picMk id="5" creationId="{98234C2A-EC70-2FCB-2CEE-5D343752C76B}"/>
          </ac:picMkLst>
        </pc:picChg>
        <pc:picChg chg="add del">
          <ac:chgData name="HARDIK GOSWAMI" userId="1bc1df1c8f2a8288" providerId="LiveId" clId="{E7FB3C31-59A0-40A9-B86A-94AEFC864EFB}" dt="2025-03-29T08:00:38.839" v="282" actId="26606"/>
          <ac:picMkLst>
            <pc:docMk/>
            <pc:sldMk cId="1900263021" sldId="263"/>
            <ac:picMk id="10" creationId="{5B89E5C5-A037-45B3-9D37-3658914D4799}"/>
          </ac:picMkLst>
        </pc:picChg>
        <pc:picChg chg="add del">
          <ac:chgData name="HARDIK GOSWAMI" userId="1bc1df1c8f2a8288" providerId="LiveId" clId="{E7FB3C31-59A0-40A9-B86A-94AEFC864EFB}" dt="2025-03-29T08:00:38.839" v="282" actId="26606"/>
          <ac:picMkLst>
            <pc:docMk/>
            <pc:sldMk cId="1900263021" sldId="263"/>
            <ac:picMk id="12" creationId="{5ACB93B0-521E-443D-9750-AFCFDDB3E801}"/>
          </ac:picMkLst>
        </pc:picChg>
        <pc:picChg chg="add del">
          <ac:chgData name="HARDIK GOSWAMI" userId="1bc1df1c8f2a8288" providerId="LiveId" clId="{E7FB3C31-59A0-40A9-B86A-94AEFC864EFB}" dt="2025-03-29T08:00:38.839" v="282" actId="26606"/>
          <ac:picMkLst>
            <pc:docMk/>
            <pc:sldMk cId="1900263021" sldId="263"/>
            <ac:picMk id="16" creationId="{E0880F10-995F-4F01-A83B-7ECDB7BE7905}"/>
          </ac:picMkLst>
        </pc:picChg>
        <pc:picChg chg="add del">
          <ac:chgData name="HARDIK GOSWAMI" userId="1bc1df1c8f2a8288" providerId="LiveId" clId="{E7FB3C31-59A0-40A9-B86A-94AEFC864EFB}" dt="2025-03-29T08:00:38.839" v="282" actId="26606"/>
          <ac:picMkLst>
            <pc:docMk/>
            <pc:sldMk cId="1900263021" sldId="263"/>
            <ac:picMk id="18" creationId="{A2D49266-1F08-40F2-B0E1-1D919DCB5780}"/>
          </ac:picMkLst>
        </pc:picChg>
        <pc:picChg chg="add del">
          <ac:chgData name="HARDIK GOSWAMI" userId="1bc1df1c8f2a8288" providerId="LiveId" clId="{E7FB3C31-59A0-40A9-B86A-94AEFC864EFB}" dt="2025-03-29T08:00:41.168" v="284" actId="26606"/>
          <ac:picMkLst>
            <pc:docMk/>
            <pc:sldMk cId="1900263021" sldId="263"/>
            <ac:picMk id="26" creationId="{5B89E5C5-A037-45B3-9D37-3658914D4799}"/>
          </ac:picMkLst>
        </pc:picChg>
        <pc:picChg chg="add del">
          <ac:chgData name="HARDIK GOSWAMI" userId="1bc1df1c8f2a8288" providerId="LiveId" clId="{E7FB3C31-59A0-40A9-B86A-94AEFC864EFB}" dt="2025-03-29T08:00:41.168" v="284" actId="26606"/>
          <ac:picMkLst>
            <pc:docMk/>
            <pc:sldMk cId="1900263021" sldId="263"/>
            <ac:picMk id="27" creationId="{5ACB93B0-521E-443D-9750-AFCFDDB3E801}"/>
          </ac:picMkLst>
        </pc:picChg>
        <pc:picChg chg="add del">
          <ac:chgData name="HARDIK GOSWAMI" userId="1bc1df1c8f2a8288" providerId="LiveId" clId="{E7FB3C31-59A0-40A9-B86A-94AEFC864EFB}" dt="2025-03-29T08:00:41.168" v="284" actId="26606"/>
          <ac:picMkLst>
            <pc:docMk/>
            <pc:sldMk cId="1900263021" sldId="263"/>
            <ac:picMk id="29" creationId="{E0880F10-995F-4F01-A83B-7ECDB7BE7905}"/>
          </ac:picMkLst>
        </pc:picChg>
        <pc:picChg chg="add del">
          <ac:chgData name="HARDIK GOSWAMI" userId="1bc1df1c8f2a8288" providerId="LiveId" clId="{E7FB3C31-59A0-40A9-B86A-94AEFC864EFB}" dt="2025-03-29T08:00:41.168" v="284" actId="26606"/>
          <ac:picMkLst>
            <pc:docMk/>
            <pc:sldMk cId="1900263021" sldId="263"/>
            <ac:picMk id="30" creationId="{A2D49266-1F08-40F2-B0E1-1D919DCB5780}"/>
          </ac:picMkLst>
        </pc:picChg>
        <pc:picChg chg="add del">
          <ac:chgData name="HARDIK GOSWAMI" userId="1bc1df1c8f2a8288" providerId="LiveId" clId="{E7FB3C31-59A0-40A9-B86A-94AEFC864EFB}" dt="2025-03-29T08:00:46.020" v="286" actId="26606"/>
          <ac:picMkLst>
            <pc:docMk/>
            <pc:sldMk cId="1900263021" sldId="263"/>
            <ac:picMk id="35" creationId="{5B89E5C5-A037-45B3-9D37-3658914D4799}"/>
          </ac:picMkLst>
        </pc:picChg>
        <pc:picChg chg="add del">
          <ac:chgData name="HARDIK GOSWAMI" userId="1bc1df1c8f2a8288" providerId="LiveId" clId="{E7FB3C31-59A0-40A9-B86A-94AEFC864EFB}" dt="2025-03-29T08:00:46.020" v="286" actId="26606"/>
          <ac:picMkLst>
            <pc:docMk/>
            <pc:sldMk cId="1900263021" sldId="263"/>
            <ac:picMk id="36" creationId="{5ACB93B0-521E-443D-9750-AFCFDDB3E801}"/>
          </ac:picMkLst>
        </pc:picChg>
        <pc:picChg chg="add del">
          <ac:chgData name="HARDIK GOSWAMI" userId="1bc1df1c8f2a8288" providerId="LiveId" clId="{E7FB3C31-59A0-40A9-B86A-94AEFC864EFB}" dt="2025-03-29T08:00:46.020" v="286" actId="26606"/>
          <ac:picMkLst>
            <pc:docMk/>
            <pc:sldMk cId="1900263021" sldId="263"/>
            <ac:picMk id="38" creationId="{E0880F10-995F-4F01-A83B-7ECDB7BE7905}"/>
          </ac:picMkLst>
        </pc:picChg>
        <pc:picChg chg="add del">
          <ac:chgData name="HARDIK GOSWAMI" userId="1bc1df1c8f2a8288" providerId="LiveId" clId="{E7FB3C31-59A0-40A9-B86A-94AEFC864EFB}" dt="2025-03-29T08:00:46.020" v="286" actId="26606"/>
          <ac:picMkLst>
            <pc:docMk/>
            <pc:sldMk cId="1900263021" sldId="263"/>
            <ac:picMk id="39" creationId="{A2D49266-1F08-40F2-B0E1-1D919DCB5780}"/>
          </ac:picMkLst>
        </pc:picChg>
        <pc:picChg chg="add del">
          <ac:chgData name="HARDIK GOSWAMI" userId="1bc1df1c8f2a8288" providerId="LiveId" clId="{E7FB3C31-59A0-40A9-B86A-94AEFC864EFB}" dt="2025-03-29T08:00:48.784" v="288" actId="26606"/>
          <ac:picMkLst>
            <pc:docMk/>
            <pc:sldMk cId="1900263021" sldId="263"/>
            <ac:picMk id="42" creationId="{5B89E5C5-A037-45B3-9D37-3658914D4799}"/>
          </ac:picMkLst>
        </pc:picChg>
        <pc:picChg chg="add del">
          <ac:chgData name="HARDIK GOSWAMI" userId="1bc1df1c8f2a8288" providerId="LiveId" clId="{E7FB3C31-59A0-40A9-B86A-94AEFC864EFB}" dt="2025-03-29T08:00:48.784" v="288" actId="26606"/>
          <ac:picMkLst>
            <pc:docMk/>
            <pc:sldMk cId="1900263021" sldId="263"/>
            <ac:picMk id="43" creationId="{5ACB93B0-521E-443D-9750-AFCFDDB3E801}"/>
          </ac:picMkLst>
        </pc:picChg>
        <pc:picChg chg="add del">
          <ac:chgData name="HARDIK GOSWAMI" userId="1bc1df1c8f2a8288" providerId="LiveId" clId="{E7FB3C31-59A0-40A9-B86A-94AEFC864EFB}" dt="2025-03-29T08:00:48.784" v="288" actId="26606"/>
          <ac:picMkLst>
            <pc:docMk/>
            <pc:sldMk cId="1900263021" sldId="263"/>
            <ac:picMk id="45" creationId="{E0880F10-995F-4F01-A83B-7ECDB7BE7905}"/>
          </ac:picMkLst>
        </pc:picChg>
        <pc:picChg chg="add del">
          <ac:chgData name="HARDIK GOSWAMI" userId="1bc1df1c8f2a8288" providerId="LiveId" clId="{E7FB3C31-59A0-40A9-B86A-94AEFC864EFB}" dt="2025-03-29T08:00:48.784" v="288" actId="26606"/>
          <ac:picMkLst>
            <pc:docMk/>
            <pc:sldMk cId="1900263021" sldId="263"/>
            <ac:picMk id="46" creationId="{A2D49266-1F08-40F2-B0E1-1D919DCB5780}"/>
          </ac:picMkLst>
        </pc:picChg>
        <pc:picChg chg="add del">
          <ac:chgData name="HARDIK GOSWAMI" userId="1bc1df1c8f2a8288" providerId="LiveId" clId="{E7FB3C31-59A0-40A9-B86A-94AEFC864EFB}" dt="2025-03-29T08:00:56.371" v="290" actId="26606"/>
          <ac:picMkLst>
            <pc:docMk/>
            <pc:sldMk cId="1900263021" sldId="263"/>
            <ac:picMk id="50" creationId="{5B89E5C5-A037-45B3-9D37-3658914D4799}"/>
          </ac:picMkLst>
        </pc:picChg>
        <pc:picChg chg="add del">
          <ac:chgData name="HARDIK GOSWAMI" userId="1bc1df1c8f2a8288" providerId="LiveId" clId="{E7FB3C31-59A0-40A9-B86A-94AEFC864EFB}" dt="2025-03-29T08:00:56.371" v="290" actId="26606"/>
          <ac:picMkLst>
            <pc:docMk/>
            <pc:sldMk cId="1900263021" sldId="263"/>
            <ac:picMk id="51" creationId="{5ACB93B0-521E-443D-9750-AFCFDDB3E801}"/>
          </ac:picMkLst>
        </pc:picChg>
        <pc:picChg chg="add del">
          <ac:chgData name="HARDIK GOSWAMI" userId="1bc1df1c8f2a8288" providerId="LiveId" clId="{E7FB3C31-59A0-40A9-B86A-94AEFC864EFB}" dt="2025-03-29T08:00:56.371" v="290" actId="26606"/>
          <ac:picMkLst>
            <pc:docMk/>
            <pc:sldMk cId="1900263021" sldId="263"/>
            <ac:picMk id="53" creationId="{E0880F10-995F-4F01-A83B-7ECDB7BE7905}"/>
          </ac:picMkLst>
        </pc:picChg>
        <pc:picChg chg="add del">
          <ac:chgData name="HARDIK GOSWAMI" userId="1bc1df1c8f2a8288" providerId="LiveId" clId="{E7FB3C31-59A0-40A9-B86A-94AEFC864EFB}" dt="2025-03-29T08:00:56.371" v="290" actId="26606"/>
          <ac:picMkLst>
            <pc:docMk/>
            <pc:sldMk cId="1900263021" sldId="263"/>
            <ac:picMk id="54" creationId="{A2D49266-1F08-40F2-B0E1-1D919DCB5780}"/>
          </ac:picMkLst>
        </pc:picChg>
        <pc:picChg chg="add del">
          <ac:chgData name="HARDIK GOSWAMI" userId="1bc1df1c8f2a8288" providerId="LiveId" clId="{E7FB3C31-59A0-40A9-B86A-94AEFC864EFB}" dt="2025-03-29T08:01:01.365" v="292" actId="26606"/>
          <ac:picMkLst>
            <pc:docMk/>
            <pc:sldMk cId="1900263021" sldId="263"/>
            <ac:picMk id="57" creationId="{5B89E5C5-A037-45B3-9D37-3658914D4799}"/>
          </ac:picMkLst>
        </pc:picChg>
        <pc:picChg chg="add del">
          <ac:chgData name="HARDIK GOSWAMI" userId="1bc1df1c8f2a8288" providerId="LiveId" clId="{E7FB3C31-59A0-40A9-B86A-94AEFC864EFB}" dt="2025-03-29T08:01:01.365" v="292" actId="26606"/>
          <ac:picMkLst>
            <pc:docMk/>
            <pc:sldMk cId="1900263021" sldId="263"/>
            <ac:picMk id="58" creationId="{5ACB93B0-521E-443D-9750-AFCFDDB3E801}"/>
          </ac:picMkLst>
        </pc:picChg>
        <pc:picChg chg="add del">
          <ac:chgData name="HARDIK GOSWAMI" userId="1bc1df1c8f2a8288" providerId="LiveId" clId="{E7FB3C31-59A0-40A9-B86A-94AEFC864EFB}" dt="2025-03-29T08:01:01.365" v="292" actId="26606"/>
          <ac:picMkLst>
            <pc:docMk/>
            <pc:sldMk cId="1900263021" sldId="263"/>
            <ac:picMk id="60" creationId="{E0880F10-995F-4F01-A83B-7ECDB7BE7905}"/>
          </ac:picMkLst>
        </pc:picChg>
        <pc:picChg chg="add del">
          <ac:chgData name="HARDIK GOSWAMI" userId="1bc1df1c8f2a8288" providerId="LiveId" clId="{E7FB3C31-59A0-40A9-B86A-94AEFC864EFB}" dt="2025-03-29T08:01:01.365" v="292" actId="26606"/>
          <ac:picMkLst>
            <pc:docMk/>
            <pc:sldMk cId="1900263021" sldId="263"/>
            <ac:picMk id="61" creationId="{A2D49266-1F08-40F2-B0E1-1D919DCB5780}"/>
          </ac:picMkLst>
        </pc:picChg>
        <pc:picChg chg="add del">
          <ac:chgData name="HARDIK GOSWAMI" userId="1bc1df1c8f2a8288" providerId="LiveId" clId="{E7FB3C31-59A0-40A9-B86A-94AEFC864EFB}" dt="2025-03-29T08:01:06.196" v="294" actId="26606"/>
          <ac:picMkLst>
            <pc:docMk/>
            <pc:sldMk cId="1900263021" sldId="263"/>
            <ac:picMk id="66" creationId="{5B89E5C5-A037-45B3-9D37-3658914D4799}"/>
          </ac:picMkLst>
        </pc:picChg>
        <pc:picChg chg="add del">
          <ac:chgData name="HARDIK GOSWAMI" userId="1bc1df1c8f2a8288" providerId="LiveId" clId="{E7FB3C31-59A0-40A9-B86A-94AEFC864EFB}" dt="2025-03-29T08:01:06.196" v="294" actId="26606"/>
          <ac:picMkLst>
            <pc:docMk/>
            <pc:sldMk cId="1900263021" sldId="263"/>
            <ac:picMk id="67" creationId="{5ACB93B0-521E-443D-9750-AFCFDDB3E801}"/>
          </ac:picMkLst>
        </pc:picChg>
        <pc:picChg chg="add del">
          <ac:chgData name="HARDIK GOSWAMI" userId="1bc1df1c8f2a8288" providerId="LiveId" clId="{E7FB3C31-59A0-40A9-B86A-94AEFC864EFB}" dt="2025-03-29T08:01:06.196" v="294" actId="26606"/>
          <ac:picMkLst>
            <pc:docMk/>
            <pc:sldMk cId="1900263021" sldId="263"/>
            <ac:picMk id="69" creationId="{E0880F10-995F-4F01-A83B-7ECDB7BE7905}"/>
          </ac:picMkLst>
        </pc:picChg>
        <pc:picChg chg="add del">
          <ac:chgData name="HARDIK GOSWAMI" userId="1bc1df1c8f2a8288" providerId="LiveId" clId="{E7FB3C31-59A0-40A9-B86A-94AEFC864EFB}" dt="2025-03-29T08:01:06.196" v="294" actId="26606"/>
          <ac:picMkLst>
            <pc:docMk/>
            <pc:sldMk cId="1900263021" sldId="263"/>
            <ac:picMk id="70" creationId="{A2D49266-1F08-40F2-B0E1-1D919DCB5780}"/>
          </ac:picMkLst>
        </pc:picChg>
        <pc:picChg chg="add">
          <ac:chgData name="HARDIK GOSWAMI" userId="1bc1df1c8f2a8288" providerId="LiveId" clId="{E7FB3C31-59A0-40A9-B86A-94AEFC864EFB}" dt="2025-03-29T08:01:06.323" v="295" actId="26606"/>
          <ac:picMkLst>
            <pc:docMk/>
            <pc:sldMk cId="1900263021" sldId="263"/>
            <ac:picMk id="74" creationId="{C9ECDD5C-152A-4CC7-8333-0F367B3A62EA}"/>
          </ac:picMkLst>
        </pc:picChg>
        <pc:picChg chg="add">
          <ac:chgData name="HARDIK GOSWAMI" userId="1bc1df1c8f2a8288" providerId="LiveId" clId="{E7FB3C31-59A0-40A9-B86A-94AEFC864EFB}" dt="2025-03-29T08:01:06.323" v="295" actId="26606"/>
          <ac:picMkLst>
            <pc:docMk/>
            <pc:sldMk cId="1900263021" sldId="263"/>
            <ac:picMk id="75" creationId="{7F5C92A3-369B-43F3-BDCE-E560B1B0EC89}"/>
          </ac:picMkLst>
        </pc:picChg>
        <pc:picChg chg="add">
          <ac:chgData name="HARDIK GOSWAMI" userId="1bc1df1c8f2a8288" providerId="LiveId" clId="{E7FB3C31-59A0-40A9-B86A-94AEFC864EFB}" dt="2025-03-29T08:01:06.323" v="295" actId="26606"/>
          <ac:picMkLst>
            <pc:docMk/>
            <pc:sldMk cId="1900263021" sldId="263"/>
            <ac:picMk id="77" creationId="{915B5014-A7EC-4BA6-9C83-8840CF81DB28}"/>
          </ac:picMkLst>
        </pc:picChg>
        <pc:picChg chg="add">
          <ac:chgData name="HARDIK GOSWAMI" userId="1bc1df1c8f2a8288" providerId="LiveId" clId="{E7FB3C31-59A0-40A9-B86A-94AEFC864EFB}" dt="2025-03-29T08:01:06.323" v="295" actId="26606"/>
          <ac:picMkLst>
            <pc:docMk/>
            <pc:sldMk cId="1900263021" sldId="263"/>
            <ac:picMk id="78" creationId="{022C43AB-86D7-420D-8AD7-DC0A15FDD0AF}"/>
          </ac:picMkLst>
        </pc:picChg>
      </pc:sldChg>
      <pc:sldChg chg="addSp delSp modSp mod setBg delDesignElem">
        <pc:chgData name="HARDIK GOSWAMI" userId="1bc1df1c8f2a8288" providerId="LiveId" clId="{E7FB3C31-59A0-40A9-B86A-94AEFC864EFB}" dt="2025-03-29T07:56:41.935" v="220" actId="26606"/>
        <pc:sldMkLst>
          <pc:docMk/>
          <pc:sldMk cId="3054896661" sldId="264"/>
        </pc:sldMkLst>
        <pc:spChg chg="add del">
          <ac:chgData name="HARDIK GOSWAMI" userId="1bc1df1c8f2a8288" providerId="LiveId" clId="{E7FB3C31-59A0-40A9-B86A-94AEFC864EFB}" dt="2025-03-29T07:56:41.786" v="219" actId="26606"/>
          <ac:spMkLst>
            <pc:docMk/>
            <pc:sldMk cId="3054896661" sldId="264"/>
            <ac:spMk id="9" creationId="{DA1DAC79-DDBA-4382-9D43-6E5F685BE5FB}"/>
          </ac:spMkLst>
        </pc:spChg>
        <pc:spChg chg="add del">
          <ac:chgData name="HARDIK GOSWAMI" userId="1bc1df1c8f2a8288" providerId="LiveId" clId="{E7FB3C31-59A0-40A9-B86A-94AEFC864EFB}" dt="2025-03-29T07:53:43.408" v="185" actId="26606"/>
          <ac:spMkLst>
            <pc:docMk/>
            <pc:sldMk cId="3054896661" sldId="264"/>
            <ac:spMk id="14" creationId="{DA1DAC79-DDBA-4382-9D43-6E5F685BE5FB}"/>
          </ac:spMkLst>
        </pc:spChg>
        <pc:spChg chg="add del">
          <ac:chgData name="HARDIK GOSWAMI" userId="1bc1df1c8f2a8288" providerId="LiveId" clId="{E7FB3C31-59A0-40A9-B86A-94AEFC864EFB}" dt="2025-03-29T07:56:41.786" v="219" actId="26606"/>
          <ac:spMkLst>
            <pc:docMk/>
            <pc:sldMk cId="3054896661" sldId="264"/>
            <ac:spMk id="15" creationId="{6AACA73D-178F-4CFC-99E3-9F4FCBBDBA83}"/>
          </ac:spMkLst>
        </pc:spChg>
        <pc:spChg chg="add del">
          <ac:chgData name="HARDIK GOSWAMI" userId="1bc1df1c8f2a8288" providerId="LiveId" clId="{E7FB3C31-59A0-40A9-B86A-94AEFC864EFB}" dt="2025-03-29T07:56:41.786" v="219" actId="26606"/>
          <ac:spMkLst>
            <pc:docMk/>
            <pc:sldMk cId="3054896661" sldId="264"/>
            <ac:spMk id="17" creationId="{7B0A5210-2F29-4D85-A400-9C79B13FC1AA}"/>
          </ac:spMkLst>
        </pc:spChg>
        <pc:spChg chg="add del">
          <ac:chgData name="HARDIK GOSWAMI" userId="1bc1df1c8f2a8288" providerId="LiveId" clId="{E7FB3C31-59A0-40A9-B86A-94AEFC864EFB}" dt="2025-03-29T07:56:41.786" v="219" actId="26606"/>
          <ac:spMkLst>
            <pc:docMk/>
            <pc:sldMk cId="3054896661" sldId="264"/>
            <ac:spMk id="19" creationId="{B0611BBE-2B4A-4DA2-B8A9-CD877B87624A}"/>
          </ac:spMkLst>
        </pc:spChg>
        <pc:spChg chg="add del">
          <ac:chgData name="HARDIK GOSWAMI" userId="1bc1df1c8f2a8288" providerId="LiveId" clId="{E7FB3C31-59A0-40A9-B86A-94AEFC864EFB}" dt="2025-03-29T07:53:43.408" v="185" actId="26606"/>
          <ac:spMkLst>
            <pc:docMk/>
            <pc:sldMk cId="3054896661" sldId="264"/>
            <ac:spMk id="20" creationId="{6AACA73D-178F-4CFC-99E3-9F4FCBBDBA83}"/>
          </ac:spMkLst>
        </pc:spChg>
        <pc:spChg chg="add del">
          <ac:chgData name="HARDIK GOSWAMI" userId="1bc1df1c8f2a8288" providerId="LiveId" clId="{E7FB3C31-59A0-40A9-B86A-94AEFC864EFB}" dt="2025-03-29T07:56:41.786" v="219" actId="26606"/>
          <ac:spMkLst>
            <pc:docMk/>
            <pc:sldMk cId="3054896661" sldId="264"/>
            <ac:spMk id="21" creationId="{91091950-5655-45D2-858E-FE8CBE07CAD4}"/>
          </ac:spMkLst>
        </pc:spChg>
        <pc:spChg chg="add del">
          <ac:chgData name="HARDIK GOSWAMI" userId="1bc1df1c8f2a8288" providerId="LiveId" clId="{E7FB3C31-59A0-40A9-B86A-94AEFC864EFB}" dt="2025-03-29T07:53:43.408" v="185" actId="26606"/>
          <ac:spMkLst>
            <pc:docMk/>
            <pc:sldMk cId="3054896661" sldId="264"/>
            <ac:spMk id="22" creationId="{D3031615-4E70-4AA1-B27C-F56E25379C5E}"/>
          </ac:spMkLst>
        </pc:spChg>
        <pc:spChg chg="add del">
          <ac:chgData name="HARDIK GOSWAMI" userId="1bc1df1c8f2a8288" providerId="LiveId" clId="{E7FB3C31-59A0-40A9-B86A-94AEFC864EFB}" dt="2025-03-29T07:53:43.408" v="185" actId="26606"/>
          <ac:spMkLst>
            <pc:docMk/>
            <pc:sldMk cId="3054896661" sldId="264"/>
            <ac:spMk id="24" creationId="{32386D96-DF72-4275-B766-E00CBBFB0F2A}"/>
          </ac:spMkLst>
        </pc:spChg>
        <pc:spChg chg="add del">
          <ac:chgData name="HARDIK GOSWAMI" userId="1bc1df1c8f2a8288" providerId="LiveId" clId="{E7FB3C31-59A0-40A9-B86A-94AEFC864EFB}" dt="2025-03-29T07:53:45.672" v="187" actId="26606"/>
          <ac:spMkLst>
            <pc:docMk/>
            <pc:sldMk cId="3054896661" sldId="264"/>
            <ac:spMk id="28" creationId="{AEBE9F1A-B38D-446E-83AE-14B17CE77FF2}"/>
          </ac:spMkLst>
        </pc:spChg>
        <pc:spChg chg="add del">
          <ac:chgData name="HARDIK GOSWAMI" userId="1bc1df1c8f2a8288" providerId="LiveId" clId="{E7FB3C31-59A0-40A9-B86A-94AEFC864EFB}" dt="2025-03-29T07:53:45.672" v="187" actId="26606"/>
          <ac:spMkLst>
            <pc:docMk/>
            <pc:sldMk cId="3054896661" sldId="264"/>
            <ac:spMk id="31" creationId="{5E3EB826-A471-488F-9E8A-D65528A3C0CA}"/>
          </ac:spMkLst>
        </pc:spChg>
        <pc:spChg chg="add del">
          <ac:chgData name="HARDIK GOSWAMI" userId="1bc1df1c8f2a8288" providerId="LiveId" clId="{E7FB3C31-59A0-40A9-B86A-94AEFC864EFB}" dt="2025-03-29T07:53:45.672" v="187" actId="26606"/>
          <ac:spMkLst>
            <pc:docMk/>
            <pc:sldMk cId="3054896661" sldId="264"/>
            <ac:spMk id="32" creationId="{DFB3CEA1-88D9-42FB-88ED-1E9807FE6596}"/>
          </ac:spMkLst>
        </pc:spChg>
        <pc:spChg chg="add del">
          <ac:chgData name="HARDIK GOSWAMI" userId="1bc1df1c8f2a8288" providerId="LiveId" clId="{E7FB3C31-59A0-40A9-B86A-94AEFC864EFB}" dt="2025-03-29T07:53:45.672" v="187" actId="26606"/>
          <ac:spMkLst>
            <pc:docMk/>
            <pc:sldMk cId="3054896661" sldId="264"/>
            <ac:spMk id="33" creationId="{9A6C928E-4252-4F33-8C34-E50A12A3170B}"/>
          </ac:spMkLst>
        </pc:spChg>
        <pc:spChg chg="add">
          <ac:chgData name="HARDIK GOSWAMI" userId="1bc1df1c8f2a8288" providerId="LiveId" clId="{E7FB3C31-59A0-40A9-B86A-94AEFC864EFB}" dt="2025-03-29T07:56:41.935" v="220" actId="26606"/>
          <ac:spMkLst>
            <pc:docMk/>
            <pc:sldMk cId="3054896661" sldId="264"/>
            <ac:spMk id="34" creationId="{AEBE9F1A-B38D-446E-83AE-14B17CE77FF2}"/>
          </ac:spMkLst>
        </pc:spChg>
        <pc:spChg chg="add del">
          <ac:chgData name="HARDIK GOSWAMI" userId="1bc1df1c8f2a8288" providerId="LiveId" clId="{E7FB3C31-59A0-40A9-B86A-94AEFC864EFB}" dt="2025-03-29T07:53:48.475" v="189" actId="26606"/>
          <ac:spMkLst>
            <pc:docMk/>
            <pc:sldMk cId="3054896661" sldId="264"/>
            <ac:spMk id="37" creationId="{DA1DAC79-DDBA-4382-9D43-6E5F685BE5FB}"/>
          </ac:spMkLst>
        </pc:spChg>
        <pc:spChg chg="add del">
          <ac:chgData name="HARDIK GOSWAMI" userId="1bc1df1c8f2a8288" providerId="LiveId" clId="{E7FB3C31-59A0-40A9-B86A-94AEFC864EFB}" dt="2025-03-29T07:53:48.475" v="189" actId="26606"/>
          <ac:spMkLst>
            <pc:docMk/>
            <pc:sldMk cId="3054896661" sldId="264"/>
            <ac:spMk id="40" creationId="{6AACA73D-178F-4CFC-99E3-9F4FCBBDBA83}"/>
          </ac:spMkLst>
        </pc:spChg>
        <pc:spChg chg="add del">
          <ac:chgData name="HARDIK GOSWAMI" userId="1bc1df1c8f2a8288" providerId="LiveId" clId="{E7FB3C31-59A0-40A9-B86A-94AEFC864EFB}" dt="2025-03-29T07:53:48.475" v="189" actId="26606"/>
          <ac:spMkLst>
            <pc:docMk/>
            <pc:sldMk cId="3054896661" sldId="264"/>
            <ac:spMk id="41" creationId="{D3031615-4E70-4AA1-B27C-F56E25379C5E}"/>
          </ac:spMkLst>
        </pc:spChg>
        <pc:spChg chg="add del">
          <ac:chgData name="HARDIK GOSWAMI" userId="1bc1df1c8f2a8288" providerId="LiveId" clId="{E7FB3C31-59A0-40A9-B86A-94AEFC864EFB}" dt="2025-03-29T07:53:48.475" v="189" actId="26606"/>
          <ac:spMkLst>
            <pc:docMk/>
            <pc:sldMk cId="3054896661" sldId="264"/>
            <ac:spMk id="42" creationId="{32386D96-DF72-4275-B766-E00CBBFB0F2A}"/>
          </ac:spMkLst>
        </pc:spChg>
        <pc:spChg chg="add del">
          <ac:chgData name="HARDIK GOSWAMI" userId="1bc1df1c8f2a8288" providerId="LiveId" clId="{E7FB3C31-59A0-40A9-B86A-94AEFC864EFB}" dt="2025-03-29T07:53:56.558" v="191" actId="26606"/>
          <ac:spMkLst>
            <pc:docMk/>
            <pc:sldMk cId="3054896661" sldId="264"/>
            <ac:spMk id="46" creationId="{AEBE9F1A-B38D-446E-83AE-14B17CE77FF2}"/>
          </ac:spMkLst>
        </pc:spChg>
        <pc:spChg chg="add del">
          <ac:chgData name="HARDIK GOSWAMI" userId="1bc1df1c8f2a8288" providerId="LiveId" clId="{E7FB3C31-59A0-40A9-B86A-94AEFC864EFB}" dt="2025-03-29T07:53:56.558" v="191" actId="26606"/>
          <ac:spMkLst>
            <pc:docMk/>
            <pc:sldMk cId="3054896661" sldId="264"/>
            <ac:spMk id="49" creationId="{5E3EB826-A471-488F-9E8A-D65528A3C0CA}"/>
          </ac:spMkLst>
        </pc:spChg>
        <pc:spChg chg="add del">
          <ac:chgData name="HARDIK GOSWAMI" userId="1bc1df1c8f2a8288" providerId="LiveId" clId="{E7FB3C31-59A0-40A9-B86A-94AEFC864EFB}" dt="2025-03-29T07:53:56.558" v="191" actId="26606"/>
          <ac:spMkLst>
            <pc:docMk/>
            <pc:sldMk cId="3054896661" sldId="264"/>
            <ac:spMk id="50" creationId="{4309F268-A45B-4517-B03F-2774BAEFFBA6}"/>
          </ac:spMkLst>
        </pc:spChg>
        <pc:spChg chg="add del">
          <ac:chgData name="HARDIK GOSWAMI" userId="1bc1df1c8f2a8288" providerId="LiveId" clId="{E7FB3C31-59A0-40A9-B86A-94AEFC864EFB}" dt="2025-03-29T07:53:56.558" v="191" actId="26606"/>
          <ac:spMkLst>
            <pc:docMk/>
            <pc:sldMk cId="3054896661" sldId="264"/>
            <ac:spMk id="51" creationId="{B9D71B14-7808-43E1-BE42-8C6201370456}"/>
          </ac:spMkLst>
        </pc:spChg>
        <pc:spChg chg="add del">
          <ac:chgData name="HARDIK GOSWAMI" userId="1bc1df1c8f2a8288" providerId="LiveId" clId="{E7FB3C31-59A0-40A9-B86A-94AEFC864EFB}" dt="2025-03-29T07:54:00.200" v="193" actId="26606"/>
          <ac:spMkLst>
            <pc:docMk/>
            <pc:sldMk cId="3054896661" sldId="264"/>
            <ac:spMk id="55" creationId="{AEBE9F1A-B38D-446E-83AE-14B17CE77FF2}"/>
          </ac:spMkLst>
        </pc:spChg>
        <pc:spChg chg="add del">
          <ac:chgData name="HARDIK GOSWAMI" userId="1bc1df1c8f2a8288" providerId="LiveId" clId="{E7FB3C31-59A0-40A9-B86A-94AEFC864EFB}" dt="2025-03-29T07:54:00.200" v="193" actId="26606"/>
          <ac:spMkLst>
            <pc:docMk/>
            <pc:sldMk cId="3054896661" sldId="264"/>
            <ac:spMk id="58" creationId="{5E3EB826-A471-488F-9E8A-D65528A3C0CA}"/>
          </ac:spMkLst>
        </pc:spChg>
        <pc:spChg chg="add del">
          <ac:chgData name="HARDIK GOSWAMI" userId="1bc1df1c8f2a8288" providerId="LiveId" clId="{E7FB3C31-59A0-40A9-B86A-94AEFC864EFB}" dt="2025-03-29T07:54:00.200" v="193" actId="26606"/>
          <ac:spMkLst>
            <pc:docMk/>
            <pc:sldMk cId="3054896661" sldId="264"/>
            <ac:spMk id="59" creationId="{4159E445-83D7-4F7C-8B6B-79EDEFA5F788}"/>
          </ac:spMkLst>
        </pc:spChg>
        <pc:spChg chg="add del">
          <ac:chgData name="HARDIK GOSWAMI" userId="1bc1df1c8f2a8288" providerId="LiveId" clId="{E7FB3C31-59A0-40A9-B86A-94AEFC864EFB}" dt="2025-03-29T07:54:00.200" v="193" actId="26606"/>
          <ac:spMkLst>
            <pc:docMk/>
            <pc:sldMk cId="3054896661" sldId="264"/>
            <ac:spMk id="60" creationId="{E1E43DD8-7DEF-4A83-A303-10947F34B086}"/>
          </ac:spMkLst>
        </pc:spChg>
        <pc:spChg chg="add">
          <ac:chgData name="HARDIK GOSWAMI" userId="1bc1df1c8f2a8288" providerId="LiveId" clId="{E7FB3C31-59A0-40A9-B86A-94AEFC864EFB}" dt="2025-03-29T07:56:41.935" v="220" actId="26606"/>
          <ac:spMkLst>
            <pc:docMk/>
            <pc:sldMk cId="3054896661" sldId="264"/>
            <ac:spMk id="61" creationId="{5E3EB826-A471-488F-9E8A-D65528A3C0CA}"/>
          </ac:spMkLst>
        </pc:spChg>
        <pc:spChg chg="add del">
          <ac:chgData name="HARDIK GOSWAMI" userId="1bc1df1c8f2a8288" providerId="LiveId" clId="{E7FB3C31-59A0-40A9-B86A-94AEFC864EFB}" dt="2025-03-29T07:56:08.490" v="217" actId="26606"/>
          <ac:spMkLst>
            <pc:docMk/>
            <pc:sldMk cId="3054896661" sldId="264"/>
            <ac:spMk id="64" creationId="{AEBE9F1A-B38D-446E-83AE-14B17CE77FF2}"/>
          </ac:spMkLst>
        </pc:spChg>
        <pc:spChg chg="add del">
          <ac:chgData name="HARDIK GOSWAMI" userId="1bc1df1c8f2a8288" providerId="LiveId" clId="{E7FB3C31-59A0-40A9-B86A-94AEFC864EFB}" dt="2025-03-29T07:56:08.490" v="217" actId="26606"/>
          <ac:spMkLst>
            <pc:docMk/>
            <pc:sldMk cId="3054896661" sldId="264"/>
            <ac:spMk id="67" creationId="{5E3EB826-A471-488F-9E8A-D65528A3C0CA}"/>
          </ac:spMkLst>
        </pc:spChg>
        <pc:spChg chg="add del">
          <ac:chgData name="HARDIK GOSWAMI" userId="1bc1df1c8f2a8288" providerId="LiveId" clId="{E7FB3C31-59A0-40A9-B86A-94AEFC864EFB}" dt="2025-03-29T07:56:08.490" v="217" actId="26606"/>
          <ac:spMkLst>
            <pc:docMk/>
            <pc:sldMk cId="3054896661" sldId="264"/>
            <ac:spMk id="68" creationId="{D85D5AA8-773B-469A-8802-9645A4DC9B7D}"/>
          </ac:spMkLst>
        </pc:spChg>
        <pc:spChg chg="add del">
          <ac:chgData name="HARDIK GOSWAMI" userId="1bc1df1c8f2a8288" providerId="LiveId" clId="{E7FB3C31-59A0-40A9-B86A-94AEFC864EFB}" dt="2025-03-29T07:56:08.490" v="217" actId="26606"/>
          <ac:spMkLst>
            <pc:docMk/>
            <pc:sldMk cId="3054896661" sldId="264"/>
            <ac:spMk id="69" creationId="{C75AF42C-C556-454E-B2D3-2C917CB812D5}"/>
          </ac:spMkLst>
        </pc:spChg>
        <pc:spChg chg="add">
          <ac:chgData name="HARDIK GOSWAMI" userId="1bc1df1c8f2a8288" providerId="LiveId" clId="{E7FB3C31-59A0-40A9-B86A-94AEFC864EFB}" dt="2025-03-29T07:56:41.935" v="220" actId="26606"/>
          <ac:spMkLst>
            <pc:docMk/>
            <pc:sldMk cId="3054896661" sldId="264"/>
            <ac:spMk id="70" creationId="{D85D5AA8-773B-469A-8802-9645A4DC9B7D}"/>
          </ac:spMkLst>
        </pc:spChg>
        <pc:spChg chg="add">
          <ac:chgData name="HARDIK GOSWAMI" userId="1bc1df1c8f2a8288" providerId="LiveId" clId="{E7FB3C31-59A0-40A9-B86A-94AEFC864EFB}" dt="2025-03-29T07:56:41.935" v="220" actId="26606"/>
          <ac:spMkLst>
            <pc:docMk/>
            <pc:sldMk cId="3054896661" sldId="264"/>
            <ac:spMk id="71" creationId="{C75AF42C-C556-454E-B2D3-2C917CB812D5}"/>
          </ac:spMkLst>
        </pc:spChg>
        <pc:picChg chg="mod">
          <ac:chgData name="HARDIK GOSWAMI" userId="1bc1df1c8f2a8288" providerId="LiveId" clId="{E7FB3C31-59A0-40A9-B86A-94AEFC864EFB}" dt="2025-03-29T07:56:41.935" v="220" actId="26606"/>
          <ac:picMkLst>
            <pc:docMk/>
            <pc:sldMk cId="3054896661" sldId="264"/>
            <ac:picMk id="5" creationId="{7C1443FA-B0E7-C81A-E3C7-2E4EF1D9989D}"/>
          </ac:picMkLst>
        </pc:picChg>
        <pc:picChg chg="add del">
          <ac:chgData name="HARDIK GOSWAMI" userId="1bc1df1c8f2a8288" providerId="LiveId" clId="{E7FB3C31-59A0-40A9-B86A-94AEFC864EFB}" dt="2025-03-29T07:56:41.786" v="219" actId="26606"/>
          <ac:picMkLst>
            <pc:docMk/>
            <pc:sldMk cId="3054896661" sldId="264"/>
            <ac:picMk id="7" creationId="{5B89E5C5-A037-45B3-9D37-3658914D4799}"/>
          </ac:picMkLst>
        </pc:picChg>
        <pc:picChg chg="add del">
          <ac:chgData name="HARDIK GOSWAMI" userId="1bc1df1c8f2a8288" providerId="LiveId" clId="{E7FB3C31-59A0-40A9-B86A-94AEFC864EFB}" dt="2025-03-29T07:56:41.786" v="219" actId="26606"/>
          <ac:picMkLst>
            <pc:docMk/>
            <pc:sldMk cId="3054896661" sldId="264"/>
            <ac:picMk id="8" creationId="{5ACB93B0-521E-443D-9750-AFCFDDB3E801}"/>
          </ac:picMkLst>
        </pc:picChg>
        <pc:picChg chg="add del">
          <ac:chgData name="HARDIK GOSWAMI" userId="1bc1df1c8f2a8288" providerId="LiveId" clId="{E7FB3C31-59A0-40A9-B86A-94AEFC864EFB}" dt="2025-03-29T07:53:43.408" v="185" actId="26606"/>
          <ac:picMkLst>
            <pc:docMk/>
            <pc:sldMk cId="3054896661" sldId="264"/>
            <ac:picMk id="10" creationId="{5B89E5C5-A037-45B3-9D37-3658914D4799}"/>
          </ac:picMkLst>
        </pc:picChg>
        <pc:picChg chg="add del">
          <ac:chgData name="HARDIK GOSWAMI" userId="1bc1df1c8f2a8288" providerId="LiveId" clId="{E7FB3C31-59A0-40A9-B86A-94AEFC864EFB}" dt="2025-03-29T07:56:41.786" v="219" actId="26606"/>
          <ac:picMkLst>
            <pc:docMk/>
            <pc:sldMk cId="3054896661" sldId="264"/>
            <ac:picMk id="11" creationId="{E0880F10-995F-4F01-A83B-7ECDB7BE7905}"/>
          </ac:picMkLst>
        </pc:picChg>
        <pc:picChg chg="add del">
          <ac:chgData name="HARDIK GOSWAMI" userId="1bc1df1c8f2a8288" providerId="LiveId" clId="{E7FB3C31-59A0-40A9-B86A-94AEFC864EFB}" dt="2025-03-29T07:53:43.408" v="185" actId="26606"/>
          <ac:picMkLst>
            <pc:docMk/>
            <pc:sldMk cId="3054896661" sldId="264"/>
            <ac:picMk id="12" creationId="{5ACB93B0-521E-443D-9750-AFCFDDB3E801}"/>
          </ac:picMkLst>
        </pc:picChg>
        <pc:picChg chg="add del">
          <ac:chgData name="HARDIK GOSWAMI" userId="1bc1df1c8f2a8288" providerId="LiveId" clId="{E7FB3C31-59A0-40A9-B86A-94AEFC864EFB}" dt="2025-03-29T07:56:41.786" v="219" actId="26606"/>
          <ac:picMkLst>
            <pc:docMk/>
            <pc:sldMk cId="3054896661" sldId="264"/>
            <ac:picMk id="13" creationId="{A2D49266-1F08-40F2-B0E1-1D919DCB5780}"/>
          </ac:picMkLst>
        </pc:picChg>
        <pc:picChg chg="add del">
          <ac:chgData name="HARDIK GOSWAMI" userId="1bc1df1c8f2a8288" providerId="LiveId" clId="{E7FB3C31-59A0-40A9-B86A-94AEFC864EFB}" dt="2025-03-29T07:53:43.408" v="185" actId="26606"/>
          <ac:picMkLst>
            <pc:docMk/>
            <pc:sldMk cId="3054896661" sldId="264"/>
            <ac:picMk id="16" creationId="{E0880F10-995F-4F01-A83B-7ECDB7BE7905}"/>
          </ac:picMkLst>
        </pc:picChg>
        <pc:picChg chg="add del">
          <ac:chgData name="HARDIK GOSWAMI" userId="1bc1df1c8f2a8288" providerId="LiveId" clId="{E7FB3C31-59A0-40A9-B86A-94AEFC864EFB}" dt="2025-03-29T07:53:43.408" v="185" actId="26606"/>
          <ac:picMkLst>
            <pc:docMk/>
            <pc:sldMk cId="3054896661" sldId="264"/>
            <ac:picMk id="18" creationId="{A2D49266-1F08-40F2-B0E1-1D919DCB5780}"/>
          </ac:picMkLst>
        </pc:picChg>
        <pc:picChg chg="add">
          <ac:chgData name="HARDIK GOSWAMI" userId="1bc1df1c8f2a8288" providerId="LiveId" clId="{E7FB3C31-59A0-40A9-B86A-94AEFC864EFB}" dt="2025-03-29T07:56:41.935" v="220" actId="26606"/>
          <ac:picMkLst>
            <pc:docMk/>
            <pc:sldMk cId="3054896661" sldId="264"/>
            <ac:picMk id="23" creationId="{C9ECDD5C-152A-4CC7-8333-0F367B3A62EA}"/>
          </ac:picMkLst>
        </pc:picChg>
        <pc:picChg chg="add">
          <ac:chgData name="HARDIK GOSWAMI" userId="1bc1df1c8f2a8288" providerId="LiveId" clId="{E7FB3C31-59A0-40A9-B86A-94AEFC864EFB}" dt="2025-03-29T07:56:41.935" v="220" actId="26606"/>
          <ac:picMkLst>
            <pc:docMk/>
            <pc:sldMk cId="3054896661" sldId="264"/>
            <ac:picMk id="25" creationId="{7F5C92A3-369B-43F3-BDCE-E560B1B0EC89}"/>
          </ac:picMkLst>
        </pc:picChg>
        <pc:picChg chg="add del">
          <ac:chgData name="HARDIK GOSWAMI" userId="1bc1df1c8f2a8288" providerId="LiveId" clId="{E7FB3C31-59A0-40A9-B86A-94AEFC864EFB}" dt="2025-03-29T07:53:45.672" v="187" actId="26606"/>
          <ac:picMkLst>
            <pc:docMk/>
            <pc:sldMk cId="3054896661" sldId="264"/>
            <ac:picMk id="26" creationId="{C9ECDD5C-152A-4CC7-8333-0F367B3A62EA}"/>
          </ac:picMkLst>
        </pc:picChg>
        <pc:picChg chg="add del">
          <ac:chgData name="HARDIK GOSWAMI" userId="1bc1df1c8f2a8288" providerId="LiveId" clId="{E7FB3C31-59A0-40A9-B86A-94AEFC864EFB}" dt="2025-03-29T07:53:45.672" v="187" actId="26606"/>
          <ac:picMkLst>
            <pc:docMk/>
            <pc:sldMk cId="3054896661" sldId="264"/>
            <ac:picMk id="27" creationId="{7F5C92A3-369B-43F3-BDCE-E560B1B0EC89}"/>
          </ac:picMkLst>
        </pc:picChg>
        <pc:picChg chg="add del">
          <ac:chgData name="HARDIK GOSWAMI" userId="1bc1df1c8f2a8288" providerId="LiveId" clId="{E7FB3C31-59A0-40A9-B86A-94AEFC864EFB}" dt="2025-03-29T07:53:45.672" v="187" actId="26606"/>
          <ac:picMkLst>
            <pc:docMk/>
            <pc:sldMk cId="3054896661" sldId="264"/>
            <ac:picMk id="29" creationId="{915B5014-A7EC-4BA6-9C83-8840CF81DB28}"/>
          </ac:picMkLst>
        </pc:picChg>
        <pc:picChg chg="add del">
          <ac:chgData name="HARDIK GOSWAMI" userId="1bc1df1c8f2a8288" providerId="LiveId" clId="{E7FB3C31-59A0-40A9-B86A-94AEFC864EFB}" dt="2025-03-29T07:53:45.672" v="187" actId="26606"/>
          <ac:picMkLst>
            <pc:docMk/>
            <pc:sldMk cId="3054896661" sldId="264"/>
            <ac:picMk id="30" creationId="{022C43AB-86D7-420D-8AD7-DC0A15FDD0AF}"/>
          </ac:picMkLst>
        </pc:picChg>
        <pc:picChg chg="add del">
          <ac:chgData name="HARDIK GOSWAMI" userId="1bc1df1c8f2a8288" providerId="LiveId" clId="{E7FB3C31-59A0-40A9-B86A-94AEFC864EFB}" dt="2025-03-29T07:53:48.475" v="189" actId="26606"/>
          <ac:picMkLst>
            <pc:docMk/>
            <pc:sldMk cId="3054896661" sldId="264"/>
            <ac:picMk id="35" creationId="{5B89E5C5-A037-45B3-9D37-3658914D4799}"/>
          </ac:picMkLst>
        </pc:picChg>
        <pc:picChg chg="add del">
          <ac:chgData name="HARDIK GOSWAMI" userId="1bc1df1c8f2a8288" providerId="LiveId" clId="{E7FB3C31-59A0-40A9-B86A-94AEFC864EFB}" dt="2025-03-29T07:53:48.475" v="189" actId="26606"/>
          <ac:picMkLst>
            <pc:docMk/>
            <pc:sldMk cId="3054896661" sldId="264"/>
            <ac:picMk id="36" creationId="{5ACB93B0-521E-443D-9750-AFCFDDB3E801}"/>
          </ac:picMkLst>
        </pc:picChg>
        <pc:picChg chg="add del">
          <ac:chgData name="HARDIK GOSWAMI" userId="1bc1df1c8f2a8288" providerId="LiveId" clId="{E7FB3C31-59A0-40A9-B86A-94AEFC864EFB}" dt="2025-03-29T07:53:48.475" v="189" actId="26606"/>
          <ac:picMkLst>
            <pc:docMk/>
            <pc:sldMk cId="3054896661" sldId="264"/>
            <ac:picMk id="38" creationId="{E0880F10-995F-4F01-A83B-7ECDB7BE7905}"/>
          </ac:picMkLst>
        </pc:picChg>
        <pc:picChg chg="add del">
          <ac:chgData name="HARDIK GOSWAMI" userId="1bc1df1c8f2a8288" providerId="LiveId" clId="{E7FB3C31-59A0-40A9-B86A-94AEFC864EFB}" dt="2025-03-29T07:53:48.475" v="189" actId="26606"/>
          <ac:picMkLst>
            <pc:docMk/>
            <pc:sldMk cId="3054896661" sldId="264"/>
            <ac:picMk id="39" creationId="{A2D49266-1F08-40F2-B0E1-1D919DCB5780}"/>
          </ac:picMkLst>
        </pc:picChg>
        <pc:picChg chg="add">
          <ac:chgData name="HARDIK GOSWAMI" userId="1bc1df1c8f2a8288" providerId="LiveId" clId="{E7FB3C31-59A0-40A9-B86A-94AEFC864EFB}" dt="2025-03-29T07:56:41.935" v="220" actId="26606"/>
          <ac:picMkLst>
            <pc:docMk/>
            <pc:sldMk cId="3054896661" sldId="264"/>
            <ac:picMk id="43" creationId="{915B5014-A7EC-4BA6-9C83-8840CF81DB28}"/>
          </ac:picMkLst>
        </pc:picChg>
        <pc:picChg chg="add del">
          <ac:chgData name="HARDIK GOSWAMI" userId="1bc1df1c8f2a8288" providerId="LiveId" clId="{E7FB3C31-59A0-40A9-B86A-94AEFC864EFB}" dt="2025-03-29T07:53:56.558" v="191" actId="26606"/>
          <ac:picMkLst>
            <pc:docMk/>
            <pc:sldMk cId="3054896661" sldId="264"/>
            <ac:picMk id="44" creationId="{C9ECDD5C-152A-4CC7-8333-0F367B3A62EA}"/>
          </ac:picMkLst>
        </pc:picChg>
        <pc:picChg chg="add del">
          <ac:chgData name="HARDIK GOSWAMI" userId="1bc1df1c8f2a8288" providerId="LiveId" clId="{E7FB3C31-59A0-40A9-B86A-94AEFC864EFB}" dt="2025-03-29T07:53:56.558" v="191" actId="26606"/>
          <ac:picMkLst>
            <pc:docMk/>
            <pc:sldMk cId="3054896661" sldId="264"/>
            <ac:picMk id="45" creationId="{7F5C92A3-369B-43F3-BDCE-E560B1B0EC89}"/>
          </ac:picMkLst>
        </pc:picChg>
        <pc:picChg chg="add del">
          <ac:chgData name="HARDIK GOSWAMI" userId="1bc1df1c8f2a8288" providerId="LiveId" clId="{E7FB3C31-59A0-40A9-B86A-94AEFC864EFB}" dt="2025-03-29T07:53:56.558" v="191" actId="26606"/>
          <ac:picMkLst>
            <pc:docMk/>
            <pc:sldMk cId="3054896661" sldId="264"/>
            <ac:picMk id="47" creationId="{915B5014-A7EC-4BA6-9C83-8840CF81DB28}"/>
          </ac:picMkLst>
        </pc:picChg>
        <pc:picChg chg="add del">
          <ac:chgData name="HARDIK GOSWAMI" userId="1bc1df1c8f2a8288" providerId="LiveId" clId="{E7FB3C31-59A0-40A9-B86A-94AEFC864EFB}" dt="2025-03-29T07:53:56.558" v="191" actId="26606"/>
          <ac:picMkLst>
            <pc:docMk/>
            <pc:sldMk cId="3054896661" sldId="264"/>
            <ac:picMk id="48" creationId="{022C43AB-86D7-420D-8AD7-DC0A15FDD0AF}"/>
          </ac:picMkLst>
        </pc:picChg>
        <pc:picChg chg="add">
          <ac:chgData name="HARDIK GOSWAMI" userId="1bc1df1c8f2a8288" providerId="LiveId" clId="{E7FB3C31-59A0-40A9-B86A-94AEFC864EFB}" dt="2025-03-29T07:56:41.935" v="220" actId="26606"/>
          <ac:picMkLst>
            <pc:docMk/>
            <pc:sldMk cId="3054896661" sldId="264"/>
            <ac:picMk id="52" creationId="{022C43AB-86D7-420D-8AD7-DC0A15FDD0AF}"/>
          </ac:picMkLst>
        </pc:picChg>
        <pc:picChg chg="add del">
          <ac:chgData name="HARDIK GOSWAMI" userId="1bc1df1c8f2a8288" providerId="LiveId" clId="{E7FB3C31-59A0-40A9-B86A-94AEFC864EFB}" dt="2025-03-29T07:54:00.200" v="193" actId="26606"/>
          <ac:picMkLst>
            <pc:docMk/>
            <pc:sldMk cId="3054896661" sldId="264"/>
            <ac:picMk id="53" creationId="{C9ECDD5C-152A-4CC7-8333-0F367B3A62EA}"/>
          </ac:picMkLst>
        </pc:picChg>
        <pc:picChg chg="add del">
          <ac:chgData name="HARDIK GOSWAMI" userId="1bc1df1c8f2a8288" providerId="LiveId" clId="{E7FB3C31-59A0-40A9-B86A-94AEFC864EFB}" dt="2025-03-29T07:54:00.200" v="193" actId="26606"/>
          <ac:picMkLst>
            <pc:docMk/>
            <pc:sldMk cId="3054896661" sldId="264"/>
            <ac:picMk id="54" creationId="{7F5C92A3-369B-43F3-BDCE-E560B1B0EC89}"/>
          </ac:picMkLst>
        </pc:picChg>
        <pc:picChg chg="add del">
          <ac:chgData name="HARDIK GOSWAMI" userId="1bc1df1c8f2a8288" providerId="LiveId" clId="{E7FB3C31-59A0-40A9-B86A-94AEFC864EFB}" dt="2025-03-29T07:54:00.200" v="193" actId="26606"/>
          <ac:picMkLst>
            <pc:docMk/>
            <pc:sldMk cId="3054896661" sldId="264"/>
            <ac:picMk id="56" creationId="{915B5014-A7EC-4BA6-9C83-8840CF81DB28}"/>
          </ac:picMkLst>
        </pc:picChg>
        <pc:picChg chg="add del">
          <ac:chgData name="HARDIK GOSWAMI" userId="1bc1df1c8f2a8288" providerId="LiveId" clId="{E7FB3C31-59A0-40A9-B86A-94AEFC864EFB}" dt="2025-03-29T07:54:00.200" v="193" actId="26606"/>
          <ac:picMkLst>
            <pc:docMk/>
            <pc:sldMk cId="3054896661" sldId="264"/>
            <ac:picMk id="57" creationId="{022C43AB-86D7-420D-8AD7-DC0A15FDD0AF}"/>
          </ac:picMkLst>
        </pc:picChg>
        <pc:picChg chg="add del">
          <ac:chgData name="HARDIK GOSWAMI" userId="1bc1df1c8f2a8288" providerId="LiveId" clId="{E7FB3C31-59A0-40A9-B86A-94AEFC864EFB}" dt="2025-03-29T07:56:08.490" v="217" actId="26606"/>
          <ac:picMkLst>
            <pc:docMk/>
            <pc:sldMk cId="3054896661" sldId="264"/>
            <ac:picMk id="62" creationId="{C9ECDD5C-152A-4CC7-8333-0F367B3A62EA}"/>
          </ac:picMkLst>
        </pc:picChg>
        <pc:picChg chg="add del">
          <ac:chgData name="HARDIK GOSWAMI" userId="1bc1df1c8f2a8288" providerId="LiveId" clId="{E7FB3C31-59A0-40A9-B86A-94AEFC864EFB}" dt="2025-03-29T07:56:08.490" v="217" actId="26606"/>
          <ac:picMkLst>
            <pc:docMk/>
            <pc:sldMk cId="3054896661" sldId="264"/>
            <ac:picMk id="63" creationId="{7F5C92A3-369B-43F3-BDCE-E560B1B0EC89}"/>
          </ac:picMkLst>
        </pc:picChg>
        <pc:picChg chg="add del">
          <ac:chgData name="HARDIK GOSWAMI" userId="1bc1df1c8f2a8288" providerId="LiveId" clId="{E7FB3C31-59A0-40A9-B86A-94AEFC864EFB}" dt="2025-03-29T07:56:08.490" v="217" actId="26606"/>
          <ac:picMkLst>
            <pc:docMk/>
            <pc:sldMk cId="3054896661" sldId="264"/>
            <ac:picMk id="65" creationId="{915B5014-A7EC-4BA6-9C83-8840CF81DB28}"/>
          </ac:picMkLst>
        </pc:picChg>
        <pc:picChg chg="add del">
          <ac:chgData name="HARDIK GOSWAMI" userId="1bc1df1c8f2a8288" providerId="LiveId" clId="{E7FB3C31-59A0-40A9-B86A-94AEFC864EFB}" dt="2025-03-29T07:56:08.490" v="217" actId="26606"/>
          <ac:picMkLst>
            <pc:docMk/>
            <pc:sldMk cId="3054896661" sldId="264"/>
            <ac:picMk id="66" creationId="{022C43AB-86D7-420D-8AD7-DC0A15FDD0AF}"/>
          </ac:picMkLst>
        </pc:picChg>
      </pc:sldChg>
      <pc:sldChg chg="addSp delSp modSp mod setBg">
        <pc:chgData name="HARDIK GOSWAMI" userId="1bc1df1c8f2a8288" providerId="LiveId" clId="{E7FB3C31-59A0-40A9-B86A-94AEFC864EFB}" dt="2025-03-29T07:58:39.676" v="268" actId="26606"/>
        <pc:sldMkLst>
          <pc:docMk/>
          <pc:sldMk cId="1552689838" sldId="265"/>
        </pc:sldMkLst>
        <pc:spChg chg="add del">
          <ac:chgData name="HARDIK GOSWAMI" userId="1bc1df1c8f2a8288" providerId="LiveId" clId="{E7FB3C31-59A0-40A9-B86A-94AEFC864EFB}" dt="2025-03-29T07:57:36.889" v="239" actId="26606"/>
          <ac:spMkLst>
            <pc:docMk/>
            <pc:sldMk cId="1552689838" sldId="265"/>
            <ac:spMk id="14" creationId="{DA1DAC79-DDBA-4382-9D43-6E5F685BE5FB}"/>
          </ac:spMkLst>
        </pc:spChg>
        <pc:spChg chg="add del">
          <ac:chgData name="HARDIK GOSWAMI" userId="1bc1df1c8f2a8288" providerId="LiveId" clId="{E7FB3C31-59A0-40A9-B86A-94AEFC864EFB}" dt="2025-03-29T07:57:36.889" v="239" actId="26606"/>
          <ac:spMkLst>
            <pc:docMk/>
            <pc:sldMk cId="1552689838" sldId="265"/>
            <ac:spMk id="20" creationId="{6AACA73D-178F-4CFC-99E3-9F4FCBBDBA83}"/>
          </ac:spMkLst>
        </pc:spChg>
        <pc:spChg chg="add del">
          <ac:chgData name="HARDIK GOSWAMI" userId="1bc1df1c8f2a8288" providerId="LiveId" clId="{E7FB3C31-59A0-40A9-B86A-94AEFC864EFB}" dt="2025-03-29T07:57:42.124" v="241" actId="26606"/>
          <ac:spMkLst>
            <pc:docMk/>
            <pc:sldMk cId="1552689838" sldId="265"/>
            <ac:spMk id="22" creationId="{7B0A5210-2F29-4D85-A400-9C79B13FC1AA}"/>
          </ac:spMkLst>
        </pc:spChg>
        <pc:spChg chg="add del">
          <ac:chgData name="HARDIK GOSWAMI" userId="1bc1df1c8f2a8288" providerId="LiveId" clId="{E7FB3C31-59A0-40A9-B86A-94AEFC864EFB}" dt="2025-03-29T07:57:42.124" v="241" actId="26606"/>
          <ac:spMkLst>
            <pc:docMk/>
            <pc:sldMk cId="1552689838" sldId="265"/>
            <ac:spMk id="24" creationId="{B0611BBE-2B4A-4DA2-B8A9-CD877B87624A}"/>
          </ac:spMkLst>
        </pc:spChg>
        <pc:spChg chg="add del">
          <ac:chgData name="HARDIK GOSWAMI" userId="1bc1df1c8f2a8288" providerId="LiveId" clId="{E7FB3C31-59A0-40A9-B86A-94AEFC864EFB}" dt="2025-03-29T07:57:42.124" v="241" actId="26606"/>
          <ac:spMkLst>
            <pc:docMk/>
            <pc:sldMk cId="1552689838" sldId="265"/>
            <ac:spMk id="26" creationId="{91091950-5655-45D2-858E-FE8CBE07CAD4}"/>
          </ac:spMkLst>
        </pc:spChg>
        <pc:spChg chg="add del">
          <ac:chgData name="HARDIK GOSWAMI" userId="1bc1df1c8f2a8288" providerId="LiveId" clId="{E7FB3C31-59A0-40A9-B86A-94AEFC864EFB}" dt="2025-03-29T07:57:42.124" v="241" actId="26606"/>
          <ac:spMkLst>
            <pc:docMk/>
            <pc:sldMk cId="1552689838" sldId="265"/>
            <ac:spMk id="27" creationId="{DA1DAC79-DDBA-4382-9D43-6E5F685BE5FB}"/>
          </ac:spMkLst>
        </pc:spChg>
        <pc:spChg chg="add del">
          <ac:chgData name="HARDIK GOSWAMI" userId="1bc1df1c8f2a8288" providerId="LiveId" clId="{E7FB3C31-59A0-40A9-B86A-94AEFC864EFB}" dt="2025-03-29T07:57:42.124" v="241" actId="26606"/>
          <ac:spMkLst>
            <pc:docMk/>
            <pc:sldMk cId="1552689838" sldId="265"/>
            <ac:spMk id="30" creationId="{6AACA73D-178F-4CFC-99E3-9F4FCBBDBA83}"/>
          </ac:spMkLst>
        </pc:spChg>
        <pc:spChg chg="add del">
          <ac:chgData name="HARDIK GOSWAMI" userId="1bc1df1c8f2a8288" providerId="LiveId" clId="{E7FB3C31-59A0-40A9-B86A-94AEFC864EFB}" dt="2025-03-29T07:57:43.972" v="243" actId="26606"/>
          <ac:spMkLst>
            <pc:docMk/>
            <pc:sldMk cId="1552689838" sldId="265"/>
            <ac:spMk id="34" creationId="{DA1DAC79-DDBA-4382-9D43-6E5F685BE5FB}"/>
          </ac:spMkLst>
        </pc:spChg>
        <pc:spChg chg="add del">
          <ac:chgData name="HARDIK GOSWAMI" userId="1bc1df1c8f2a8288" providerId="LiveId" clId="{E7FB3C31-59A0-40A9-B86A-94AEFC864EFB}" dt="2025-03-29T07:57:43.972" v="243" actId="26606"/>
          <ac:spMkLst>
            <pc:docMk/>
            <pc:sldMk cId="1552689838" sldId="265"/>
            <ac:spMk id="37" creationId="{6AACA73D-178F-4CFC-99E3-9F4FCBBDBA83}"/>
          </ac:spMkLst>
        </pc:spChg>
        <pc:spChg chg="add del">
          <ac:chgData name="HARDIK GOSWAMI" userId="1bc1df1c8f2a8288" providerId="LiveId" clId="{E7FB3C31-59A0-40A9-B86A-94AEFC864EFB}" dt="2025-03-29T07:57:43.972" v="243" actId="26606"/>
          <ac:spMkLst>
            <pc:docMk/>
            <pc:sldMk cId="1552689838" sldId="265"/>
            <ac:spMk id="38" creationId="{D3031615-4E70-4AA1-B27C-F56E25379C5E}"/>
          </ac:spMkLst>
        </pc:spChg>
        <pc:spChg chg="add del">
          <ac:chgData name="HARDIK GOSWAMI" userId="1bc1df1c8f2a8288" providerId="LiveId" clId="{E7FB3C31-59A0-40A9-B86A-94AEFC864EFB}" dt="2025-03-29T07:57:43.972" v="243" actId="26606"/>
          <ac:spMkLst>
            <pc:docMk/>
            <pc:sldMk cId="1552689838" sldId="265"/>
            <ac:spMk id="39" creationId="{32386D96-DF72-4275-B766-E00CBBFB0F2A}"/>
          </ac:spMkLst>
        </pc:spChg>
        <pc:spChg chg="add del">
          <ac:chgData name="HARDIK GOSWAMI" userId="1bc1df1c8f2a8288" providerId="LiveId" clId="{E7FB3C31-59A0-40A9-B86A-94AEFC864EFB}" dt="2025-03-29T07:57:49.804" v="245" actId="26606"/>
          <ac:spMkLst>
            <pc:docMk/>
            <pc:sldMk cId="1552689838" sldId="265"/>
            <ac:spMk id="43" creationId="{AEBE9F1A-B38D-446E-83AE-14B17CE77FF2}"/>
          </ac:spMkLst>
        </pc:spChg>
        <pc:spChg chg="add del">
          <ac:chgData name="HARDIK GOSWAMI" userId="1bc1df1c8f2a8288" providerId="LiveId" clId="{E7FB3C31-59A0-40A9-B86A-94AEFC864EFB}" dt="2025-03-29T07:57:49.804" v="245" actId="26606"/>
          <ac:spMkLst>
            <pc:docMk/>
            <pc:sldMk cId="1552689838" sldId="265"/>
            <ac:spMk id="46" creationId="{5E3EB826-A471-488F-9E8A-D65528A3C0CA}"/>
          </ac:spMkLst>
        </pc:spChg>
        <pc:spChg chg="add del">
          <ac:chgData name="HARDIK GOSWAMI" userId="1bc1df1c8f2a8288" providerId="LiveId" clId="{E7FB3C31-59A0-40A9-B86A-94AEFC864EFB}" dt="2025-03-29T07:57:49.804" v="245" actId="26606"/>
          <ac:spMkLst>
            <pc:docMk/>
            <pc:sldMk cId="1552689838" sldId="265"/>
            <ac:spMk id="47" creationId="{DFB3CEA1-88D9-42FB-88ED-1E9807FE6596}"/>
          </ac:spMkLst>
        </pc:spChg>
        <pc:spChg chg="add del">
          <ac:chgData name="HARDIK GOSWAMI" userId="1bc1df1c8f2a8288" providerId="LiveId" clId="{E7FB3C31-59A0-40A9-B86A-94AEFC864EFB}" dt="2025-03-29T07:57:49.804" v="245" actId="26606"/>
          <ac:spMkLst>
            <pc:docMk/>
            <pc:sldMk cId="1552689838" sldId="265"/>
            <ac:spMk id="48" creationId="{9A6C928E-4252-4F33-8C34-E50A12A3170B}"/>
          </ac:spMkLst>
        </pc:spChg>
        <pc:spChg chg="add del">
          <ac:chgData name="HARDIK GOSWAMI" userId="1bc1df1c8f2a8288" providerId="LiveId" clId="{E7FB3C31-59A0-40A9-B86A-94AEFC864EFB}" dt="2025-03-29T07:57:52.590" v="247" actId="26606"/>
          <ac:spMkLst>
            <pc:docMk/>
            <pc:sldMk cId="1552689838" sldId="265"/>
            <ac:spMk id="52" creationId="{AEBE9F1A-B38D-446E-83AE-14B17CE77FF2}"/>
          </ac:spMkLst>
        </pc:spChg>
        <pc:spChg chg="add del">
          <ac:chgData name="HARDIK GOSWAMI" userId="1bc1df1c8f2a8288" providerId="LiveId" clId="{E7FB3C31-59A0-40A9-B86A-94AEFC864EFB}" dt="2025-03-29T07:57:52.590" v="247" actId="26606"/>
          <ac:spMkLst>
            <pc:docMk/>
            <pc:sldMk cId="1552689838" sldId="265"/>
            <ac:spMk id="55" creationId="{5E3EB826-A471-488F-9E8A-D65528A3C0CA}"/>
          </ac:spMkLst>
        </pc:spChg>
        <pc:spChg chg="add del">
          <ac:chgData name="HARDIK GOSWAMI" userId="1bc1df1c8f2a8288" providerId="LiveId" clId="{E7FB3C31-59A0-40A9-B86A-94AEFC864EFB}" dt="2025-03-29T07:57:52.590" v="247" actId="26606"/>
          <ac:spMkLst>
            <pc:docMk/>
            <pc:sldMk cId="1552689838" sldId="265"/>
            <ac:spMk id="56" creationId="{D85D5AA8-773B-469A-8802-9645A4DC9B7D}"/>
          </ac:spMkLst>
        </pc:spChg>
        <pc:spChg chg="add del">
          <ac:chgData name="HARDIK GOSWAMI" userId="1bc1df1c8f2a8288" providerId="LiveId" clId="{E7FB3C31-59A0-40A9-B86A-94AEFC864EFB}" dt="2025-03-29T07:57:52.590" v="247" actId="26606"/>
          <ac:spMkLst>
            <pc:docMk/>
            <pc:sldMk cId="1552689838" sldId="265"/>
            <ac:spMk id="57" creationId="{C75AF42C-C556-454E-B2D3-2C917CB812D5}"/>
          </ac:spMkLst>
        </pc:spChg>
        <pc:spChg chg="add del">
          <ac:chgData name="HARDIK GOSWAMI" userId="1bc1df1c8f2a8288" providerId="LiveId" clId="{E7FB3C31-59A0-40A9-B86A-94AEFC864EFB}" dt="2025-03-29T07:58:00.639" v="249" actId="26606"/>
          <ac:spMkLst>
            <pc:docMk/>
            <pc:sldMk cId="1552689838" sldId="265"/>
            <ac:spMk id="61" creationId="{AEBE9F1A-B38D-446E-83AE-14B17CE77FF2}"/>
          </ac:spMkLst>
        </pc:spChg>
        <pc:spChg chg="add del">
          <ac:chgData name="HARDIK GOSWAMI" userId="1bc1df1c8f2a8288" providerId="LiveId" clId="{E7FB3C31-59A0-40A9-B86A-94AEFC864EFB}" dt="2025-03-29T07:58:00.639" v="249" actId="26606"/>
          <ac:spMkLst>
            <pc:docMk/>
            <pc:sldMk cId="1552689838" sldId="265"/>
            <ac:spMk id="64" creationId="{5E3EB826-A471-488F-9E8A-D65528A3C0CA}"/>
          </ac:spMkLst>
        </pc:spChg>
        <pc:spChg chg="add del">
          <ac:chgData name="HARDIK GOSWAMI" userId="1bc1df1c8f2a8288" providerId="LiveId" clId="{E7FB3C31-59A0-40A9-B86A-94AEFC864EFB}" dt="2025-03-29T07:58:00.639" v="249" actId="26606"/>
          <ac:spMkLst>
            <pc:docMk/>
            <pc:sldMk cId="1552689838" sldId="265"/>
            <ac:spMk id="65" creationId="{4309F268-A45B-4517-B03F-2774BAEFFBA6}"/>
          </ac:spMkLst>
        </pc:spChg>
        <pc:spChg chg="add del">
          <ac:chgData name="HARDIK GOSWAMI" userId="1bc1df1c8f2a8288" providerId="LiveId" clId="{E7FB3C31-59A0-40A9-B86A-94AEFC864EFB}" dt="2025-03-29T07:58:00.639" v="249" actId="26606"/>
          <ac:spMkLst>
            <pc:docMk/>
            <pc:sldMk cId="1552689838" sldId="265"/>
            <ac:spMk id="66" creationId="{B9D71B14-7808-43E1-BE42-8C6201370456}"/>
          </ac:spMkLst>
        </pc:spChg>
        <pc:spChg chg="add del">
          <ac:chgData name="HARDIK GOSWAMI" userId="1bc1df1c8f2a8288" providerId="LiveId" clId="{E7FB3C31-59A0-40A9-B86A-94AEFC864EFB}" dt="2025-03-29T07:58:02.679" v="251" actId="26606"/>
          <ac:spMkLst>
            <pc:docMk/>
            <pc:sldMk cId="1552689838" sldId="265"/>
            <ac:spMk id="70" creationId="{DA1DAC79-DDBA-4382-9D43-6E5F685BE5FB}"/>
          </ac:spMkLst>
        </pc:spChg>
        <pc:spChg chg="add del">
          <ac:chgData name="HARDIK GOSWAMI" userId="1bc1df1c8f2a8288" providerId="LiveId" clId="{E7FB3C31-59A0-40A9-B86A-94AEFC864EFB}" dt="2025-03-29T07:58:02.679" v="251" actId="26606"/>
          <ac:spMkLst>
            <pc:docMk/>
            <pc:sldMk cId="1552689838" sldId="265"/>
            <ac:spMk id="73" creationId="{6AACA73D-178F-4CFC-99E3-9F4FCBBDBA83}"/>
          </ac:spMkLst>
        </pc:spChg>
        <pc:spChg chg="add del">
          <ac:chgData name="HARDIK GOSWAMI" userId="1bc1df1c8f2a8288" providerId="LiveId" clId="{E7FB3C31-59A0-40A9-B86A-94AEFC864EFB}" dt="2025-03-29T07:58:04.729" v="253" actId="26606"/>
          <ac:spMkLst>
            <pc:docMk/>
            <pc:sldMk cId="1552689838" sldId="265"/>
            <ac:spMk id="77" creationId="{DA1DAC79-DDBA-4382-9D43-6E5F685BE5FB}"/>
          </ac:spMkLst>
        </pc:spChg>
        <pc:spChg chg="add del">
          <ac:chgData name="HARDIK GOSWAMI" userId="1bc1df1c8f2a8288" providerId="LiveId" clId="{E7FB3C31-59A0-40A9-B86A-94AEFC864EFB}" dt="2025-03-29T07:58:04.729" v="253" actId="26606"/>
          <ac:spMkLst>
            <pc:docMk/>
            <pc:sldMk cId="1552689838" sldId="265"/>
            <ac:spMk id="80" creationId="{6AACA73D-178F-4CFC-99E3-9F4FCBBDBA83}"/>
          </ac:spMkLst>
        </pc:spChg>
        <pc:spChg chg="add del">
          <ac:chgData name="HARDIK GOSWAMI" userId="1bc1df1c8f2a8288" providerId="LiveId" clId="{E7FB3C31-59A0-40A9-B86A-94AEFC864EFB}" dt="2025-03-29T07:58:04.729" v="253" actId="26606"/>
          <ac:spMkLst>
            <pc:docMk/>
            <pc:sldMk cId="1552689838" sldId="265"/>
            <ac:spMk id="81" creationId="{7B0A5210-2F29-4D85-A400-9C79B13FC1AA}"/>
          </ac:spMkLst>
        </pc:spChg>
        <pc:spChg chg="add del">
          <ac:chgData name="HARDIK GOSWAMI" userId="1bc1df1c8f2a8288" providerId="LiveId" clId="{E7FB3C31-59A0-40A9-B86A-94AEFC864EFB}" dt="2025-03-29T07:58:04.729" v="253" actId="26606"/>
          <ac:spMkLst>
            <pc:docMk/>
            <pc:sldMk cId="1552689838" sldId="265"/>
            <ac:spMk id="82" creationId="{B0611BBE-2B4A-4DA2-B8A9-CD877B87624A}"/>
          </ac:spMkLst>
        </pc:spChg>
        <pc:spChg chg="add del">
          <ac:chgData name="HARDIK GOSWAMI" userId="1bc1df1c8f2a8288" providerId="LiveId" clId="{E7FB3C31-59A0-40A9-B86A-94AEFC864EFB}" dt="2025-03-29T07:58:04.729" v="253" actId="26606"/>
          <ac:spMkLst>
            <pc:docMk/>
            <pc:sldMk cId="1552689838" sldId="265"/>
            <ac:spMk id="83" creationId="{91091950-5655-45D2-858E-FE8CBE07CAD4}"/>
          </ac:spMkLst>
        </pc:spChg>
        <pc:spChg chg="add del">
          <ac:chgData name="HARDIK GOSWAMI" userId="1bc1df1c8f2a8288" providerId="LiveId" clId="{E7FB3C31-59A0-40A9-B86A-94AEFC864EFB}" dt="2025-03-29T07:58:12.538" v="255" actId="26606"/>
          <ac:spMkLst>
            <pc:docMk/>
            <pc:sldMk cId="1552689838" sldId="265"/>
            <ac:spMk id="87" creationId="{DA1DAC79-DDBA-4382-9D43-6E5F685BE5FB}"/>
          </ac:spMkLst>
        </pc:spChg>
        <pc:spChg chg="add del">
          <ac:chgData name="HARDIK GOSWAMI" userId="1bc1df1c8f2a8288" providerId="LiveId" clId="{E7FB3C31-59A0-40A9-B86A-94AEFC864EFB}" dt="2025-03-29T07:58:12.538" v="255" actId="26606"/>
          <ac:spMkLst>
            <pc:docMk/>
            <pc:sldMk cId="1552689838" sldId="265"/>
            <ac:spMk id="90" creationId="{6AACA73D-178F-4CFC-99E3-9F4FCBBDBA83}"/>
          </ac:spMkLst>
        </pc:spChg>
        <pc:spChg chg="add del">
          <ac:chgData name="HARDIK GOSWAMI" userId="1bc1df1c8f2a8288" providerId="LiveId" clId="{E7FB3C31-59A0-40A9-B86A-94AEFC864EFB}" dt="2025-03-29T07:58:14.775" v="257" actId="26606"/>
          <ac:spMkLst>
            <pc:docMk/>
            <pc:sldMk cId="1552689838" sldId="265"/>
            <ac:spMk id="94" creationId="{AEBE9F1A-B38D-446E-83AE-14B17CE77FF2}"/>
          </ac:spMkLst>
        </pc:spChg>
        <pc:spChg chg="add del">
          <ac:chgData name="HARDIK GOSWAMI" userId="1bc1df1c8f2a8288" providerId="LiveId" clId="{E7FB3C31-59A0-40A9-B86A-94AEFC864EFB}" dt="2025-03-29T07:58:14.775" v="257" actId="26606"/>
          <ac:spMkLst>
            <pc:docMk/>
            <pc:sldMk cId="1552689838" sldId="265"/>
            <ac:spMk id="97" creationId="{5E3EB826-A471-488F-9E8A-D65528A3C0CA}"/>
          </ac:spMkLst>
        </pc:spChg>
        <pc:spChg chg="add del">
          <ac:chgData name="HARDIK GOSWAMI" userId="1bc1df1c8f2a8288" providerId="LiveId" clId="{E7FB3C31-59A0-40A9-B86A-94AEFC864EFB}" dt="2025-03-29T07:58:14.775" v="257" actId="26606"/>
          <ac:spMkLst>
            <pc:docMk/>
            <pc:sldMk cId="1552689838" sldId="265"/>
            <ac:spMk id="98" creationId="{4309F268-A45B-4517-B03F-2774BAEFFBA6}"/>
          </ac:spMkLst>
        </pc:spChg>
        <pc:spChg chg="add del">
          <ac:chgData name="HARDIK GOSWAMI" userId="1bc1df1c8f2a8288" providerId="LiveId" clId="{E7FB3C31-59A0-40A9-B86A-94AEFC864EFB}" dt="2025-03-29T07:58:19.932" v="259" actId="26606"/>
          <ac:spMkLst>
            <pc:docMk/>
            <pc:sldMk cId="1552689838" sldId="265"/>
            <ac:spMk id="102" creationId="{DA1DAC79-DDBA-4382-9D43-6E5F685BE5FB}"/>
          </ac:spMkLst>
        </pc:spChg>
        <pc:spChg chg="add del">
          <ac:chgData name="HARDIK GOSWAMI" userId="1bc1df1c8f2a8288" providerId="LiveId" clId="{E7FB3C31-59A0-40A9-B86A-94AEFC864EFB}" dt="2025-03-29T07:58:19.932" v="259" actId="26606"/>
          <ac:spMkLst>
            <pc:docMk/>
            <pc:sldMk cId="1552689838" sldId="265"/>
            <ac:spMk id="105" creationId="{6AACA73D-178F-4CFC-99E3-9F4FCBBDBA83}"/>
          </ac:spMkLst>
        </pc:spChg>
        <pc:spChg chg="add del">
          <ac:chgData name="HARDIK GOSWAMI" userId="1bc1df1c8f2a8288" providerId="LiveId" clId="{E7FB3C31-59A0-40A9-B86A-94AEFC864EFB}" dt="2025-03-29T07:58:19.932" v="259" actId="26606"/>
          <ac:spMkLst>
            <pc:docMk/>
            <pc:sldMk cId="1552689838" sldId="265"/>
            <ac:spMk id="106" creationId="{6F086AA8-2728-4D8C-8FAA-F0321BB9CAF3}"/>
          </ac:spMkLst>
        </pc:spChg>
        <pc:spChg chg="add del">
          <ac:chgData name="HARDIK GOSWAMI" userId="1bc1df1c8f2a8288" providerId="LiveId" clId="{E7FB3C31-59A0-40A9-B86A-94AEFC864EFB}" dt="2025-03-29T07:58:30.638" v="261" actId="26606"/>
          <ac:spMkLst>
            <pc:docMk/>
            <pc:sldMk cId="1552689838" sldId="265"/>
            <ac:spMk id="110" creationId="{DA1DAC79-DDBA-4382-9D43-6E5F685BE5FB}"/>
          </ac:spMkLst>
        </pc:spChg>
        <pc:spChg chg="add del">
          <ac:chgData name="HARDIK GOSWAMI" userId="1bc1df1c8f2a8288" providerId="LiveId" clId="{E7FB3C31-59A0-40A9-B86A-94AEFC864EFB}" dt="2025-03-29T07:58:30.638" v="261" actId="26606"/>
          <ac:spMkLst>
            <pc:docMk/>
            <pc:sldMk cId="1552689838" sldId="265"/>
            <ac:spMk id="113" creationId="{6AACA73D-178F-4CFC-99E3-9F4FCBBDBA83}"/>
          </ac:spMkLst>
        </pc:spChg>
        <pc:spChg chg="add del">
          <ac:chgData name="HARDIK GOSWAMI" userId="1bc1df1c8f2a8288" providerId="LiveId" clId="{E7FB3C31-59A0-40A9-B86A-94AEFC864EFB}" dt="2025-03-29T07:58:30.638" v="261" actId="26606"/>
          <ac:spMkLst>
            <pc:docMk/>
            <pc:sldMk cId="1552689838" sldId="265"/>
            <ac:spMk id="114" creationId="{418B0DB3-4813-4C9E-892A-B627B8E0BDBF}"/>
          </ac:spMkLst>
        </pc:spChg>
        <pc:spChg chg="add del">
          <ac:chgData name="HARDIK GOSWAMI" userId="1bc1df1c8f2a8288" providerId="LiveId" clId="{E7FB3C31-59A0-40A9-B86A-94AEFC864EFB}" dt="2025-03-29T07:58:33.950" v="263" actId="26606"/>
          <ac:spMkLst>
            <pc:docMk/>
            <pc:sldMk cId="1552689838" sldId="265"/>
            <ac:spMk id="124" creationId="{AEBE9F1A-B38D-446E-83AE-14B17CE77FF2}"/>
          </ac:spMkLst>
        </pc:spChg>
        <pc:spChg chg="add del">
          <ac:chgData name="HARDIK GOSWAMI" userId="1bc1df1c8f2a8288" providerId="LiveId" clId="{E7FB3C31-59A0-40A9-B86A-94AEFC864EFB}" dt="2025-03-29T07:58:33.950" v="263" actId="26606"/>
          <ac:spMkLst>
            <pc:docMk/>
            <pc:sldMk cId="1552689838" sldId="265"/>
            <ac:spMk id="127" creationId="{5E3EB826-A471-488F-9E8A-D65528A3C0CA}"/>
          </ac:spMkLst>
        </pc:spChg>
        <pc:spChg chg="add del">
          <ac:chgData name="HARDIK GOSWAMI" userId="1bc1df1c8f2a8288" providerId="LiveId" clId="{E7FB3C31-59A0-40A9-B86A-94AEFC864EFB}" dt="2025-03-29T07:58:33.950" v="263" actId="26606"/>
          <ac:spMkLst>
            <pc:docMk/>
            <pc:sldMk cId="1552689838" sldId="265"/>
            <ac:spMk id="128" creationId="{4309F268-A45B-4517-B03F-2774BAEFFBA6}"/>
          </ac:spMkLst>
        </pc:spChg>
        <pc:spChg chg="add del">
          <ac:chgData name="HARDIK GOSWAMI" userId="1bc1df1c8f2a8288" providerId="LiveId" clId="{E7FB3C31-59A0-40A9-B86A-94AEFC864EFB}" dt="2025-03-29T07:58:35.970" v="265" actId="26606"/>
          <ac:spMkLst>
            <pc:docMk/>
            <pc:sldMk cId="1552689838" sldId="265"/>
            <ac:spMk id="132" creationId="{AEBE9F1A-B38D-446E-83AE-14B17CE77FF2}"/>
          </ac:spMkLst>
        </pc:spChg>
        <pc:spChg chg="add del">
          <ac:chgData name="HARDIK GOSWAMI" userId="1bc1df1c8f2a8288" providerId="LiveId" clId="{E7FB3C31-59A0-40A9-B86A-94AEFC864EFB}" dt="2025-03-29T07:58:35.970" v="265" actId="26606"/>
          <ac:spMkLst>
            <pc:docMk/>
            <pc:sldMk cId="1552689838" sldId="265"/>
            <ac:spMk id="135" creationId="{5E3EB826-A471-488F-9E8A-D65528A3C0CA}"/>
          </ac:spMkLst>
        </pc:spChg>
        <pc:spChg chg="add del">
          <ac:chgData name="HARDIK GOSWAMI" userId="1bc1df1c8f2a8288" providerId="LiveId" clId="{E7FB3C31-59A0-40A9-B86A-94AEFC864EFB}" dt="2025-03-29T07:58:35.970" v="265" actId="26606"/>
          <ac:spMkLst>
            <pc:docMk/>
            <pc:sldMk cId="1552689838" sldId="265"/>
            <ac:spMk id="136" creationId="{4309F268-A45B-4517-B03F-2774BAEFFBA6}"/>
          </ac:spMkLst>
        </pc:spChg>
        <pc:spChg chg="add del">
          <ac:chgData name="HARDIK GOSWAMI" userId="1bc1df1c8f2a8288" providerId="LiveId" clId="{E7FB3C31-59A0-40A9-B86A-94AEFC864EFB}" dt="2025-03-29T07:58:35.970" v="265" actId="26606"/>
          <ac:spMkLst>
            <pc:docMk/>
            <pc:sldMk cId="1552689838" sldId="265"/>
            <ac:spMk id="137" creationId="{B9D71B14-7808-43E1-BE42-8C6201370456}"/>
          </ac:spMkLst>
        </pc:spChg>
        <pc:spChg chg="add del">
          <ac:chgData name="HARDIK GOSWAMI" userId="1bc1df1c8f2a8288" providerId="LiveId" clId="{E7FB3C31-59A0-40A9-B86A-94AEFC864EFB}" dt="2025-03-29T07:58:39.550" v="267" actId="26606"/>
          <ac:spMkLst>
            <pc:docMk/>
            <pc:sldMk cId="1552689838" sldId="265"/>
            <ac:spMk id="141" creationId="{AEBE9F1A-B38D-446E-83AE-14B17CE77FF2}"/>
          </ac:spMkLst>
        </pc:spChg>
        <pc:spChg chg="add del">
          <ac:chgData name="HARDIK GOSWAMI" userId="1bc1df1c8f2a8288" providerId="LiveId" clId="{E7FB3C31-59A0-40A9-B86A-94AEFC864EFB}" dt="2025-03-29T07:58:39.550" v="267" actId="26606"/>
          <ac:spMkLst>
            <pc:docMk/>
            <pc:sldMk cId="1552689838" sldId="265"/>
            <ac:spMk id="144" creationId="{5E3EB826-A471-488F-9E8A-D65528A3C0CA}"/>
          </ac:spMkLst>
        </pc:spChg>
        <pc:spChg chg="add del">
          <ac:chgData name="HARDIK GOSWAMI" userId="1bc1df1c8f2a8288" providerId="LiveId" clId="{E7FB3C31-59A0-40A9-B86A-94AEFC864EFB}" dt="2025-03-29T07:58:39.550" v="267" actId="26606"/>
          <ac:spMkLst>
            <pc:docMk/>
            <pc:sldMk cId="1552689838" sldId="265"/>
            <ac:spMk id="145" creationId="{D85D5AA8-773B-469A-8802-9645A4DC9B7D}"/>
          </ac:spMkLst>
        </pc:spChg>
        <pc:spChg chg="add del">
          <ac:chgData name="HARDIK GOSWAMI" userId="1bc1df1c8f2a8288" providerId="LiveId" clId="{E7FB3C31-59A0-40A9-B86A-94AEFC864EFB}" dt="2025-03-29T07:58:39.550" v="267" actId="26606"/>
          <ac:spMkLst>
            <pc:docMk/>
            <pc:sldMk cId="1552689838" sldId="265"/>
            <ac:spMk id="146" creationId="{C75AF42C-C556-454E-B2D3-2C917CB812D5}"/>
          </ac:spMkLst>
        </pc:spChg>
        <pc:spChg chg="add">
          <ac:chgData name="HARDIK GOSWAMI" userId="1bc1df1c8f2a8288" providerId="LiveId" clId="{E7FB3C31-59A0-40A9-B86A-94AEFC864EFB}" dt="2025-03-29T07:58:39.676" v="268" actId="26606"/>
          <ac:spMkLst>
            <pc:docMk/>
            <pc:sldMk cId="1552689838" sldId="265"/>
            <ac:spMk id="150" creationId="{DA1DAC79-DDBA-4382-9D43-6E5F685BE5FB}"/>
          </ac:spMkLst>
        </pc:spChg>
        <pc:spChg chg="add">
          <ac:chgData name="HARDIK GOSWAMI" userId="1bc1df1c8f2a8288" providerId="LiveId" clId="{E7FB3C31-59A0-40A9-B86A-94AEFC864EFB}" dt="2025-03-29T07:58:39.676" v="268" actId="26606"/>
          <ac:spMkLst>
            <pc:docMk/>
            <pc:sldMk cId="1552689838" sldId="265"/>
            <ac:spMk id="153" creationId="{6AACA73D-178F-4CFC-99E3-9F4FCBBDBA83}"/>
          </ac:spMkLst>
        </pc:spChg>
        <pc:grpChg chg="add del">
          <ac:chgData name="HARDIK GOSWAMI" userId="1bc1df1c8f2a8288" providerId="LiveId" clId="{E7FB3C31-59A0-40A9-B86A-94AEFC864EFB}" dt="2025-03-29T07:58:30.638" v="261" actId="26606"/>
          <ac:grpSpMkLst>
            <pc:docMk/>
            <pc:sldMk cId="1552689838" sldId="265"/>
            <ac:grpSpMk id="115" creationId="{2DD7D40A-8311-4795-B77E-C0099BE71404}"/>
          </ac:grpSpMkLst>
        </pc:grpChg>
        <pc:picChg chg="mod">
          <ac:chgData name="HARDIK GOSWAMI" userId="1bc1df1c8f2a8288" providerId="LiveId" clId="{E7FB3C31-59A0-40A9-B86A-94AEFC864EFB}" dt="2025-03-29T07:58:39.676" v="268" actId="26606"/>
          <ac:picMkLst>
            <pc:docMk/>
            <pc:sldMk cId="1552689838" sldId="265"/>
            <ac:picMk id="5" creationId="{1D05DB0C-D1A0-0750-3673-216EC01CB937}"/>
          </ac:picMkLst>
        </pc:picChg>
        <pc:picChg chg="add del">
          <ac:chgData name="HARDIK GOSWAMI" userId="1bc1df1c8f2a8288" providerId="LiveId" clId="{E7FB3C31-59A0-40A9-B86A-94AEFC864EFB}" dt="2025-03-29T07:57:36.889" v="239" actId="26606"/>
          <ac:picMkLst>
            <pc:docMk/>
            <pc:sldMk cId="1552689838" sldId="265"/>
            <ac:picMk id="10" creationId="{5B89E5C5-A037-45B3-9D37-3658914D4799}"/>
          </ac:picMkLst>
        </pc:picChg>
        <pc:picChg chg="add del">
          <ac:chgData name="HARDIK GOSWAMI" userId="1bc1df1c8f2a8288" providerId="LiveId" clId="{E7FB3C31-59A0-40A9-B86A-94AEFC864EFB}" dt="2025-03-29T07:57:36.889" v="239" actId="26606"/>
          <ac:picMkLst>
            <pc:docMk/>
            <pc:sldMk cId="1552689838" sldId="265"/>
            <ac:picMk id="12" creationId="{5ACB93B0-521E-443D-9750-AFCFDDB3E801}"/>
          </ac:picMkLst>
        </pc:picChg>
        <pc:picChg chg="add del">
          <ac:chgData name="HARDIK GOSWAMI" userId="1bc1df1c8f2a8288" providerId="LiveId" clId="{E7FB3C31-59A0-40A9-B86A-94AEFC864EFB}" dt="2025-03-29T07:57:36.889" v="239" actId="26606"/>
          <ac:picMkLst>
            <pc:docMk/>
            <pc:sldMk cId="1552689838" sldId="265"/>
            <ac:picMk id="16" creationId="{E0880F10-995F-4F01-A83B-7ECDB7BE7905}"/>
          </ac:picMkLst>
        </pc:picChg>
        <pc:picChg chg="add del">
          <ac:chgData name="HARDIK GOSWAMI" userId="1bc1df1c8f2a8288" providerId="LiveId" clId="{E7FB3C31-59A0-40A9-B86A-94AEFC864EFB}" dt="2025-03-29T07:57:36.889" v="239" actId="26606"/>
          <ac:picMkLst>
            <pc:docMk/>
            <pc:sldMk cId="1552689838" sldId="265"/>
            <ac:picMk id="18" creationId="{A2D49266-1F08-40F2-B0E1-1D919DCB5780}"/>
          </ac:picMkLst>
        </pc:picChg>
        <pc:picChg chg="add del">
          <ac:chgData name="HARDIK GOSWAMI" userId="1bc1df1c8f2a8288" providerId="LiveId" clId="{E7FB3C31-59A0-40A9-B86A-94AEFC864EFB}" dt="2025-03-29T07:57:42.124" v="241" actId="26606"/>
          <ac:picMkLst>
            <pc:docMk/>
            <pc:sldMk cId="1552689838" sldId="265"/>
            <ac:picMk id="23" creationId="{5B89E5C5-A037-45B3-9D37-3658914D4799}"/>
          </ac:picMkLst>
        </pc:picChg>
        <pc:picChg chg="add del">
          <ac:chgData name="HARDIK GOSWAMI" userId="1bc1df1c8f2a8288" providerId="LiveId" clId="{E7FB3C31-59A0-40A9-B86A-94AEFC864EFB}" dt="2025-03-29T07:57:42.124" v="241" actId="26606"/>
          <ac:picMkLst>
            <pc:docMk/>
            <pc:sldMk cId="1552689838" sldId="265"/>
            <ac:picMk id="25" creationId="{5ACB93B0-521E-443D-9750-AFCFDDB3E801}"/>
          </ac:picMkLst>
        </pc:picChg>
        <pc:picChg chg="add del">
          <ac:chgData name="HARDIK GOSWAMI" userId="1bc1df1c8f2a8288" providerId="LiveId" clId="{E7FB3C31-59A0-40A9-B86A-94AEFC864EFB}" dt="2025-03-29T07:57:42.124" v="241" actId="26606"/>
          <ac:picMkLst>
            <pc:docMk/>
            <pc:sldMk cId="1552689838" sldId="265"/>
            <ac:picMk id="28" creationId="{E0880F10-995F-4F01-A83B-7ECDB7BE7905}"/>
          </ac:picMkLst>
        </pc:picChg>
        <pc:picChg chg="add del">
          <ac:chgData name="HARDIK GOSWAMI" userId="1bc1df1c8f2a8288" providerId="LiveId" clId="{E7FB3C31-59A0-40A9-B86A-94AEFC864EFB}" dt="2025-03-29T07:57:42.124" v="241" actId="26606"/>
          <ac:picMkLst>
            <pc:docMk/>
            <pc:sldMk cId="1552689838" sldId="265"/>
            <ac:picMk id="29" creationId="{A2D49266-1F08-40F2-B0E1-1D919DCB5780}"/>
          </ac:picMkLst>
        </pc:picChg>
        <pc:picChg chg="add del">
          <ac:chgData name="HARDIK GOSWAMI" userId="1bc1df1c8f2a8288" providerId="LiveId" clId="{E7FB3C31-59A0-40A9-B86A-94AEFC864EFB}" dt="2025-03-29T07:57:43.972" v="243" actId="26606"/>
          <ac:picMkLst>
            <pc:docMk/>
            <pc:sldMk cId="1552689838" sldId="265"/>
            <ac:picMk id="32" creationId="{5B89E5C5-A037-45B3-9D37-3658914D4799}"/>
          </ac:picMkLst>
        </pc:picChg>
        <pc:picChg chg="add del">
          <ac:chgData name="HARDIK GOSWAMI" userId="1bc1df1c8f2a8288" providerId="LiveId" clId="{E7FB3C31-59A0-40A9-B86A-94AEFC864EFB}" dt="2025-03-29T07:57:43.972" v="243" actId="26606"/>
          <ac:picMkLst>
            <pc:docMk/>
            <pc:sldMk cId="1552689838" sldId="265"/>
            <ac:picMk id="33" creationId="{5ACB93B0-521E-443D-9750-AFCFDDB3E801}"/>
          </ac:picMkLst>
        </pc:picChg>
        <pc:picChg chg="add del">
          <ac:chgData name="HARDIK GOSWAMI" userId="1bc1df1c8f2a8288" providerId="LiveId" clId="{E7FB3C31-59A0-40A9-B86A-94AEFC864EFB}" dt="2025-03-29T07:57:43.972" v="243" actId="26606"/>
          <ac:picMkLst>
            <pc:docMk/>
            <pc:sldMk cId="1552689838" sldId="265"/>
            <ac:picMk id="35" creationId="{E0880F10-995F-4F01-A83B-7ECDB7BE7905}"/>
          </ac:picMkLst>
        </pc:picChg>
        <pc:picChg chg="add del">
          <ac:chgData name="HARDIK GOSWAMI" userId="1bc1df1c8f2a8288" providerId="LiveId" clId="{E7FB3C31-59A0-40A9-B86A-94AEFC864EFB}" dt="2025-03-29T07:57:43.972" v="243" actId="26606"/>
          <ac:picMkLst>
            <pc:docMk/>
            <pc:sldMk cId="1552689838" sldId="265"/>
            <ac:picMk id="36" creationId="{A2D49266-1F08-40F2-B0E1-1D919DCB5780}"/>
          </ac:picMkLst>
        </pc:picChg>
        <pc:picChg chg="add del">
          <ac:chgData name="HARDIK GOSWAMI" userId="1bc1df1c8f2a8288" providerId="LiveId" clId="{E7FB3C31-59A0-40A9-B86A-94AEFC864EFB}" dt="2025-03-29T07:57:49.804" v="245" actId="26606"/>
          <ac:picMkLst>
            <pc:docMk/>
            <pc:sldMk cId="1552689838" sldId="265"/>
            <ac:picMk id="41" creationId="{C9ECDD5C-152A-4CC7-8333-0F367B3A62EA}"/>
          </ac:picMkLst>
        </pc:picChg>
        <pc:picChg chg="add del">
          <ac:chgData name="HARDIK GOSWAMI" userId="1bc1df1c8f2a8288" providerId="LiveId" clId="{E7FB3C31-59A0-40A9-B86A-94AEFC864EFB}" dt="2025-03-29T07:57:49.804" v="245" actId="26606"/>
          <ac:picMkLst>
            <pc:docMk/>
            <pc:sldMk cId="1552689838" sldId="265"/>
            <ac:picMk id="42" creationId="{7F5C92A3-369B-43F3-BDCE-E560B1B0EC89}"/>
          </ac:picMkLst>
        </pc:picChg>
        <pc:picChg chg="add del">
          <ac:chgData name="HARDIK GOSWAMI" userId="1bc1df1c8f2a8288" providerId="LiveId" clId="{E7FB3C31-59A0-40A9-B86A-94AEFC864EFB}" dt="2025-03-29T07:57:49.804" v="245" actId="26606"/>
          <ac:picMkLst>
            <pc:docMk/>
            <pc:sldMk cId="1552689838" sldId="265"/>
            <ac:picMk id="44" creationId="{915B5014-A7EC-4BA6-9C83-8840CF81DB28}"/>
          </ac:picMkLst>
        </pc:picChg>
        <pc:picChg chg="add del">
          <ac:chgData name="HARDIK GOSWAMI" userId="1bc1df1c8f2a8288" providerId="LiveId" clId="{E7FB3C31-59A0-40A9-B86A-94AEFC864EFB}" dt="2025-03-29T07:57:49.804" v="245" actId="26606"/>
          <ac:picMkLst>
            <pc:docMk/>
            <pc:sldMk cId="1552689838" sldId="265"/>
            <ac:picMk id="45" creationId="{022C43AB-86D7-420D-8AD7-DC0A15FDD0AF}"/>
          </ac:picMkLst>
        </pc:picChg>
        <pc:picChg chg="add del">
          <ac:chgData name="HARDIK GOSWAMI" userId="1bc1df1c8f2a8288" providerId="LiveId" clId="{E7FB3C31-59A0-40A9-B86A-94AEFC864EFB}" dt="2025-03-29T07:57:52.590" v="247" actId="26606"/>
          <ac:picMkLst>
            <pc:docMk/>
            <pc:sldMk cId="1552689838" sldId="265"/>
            <ac:picMk id="50" creationId="{C9ECDD5C-152A-4CC7-8333-0F367B3A62EA}"/>
          </ac:picMkLst>
        </pc:picChg>
        <pc:picChg chg="add del">
          <ac:chgData name="HARDIK GOSWAMI" userId="1bc1df1c8f2a8288" providerId="LiveId" clId="{E7FB3C31-59A0-40A9-B86A-94AEFC864EFB}" dt="2025-03-29T07:57:52.590" v="247" actId="26606"/>
          <ac:picMkLst>
            <pc:docMk/>
            <pc:sldMk cId="1552689838" sldId="265"/>
            <ac:picMk id="51" creationId="{7F5C92A3-369B-43F3-BDCE-E560B1B0EC89}"/>
          </ac:picMkLst>
        </pc:picChg>
        <pc:picChg chg="add del">
          <ac:chgData name="HARDIK GOSWAMI" userId="1bc1df1c8f2a8288" providerId="LiveId" clId="{E7FB3C31-59A0-40A9-B86A-94AEFC864EFB}" dt="2025-03-29T07:57:52.590" v="247" actId="26606"/>
          <ac:picMkLst>
            <pc:docMk/>
            <pc:sldMk cId="1552689838" sldId="265"/>
            <ac:picMk id="53" creationId="{915B5014-A7EC-4BA6-9C83-8840CF81DB28}"/>
          </ac:picMkLst>
        </pc:picChg>
        <pc:picChg chg="add del">
          <ac:chgData name="HARDIK GOSWAMI" userId="1bc1df1c8f2a8288" providerId="LiveId" clId="{E7FB3C31-59A0-40A9-B86A-94AEFC864EFB}" dt="2025-03-29T07:57:52.590" v="247" actId="26606"/>
          <ac:picMkLst>
            <pc:docMk/>
            <pc:sldMk cId="1552689838" sldId="265"/>
            <ac:picMk id="54" creationId="{022C43AB-86D7-420D-8AD7-DC0A15FDD0AF}"/>
          </ac:picMkLst>
        </pc:picChg>
        <pc:picChg chg="add del">
          <ac:chgData name="HARDIK GOSWAMI" userId="1bc1df1c8f2a8288" providerId="LiveId" clId="{E7FB3C31-59A0-40A9-B86A-94AEFC864EFB}" dt="2025-03-29T07:58:00.639" v="249" actId="26606"/>
          <ac:picMkLst>
            <pc:docMk/>
            <pc:sldMk cId="1552689838" sldId="265"/>
            <ac:picMk id="59" creationId="{C9ECDD5C-152A-4CC7-8333-0F367B3A62EA}"/>
          </ac:picMkLst>
        </pc:picChg>
        <pc:picChg chg="add del">
          <ac:chgData name="HARDIK GOSWAMI" userId="1bc1df1c8f2a8288" providerId="LiveId" clId="{E7FB3C31-59A0-40A9-B86A-94AEFC864EFB}" dt="2025-03-29T07:58:00.639" v="249" actId="26606"/>
          <ac:picMkLst>
            <pc:docMk/>
            <pc:sldMk cId="1552689838" sldId="265"/>
            <ac:picMk id="60" creationId="{7F5C92A3-369B-43F3-BDCE-E560B1B0EC89}"/>
          </ac:picMkLst>
        </pc:picChg>
        <pc:picChg chg="add del">
          <ac:chgData name="HARDIK GOSWAMI" userId="1bc1df1c8f2a8288" providerId="LiveId" clId="{E7FB3C31-59A0-40A9-B86A-94AEFC864EFB}" dt="2025-03-29T07:58:00.639" v="249" actId="26606"/>
          <ac:picMkLst>
            <pc:docMk/>
            <pc:sldMk cId="1552689838" sldId="265"/>
            <ac:picMk id="62" creationId="{915B5014-A7EC-4BA6-9C83-8840CF81DB28}"/>
          </ac:picMkLst>
        </pc:picChg>
        <pc:picChg chg="add del">
          <ac:chgData name="HARDIK GOSWAMI" userId="1bc1df1c8f2a8288" providerId="LiveId" clId="{E7FB3C31-59A0-40A9-B86A-94AEFC864EFB}" dt="2025-03-29T07:58:00.639" v="249" actId="26606"/>
          <ac:picMkLst>
            <pc:docMk/>
            <pc:sldMk cId="1552689838" sldId="265"/>
            <ac:picMk id="63" creationId="{022C43AB-86D7-420D-8AD7-DC0A15FDD0AF}"/>
          </ac:picMkLst>
        </pc:picChg>
        <pc:picChg chg="add del">
          <ac:chgData name="HARDIK GOSWAMI" userId="1bc1df1c8f2a8288" providerId="LiveId" clId="{E7FB3C31-59A0-40A9-B86A-94AEFC864EFB}" dt="2025-03-29T07:58:02.679" v="251" actId="26606"/>
          <ac:picMkLst>
            <pc:docMk/>
            <pc:sldMk cId="1552689838" sldId="265"/>
            <ac:picMk id="68" creationId="{5B89E5C5-A037-45B3-9D37-3658914D4799}"/>
          </ac:picMkLst>
        </pc:picChg>
        <pc:picChg chg="add del">
          <ac:chgData name="HARDIK GOSWAMI" userId="1bc1df1c8f2a8288" providerId="LiveId" clId="{E7FB3C31-59A0-40A9-B86A-94AEFC864EFB}" dt="2025-03-29T07:58:02.679" v="251" actId="26606"/>
          <ac:picMkLst>
            <pc:docMk/>
            <pc:sldMk cId="1552689838" sldId="265"/>
            <ac:picMk id="69" creationId="{5ACB93B0-521E-443D-9750-AFCFDDB3E801}"/>
          </ac:picMkLst>
        </pc:picChg>
        <pc:picChg chg="add del">
          <ac:chgData name="HARDIK GOSWAMI" userId="1bc1df1c8f2a8288" providerId="LiveId" clId="{E7FB3C31-59A0-40A9-B86A-94AEFC864EFB}" dt="2025-03-29T07:58:02.679" v="251" actId="26606"/>
          <ac:picMkLst>
            <pc:docMk/>
            <pc:sldMk cId="1552689838" sldId="265"/>
            <ac:picMk id="71" creationId="{E0880F10-995F-4F01-A83B-7ECDB7BE7905}"/>
          </ac:picMkLst>
        </pc:picChg>
        <pc:picChg chg="add del">
          <ac:chgData name="HARDIK GOSWAMI" userId="1bc1df1c8f2a8288" providerId="LiveId" clId="{E7FB3C31-59A0-40A9-B86A-94AEFC864EFB}" dt="2025-03-29T07:58:02.679" v="251" actId="26606"/>
          <ac:picMkLst>
            <pc:docMk/>
            <pc:sldMk cId="1552689838" sldId="265"/>
            <ac:picMk id="72" creationId="{A2D49266-1F08-40F2-B0E1-1D919DCB5780}"/>
          </ac:picMkLst>
        </pc:picChg>
        <pc:picChg chg="add del">
          <ac:chgData name="HARDIK GOSWAMI" userId="1bc1df1c8f2a8288" providerId="LiveId" clId="{E7FB3C31-59A0-40A9-B86A-94AEFC864EFB}" dt="2025-03-29T07:58:04.729" v="253" actId="26606"/>
          <ac:picMkLst>
            <pc:docMk/>
            <pc:sldMk cId="1552689838" sldId="265"/>
            <ac:picMk id="75" creationId="{5B89E5C5-A037-45B3-9D37-3658914D4799}"/>
          </ac:picMkLst>
        </pc:picChg>
        <pc:picChg chg="add del">
          <ac:chgData name="HARDIK GOSWAMI" userId="1bc1df1c8f2a8288" providerId="LiveId" clId="{E7FB3C31-59A0-40A9-B86A-94AEFC864EFB}" dt="2025-03-29T07:58:04.729" v="253" actId="26606"/>
          <ac:picMkLst>
            <pc:docMk/>
            <pc:sldMk cId="1552689838" sldId="265"/>
            <ac:picMk id="76" creationId="{5ACB93B0-521E-443D-9750-AFCFDDB3E801}"/>
          </ac:picMkLst>
        </pc:picChg>
        <pc:picChg chg="add del">
          <ac:chgData name="HARDIK GOSWAMI" userId="1bc1df1c8f2a8288" providerId="LiveId" clId="{E7FB3C31-59A0-40A9-B86A-94AEFC864EFB}" dt="2025-03-29T07:58:04.729" v="253" actId="26606"/>
          <ac:picMkLst>
            <pc:docMk/>
            <pc:sldMk cId="1552689838" sldId="265"/>
            <ac:picMk id="78" creationId="{E0880F10-995F-4F01-A83B-7ECDB7BE7905}"/>
          </ac:picMkLst>
        </pc:picChg>
        <pc:picChg chg="add del">
          <ac:chgData name="HARDIK GOSWAMI" userId="1bc1df1c8f2a8288" providerId="LiveId" clId="{E7FB3C31-59A0-40A9-B86A-94AEFC864EFB}" dt="2025-03-29T07:58:04.729" v="253" actId="26606"/>
          <ac:picMkLst>
            <pc:docMk/>
            <pc:sldMk cId="1552689838" sldId="265"/>
            <ac:picMk id="79" creationId="{A2D49266-1F08-40F2-B0E1-1D919DCB5780}"/>
          </ac:picMkLst>
        </pc:picChg>
        <pc:picChg chg="add del">
          <ac:chgData name="HARDIK GOSWAMI" userId="1bc1df1c8f2a8288" providerId="LiveId" clId="{E7FB3C31-59A0-40A9-B86A-94AEFC864EFB}" dt="2025-03-29T07:58:12.538" v="255" actId="26606"/>
          <ac:picMkLst>
            <pc:docMk/>
            <pc:sldMk cId="1552689838" sldId="265"/>
            <ac:picMk id="85" creationId="{5B89E5C5-A037-45B3-9D37-3658914D4799}"/>
          </ac:picMkLst>
        </pc:picChg>
        <pc:picChg chg="add del">
          <ac:chgData name="HARDIK GOSWAMI" userId="1bc1df1c8f2a8288" providerId="LiveId" clId="{E7FB3C31-59A0-40A9-B86A-94AEFC864EFB}" dt="2025-03-29T07:58:12.538" v="255" actId="26606"/>
          <ac:picMkLst>
            <pc:docMk/>
            <pc:sldMk cId="1552689838" sldId="265"/>
            <ac:picMk id="86" creationId="{5ACB93B0-521E-443D-9750-AFCFDDB3E801}"/>
          </ac:picMkLst>
        </pc:picChg>
        <pc:picChg chg="add del">
          <ac:chgData name="HARDIK GOSWAMI" userId="1bc1df1c8f2a8288" providerId="LiveId" clId="{E7FB3C31-59A0-40A9-B86A-94AEFC864EFB}" dt="2025-03-29T07:58:12.538" v="255" actId="26606"/>
          <ac:picMkLst>
            <pc:docMk/>
            <pc:sldMk cId="1552689838" sldId="265"/>
            <ac:picMk id="88" creationId="{E0880F10-995F-4F01-A83B-7ECDB7BE7905}"/>
          </ac:picMkLst>
        </pc:picChg>
        <pc:picChg chg="add del">
          <ac:chgData name="HARDIK GOSWAMI" userId="1bc1df1c8f2a8288" providerId="LiveId" clId="{E7FB3C31-59A0-40A9-B86A-94AEFC864EFB}" dt="2025-03-29T07:58:12.538" v="255" actId="26606"/>
          <ac:picMkLst>
            <pc:docMk/>
            <pc:sldMk cId="1552689838" sldId="265"/>
            <ac:picMk id="89" creationId="{A2D49266-1F08-40F2-B0E1-1D919DCB5780}"/>
          </ac:picMkLst>
        </pc:picChg>
        <pc:picChg chg="add del">
          <ac:chgData name="HARDIK GOSWAMI" userId="1bc1df1c8f2a8288" providerId="LiveId" clId="{E7FB3C31-59A0-40A9-B86A-94AEFC864EFB}" dt="2025-03-29T07:58:14.775" v="257" actId="26606"/>
          <ac:picMkLst>
            <pc:docMk/>
            <pc:sldMk cId="1552689838" sldId="265"/>
            <ac:picMk id="92" creationId="{C9ECDD5C-152A-4CC7-8333-0F367B3A62EA}"/>
          </ac:picMkLst>
        </pc:picChg>
        <pc:picChg chg="add del">
          <ac:chgData name="HARDIK GOSWAMI" userId="1bc1df1c8f2a8288" providerId="LiveId" clId="{E7FB3C31-59A0-40A9-B86A-94AEFC864EFB}" dt="2025-03-29T07:58:14.775" v="257" actId="26606"/>
          <ac:picMkLst>
            <pc:docMk/>
            <pc:sldMk cId="1552689838" sldId="265"/>
            <ac:picMk id="93" creationId="{7F5C92A3-369B-43F3-BDCE-E560B1B0EC89}"/>
          </ac:picMkLst>
        </pc:picChg>
        <pc:picChg chg="add del">
          <ac:chgData name="HARDIK GOSWAMI" userId="1bc1df1c8f2a8288" providerId="LiveId" clId="{E7FB3C31-59A0-40A9-B86A-94AEFC864EFB}" dt="2025-03-29T07:58:14.775" v="257" actId="26606"/>
          <ac:picMkLst>
            <pc:docMk/>
            <pc:sldMk cId="1552689838" sldId="265"/>
            <ac:picMk id="95" creationId="{915B5014-A7EC-4BA6-9C83-8840CF81DB28}"/>
          </ac:picMkLst>
        </pc:picChg>
        <pc:picChg chg="add del">
          <ac:chgData name="HARDIK GOSWAMI" userId="1bc1df1c8f2a8288" providerId="LiveId" clId="{E7FB3C31-59A0-40A9-B86A-94AEFC864EFB}" dt="2025-03-29T07:58:14.775" v="257" actId="26606"/>
          <ac:picMkLst>
            <pc:docMk/>
            <pc:sldMk cId="1552689838" sldId="265"/>
            <ac:picMk id="96" creationId="{022C43AB-86D7-420D-8AD7-DC0A15FDD0AF}"/>
          </ac:picMkLst>
        </pc:picChg>
        <pc:picChg chg="add del">
          <ac:chgData name="HARDIK GOSWAMI" userId="1bc1df1c8f2a8288" providerId="LiveId" clId="{E7FB3C31-59A0-40A9-B86A-94AEFC864EFB}" dt="2025-03-29T07:58:19.932" v="259" actId="26606"/>
          <ac:picMkLst>
            <pc:docMk/>
            <pc:sldMk cId="1552689838" sldId="265"/>
            <ac:picMk id="100" creationId="{5B89E5C5-A037-45B3-9D37-3658914D4799}"/>
          </ac:picMkLst>
        </pc:picChg>
        <pc:picChg chg="add del">
          <ac:chgData name="HARDIK GOSWAMI" userId="1bc1df1c8f2a8288" providerId="LiveId" clId="{E7FB3C31-59A0-40A9-B86A-94AEFC864EFB}" dt="2025-03-29T07:58:19.932" v="259" actId="26606"/>
          <ac:picMkLst>
            <pc:docMk/>
            <pc:sldMk cId="1552689838" sldId="265"/>
            <ac:picMk id="101" creationId="{5ACB93B0-521E-443D-9750-AFCFDDB3E801}"/>
          </ac:picMkLst>
        </pc:picChg>
        <pc:picChg chg="add del">
          <ac:chgData name="HARDIK GOSWAMI" userId="1bc1df1c8f2a8288" providerId="LiveId" clId="{E7FB3C31-59A0-40A9-B86A-94AEFC864EFB}" dt="2025-03-29T07:58:19.932" v="259" actId="26606"/>
          <ac:picMkLst>
            <pc:docMk/>
            <pc:sldMk cId="1552689838" sldId="265"/>
            <ac:picMk id="103" creationId="{E0880F10-995F-4F01-A83B-7ECDB7BE7905}"/>
          </ac:picMkLst>
        </pc:picChg>
        <pc:picChg chg="add del">
          <ac:chgData name="HARDIK GOSWAMI" userId="1bc1df1c8f2a8288" providerId="LiveId" clId="{E7FB3C31-59A0-40A9-B86A-94AEFC864EFB}" dt="2025-03-29T07:58:19.932" v="259" actId="26606"/>
          <ac:picMkLst>
            <pc:docMk/>
            <pc:sldMk cId="1552689838" sldId="265"/>
            <ac:picMk id="104" creationId="{A2D49266-1F08-40F2-B0E1-1D919DCB5780}"/>
          </ac:picMkLst>
        </pc:picChg>
        <pc:picChg chg="add del">
          <ac:chgData name="HARDIK GOSWAMI" userId="1bc1df1c8f2a8288" providerId="LiveId" clId="{E7FB3C31-59A0-40A9-B86A-94AEFC864EFB}" dt="2025-03-29T07:58:30.638" v="261" actId="26606"/>
          <ac:picMkLst>
            <pc:docMk/>
            <pc:sldMk cId="1552689838" sldId="265"/>
            <ac:picMk id="108" creationId="{5B89E5C5-A037-45B3-9D37-3658914D4799}"/>
          </ac:picMkLst>
        </pc:picChg>
        <pc:picChg chg="add del">
          <ac:chgData name="HARDIK GOSWAMI" userId="1bc1df1c8f2a8288" providerId="LiveId" clId="{E7FB3C31-59A0-40A9-B86A-94AEFC864EFB}" dt="2025-03-29T07:58:30.638" v="261" actId="26606"/>
          <ac:picMkLst>
            <pc:docMk/>
            <pc:sldMk cId="1552689838" sldId="265"/>
            <ac:picMk id="109" creationId="{5ACB93B0-521E-443D-9750-AFCFDDB3E801}"/>
          </ac:picMkLst>
        </pc:picChg>
        <pc:picChg chg="add del">
          <ac:chgData name="HARDIK GOSWAMI" userId="1bc1df1c8f2a8288" providerId="LiveId" clId="{E7FB3C31-59A0-40A9-B86A-94AEFC864EFB}" dt="2025-03-29T07:58:30.638" v="261" actId="26606"/>
          <ac:picMkLst>
            <pc:docMk/>
            <pc:sldMk cId="1552689838" sldId="265"/>
            <ac:picMk id="111" creationId="{E0880F10-995F-4F01-A83B-7ECDB7BE7905}"/>
          </ac:picMkLst>
        </pc:picChg>
        <pc:picChg chg="add del">
          <ac:chgData name="HARDIK GOSWAMI" userId="1bc1df1c8f2a8288" providerId="LiveId" clId="{E7FB3C31-59A0-40A9-B86A-94AEFC864EFB}" dt="2025-03-29T07:58:30.638" v="261" actId="26606"/>
          <ac:picMkLst>
            <pc:docMk/>
            <pc:sldMk cId="1552689838" sldId="265"/>
            <ac:picMk id="112" creationId="{A2D49266-1F08-40F2-B0E1-1D919DCB5780}"/>
          </ac:picMkLst>
        </pc:picChg>
        <pc:picChg chg="add del">
          <ac:chgData name="HARDIK GOSWAMI" userId="1bc1df1c8f2a8288" providerId="LiveId" clId="{E7FB3C31-59A0-40A9-B86A-94AEFC864EFB}" dt="2025-03-29T07:58:33.950" v="263" actId="26606"/>
          <ac:picMkLst>
            <pc:docMk/>
            <pc:sldMk cId="1552689838" sldId="265"/>
            <ac:picMk id="122" creationId="{C9ECDD5C-152A-4CC7-8333-0F367B3A62EA}"/>
          </ac:picMkLst>
        </pc:picChg>
        <pc:picChg chg="add del">
          <ac:chgData name="HARDIK GOSWAMI" userId="1bc1df1c8f2a8288" providerId="LiveId" clId="{E7FB3C31-59A0-40A9-B86A-94AEFC864EFB}" dt="2025-03-29T07:58:33.950" v="263" actId="26606"/>
          <ac:picMkLst>
            <pc:docMk/>
            <pc:sldMk cId="1552689838" sldId="265"/>
            <ac:picMk id="123" creationId="{7F5C92A3-369B-43F3-BDCE-E560B1B0EC89}"/>
          </ac:picMkLst>
        </pc:picChg>
        <pc:picChg chg="add del">
          <ac:chgData name="HARDIK GOSWAMI" userId="1bc1df1c8f2a8288" providerId="LiveId" clId="{E7FB3C31-59A0-40A9-B86A-94AEFC864EFB}" dt="2025-03-29T07:58:33.950" v="263" actId="26606"/>
          <ac:picMkLst>
            <pc:docMk/>
            <pc:sldMk cId="1552689838" sldId="265"/>
            <ac:picMk id="125" creationId="{915B5014-A7EC-4BA6-9C83-8840CF81DB28}"/>
          </ac:picMkLst>
        </pc:picChg>
        <pc:picChg chg="add del">
          <ac:chgData name="HARDIK GOSWAMI" userId="1bc1df1c8f2a8288" providerId="LiveId" clId="{E7FB3C31-59A0-40A9-B86A-94AEFC864EFB}" dt="2025-03-29T07:58:33.950" v="263" actId="26606"/>
          <ac:picMkLst>
            <pc:docMk/>
            <pc:sldMk cId="1552689838" sldId="265"/>
            <ac:picMk id="126" creationId="{022C43AB-86D7-420D-8AD7-DC0A15FDD0AF}"/>
          </ac:picMkLst>
        </pc:picChg>
        <pc:picChg chg="add del">
          <ac:chgData name="HARDIK GOSWAMI" userId="1bc1df1c8f2a8288" providerId="LiveId" clId="{E7FB3C31-59A0-40A9-B86A-94AEFC864EFB}" dt="2025-03-29T07:58:35.970" v="265" actId="26606"/>
          <ac:picMkLst>
            <pc:docMk/>
            <pc:sldMk cId="1552689838" sldId="265"/>
            <ac:picMk id="130" creationId="{C9ECDD5C-152A-4CC7-8333-0F367B3A62EA}"/>
          </ac:picMkLst>
        </pc:picChg>
        <pc:picChg chg="add del">
          <ac:chgData name="HARDIK GOSWAMI" userId="1bc1df1c8f2a8288" providerId="LiveId" clId="{E7FB3C31-59A0-40A9-B86A-94AEFC864EFB}" dt="2025-03-29T07:58:35.970" v="265" actId="26606"/>
          <ac:picMkLst>
            <pc:docMk/>
            <pc:sldMk cId="1552689838" sldId="265"/>
            <ac:picMk id="131" creationId="{7F5C92A3-369B-43F3-BDCE-E560B1B0EC89}"/>
          </ac:picMkLst>
        </pc:picChg>
        <pc:picChg chg="add del">
          <ac:chgData name="HARDIK GOSWAMI" userId="1bc1df1c8f2a8288" providerId="LiveId" clId="{E7FB3C31-59A0-40A9-B86A-94AEFC864EFB}" dt="2025-03-29T07:58:35.970" v="265" actId="26606"/>
          <ac:picMkLst>
            <pc:docMk/>
            <pc:sldMk cId="1552689838" sldId="265"/>
            <ac:picMk id="133" creationId="{915B5014-A7EC-4BA6-9C83-8840CF81DB28}"/>
          </ac:picMkLst>
        </pc:picChg>
        <pc:picChg chg="add del">
          <ac:chgData name="HARDIK GOSWAMI" userId="1bc1df1c8f2a8288" providerId="LiveId" clId="{E7FB3C31-59A0-40A9-B86A-94AEFC864EFB}" dt="2025-03-29T07:58:35.970" v="265" actId="26606"/>
          <ac:picMkLst>
            <pc:docMk/>
            <pc:sldMk cId="1552689838" sldId="265"/>
            <ac:picMk id="134" creationId="{022C43AB-86D7-420D-8AD7-DC0A15FDD0AF}"/>
          </ac:picMkLst>
        </pc:picChg>
        <pc:picChg chg="add del">
          <ac:chgData name="HARDIK GOSWAMI" userId="1bc1df1c8f2a8288" providerId="LiveId" clId="{E7FB3C31-59A0-40A9-B86A-94AEFC864EFB}" dt="2025-03-29T07:58:39.550" v="267" actId="26606"/>
          <ac:picMkLst>
            <pc:docMk/>
            <pc:sldMk cId="1552689838" sldId="265"/>
            <ac:picMk id="139" creationId="{C9ECDD5C-152A-4CC7-8333-0F367B3A62EA}"/>
          </ac:picMkLst>
        </pc:picChg>
        <pc:picChg chg="add del">
          <ac:chgData name="HARDIK GOSWAMI" userId="1bc1df1c8f2a8288" providerId="LiveId" clId="{E7FB3C31-59A0-40A9-B86A-94AEFC864EFB}" dt="2025-03-29T07:58:39.550" v="267" actId="26606"/>
          <ac:picMkLst>
            <pc:docMk/>
            <pc:sldMk cId="1552689838" sldId="265"/>
            <ac:picMk id="140" creationId="{7F5C92A3-369B-43F3-BDCE-E560B1B0EC89}"/>
          </ac:picMkLst>
        </pc:picChg>
        <pc:picChg chg="add del">
          <ac:chgData name="HARDIK GOSWAMI" userId="1bc1df1c8f2a8288" providerId="LiveId" clId="{E7FB3C31-59A0-40A9-B86A-94AEFC864EFB}" dt="2025-03-29T07:58:39.550" v="267" actId="26606"/>
          <ac:picMkLst>
            <pc:docMk/>
            <pc:sldMk cId="1552689838" sldId="265"/>
            <ac:picMk id="142" creationId="{915B5014-A7EC-4BA6-9C83-8840CF81DB28}"/>
          </ac:picMkLst>
        </pc:picChg>
        <pc:picChg chg="add del">
          <ac:chgData name="HARDIK GOSWAMI" userId="1bc1df1c8f2a8288" providerId="LiveId" clId="{E7FB3C31-59A0-40A9-B86A-94AEFC864EFB}" dt="2025-03-29T07:58:39.550" v="267" actId="26606"/>
          <ac:picMkLst>
            <pc:docMk/>
            <pc:sldMk cId="1552689838" sldId="265"/>
            <ac:picMk id="143" creationId="{022C43AB-86D7-420D-8AD7-DC0A15FDD0AF}"/>
          </ac:picMkLst>
        </pc:picChg>
        <pc:picChg chg="add">
          <ac:chgData name="HARDIK GOSWAMI" userId="1bc1df1c8f2a8288" providerId="LiveId" clId="{E7FB3C31-59A0-40A9-B86A-94AEFC864EFB}" dt="2025-03-29T07:58:39.676" v="268" actId="26606"/>
          <ac:picMkLst>
            <pc:docMk/>
            <pc:sldMk cId="1552689838" sldId="265"/>
            <ac:picMk id="148" creationId="{5B89E5C5-A037-45B3-9D37-3658914D4799}"/>
          </ac:picMkLst>
        </pc:picChg>
        <pc:picChg chg="add">
          <ac:chgData name="HARDIK GOSWAMI" userId="1bc1df1c8f2a8288" providerId="LiveId" clId="{E7FB3C31-59A0-40A9-B86A-94AEFC864EFB}" dt="2025-03-29T07:58:39.676" v="268" actId="26606"/>
          <ac:picMkLst>
            <pc:docMk/>
            <pc:sldMk cId="1552689838" sldId="265"/>
            <ac:picMk id="149" creationId="{5ACB93B0-521E-443D-9750-AFCFDDB3E801}"/>
          </ac:picMkLst>
        </pc:picChg>
        <pc:picChg chg="add">
          <ac:chgData name="HARDIK GOSWAMI" userId="1bc1df1c8f2a8288" providerId="LiveId" clId="{E7FB3C31-59A0-40A9-B86A-94AEFC864EFB}" dt="2025-03-29T07:58:39.676" v="268" actId="26606"/>
          <ac:picMkLst>
            <pc:docMk/>
            <pc:sldMk cId="1552689838" sldId="265"/>
            <ac:picMk id="151" creationId="{E0880F10-995F-4F01-A83B-7ECDB7BE7905}"/>
          </ac:picMkLst>
        </pc:picChg>
        <pc:picChg chg="add">
          <ac:chgData name="HARDIK GOSWAMI" userId="1bc1df1c8f2a8288" providerId="LiveId" clId="{E7FB3C31-59A0-40A9-B86A-94AEFC864EFB}" dt="2025-03-29T07:58:39.676" v="268" actId="26606"/>
          <ac:picMkLst>
            <pc:docMk/>
            <pc:sldMk cId="1552689838" sldId="265"/>
            <ac:picMk id="152" creationId="{A2D49266-1F08-40F2-B0E1-1D919DCB5780}"/>
          </ac:picMkLst>
        </pc:picChg>
      </pc:sldChg>
      <pc:sldChg chg="addSp delSp modSp mod setBg setClrOvrMap delDesignElem">
        <pc:chgData name="HARDIK GOSWAMI" userId="1bc1df1c8f2a8288" providerId="LiveId" clId="{E7FB3C31-59A0-40A9-B86A-94AEFC864EFB}" dt="2025-03-29T07:56:01.705" v="211"/>
        <pc:sldMkLst>
          <pc:docMk/>
          <pc:sldMk cId="1926659337" sldId="266"/>
        </pc:sldMkLst>
        <pc:spChg chg="mod ord">
          <ac:chgData name="HARDIK GOSWAMI" userId="1bc1df1c8f2a8288" providerId="LiveId" clId="{E7FB3C31-59A0-40A9-B86A-94AEFC864EFB}" dt="2025-03-29T07:51:40.047" v="149" actId="26606"/>
          <ac:spMkLst>
            <pc:docMk/>
            <pc:sldMk cId="1926659337" sldId="266"/>
            <ac:spMk id="2" creationId="{26497182-CFF2-F92E-2D36-AE60E784361B}"/>
          </ac:spMkLst>
        </pc:spChg>
        <pc:spChg chg="mod">
          <ac:chgData name="HARDIK GOSWAMI" userId="1bc1df1c8f2a8288" providerId="LiveId" clId="{E7FB3C31-59A0-40A9-B86A-94AEFC864EFB}" dt="2025-03-29T07:51:40.047" v="149" actId="26606"/>
          <ac:spMkLst>
            <pc:docMk/>
            <pc:sldMk cId="1926659337" sldId="266"/>
            <ac:spMk id="9" creationId="{D1D77F21-C282-08DF-7393-EFA9AFB737BE}"/>
          </ac:spMkLst>
        </pc:spChg>
        <pc:spChg chg="add del">
          <ac:chgData name="HARDIK GOSWAMI" userId="1bc1df1c8f2a8288" providerId="LiveId" clId="{E7FB3C31-59A0-40A9-B86A-94AEFC864EFB}" dt="2025-03-29T07:49:12.263" v="86" actId="26606"/>
          <ac:spMkLst>
            <pc:docMk/>
            <pc:sldMk cId="1926659337" sldId="266"/>
            <ac:spMk id="11" creationId="{EE4E366E-272A-409E-840F-9A6A64A9E3FF}"/>
          </ac:spMkLst>
        </pc:spChg>
        <pc:spChg chg="add del">
          <ac:chgData name="HARDIK GOSWAMI" userId="1bc1df1c8f2a8288" providerId="LiveId" clId="{E7FB3C31-59A0-40A9-B86A-94AEFC864EFB}" dt="2025-03-29T07:49:12.263" v="86" actId="26606"/>
          <ac:spMkLst>
            <pc:docMk/>
            <pc:sldMk cId="1926659337" sldId="266"/>
            <ac:spMk id="12" creationId="{A721560C-E4AB-4287-A29C-3F6916794CB9}"/>
          </ac:spMkLst>
        </pc:spChg>
        <pc:spChg chg="add del">
          <ac:chgData name="HARDIK GOSWAMI" userId="1bc1df1c8f2a8288" providerId="LiveId" clId="{E7FB3C31-59A0-40A9-B86A-94AEFC864EFB}" dt="2025-03-29T07:49:12.263" v="86" actId="26606"/>
          <ac:spMkLst>
            <pc:docMk/>
            <pc:sldMk cId="1926659337" sldId="266"/>
            <ac:spMk id="13" creationId="{DF6CFF07-D953-4F9C-9A0E-E0A6AACB6158}"/>
          </ac:spMkLst>
        </pc:spChg>
        <pc:spChg chg="add del">
          <ac:chgData name="HARDIK GOSWAMI" userId="1bc1df1c8f2a8288" providerId="LiveId" clId="{E7FB3C31-59A0-40A9-B86A-94AEFC864EFB}" dt="2025-03-29T07:49:02.644" v="84" actId="26606"/>
          <ac:spMkLst>
            <pc:docMk/>
            <pc:sldMk cId="1926659337" sldId="266"/>
            <ac:spMk id="14" creationId="{EE4E366E-272A-409E-840F-9A6A64A9E3FF}"/>
          </ac:spMkLst>
        </pc:spChg>
        <pc:spChg chg="add del">
          <ac:chgData name="HARDIK GOSWAMI" userId="1bc1df1c8f2a8288" providerId="LiveId" clId="{E7FB3C31-59A0-40A9-B86A-94AEFC864EFB}" dt="2025-03-29T07:49:12.263" v="86" actId="26606"/>
          <ac:spMkLst>
            <pc:docMk/>
            <pc:sldMk cId="1926659337" sldId="266"/>
            <ac:spMk id="15" creationId="{DAA4FEEE-0B5F-41BF-825D-60F9FB089568}"/>
          </ac:spMkLst>
        </pc:spChg>
        <pc:spChg chg="add del">
          <ac:chgData name="HARDIK GOSWAMI" userId="1bc1df1c8f2a8288" providerId="LiveId" clId="{E7FB3C31-59A0-40A9-B86A-94AEFC864EFB}" dt="2025-03-29T07:49:02.644" v="84" actId="26606"/>
          <ac:spMkLst>
            <pc:docMk/>
            <pc:sldMk cId="1926659337" sldId="266"/>
            <ac:spMk id="16" creationId="{A721560C-E4AB-4287-A29C-3F6916794CB9}"/>
          </ac:spMkLst>
        </pc:spChg>
        <pc:spChg chg="add del">
          <ac:chgData name="HARDIK GOSWAMI" userId="1bc1df1c8f2a8288" providerId="LiveId" clId="{E7FB3C31-59A0-40A9-B86A-94AEFC864EFB}" dt="2025-03-29T07:49:23.510" v="88" actId="26606"/>
          <ac:spMkLst>
            <pc:docMk/>
            <pc:sldMk cId="1926659337" sldId="266"/>
            <ac:spMk id="17" creationId="{29787B81-C7DF-412B-A405-EF4454012DEE}"/>
          </ac:spMkLst>
        </pc:spChg>
        <pc:spChg chg="add del">
          <ac:chgData name="HARDIK GOSWAMI" userId="1bc1df1c8f2a8288" providerId="LiveId" clId="{E7FB3C31-59A0-40A9-B86A-94AEFC864EFB}" dt="2025-03-29T07:49:02.644" v="84" actId="26606"/>
          <ac:spMkLst>
            <pc:docMk/>
            <pc:sldMk cId="1926659337" sldId="266"/>
            <ac:spMk id="18" creationId="{DF6CFF07-D953-4F9C-9A0E-E0A6AACB6158}"/>
          </ac:spMkLst>
        </pc:spChg>
        <pc:spChg chg="add del">
          <ac:chgData name="HARDIK GOSWAMI" userId="1bc1df1c8f2a8288" providerId="LiveId" clId="{E7FB3C31-59A0-40A9-B86A-94AEFC864EFB}" dt="2025-03-29T07:49:28.830" v="90" actId="26606"/>
          <ac:spMkLst>
            <pc:docMk/>
            <pc:sldMk cId="1926659337" sldId="266"/>
            <ac:spMk id="19" creationId="{A93A089E-0A16-452C-B341-0F769780D262}"/>
          </ac:spMkLst>
        </pc:spChg>
        <pc:spChg chg="add del">
          <ac:chgData name="HARDIK GOSWAMI" userId="1bc1df1c8f2a8288" providerId="LiveId" clId="{E7FB3C31-59A0-40A9-B86A-94AEFC864EFB}" dt="2025-03-29T07:49:02.644" v="84" actId="26606"/>
          <ac:spMkLst>
            <pc:docMk/>
            <pc:sldMk cId="1926659337" sldId="266"/>
            <ac:spMk id="20" creationId="{DAA4FEEE-0B5F-41BF-825D-60F9FB089568}"/>
          </ac:spMkLst>
        </pc:spChg>
        <pc:spChg chg="add del">
          <ac:chgData name="HARDIK GOSWAMI" userId="1bc1df1c8f2a8288" providerId="LiveId" clId="{E7FB3C31-59A0-40A9-B86A-94AEFC864EFB}" dt="2025-03-29T07:49:33.958" v="92" actId="26606"/>
          <ac:spMkLst>
            <pc:docMk/>
            <pc:sldMk cId="1926659337" sldId="266"/>
            <ac:spMk id="21" creationId="{0D187C4E-14B9-4504-B200-5127823FA78C}"/>
          </ac:spMkLst>
        </pc:spChg>
        <pc:spChg chg="add del">
          <ac:chgData name="HARDIK GOSWAMI" userId="1bc1df1c8f2a8288" providerId="LiveId" clId="{E7FB3C31-59A0-40A9-B86A-94AEFC864EFB}" dt="2025-03-29T07:51:27.278" v="144" actId="26606"/>
          <ac:spMkLst>
            <pc:docMk/>
            <pc:sldMk cId="1926659337" sldId="266"/>
            <ac:spMk id="22" creationId="{AA047838-7F9E-43CF-A116-26E7AAA8F842}"/>
          </ac:spMkLst>
        </pc:spChg>
        <pc:spChg chg="add del">
          <ac:chgData name="HARDIK GOSWAMI" userId="1bc1df1c8f2a8288" providerId="LiveId" clId="{E7FB3C31-59A0-40A9-B86A-94AEFC864EFB}" dt="2025-03-29T07:49:35.574" v="94" actId="26606"/>
          <ac:spMkLst>
            <pc:docMk/>
            <pc:sldMk cId="1926659337" sldId="266"/>
            <ac:spMk id="23" creationId="{29787B81-C7DF-412B-A405-EF4454012DEE}"/>
          </ac:spMkLst>
        </pc:spChg>
        <pc:spChg chg="add del">
          <ac:chgData name="HARDIK GOSWAMI" userId="1bc1df1c8f2a8288" providerId="LiveId" clId="{E7FB3C31-59A0-40A9-B86A-94AEFC864EFB}" dt="2025-03-29T07:56:01.705" v="211"/>
          <ac:spMkLst>
            <pc:docMk/>
            <pc:sldMk cId="1926659337" sldId="266"/>
            <ac:spMk id="24" creationId="{8D489E29-742E-4D34-AB08-CE3217805B81}"/>
          </ac:spMkLst>
        </pc:spChg>
        <pc:spChg chg="add del">
          <ac:chgData name="HARDIK GOSWAMI" userId="1bc1df1c8f2a8288" providerId="LiveId" clId="{E7FB3C31-59A0-40A9-B86A-94AEFC864EFB}" dt="2025-03-29T07:49:39.377" v="96" actId="26606"/>
          <ac:spMkLst>
            <pc:docMk/>
            <pc:sldMk cId="1926659337" sldId="266"/>
            <ac:spMk id="25" creationId="{EE4E366E-272A-409E-840F-9A6A64A9E3FF}"/>
          </ac:spMkLst>
        </pc:spChg>
        <pc:spChg chg="add del">
          <ac:chgData name="HARDIK GOSWAMI" userId="1bc1df1c8f2a8288" providerId="LiveId" clId="{E7FB3C31-59A0-40A9-B86A-94AEFC864EFB}" dt="2025-03-29T07:49:39.377" v="96" actId="26606"/>
          <ac:spMkLst>
            <pc:docMk/>
            <pc:sldMk cId="1926659337" sldId="266"/>
            <ac:spMk id="26" creationId="{A721560C-E4AB-4287-A29C-3F6916794CB9}"/>
          </ac:spMkLst>
        </pc:spChg>
        <pc:spChg chg="add del">
          <ac:chgData name="HARDIK GOSWAMI" userId="1bc1df1c8f2a8288" providerId="LiveId" clId="{E7FB3C31-59A0-40A9-B86A-94AEFC864EFB}" dt="2025-03-29T07:49:39.377" v="96" actId="26606"/>
          <ac:spMkLst>
            <pc:docMk/>
            <pc:sldMk cId="1926659337" sldId="266"/>
            <ac:spMk id="27" creationId="{DF6CFF07-D953-4F9C-9A0E-E0A6AACB6158}"/>
          </ac:spMkLst>
        </pc:spChg>
        <pc:spChg chg="add del">
          <ac:chgData name="HARDIK GOSWAMI" userId="1bc1df1c8f2a8288" providerId="LiveId" clId="{E7FB3C31-59A0-40A9-B86A-94AEFC864EFB}" dt="2025-03-29T07:49:39.377" v="96" actId="26606"/>
          <ac:spMkLst>
            <pc:docMk/>
            <pc:sldMk cId="1926659337" sldId="266"/>
            <ac:spMk id="28" creationId="{DAA4FEEE-0B5F-41BF-825D-60F9FB089568}"/>
          </ac:spMkLst>
        </pc:spChg>
        <pc:spChg chg="add del">
          <ac:chgData name="HARDIK GOSWAMI" userId="1bc1df1c8f2a8288" providerId="LiveId" clId="{E7FB3C31-59A0-40A9-B86A-94AEFC864EFB}" dt="2025-03-29T07:49:43.530" v="98" actId="26606"/>
          <ac:spMkLst>
            <pc:docMk/>
            <pc:sldMk cId="1926659337" sldId="266"/>
            <ac:spMk id="30" creationId="{29787B81-C7DF-412B-A405-EF4454012DEE}"/>
          </ac:spMkLst>
        </pc:spChg>
        <pc:spChg chg="add del">
          <ac:chgData name="HARDIK GOSWAMI" userId="1bc1df1c8f2a8288" providerId="LiveId" clId="{E7FB3C31-59A0-40A9-B86A-94AEFC864EFB}" dt="2025-03-29T07:49:47.832" v="100" actId="26606"/>
          <ac:spMkLst>
            <pc:docMk/>
            <pc:sldMk cId="1926659337" sldId="266"/>
            <ac:spMk id="32" creationId="{A93A089E-0A16-452C-B341-0F769780D262}"/>
          </ac:spMkLst>
        </pc:spChg>
        <pc:spChg chg="add del">
          <ac:chgData name="HARDIK GOSWAMI" userId="1bc1df1c8f2a8288" providerId="LiveId" clId="{E7FB3C31-59A0-40A9-B86A-94AEFC864EFB}" dt="2025-03-29T07:49:52.123" v="102" actId="26606"/>
          <ac:spMkLst>
            <pc:docMk/>
            <pc:sldMk cId="1926659337" sldId="266"/>
            <ac:spMk id="34" creationId="{0D187C4E-14B9-4504-B200-5127823FA78C}"/>
          </ac:spMkLst>
        </pc:spChg>
        <pc:spChg chg="add del">
          <ac:chgData name="HARDIK GOSWAMI" userId="1bc1df1c8f2a8288" providerId="LiveId" clId="{E7FB3C31-59A0-40A9-B86A-94AEFC864EFB}" dt="2025-03-29T07:49:54.789" v="104" actId="26606"/>
          <ac:spMkLst>
            <pc:docMk/>
            <pc:sldMk cId="1926659337" sldId="266"/>
            <ac:spMk id="36" creationId="{5F3FC718-FDE3-4EF7-921E-A5F374EAF824}"/>
          </ac:spMkLst>
        </pc:spChg>
        <pc:spChg chg="add del">
          <ac:chgData name="HARDIK GOSWAMI" userId="1bc1df1c8f2a8288" providerId="LiveId" clId="{E7FB3C31-59A0-40A9-B86A-94AEFC864EFB}" dt="2025-03-29T07:49:54.789" v="104" actId="26606"/>
          <ac:spMkLst>
            <pc:docMk/>
            <pc:sldMk cId="1926659337" sldId="266"/>
            <ac:spMk id="37" creationId="{FAA0F719-3DC8-4F08-AD8F-5A845658CB9D}"/>
          </ac:spMkLst>
        </pc:spChg>
        <pc:spChg chg="add del">
          <ac:chgData name="HARDIK GOSWAMI" userId="1bc1df1c8f2a8288" providerId="LiveId" clId="{E7FB3C31-59A0-40A9-B86A-94AEFC864EFB}" dt="2025-03-29T07:49:54.789" v="104" actId="26606"/>
          <ac:spMkLst>
            <pc:docMk/>
            <pc:sldMk cId="1926659337" sldId="266"/>
            <ac:spMk id="38" creationId="{7DCB61BE-FA0F-4EFB-BE0E-268BAD8E30D6}"/>
          </ac:spMkLst>
        </pc:spChg>
        <pc:spChg chg="add del">
          <ac:chgData name="HARDIK GOSWAMI" userId="1bc1df1c8f2a8288" providerId="LiveId" clId="{E7FB3C31-59A0-40A9-B86A-94AEFC864EFB}" dt="2025-03-29T07:49:54.789" v="104" actId="26606"/>
          <ac:spMkLst>
            <pc:docMk/>
            <pc:sldMk cId="1926659337" sldId="266"/>
            <ac:spMk id="39" creationId="{A4B31EAA-7423-46F7-9B90-4AB2B09C35C4}"/>
          </ac:spMkLst>
        </pc:spChg>
        <pc:spChg chg="add del">
          <ac:chgData name="HARDIK GOSWAMI" userId="1bc1df1c8f2a8288" providerId="LiveId" clId="{E7FB3C31-59A0-40A9-B86A-94AEFC864EFB}" dt="2025-03-29T07:49:58.957" v="106" actId="26606"/>
          <ac:spMkLst>
            <pc:docMk/>
            <pc:sldMk cId="1926659337" sldId="266"/>
            <ac:spMk id="41" creationId="{C8A3C342-1D03-412F-8DD3-BF519E8E0AE9}"/>
          </ac:spMkLst>
        </pc:spChg>
        <pc:spChg chg="add del">
          <ac:chgData name="HARDIK GOSWAMI" userId="1bc1df1c8f2a8288" providerId="LiveId" clId="{E7FB3C31-59A0-40A9-B86A-94AEFC864EFB}" dt="2025-03-29T07:49:58.957" v="106" actId="26606"/>
          <ac:spMkLst>
            <pc:docMk/>
            <pc:sldMk cId="1926659337" sldId="266"/>
            <ac:spMk id="42" creationId="{81CC9B02-E087-4350-AEBD-2C3CF001AF01}"/>
          </ac:spMkLst>
        </pc:spChg>
        <pc:spChg chg="add del">
          <ac:chgData name="HARDIK GOSWAMI" userId="1bc1df1c8f2a8288" providerId="LiveId" clId="{E7FB3C31-59A0-40A9-B86A-94AEFC864EFB}" dt="2025-03-29T07:50:01.929" v="108" actId="26606"/>
          <ac:spMkLst>
            <pc:docMk/>
            <pc:sldMk cId="1926659337" sldId="266"/>
            <ac:spMk id="44" creationId="{EE4E366E-272A-409E-840F-9A6A64A9E3FF}"/>
          </ac:spMkLst>
        </pc:spChg>
        <pc:spChg chg="add del">
          <ac:chgData name="HARDIK GOSWAMI" userId="1bc1df1c8f2a8288" providerId="LiveId" clId="{E7FB3C31-59A0-40A9-B86A-94AEFC864EFB}" dt="2025-03-29T07:50:01.929" v="108" actId="26606"/>
          <ac:spMkLst>
            <pc:docMk/>
            <pc:sldMk cId="1926659337" sldId="266"/>
            <ac:spMk id="45" creationId="{A721560C-E4AB-4287-A29C-3F6916794CB9}"/>
          </ac:spMkLst>
        </pc:spChg>
        <pc:spChg chg="add del">
          <ac:chgData name="HARDIK GOSWAMI" userId="1bc1df1c8f2a8288" providerId="LiveId" clId="{E7FB3C31-59A0-40A9-B86A-94AEFC864EFB}" dt="2025-03-29T07:50:01.929" v="108" actId="26606"/>
          <ac:spMkLst>
            <pc:docMk/>
            <pc:sldMk cId="1926659337" sldId="266"/>
            <ac:spMk id="46" creationId="{DF6CFF07-D953-4F9C-9A0E-E0A6AACB6158}"/>
          </ac:spMkLst>
        </pc:spChg>
        <pc:spChg chg="add del">
          <ac:chgData name="HARDIK GOSWAMI" userId="1bc1df1c8f2a8288" providerId="LiveId" clId="{E7FB3C31-59A0-40A9-B86A-94AEFC864EFB}" dt="2025-03-29T07:50:01.929" v="108" actId="26606"/>
          <ac:spMkLst>
            <pc:docMk/>
            <pc:sldMk cId="1926659337" sldId="266"/>
            <ac:spMk id="47" creationId="{DAA4FEEE-0B5F-41BF-825D-60F9FB089568}"/>
          </ac:spMkLst>
        </pc:spChg>
        <pc:spChg chg="add del">
          <ac:chgData name="HARDIK GOSWAMI" userId="1bc1df1c8f2a8288" providerId="LiveId" clId="{E7FB3C31-59A0-40A9-B86A-94AEFC864EFB}" dt="2025-03-29T07:50:06.196" v="110" actId="26606"/>
          <ac:spMkLst>
            <pc:docMk/>
            <pc:sldMk cId="1926659337" sldId="266"/>
            <ac:spMk id="49" creationId="{9362849A-570D-49DB-954C-63F144E88A4A}"/>
          </ac:spMkLst>
        </pc:spChg>
        <pc:spChg chg="add del">
          <ac:chgData name="HARDIK GOSWAMI" userId="1bc1df1c8f2a8288" providerId="LiveId" clId="{E7FB3C31-59A0-40A9-B86A-94AEFC864EFB}" dt="2025-03-29T07:50:06.196" v="110" actId="26606"/>
          <ac:spMkLst>
            <pc:docMk/>
            <pc:sldMk cId="1926659337" sldId="266"/>
            <ac:spMk id="50" creationId="{1CA42011-E478-428B-9D15-A98E338BF8C1}"/>
          </ac:spMkLst>
        </pc:spChg>
        <pc:spChg chg="add del">
          <ac:chgData name="HARDIK GOSWAMI" userId="1bc1df1c8f2a8288" providerId="LiveId" clId="{E7FB3C31-59A0-40A9-B86A-94AEFC864EFB}" dt="2025-03-29T07:50:06.196" v="110" actId="26606"/>
          <ac:spMkLst>
            <pc:docMk/>
            <pc:sldMk cId="1926659337" sldId="266"/>
            <ac:spMk id="51" creationId="{9ED2773C-FE51-4632-BA46-036BDCDA6E5C}"/>
          </ac:spMkLst>
        </pc:spChg>
        <pc:spChg chg="add del">
          <ac:chgData name="HARDIK GOSWAMI" userId="1bc1df1c8f2a8288" providerId="LiveId" clId="{E7FB3C31-59A0-40A9-B86A-94AEFC864EFB}" dt="2025-03-29T07:50:06.196" v="110" actId="26606"/>
          <ac:spMkLst>
            <pc:docMk/>
            <pc:sldMk cId="1926659337" sldId="266"/>
            <ac:spMk id="52" creationId="{E02F9158-C4C2-46A8-BE73-A4F77E139FB6}"/>
          </ac:spMkLst>
        </pc:spChg>
        <pc:spChg chg="add del">
          <ac:chgData name="HARDIK GOSWAMI" userId="1bc1df1c8f2a8288" providerId="LiveId" clId="{E7FB3C31-59A0-40A9-B86A-94AEFC864EFB}" dt="2025-03-29T07:50:09.931" v="112" actId="26606"/>
          <ac:spMkLst>
            <pc:docMk/>
            <pc:sldMk cId="1926659337" sldId="266"/>
            <ac:spMk id="54" creationId="{A93A089E-0A16-452C-B341-0F769780D262}"/>
          </ac:spMkLst>
        </pc:spChg>
        <pc:spChg chg="add del">
          <ac:chgData name="HARDIK GOSWAMI" userId="1bc1df1c8f2a8288" providerId="LiveId" clId="{E7FB3C31-59A0-40A9-B86A-94AEFC864EFB}" dt="2025-03-29T07:50:12.481" v="114" actId="26606"/>
          <ac:spMkLst>
            <pc:docMk/>
            <pc:sldMk cId="1926659337" sldId="266"/>
            <ac:spMk id="56" creationId="{0D187C4E-14B9-4504-B200-5127823FA78C}"/>
          </ac:spMkLst>
        </pc:spChg>
        <pc:spChg chg="add del">
          <ac:chgData name="HARDIK GOSWAMI" userId="1bc1df1c8f2a8288" providerId="LiveId" clId="{E7FB3C31-59A0-40A9-B86A-94AEFC864EFB}" dt="2025-03-29T07:50:16.181" v="116" actId="26606"/>
          <ac:spMkLst>
            <pc:docMk/>
            <pc:sldMk cId="1926659337" sldId="266"/>
            <ac:spMk id="58" creationId="{B4AAD3FD-83A5-4B89-9F8F-01B8870865BE}"/>
          </ac:spMkLst>
        </pc:spChg>
        <pc:spChg chg="add del">
          <ac:chgData name="HARDIK GOSWAMI" userId="1bc1df1c8f2a8288" providerId="LiveId" clId="{E7FB3C31-59A0-40A9-B86A-94AEFC864EFB}" dt="2025-03-29T07:50:16.181" v="116" actId="26606"/>
          <ac:spMkLst>
            <pc:docMk/>
            <pc:sldMk cId="1926659337" sldId="266"/>
            <ac:spMk id="59" creationId="{61752F1D-FC0F-4103-9584-630E643CCDA6}"/>
          </ac:spMkLst>
        </pc:spChg>
        <pc:spChg chg="add del">
          <ac:chgData name="HARDIK GOSWAMI" userId="1bc1df1c8f2a8288" providerId="LiveId" clId="{E7FB3C31-59A0-40A9-B86A-94AEFC864EFB}" dt="2025-03-29T07:50:16.181" v="116" actId="26606"/>
          <ac:spMkLst>
            <pc:docMk/>
            <pc:sldMk cId="1926659337" sldId="266"/>
            <ac:spMk id="60" creationId="{70151CB7-E7DE-4917-B831-01DF9CE01306}"/>
          </ac:spMkLst>
        </pc:spChg>
        <pc:spChg chg="add del">
          <ac:chgData name="HARDIK GOSWAMI" userId="1bc1df1c8f2a8288" providerId="LiveId" clId="{E7FB3C31-59A0-40A9-B86A-94AEFC864EFB}" dt="2025-03-29T07:50:16.181" v="116" actId="26606"/>
          <ac:spMkLst>
            <pc:docMk/>
            <pc:sldMk cId="1926659337" sldId="266"/>
            <ac:spMk id="61" creationId="{A92A1116-1C84-41DF-B803-1F7B0883EC82}"/>
          </ac:spMkLst>
        </pc:spChg>
        <pc:spChg chg="add del">
          <ac:chgData name="HARDIK GOSWAMI" userId="1bc1df1c8f2a8288" providerId="LiveId" clId="{E7FB3C31-59A0-40A9-B86A-94AEFC864EFB}" dt="2025-03-29T07:50:18.106" v="118" actId="26606"/>
          <ac:spMkLst>
            <pc:docMk/>
            <pc:sldMk cId="1926659337" sldId="266"/>
            <ac:spMk id="63" creationId="{C8A3C342-1D03-412F-8DD3-BF519E8E0AE9}"/>
          </ac:spMkLst>
        </pc:spChg>
        <pc:spChg chg="add del">
          <ac:chgData name="HARDIK GOSWAMI" userId="1bc1df1c8f2a8288" providerId="LiveId" clId="{E7FB3C31-59A0-40A9-B86A-94AEFC864EFB}" dt="2025-03-29T07:50:18.106" v="118" actId="26606"/>
          <ac:spMkLst>
            <pc:docMk/>
            <pc:sldMk cId="1926659337" sldId="266"/>
            <ac:spMk id="64" creationId="{81CC9B02-E087-4350-AEBD-2C3CF001AF01}"/>
          </ac:spMkLst>
        </pc:spChg>
        <pc:spChg chg="add del">
          <ac:chgData name="HARDIK GOSWAMI" userId="1bc1df1c8f2a8288" providerId="LiveId" clId="{E7FB3C31-59A0-40A9-B86A-94AEFC864EFB}" dt="2025-03-29T07:50:20.166" v="120" actId="26606"/>
          <ac:spMkLst>
            <pc:docMk/>
            <pc:sldMk cId="1926659337" sldId="266"/>
            <ac:spMk id="66" creationId="{5F3FC718-FDE3-4EF7-921E-A5F374EAF824}"/>
          </ac:spMkLst>
        </pc:spChg>
        <pc:spChg chg="add del">
          <ac:chgData name="HARDIK GOSWAMI" userId="1bc1df1c8f2a8288" providerId="LiveId" clId="{E7FB3C31-59A0-40A9-B86A-94AEFC864EFB}" dt="2025-03-29T07:50:20.166" v="120" actId="26606"/>
          <ac:spMkLst>
            <pc:docMk/>
            <pc:sldMk cId="1926659337" sldId="266"/>
            <ac:spMk id="67" creationId="{FAA0F719-3DC8-4F08-AD8F-5A845658CB9D}"/>
          </ac:spMkLst>
        </pc:spChg>
        <pc:spChg chg="add del">
          <ac:chgData name="HARDIK GOSWAMI" userId="1bc1df1c8f2a8288" providerId="LiveId" clId="{E7FB3C31-59A0-40A9-B86A-94AEFC864EFB}" dt="2025-03-29T07:50:20.166" v="120" actId="26606"/>
          <ac:spMkLst>
            <pc:docMk/>
            <pc:sldMk cId="1926659337" sldId="266"/>
            <ac:spMk id="68" creationId="{7DCB61BE-FA0F-4EFB-BE0E-268BAD8E30D6}"/>
          </ac:spMkLst>
        </pc:spChg>
        <pc:spChg chg="add del">
          <ac:chgData name="HARDIK GOSWAMI" userId="1bc1df1c8f2a8288" providerId="LiveId" clId="{E7FB3C31-59A0-40A9-B86A-94AEFC864EFB}" dt="2025-03-29T07:50:20.166" v="120" actId="26606"/>
          <ac:spMkLst>
            <pc:docMk/>
            <pc:sldMk cId="1926659337" sldId="266"/>
            <ac:spMk id="69" creationId="{A4B31EAA-7423-46F7-9B90-4AB2B09C35C4}"/>
          </ac:spMkLst>
        </pc:spChg>
        <pc:spChg chg="add del">
          <ac:chgData name="HARDIK GOSWAMI" userId="1bc1df1c8f2a8288" providerId="LiveId" clId="{E7FB3C31-59A0-40A9-B86A-94AEFC864EFB}" dt="2025-03-29T07:50:28.641" v="122" actId="26606"/>
          <ac:spMkLst>
            <pc:docMk/>
            <pc:sldMk cId="1926659337" sldId="266"/>
            <ac:spMk id="71" creationId="{0D187C4E-14B9-4504-B200-5127823FA78C}"/>
          </ac:spMkLst>
        </pc:spChg>
        <pc:spChg chg="add del">
          <ac:chgData name="HARDIK GOSWAMI" userId="1bc1df1c8f2a8288" providerId="LiveId" clId="{E7FB3C31-59A0-40A9-B86A-94AEFC864EFB}" dt="2025-03-29T07:50:30.507" v="124" actId="26606"/>
          <ac:spMkLst>
            <pc:docMk/>
            <pc:sldMk cId="1926659337" sldId="266"/>
            <ac:spMk id="73" creationId="{B4AAD3FD-83A5-4B89-9F8F-01B8870865BE}"/>
          </ac:spMkLst>
        </pc:spChg>
        <pc:spChg chg="add del">
          <ac:chgData name="HARDIK GOSWAMI" userId="1bc1df1c8f2a8288" providerId="LiveId" clId="{E7FB3C31-59A0-40A9-B86A-94AEFC864EFB}" dt="2025-03-29T07:50:30.507" v="124" actId="26606"/>
          <ac:spMkLst>
            <pc:docMk/>
            <pc:sldMk cId="1926659337" sldId="266"/>
            <ac:spMk id="74" creationId="{61752F1D-FC0F-4103-9584-630E643CCDA6}"/>
          </ac:spMkLst>
        </pc:spChg>
        <pc:spChg chg="add del">
          <ac:chgData name="HARDIK GOSWAMI" userId="1bc1df1c8f2a8288" providerId="LiveId" clId="{E7FB3C31-59A0-40A9-B86A-94AEFC864EFB}" dt="2025-03-29T07:50:30.507" v="124" actId="26606"/>
          <ac:spMkLst>
            <pc:docMk/>
            <pc:sldMk cId="1926659337" sldId="266"/>
            <ac:spMk id="75" creationId="{70151CB7-E7DE-4917-B831-01DF9CE01306}"/>
          </ac:spMkLst>
        </pc:spChg>
        <pc:spChg chg="add del">
          <ac:chgData name="HARDIK GOSWAMI" userId="1bc1df1c8f2a8288" providerId="LiveId" clId="{E7FB3C31-59A0-40A9-B86A-94AEFC864EFB}" dt="2025-03-29T07:50:30.507" v="124" actId="26606"/>
          <ac:spMkLst>
            <pc:docMk/>
            <pc:sldMk cId="1926659337" sldId="266"/>
            <ac:spMk id="76" creationId="{A92A1116-1C84-41DF-B803-1F7B0883EC82}"/>
          </ac:spMkLst>
        </pc:spChg>
        <pc:spChg chg="add del">
          <ac:chgData name="HARDIK GOSWAMI" userId="1bc1df1c8f2a8288" providerId="LiveId" clId="{E7FB3C31-59A0-40A9-B86A-94AEFC864EFB}" dt="2025-03-29T07:50:32.238" v="126" actId="26606"/>
          <ac:spMkLst>
            <pc:docMk/>
            <pc:sldMk cId="1926659337" sldId="266"/>
            <ac:spMk id="78" creationId="{EE4E366E-272A-409E-840F-9A6A64A9E3FF}"/>
          </ac:spMkLst>
        </pc:spChg>
        <pc:spChg chg="add del">
          <ac:chgData name="HARDIK GOSWAMI" userId="1bc1df1c8f2a8288" providerId="LiveId" clId="{E7FB3C31-59A0-40A9-B86A-94AEFC864EFB}" dt="2025-03-29T07:50:32.238" v="126" actId="26606"/>
          <ac:spMkLst>
            <pc:docMk/>
            <pc:sldMk cId="1926659337" sldId="266"/>
            <ac:spMk id="79" creationId="{A721560C-E4AB-4287-A29C-3F6916794CB9}"/>
          </ac:spMkLst>
        </pc:spChg>
        <pc:spChg chg="add del">
          <ac:chgData name="HARDIK GOSWAMI" userId="1bc1df1c8f2a8288" providerId="LiveId" clId="{E7FB3C31-59A0-40A9-B86A-94AEFC864EFB}" dt="2025-03-29T07:50:32.238" v="126" actId="26606"/>
          <ac:spMkLst>
            <pc:docMk/>
            <pc:sldMk cId="1926659337" sldId="266"/>
            <ac:spMk id="80" creationId="{DF6CFF07-D953-4F9C-9A0E-E0A6AACB6158}"/>
          </ac:spMkLst>
        </pc:spChg>
        <pc:spChg chg="add del">
          <ac:chgData name="HARDIK GOSWAMI" userId="1bc1df1c8f2a8288" providerId="LiveId" clId="{E7FB3C31-59A0-40A9-B86A-94AEFC864EFB}" dt="2025-03-29T07:50:32.238" v="126" actId="26606"/>
          <ac:spMkLst>
            <pc:docMk/>
            <pc:sldMk cId="1926659337" sldId="266"/>
            <ac:spMk id="81" creationId="{DAA4FEEE-0B5F-41BF-825D-60F9FB089568}"/>
          </ac:spMkLst>
        </pc:spChg>
        <pc:spChg chg="add del">
          <ac:chgData name="HARDIK GOSWAMI" userId="1bc1df1c8f2a8288" providerId="LiveId" clId="{E7FB3C31-59A0-40A9-B86A-94AEFC864EFB}" dt="2025-03-29T07:50:36.807" v="128" actId="26606"/>
          <ac:spMkLst>
            <pc:docMk/>
            <pc:sldMk cId="1926659337" sldId="266"/>
            <ac:spMk id="83" creationId="{29787B81-C7DF-412B-A405-EF4454012DEE}"/>
          </ac:spMkLst>
        </pc:spChg>
        <pc:spChg chg="add del">
          <ac:chgData name="HARDIK GOSWAMI" userId="1bc1df1c8f2a8288" providerId="LiveId" clId="{E7FB3C31-59A0-40A9-B86A-94AEFC864EFB}" dt="2025-03-29T07:50:40.281" v="130" actId="26606"/>
          <ac:spMkLst>
            <pc:docMk/>
            <pc:sldMk cId="1926659337" sldId="266"/>
            <ac:spMk id="85" creationId="{A93A089E-0A16-452C-B341-0F769780D262}"/>
          </ac:spMkLst>
        </pc:spChg>
        <pc:spChg chg="add del">
          <ac:chgData name="HARDIK GOSWAMI" userId="1bc1df1c8f2a8288" providerId="LiveId" clId="{E7FB3C31-59A0-40A9-B86A-94AEFC864EFB}" dt="2025-03-29T07:50:42.343" v="132" actId="26606"/>
          <ac:spMkLst>
            <pc:docMk/>
            <pc:sldMk cId="1926659337" sldId="266"/>
            <ac:spMk id="87" creationId="{9362849A-570D-49DB-954C-63F144E88A4A}"/>
          </ac:spMkLst>
        </pc:spChg>
        <pc:spChg chg="add del">
          <ac:chgData name="HARDIK GOSWAMI" userId="1bc1df1c8f2a8288" providerId="LiveId" clId="{E7FB3C31-59A0-40A9-B86A-94AEFC864EFB}" dt="2025-03-29T07:50:42.343" v="132" actId="26606"/>
          <ac:spMkLst>
            <pc:docMk/>
            <pc:sldMk cId="1926659337" sldId="266"/>
            <ac:spMk id="88" creationId="{1CA42011-E478-428B-9D15-A98E338BF8C1}"/>
          </ac:spMkLst>
        </pc:spChg>
        <pc:spChg chg="add del">
          <ac:chgData name="HARDIK GOSWAMI" userId="1bc1df1c8f2a8288" providerId="LiveId" clId="{E7FB3C31-59A0-40A9-B86A-94AEFC864EFB}" dt="2025-03-29T07:50:42.343" v="132" actId="26606"/>
          <ac:spMkLst>
            <pc:docMk/>
            <pc:sldMk cId="1926659337" sldId="266"/>
            <ac:spMk id="89" creationId="{9ED2773C-FE51-4632-BA46-036BDCDA6E5C}"/>
          </ac:spMkLst>
        </pc:spChg>
        <pc:spChg chg="add del">
          <ac:chgData name="HARDIK GOSWAMI" userId="1bc1df1c8f2a8288" providerId="LiveId" clId="{E7FB3C31-59A0-40A9-B86A-94AEFC864EFB}" dt="2025-03-29T07:50:42.343" v="132" actId="26606"/>
          <ac:spMkLst>
            <pc:docMk/>
            <pc:sldMk cId="1926659337" sldId="266"/>
            <ac:spMk id="90" creationId="{E02F9158-C4C2-46A8-BE73-A4F77E139FB6}"/>
          </ac:spMkLst>
        </pc:spChg>
        <pc:spChg chg="add del">
          <ac:chgData name="HARDIK GOSWAMI" userId="1bc1df1c8f2a8288" providerId="LiveId" clId="{E7FB3C31-59A0-40A9-B86A-94AEFC864EFB}" dt="2025-03-29T07:50:44.645" v="134" actId="26606"/>
          <ac:spMkLst>
            <pc:docMk/>
            <pc:sldMk cId="1926659337" sldId="266"/>
            <ac:spMk id="92" creationId="{A93A089E-0A16-452C-B341-0F769780D262}"/>
          </ac:spMkLst>
        </pc:spChg>
        <pc:spChg chg="add del">
          <ac:chgData name="HARDIK GOSWAMI" userId="1bc1df1c8f2a8288" providerId="LiveId" clId="{E7FB3C31-59A0-40A9-B86A-94AEFC864EFB}" dt="2025-03-29T07:50:46.205" v="136" actId="26606"/>
          <ac:spMkLst>
            <pc:docMk/>
            <pc:sldMk cId="1926659337" sldId="266"/>
            <ac:spMk id="94" creationId="{0D187C4E-14B9-4504-B200-5127823FA78C}"/>
          </ac:spMkLst>
        </pc:spChg>
        <pc:spChg chg="add del">
          <ac:chgData name="HARDIK GOSWAMI" userId="1bc1df1c8f2a8288" providerId="LiveId" clId="{E7FB3C31-59A0-40A9-B86A-94AEFC864EFB}" dt="2025-03-29T07:51:14.369" v="138" actId="26606"/>
          <ac:spMkLst>
            <pc:docMk/>
            <pc:sldMk cId="1926659337" sldId="266"/>
            <ac:spMk id="96" creationId="{A93A089E-0A16-452C-B341-0F769780D262}"/>
          </ac:spMkLst>
        </pc:spChg>
        <pc:spChg chg="add del">
          <ac:chgData name="HARDIK GOSWAMI" userId="1bc1df1c8f2a8288" providerId="LiveId" clId="{E7FB3C31-59A0-40A9-B86A-94AEFC864EFB}" dt="2025-03-29T07:51:19.439" v="140" actId="26606"/>
          <ac:spMkLst>
            <pc:docMk/>
            <pc:sldMk cId="1926659337" sldId="266"/>
            <ac:spMk id="98" creationId="{8D489E29-742E-4D34-AB08-CE3217805B81}"/>
          </ac:spMkLst>
        </pc:spChg>
        <pc:picChg chg="mod ord">
          <ac:chgData name="HARDIK GOSWAMI" userId="1bc1df1c8f2a8288" providerId="LiveId" clId="{E7FB3C31-59A0-40A9-B86A-94AEFC864EFB}" dt="2025-03-29T07:51:40.047" v="149" actId="26606"/>
          <ac:picMkLst>
            <pc:docMk/>
            <pc:sldMk cId="1926659337" sldId="266"/>
            <ac:picMk id="7" creationId="{C0CBCE8D-6785-6C18-8424-12E4F6C7191E}"/>
          </ac:picMkLst>
        </pc:picChg>
      </pc:sldChg>
      <pc:sldChg chg="addSp delSp modSp mod setBg setClrOvrMap delDesignElem">
        <pc:chgData name="HARDIK GOSWAMI" userId="1bc1df1c8f2a8288" providerId="LiveId" clId="{E7FB3C31-59A0-40A9-B86A-94AEFC864EFB}" dt="2025-03-30T08:26:55.204" v="396" actId="1076"/>
        <pc:sldMkLst>
          <pc:docMk/>
          <pc:sldMk cId="3151751850" sldId="267"/>
        </pc:sldMkLst>
        <pc:spChg chg="mod ord">
          <ac:chgData name="HARDIK GOSWAMI" userId="1bc1df1c8f2a8288" providerId="LiveId" clId="{E7FB3C31-59A0-40A9-B86A-94AEFC864EFB}" dt="2025-03-30T08:26:55.204" v="396" actId="1076"/>
          <ac:spMkLst>
            <pc:docMk/>
            <pc:sldMk cId="3151751850" sldId="267"/>
            <ac:spMk id="2" creationId="{851C090C-B922-9087-982D-3C97073CA80E}"/>
          </ac:spMkLst>
        </pc:spChg>
        <pc:spChg chg="mod">
          <ac:chgData name="HARDIK GOSWAMI" userId="1bc1df1c8f2a8288" providerId="LiveId" clId="{E7FB3C31-59A0-40A9-B86A-94AEFC864EFB}" dt="2025-03-29T07:52:31.549" v="168" actId="26606"/>
          <ac:spMkLst>
            <pc:docMk/>
            <pc:sldMk cId="3151751850" sldId="267"/>
            <ac:spMk id="10" creationId="{BBA24755-900D-F8D8-E8B0-B393F4DE35A3}"/>
          </ac:spMkLst>
        </pc:spChg>
        <pc:spChg chg="add del">
          <ac:chgData name="HARDIK GOSWAMI" userId="1bc1df1c8f2a8288" providerId="LiveId" clId="{E7FB3C31-59A0-40A9-B86A-94AEFC864EFB}" dt="2025-03-29T07:52:00.706" v="151" actId="26606"/>
          <ac:spMkLst>
            <pc:docMk/>
            <pc:sldMk cId="3151751850" sldId="267"/>
            <ac:spMk id="15" creationId="{8D489E29-742E-4D34-AB08-CE3217805B81}"/>
          </ac:spMkLst>
        </pc:spChg>
        <pc:spChg chg="add del">
          <ac:chgData name="HARDIK GOSWAMI" userId="1bc1df1c8f2a8288" providerId="LiveId" clId="{E7FB3C31-59A0-40A9-B86A-94AEFC864EFB}" dt="2025-03-29T07:52:03.940" v="153" actId="26606"/>
          <ac:spMkLst>
            <pc:docMk/>
            <pc:sldMk cId="3151751850" sldId="267"/>
            <ac:spMk id="17" creationId="{A721560C-E4AB-4287-A29C-3F6916794CB9}"/>
          </ac:spMkLst>
        </pc:spChg>
        <pc:spChg chg="add del">
          <ac:chgData name="HARDIK GOSWAMI" userId="1bc1df1c8f2a8288" providerId="LiveId" clId="{E7FB3C31-59A0-40A9-B86A-94AEFC864EFB}" dt="2025-03-29T07:52:03.940" v="153" actId="26606"/>
          <ac:spMkLst>
            <pc:docMk/>
            <pc:sldMk cId="3151751850" sldId="267"/>
            <ac:spMk id="18" creationId="{EE4E366E-272A-409E-840F-9A6A64A9E3FF}"/>
          </ac:spMkLst>
        </pc:spChg>
        <pc:spChg chg="add del">
          <ac:chgData name="HARDIK GOSWAMI" userId="1bc1df1c8f2a8288" providerId="LiveId" clId="{E7FB3C31-59A0-40A9-B86A-94AEFC864EFB}" dt="2025-03-29T07:52:03.940" v="153" actId="26606"/>
          <ac:spMkLst>
            <pc:docMk/>
            <pc:sldMk cId="3151751850" sldId="267"/>
            <ac:spMk id="19" creationId="{DF6CFF07-D953-4F9C-9A0E-E0A6AACB6158}"/>
          </ac:spMkLst>
        </pc:spChg>
        <pc:spChg chg="add del">
          <ac:chgData name="HARDIK GOSWAMI" userId="1bc1df1c8f2a8288" providerId="LiveId" clId="{E7FB3C31-59A0-40A9-B86A-94AEFC864EFB}" dt="2025-03-29T07:52:03.940" v="153" actId="26606"/>
          <ac:spMkLst>
            <pc:docMk/>
            <pc:sldMk cId="3151751850" sldId="267"/>
            <ac:spMk id="21" creationId="{DAA4FEEE-0B5F-41BF-825D-60F9FB089568}"/>
          </ac:spMkLst>
        </pc:spChg>
        <pc:spChg chg="add del">
          <ac:chgData name="HARDIK GOSWAMI" userId="1bc1df1c8f2a8288" providerId="LiveId" clId="{E7FB3C31-59A0-40A9-B86A-94AEFC864EFB}" dt="2025-03-29T07:52:06.532" v="155" actId="26606"/>
          <ac:spMkLst>
            <pc:docMk/>
            <pc:sldMk cId="3151751850" sldId="267"/>
            <ac:spMk id="23" creationId="{4F571EA7-BDC6-4E6F-A47A-B5D39E5E70CF}"/>
          </ac:spMkLst>
        </pc:spChg>
        <pc:spChg chg="add del">
          <ac:chgData name="HARDIK GOSWAMI" userId="1bc1df1c8f2a8288" providerId="LiveId" clId="{E7FB3C31-59A0-40A9-B86A-94AEFC864EFB}" dt="2025-03-29T07:52:06.532" v="155" actId="26606"/>
          <ac:spMkLst>
            <pc:docMk/>
            <pc:sldMk cId="3151751850" sldId="267"/>
            <ac:spMk id="24" creationId="{526152D8-615F-4A5A-886D-E14B136CD0D4}"/>
          </ac:spMkLst>
        </pc:spChg>
        <pc:spChg chg="add del">
          <ac:chgData name="HARDIK GOSWAMI" userId="1bc1df1c8f2a8288" providerId="LiveId" clId="{E7FB3C31-59A0-40A9-B86A-94AEFC864EFB}" dt="2025-03-29T07:52:14.380" v="157" actId="26606"/>
          <ac:spMkLst>
            <pc:docMk/>
            <pc:sldMk cId="3151751850" sldId="267"/>
            <ac:spMk id="26" creationId="{B4AAD3FD-83A5-4B89-9F8F-01B8870865BE}"/>
          </ac:spMkLst>
        </pc:spChg>
        <pc:spChg chg="add del">
          <ac:chgData name="HARDIK GOSWAMI" userId="1bc1df1c8f2a8288" providerId="LiveId" clId="{E7FB3C31-59A0-40A9-B86A-94AEFC864EFB}" dt="2025-03-29T07:52:14.380" v="157" actId="26606"/>
          <ac:spMkLst>
            <pc:docMk/>
            <pc:sldMk cId="3151751850" sldId="267"/>
            <ac:spMk id="27" creationId="{61752F1D-FC0F-4103-9584-630E643CCDA6}"/>
          </ac:spMkLst>
        </pc:spChg>
        <pc:spChg chg="add del">
          <ac:chgData name="HARDIK GOSWAMI" userId="1bc1df1c8f2a8288" providerId="LiveId" clId="{E7FB3C31-59A0-40A9-B86A-94AEFC864EFB}" dt="2025-03-29T07:52:14.380" v="157" actId="26606"/>
          <ac:spMkLst>
            <pc:docMk/>
            <pc:sldMk cId="3151751850" sldId="267"/>
            <ac:spMk id="28" creationId="{70151CB7-E7DE-4917-B831-01DF9CE01306}"/>
          </ac:spMkLst>
        </pc:spChg>
        <pc:spChg chg="add del">
          <ac:chgData name="HARDIK GOSWAMI" userId="1bc1df1c8f2a8288" providerId="LiveId" clId="{E7FB3C31-59A0-40A9-B86A-94AEFC864EFB}" dt="2025-03-29T07:52:14.380" v="157" actId="26606"/>
          <ac:spMkLst>
            <pc:docMk/>
            <pc:sldMk cId="3151751850" sldId="267"/>
            <ac:spMk id="29" creationId="{A92A1116-1C84-41DF-B803-1F7B0883EC82}"/>
          </ac:spMkLst>
        </pc:spChg>
        <pc:spChg chg="add del">
          <ac:chgData name="HARDIK GOSWAMI" userId="1bc1df1c8f2a8288" providerId="LiveId" clId="{E7FB3C31-59A0-40A9-B86A-94AEFC864EFB}" dt="2025-03-29T07:52:16.405" v="159" actId="26606"/>
          <ac:spMkLst>
            <pc:docMk/>
            <pc:sldMk cId="3151751850" sldId="267"/>
            <ac:spMk id="31" creationId="{9362849A-570D-49DB-954C-63F144E88A4A}"/>
          </ac:spMkLst>
        </pc:spChg>
        <pc:spChg chg="add del">
          <ac:chgData name="HARDIK GOSWAMI" userId="1bc1df1c8f2a8288" providerId="LiveId" clId="{E7FB3C31-59A0-40A9-B86A-94AEFC864EFB}" dt="2025-03-29T07:52:16.405" v="159" actId="26606"/>
          <ac:spMkLst>
            <pc:docMk/>
            <pc:sldMk cId="3151751850" sldId="267"/>
            <ac:spMk id="32" creationId="{1CA42011-E478-428B-9D15-A98E338BF8C1}"/>
          </ac:spMkLst>
        </pc:spChg>
        <pc:spChg chg="add del">
          <ac:chgData name="HARDIK GOSWAMI" userId="1bc1df1c8f2a8288" providerId="LiveId" clId="{E7FB3C31-59A0-40A9-B86A-94AEFC864EFB}" dt="2025-03-29T07:52:16.405" v="159" actId="26606"/>
          <ac:spMkLst>
            <pc:docMk/>
            <pc:sldMk cId="3151751850" sldId="267"/>
            <ac:spMk id="33" creationId="{9ED2773C-FE51-4632-BA46-036BDCDA6E5C}"/>
          </ac:spMkLst>
        </pc:spChg>
        <pc:spChg chg="add del">
          <ac:chgData name="HARDIK GOSWAMI" userId="1bc1df1c8f2a8288" providerId="LiveId" clId="{E7FB3C31-59A0-40A9-B86A-94AEFC864EFB}" dt="2025-03-29T07:52:16.405" v="159" actId="26606"/>
          <ac:spMkLst>
            <pc:docMk/>
            <pc:sldMk cId="3151751850" sldId="267"/>
            <ac:spMk id="34" creationId="{E02F9158-C4C2-46A8-BE73-A4F77E139FB6}"/>
          </ac:spMkLst>
        </pc:spChg>
        <pc:spChg chg="add del">
          <ac:chgData name="HARDIK GOSWAMI" userId="1bc1df1c8f2a8288" providerId="LiveId" clId="{E7FB3C31-59A0-40A9-B86A-94AEFC864EFB}" dt="2025-03-29T07:52:19.397" v="161" actId="26606"/>
          <ac:spMkLst>
            <pc:docMk/>
            <pc:sldMk cId="3151751850" sldId="267"/>
            <ac:spMk id="36" creationId="{B4AAD3FD-83A5-4B89-9F8F-01B8870865BE}"/>
          </ac:spMkLst>
        </pc:spChg>
        <pc:spChg chg="add del">
          <ac:chgData name="HARDIK GOSWAMI" userId="1bc1df1c8f2a8288" providerId="LiveId" clId="{E7FB3C31-59A0-40A9-B86A-94AEFC864EFB}" dt="2025-03-29T07:52:19.397" v="161" actId="26606"/>
          <ac:spMkLst>
            <pc:docMk/>
            <pc:sldMk cId="3151751850" sldId="267"/>
            <ac:spMk id="37" creationId="{61752F1D-FC0F-4103-9584-630E643CCDA6}"/>
          </ac:spMkLst>
        </pc:spChg>
        <pc:spChg chg="add del">
          <ac:chgData name="HARDIK GOSWAMI" userId="1bc1df1c8f2a8288" providerId="LiveId" clId="{E7FB3C31-59A0-40A9-B86A-94AEFC864EFB}" dt="2025-03-29T07:52:19.397" v="161" actId="26606"/>
          <ac:spMkLst>
            <pc:docMk/>
            <pc:sldMk cId="3151751850" sldId="267"/>
            <ac:spMk id="38" creationId="{70151CB7-E7DE-4917-B831-01DF9CE01306}"/>
          </ac:spMkLst>
        </pc:spChg>
        <pc:spChg chg="add del">
          <ac:chgData name="HARDIK GOSWAMI" userId="1bc1df1c8f2a8288" providerId="LiveId" clId="{E7FB3C31-59A0-40A9-B86A-94AEFC864EFB}" dt="2025-03-29T07:52:19.397" v="161" actId="26606"/>
          <ac:spMkLst>
            <pc:docMk/>
            <pc:sldMk cId="3151751850" sldId="267"/>
            <ac:spMk id="39" creationId="{A92A1116-1C84-41DF-B803-1F7B0883EC82}"/>
          </ac:spMkLst>
        </pc:spChg>
        <pc:spChg chg="add del">
          <ac:chgData name="HARDIK GOSWAMI" userId="1bc1df1c8f2a8288" providerId="LiveId" clId="{E7FB3C31-59A0-40A9-B86A-94AEFC864EFB}" dt="2025-03-29T07:52:21.417" v="163" actId="26606"/>
          <ac:spMkLst>
            <pc:docMk/>
            <pc:sldMk cId="3151751850" sldId="267"/>
            <ac:spMk id="41" creationId="{EE4E366E-272A-409E-840F-9A6A64A9E3FF}"/>
          </ac:spMkLst>
        </pc:spChg>
        <pc:spChg chg="add del">
          <ac:chgData name="HARDIK GOSWAMI" userId="1bc1df1c8f2a8288" providerId="LiveId" clId="{E7FB3C31-59A0-40A9-B86A-94AEFC864EFB}" dt="2025-03-29T07:52:21.417" v="163" actId="26606"/>
          <ac:spMkLst>
            <pc:docMk/>
            <pc:sldMk cId="3151751850" sldId="267"/>
            <ac:spMk id="42" creationId="{A721560C-E4AB-4287-A29C-3F6916794CB9}"/>
          </ac:spMkLst>
        </pc:spChg>
        <pc:spChg chg="add del">
          <ac:chgData name="HARDIK GOSWAMI" userId="1bc1df1c8f2a8288" providerId="LiveId" clId="{E7FB3C31-59A0-40A9-B86A-94AEFC864EFB}" dt="2025-03-29T07:52:21.417" v="163" actId="26606"/>
          <ac:spMkLst>
            <pc:docMk/>
            <pc:sldMk cId="3151751850" sldId="267"/>
            <ac:spMk id="43" creationId="{DF6CFF07-D953-4F9C-9A0E-E0A6AACB6158}"/>
          </ac:spMkLst>
        </pc:spChg>
        <pc:spChg chg="add del">
          <ac:chgData name="HARDIK GOSWAMI" userId="1bc1df1c8f2a8288" providerId="LiveId" clId="{E7FB3C31-59A0-40A9-B86A-94AEFC864EFB}" dt="2025-03-29T07:52:21.417" v="163" actId="26606"/>
          <ac:spMkLst>
            <pc:docMk/>
            <pc:sldMk cId="3151751850" sldId="267"/>
            <ac:spMk id="44" creationId="{DAA4FEEE-0B5F-41BF-825D-60F9FB089568}"/>
          </ac:spMkLst>
        </pc:spChg>
        <pc:spChg chg="add del">
          <ac:chgData name="HARDIK GOSWAMI" userId="1bc1df1c8f2a8288" providerId="LiveId" clId="{E7FB3C31-59A0-40A9-B86A-94AEFC864EFB}" dt="2025-03-29T07:52:28.554" v="165" actId="26606"/>
          <ac:spMkLst>
            <pc:docMk/>
            <pc:sldMk cId="3151751850" sldId="267"/>
            <ac:spMk id="46" creationId="{8D489E29-742E-4D34-AB08-CE3217805B81}"/>
          </ac:spMkLst>
        </pc:spChg>
        <pc:spChg chg="add del">
          <ac:chgData name="HARDIK GOSWAMI" userId="1bc1df1c8f2a8288" providerId="LiveId" clId="{E7FB3C31-59A0-40A9-B86A-94AEFC864EFB}" dt="2025-03-29T07:52:31.507" v="167" actId="26606"/>
          <ac:spMkLst>
            <pc:docMk/>
            <pc:sldMk cId="3151751850" sldId="267"/>
            <ac:spMk id="48" creationId="{EE4E366E-272A-409E-840F-9A6A64A9E3FF}"/>
          </ac:spMkLst>
        </pc:spChg>
        <pc:spChg chg="add del">
          <ac:chgData name="HARDIK GOSWAMI" userId="1bc1df1c8f2a8288" providerId="LiveId" clId="{E7FB3C31-59A0-40A9-B86A-94AEFC864EFB}" dt="2025-03-29T07:52:31.507" v="167" actId="26606"/>
          <ac:spMkLst>
            <pc:docMk/>
            <pc:sldMk cId="3151751850" sldId="267"/>
            <ac:spMk id="49" creationId="{A721560C-E4AB-4287-A29C-3F6916794CB9}"/>
          </ac:spMkLst>
        </pc:spChg>
        <pc:spChg chg="add del">
          <ac:chgData name="HARDIK GOSWAMI" userId="1bc1df1c8f2a8288" providerId="LiveId" clId="{E7FB3C31-59A0-40A9-B86A-94AEFC864EFB}" dt="2025-03-29T07:52:31.507" v="167" actId="26606"/>
          <ac:spMkLst>
            <pc:docMk/>
            <pc:sldMk cId="3151751850" sldId="267"/>
            <ac:spMk id="50" creationId="{DF6CFF07-D953-4F9C-9A0E-E0A6AACB6158}"/>
          </ac:spMkLst>
        </pc:spChg>
        <pc:spChg chg="add del">
          <ac:chgData name="HARDIK GOSWAMI" userId="1bc1df1c8f2a8288" providerId="LiveId" clId="{E7FB3C31-59A0-40A9-B86A-94AEFC864EFB}" dt="2025-03-29T07:52:31.507" v="167" actId="26606"/>
          <ac:spMkLst>
            <pc:docMk/>
            <pc:sldMk cId="3151751850" sldId="267"/>
            <ac:spMk id="51" creationId="{DAA4FEEE-0B5F-41BF-825D-60F9FB089568}"/>
          </ac:spMkLst>
        </pc:spChg>
        <pc:spChg chg="add del">
          <ac:chgData name="HARDIK GOSWAMI" userId="1bc1df1c8f2a8288" providerId="LiveId" clId="{E7FB3C31-59A0-40A9-B86A-94AEFC864EFB}" dt="2025-03-29T07:56:01.705" v="211"/>
          <ac:spMkLst>
            <pc:docMk/>
            <pc:sldMk cId="3151751850" sldId="267"/>
            <ac:spMk id="53" creationId="{B4AAD3FD-83A5-4B89-9F8F-01B8870865BE}"/>
          </ac:spMkLst>
        </pc:spChg>
        <pc:spChg chg="add del">
          <ac:chgData name="HARDIK GOSWAMI" userId="1bc1df1c8f2a8288" providerId="LiveId" clId="{E7FB3C31-59A0-40A9-B86A-94AEFC864EFB}" dt="2025-03-29T07:56:01.705" v="211"/>
          <ac:spMkLst>
            <pc:docMk/>
            <pc:sldMk cId="3151751850" sldId="267"/>
            <ac:spMk id="54" creationId="{61752F1D-FC0F-4103-9584-630E643CCDA6}"/>
          </ac:spMkLst>
        </pc:spChg>
        <pc:spChg chg="add del">
          <ac:chgData name="HARDIK GOSWAMI" userId="1bc1df1c8f2a8288" providerId="LiveId" clId="{E7FB3C31-59A0-40A9-B86A-94AEFC864EFB}" dt="2025-03-29T07:56:01.705" v="211"/>
          <ac:spMkLst>
            <pc:docMk/>
            <pc:sldMk cId="3151751850" sldId="267"/>
            <ac:spMk id="55" creationId="{70151CB7-E7DE-4917-B831-01DF9CE01306}"/>
          </ac:spMkLst>
        </pc:spChg>
        <pc:spChg chg="add del">
          <ac:chgData name="HARDIK GOSWAMI" userId="1bc1df1c8f2a8288" providerId="LiveId" clId="{E7FB3C31-59A0-40A9-B86A-94AEFC864EFB}" dt="2025-03-29T07:56:01.705" v="211"/>
          <ac:spMkLst>
            <pc:docMk/>
            <pc:sldMk cId="3151751850" sldId="267"/>
            <ac:spMk id="56" creationId="{A92A1116-1C84-41DF-B803-1F7B0883EC82}"/>
          </ac:spMkLst>
        </pc:spChg>
        <pc:picChg chg="mod ord">
          <ac:chgData name="HARDIK GOSWAMI" userId="1bc1df1c8f2a8288" providerId="LiveId" clId="{E7FB3C31-59A0-40A9-B86A-94AEFC864EFB}" dt="2025-03-29T07:52:58.222" v="175" actId="14100"/>
          <ac:picMkLst>
            <pc:docMk/>
            <pc:sldMk cId="3151751850" sldId="267"/>
            <ac:picMk id="7" creationId="{4CF66560-2BE5-95D2-9224-45E1C669A447}"/>
          </ac:picMkLst>
        </pc:picChg>
      </pc:sldChg>
      <pc:sldChg chg="addSp delSp modSp mod setBg setClrOvrMap delDesignElem">
        <pc:chgData name="HARDIK GOSWAMI" userId="1bc1df1c8f2a8288" providerId="LiveId" clId="{E7FB3C31-59A0-40A9-B86A-94AEFC864EFB}" dt="2025-03-29T07:56:01.705" v="211"/>
        <pc:sldMkLst>
          <pc:docMk/>
          <pc:sldMk cId="172054634" sldId="268"/>
        </pc:sldMkLst>
        <pc:spChg chg="mod ord">
          <ac:chgData name="HARDIK GOSWAMI" userId="1bc1df1c8f2a8288" providerId="LiveId" clId="{E7FB3C31-59A0-40A9-B86A-94AEFC864EFB}" dt="2025-03-29T07:53:19.826" v="180" actId="26606"/>
          <ac:spMkLst>
            <pc:docMk/>
            <pc:sldMk cId="172054634" sldId="268"/>
            <ac:spMk id="2" creationId="{AB01E46E-3579-0621-A36C-6EE85439261C}"/>
          </ac:spMkLst>
        </pc:spChg>
        <pc:spChg chg="mod">
          <ac:chgData name="HARDIK GOSWAMI" userId="1bc1df1c8f2a8288" providerId="LiveId" clId="{E7FB3C31-59A0-40A9-B86A-94AEFC864EFB}" dt="2025-03-29T07:53:19.826" v="180" actId="26606"/>
          <ac:spMkLst>
            <pc:docMk/>
            <pc:sldMk cId="172054634" sldId="268"/>
            <ac:spMk id="8" creationId="{80204620-6923-3332-981E-054ED8D66A4C}"/>
          </ac:spMkLst>
        </pc:spChg>
        <pc:spChg chg="add del">
          <ac:chgData name="HARDIK GOSWAMI" userId="1bc1df1c8f2a8288" providerId="LiveId" clId="{E7FB3C31-59A0-40A9-B86A-94AEFC864EFB}" dt="2025-03-29T07:53:13.107" v="177" actId="26606"/>
          <ac:spMkLst>
            <pc:docMk/>
            <pc:sldMk cId="172054634" sldId="268"/>
            <ac:spMk id="13" creationId="{EE4E366E-272A-409E-840F-9A6A64A9E3FF}"/>
          </ac:spMkLst>
        </pc:spChg>
        <pc:spChg chg="add del">
          <ac:chgData name="HARDIK GOSWAMI" userId="1bc1df1c8f2a8288" providerId="LiveId" clId="{E7FB3C31-59A0-40A9-B86A-94AEFC864EFB}" dt="2025-03-29T07:53:13.107" v="177" actId="26606"/>
          <ac:spMkLst>
            <pc:docMk/>
            <pc:sldMk cId="172054634" sldId="268"/>
            <ac:spMk id="15" creationId="{A721560C-E4AB-4287-A29C-3F6916794CB9}"/>
          </ac:spMkLst>
        </pc:spChg>
        <pc:spChg chg="add del">
          <ac:chgData name="HARDIK GOSWAMI" userId="1bc1df1c8f2a8288" providerId="LiveId" clId="{E7FB3C31-59A0-40A9-B86A-94AEFC864EFB}" dt="2025-03-29T07:53:13.107" v="177" actId="26606"/>
          <ac:spMkLst>
            <pc:docMk/>
            <pc:sldMk cId="172054634" sldId="268"/>
            <ac:spMk id="17" creationId="{DF6CFF07-D953-4F9C-9A0E-E0A6AACB6158}"/>
          </ac:spMkLst>
        </pc:spChg>
        <pc:spChg chg="add del">
          <ac:chgData name="HARDIK GOSWAMI" userId="1bc1df1c8f2a8288" providerId="LiveId" clId="{E7FB3C31-59A0-40A9-B86A-94AEFC864EFB}" dt="2025-03-29T07:53:13.107" v="177" actId="26606"/>
          <ac:spMkLst>
            <pc:docMk/>
            <pc:sldMk cId="172054634" sldId="268"/>
            <ac:spMk id="19" creationId="{DAA4FEEE-0B5F-41BF-825D-60F9FB089568}"/>
          </ac:spMkLst>
        </pc:spChg>
        <pc:spChg chg="add del">
          <ac:chgData name="HARDIK GOSWAMI" userId="1bc1df1c8f2a8288" providerId="LiveId" clId="{E7FB3C31-59A0-40A9-B86A-94AEFC864EFB}" dt="2025-03-29T07:53:19.778" v="179" actId="26606"/>
          <ac:spMkLst>
            <pc:docMk/>
            <pc:sldMk cId="172054634" sldId="268"/>
            <ac:spMk id="21" creationId="{8D489E29-742E-4D34-AB08-CE3217805B81}"/>
          </ac:spMkLst>
        </pc:spChg>
        <pc:spChg chg="add del">
          <ac:chgData name="HARDIK GOSWAMI" userId="1bc1df1c8f2a8288" providerId="LiveId" clId="{E7FB3C31-59A0-40A9-B86A-94AEFC864EFB}" dt="2025-03-29T07:56:01.705" v="211"/>
          <ac:spMkLst>
            <pc:docMk/>
            <pc:sldMk cId="172054634" sldId="268"/>
            <ac:spMk id="23" creationId="{49076D5E-68ED-4CD1-A04F-E7934EBFAAD9}"/>
          </ac:spMkLst>
        </pc:spChg>
        <pc:spChg chg="add del">
          <ac:chgData name="HARDIK GOSWAMI" userId="1bc1df1c8f2a8288" providerId="LiveId" clId="{E7FB3C31-59A0-40A9-B86A-94AEFC864EFB}" dt="2025-03-29T07:56:01.705" v="211"/>
          <ac:spMkLst>
            <pc:docMk/>
            <pc:sldMk cId="172054634" sldId="268"/>
            <ac:spMk id="24" creationId="{21BE0A6B-EBF8-4301-B1AE-F6A1C4003E2A}"/>
          </ac:spMkLst>
        </pc:spChg>
        <pc:spChg chg="add del">
          <ac:chgData name="HARDIK GOSWAMI" userId="1bc1df1c8f2a8288" providerId="LiveId" clId="{E7FB3C31-59A0-40A9-B86A-94AEFC864EFB}" dt="2025-03-29T07:56:01.705" v="211"/>
          <ac:spMkLst>
            <pc:docMk/>
            <pc:sldMk cId="172054634" sldId="268"/>
            <ac:spMk id="25" creationId="{03C06118-B3FE-4B51-80A1-B82C2E9FF970}"/>
          </ac:spMkLst>
        </pc:spChg>
        <pc:spChg chg="add del">
          <ac:chgData name="HARDIK GOSWAMI" userId="1bc1df1c8f2a8288" providerId="LiveId" clId="{E7FB3C31-59A0-40A9-B86A-94AEFC864EFB}" dt="2025-03-29T07:56:01.705" v="211"/>
          <ac:spMkLst>
            <pc:docMk/>
            <pc:sldMk cId="172054634" sldId="268"/>
            <ac:spMk id="26" creationId="{172BE3F8-96D6-4535-9AE4-694DC4F5B13F}"/>
          </ac:spMkLst>
        </pc:spChg>
        <pc:picChg chg="mod ord">
          <ac:chgData name="HARDIK GOSWAMI" userId="1bc1df1c8f2a8288" providerId="LiveId" clId="{E7FB3C31-59A0-40A9-B86A-94AEFC864EFB}" dt="2025-03-29T07:53:33.873" v="183" actId="14100"/>
          <ac:picMkLst>
            <pc:docMk/>
            <pc:sldMk cId="172054634" sldId="268"/>
            <ac:picMk id="5" creationId="{D83F24D7-2EAC-8B7C-C901-6716AE5CD16D}"/>
          </ac:picMkLst>
        </pc:picChg>
      </pc:sldChg>
      <pc:sldChg chg="modSp mod">
        <pc:chgData name="HARDIK GOSWAMI" userId="1bc1df1c8f2a8288" providerId="LiveId" clId="{E7FB3C31-59A0-40A9-B86A-94AEFC864EFB}" dt="2025-03-30T06:56:56.382" v="393" actId="20577"/>
        <pc:sldMkLst>
          <pc:docMk/>
          <pc:sldMk cId="1296466122" sldId="269"/>
        </pc:sldMkLst>
        <pc:spChg chg="mod">
          <ac:chgData name="HARDIK GOSWAMI" userId="1bc1df1c8f2a8288" providerId="LiveId" clId="{E7FB3C31-59A0-40A9-B86A-94AEFC864EFB}" dt="2025-03-30T06:56:56.382" v="393" actId="20577"/>
          <ac:spMkLst>
            <pc:docMk/>
            <pc:sldMk cId="1296466122" sldId="269"/>
            <ac:spMk id="7" creationId="{A6E3D777-804D-9044-C90A-34C15D4550A7}"/>
          </ac:spMkLst>
        </pc:spChg>
      </pc:sldChg>
      <pc:sldChg chg="addSp delSp modSp mod setBg setClrOvrMap">
        <pc:chgData name="HARDIK GOSWAMI" userId="1bc1df1c8f2a8288" providerId="LiveId" clId="{E7FB3C31-59A0-40A9-B86A-94AEFC864EFB}" dt="2025-03-29T07:57:24.697" v="237" actId="26606"/>
        <pc:sldMkLst>
          <pc:docMk/>
          <pc:sldMk cId="847347884" sldId="270"/>
        </pc:sldMkLst>
        <pc:spChg chg="mod">
          <ac:chgData name="HARDIK GOSWAMI" userId="1bc1df1c8f2a8288" providerId="LiveId" clId="{E7FB3C31-59A0-40A9-B86A-94AEFC864EFB}" dt="2025-03-29T07:57:24.697" v="237" actId="26606"/>
          <ac:spMkLst>
            <pc:docMk/>
            <pc:sldMk cId="847347884" sldId="270"/>
            <ac:spMk id="9" creationId="{110D0019-4ABC-828A-18EE-B2886E13A4FD}"/>
          </ac:spMkLst>
        </pc:spChg>
        <pc:spChg chg="mod">
          <ac:chgData name="HARDIK GOSWAMI" userId="1bc1df1c8f2a8288" providerId="LiveId" clId="{E7FB3C31-59A0-40A9-B86A-94AEFC864EFB}" dt="2025-03-29T07:57:24.697" v="237" actId="26606"/>
          <ac:spMkLst>
            <pc:docMk/>
            <pc:sldMk cId="847347884" sldId="270"/>
            <ac:spMk id="11" creationId="{5E5023BC-1845-AF4F-01D5-DB06FB597505}"/>
          </ac:spMkLst>
        </pc:spChg>
        <pc:spChg chg="add del">
          <ac:chgData name="HARDIK GOSWAMI" userId="1bc1df1c8f2a8288" providerId="LiveId" clId="{E7FB3C31-59A0-40A9-B86A-94AEFC864EFB}" dt="2025-03-29T07:57:10.630" v="226" actId="26606"/>
          <ac:spMkLst>
            <pc:docMk/>
            <pc:sldMk cId="847347884" sldId="270"/>
            <ac:spMk id="13" creationId="{A93A089E-0A16-452C-B341-0F769780D262}"/>
          </ac:spMkLst>
        </pc:spChg>
        <pc:spChg chg="add del">
          <ac:chgData name="HARDIK GOSWAMI" userId="1bc1df1c8f2a8288" providerId="LiveId" clId="{E7FB3C31-59A0-40A9-B86A-94AEFC864EFB}" dt="2025-03-29T07:57:18.376" v="232" actId="26606"/>
          <ac:spMkLst>
            <pc:docMk/>
            <pc:sldMk cId="847347884" sldId="270"/>
            <ac:spMk id="14" creationId="{A93A089E-0A16-452C-B341-0F769780D262}"/>
          </ac:spMkLst>
        </pc:spChg>
        <pc:spChg chg="add del">
          <ac:chgData name="HARDIK GOSWAMI" userId="1bc1df1c8f2a8288" providerId="LiveId" clId="{E7FB3C31-59A0-40A9-B86A-94AEFC864EFB}" dt="2025-03-29T07:57:13.392" v="228" actId="26606"/>
          <ac:spMkLst>
            <pc:docMk/>
            <pc:sldMk cId="847347884" sldId="270"/>
            <ac:spMk id="15" creationId="{B4AAD3FD-83A5-4B89-9F8F-01B8870865BE}"/>
          </ac:spMkLst>
        </pc:spChg>
        <pc:spChg chg="add del">
          <ac:chgData name="HARDIK GOSWAMI" userId="1bc1df1c8f2a8288" providerId="LiveId" clId="{E7FB3C31-59A0-40A9-B86A-94AEFC864EFB}" dt="2025-03-29T07:56:56.850" v="222" actId="26606"/>
          <ac:spMkLst>
            <pc:docMk/>
            <pc:sldMk cId="847347884" sldId="270"/>
            <ac:spMk id="16" creationId="{B4AAD3FD-83A5-4B89-9F8F-01B8870865BE}"/>
          </ac:spMkLst>
        </pc:spChg>
        <pc:spChg chg="add del">
          <ac:chgData name="HARDIK GOSWAMI" userId="1bc1df1c8f2a8288" providerId="LiveId" clId="{E7FB3C31-59A0-40A9-B86A-94AEFC864EFB}" dt="2025-03-29T07:57:13.392" v="228" actId="26606"/>
          <ac:spMkLst>
            <pc:docMk/>
            <pc:sldMk cId="847347884" sldId="270"/>
            <ac:spMk id="17" creationId="{61752F1D-FC0F-4103-9584-630E643CCDA6}"/>
          </ac:spMkLst>
        </pc:spChg>
        <pc:spChg chg="add del">
          <ac:chgData name="HARDIK GOSWAMI" userId="1bc1df1c8f2a8288" providerId="LiveId" clId="{E7FB3C31-59A0-40A9-B86A-94AEFC864EFB}" dt="2025-03-29T07:56:56.850" v="222" actId="26606"/>
          <ac:spMkLst>
            <pc:docMk/>
            <pc:sldMk cId="847347884" sldId="270"/>
            <ac:spMk id="18" creationId="{61752F1D-FC0F-4103-9584-630E643CCDA6}"/>
          </ac:spMkLst>
        </pc:spChg>
        <pc:spChg chg="add del">
          <ac:chgData name="HARDIK GOSWAMI" userId="1bc1df1c8f2a8288" providerId="LiveId" clId="{E7FB3C31-59A0-40A9-B86A-94AEFC864EFB}" dt="2025-03-29T07:57:13.392" v="228" actId="26606"/>
          <ac:spMkLst>
            <pc:docMk/>
            <pc:sldMk cId="847347884" sldId="270"/>
            <ac:spMk id="19" creationId="{70151CB7-E7DE-4917-B831-01DF9CE01306}"/>
          </ac:spMkLst>
        </pc:spChg>
        <pc:spChg chg="add del">
          <ac:chgData name="HARDIK GOSWAMI" userId="1bc1df1c8f2a8288" providerId="LiveId" clId="{E7FB3C31-59A0-40A9-B86A-94AEFC864EFB}" dt="2025-03-29T07:56:56.850" v="222" actId="26606"/>
          <ac:spMkLst>
            <pc:docMk/>
            <pc:sldMk cId="847347884" sldId="270"/>
            <ac:spMk id="20" creationId="{70151CB7-E7DE-4917-B831-01DF9CE01306}"/>
          </ac:spMkLst>
        </pc:spChg>
        <pc:spChg chg="add del">
          <ac:chgData name="HARDIK GOSWAMI" userId="1bc1df1c8f2a8288" providerId="LiveId" clId="{E7FB3C31-59A0-40A9-B86A-94AEFC864EFB}" dt="2025-03-29T07:57:13.392" v="228" actId="26606"/>
          <ac:spMkLst>
            <pc:docMk/>
            <pc:sldMk cId="847347884" sldId="270"/>
            <ac:spMk id="21" creationId="{A92A1116-1C84-41DF-B803-1F7B0883EC82}"/>
          </ac:spMkLst>
        </pc:spChg>
        <pc:spChg chg="add del">
          <ac:chgData name="HARDIK GOSWAMI" userId="1bc1df1c8f2a8288" providerId="LiveId" clId="{E7FB3C31-59A0-40A9-B86A-94AEFC864EFB}" dt="2025-03-29T07:56:56.850" v="222" actId="26606"/>
          <ac:spMkLst>
            <pc:docMk/>
            <pc:sldMk cId="847347884" sldId="270"/>
            <ac:spMk id="22" creationId="{A92A1116-1C84-41DF-B803-1F7B0883EC82}"/>
          </ac:spMkLst>
        </pc:spChg>
        <pc:spChg chg="add del">
          <ac:chgData name="HARDIK GOSWAMI" userId="1bc1df1c8f2a8288" providerId="LiveId" clId="{E7FB3C31-59A0-40A9-B86A-94AEFC864EFB}" dt="2025-03-29T07:57:21.893" v="234" actId="26606"/>
          <ac:spMkLst>
            <pc:docMk/>
            <pc:sldMk cId="847347884" sldId="270"/>
            <ac:spMk id="23" creationId="{B4AAD3FD-83A5-4B89-9F8F-01B8870865BE}"/>
          </ac:spMkLst>
        </pc:spChg>
        <pc:spChg chg="add del">
          <ac:chgData name="HARDIK GOSWAMI" userId="1bc1df1c8f2a8288" providerId="LiveId" clId="{E7FB3C31-59A0-40A9-B86A-94AEFC864EFB}" dt="2025-03-29T07:57:21.893" v="234" actId="26606"/>
          <ac:spMkLst>
            <pc:docMk/>
            <pc:sldMk cId="847347884" sldId="270"/>
            <ac:spMk id="24" creationId="{61752F1D-FC0F-4103-9584-630E643CCDA6}"/>
          </ac:spMkLst>
        </pc:spChg>
        <pc:spChg chg="add del">
          <ac:chgData name="HARDIK GOSWAMI" userId="1bc1df1c8f2a8288" providerId="LiveId" clId="{E7FB3C31-59A0-40A9-B86A-94AEFC864EFB}" dt="2025-03-29T07:57:21.893" v="234" actId="26606"/>
          <ac:spMkLst>
            <pc:docMk/>
            <pc:sldMk cId="847347884" sldId="270"/>
            <ac:spMk id="25" creationId="{70151CB7-E7DE-4917-B831-01DF9CE01306}"/>
          </ac:spMkLst>
        </pc:spChg>
        <pc:spChg chg="add del">
          <ac:chgData name="HARDIK GOSWAMI" userId="1bc1df1c8f2a8288" providerId="LiveId" clId="{E7FB3C31-59A0-40A9-B86A-94AEFC864EFB}" dt="2025-03-29T07:57:21.893" v="234" actId="26606"/>
          <ac:spMkLst>
            <pc:docMk/>
            <pc:sldMk cId="847347884" sldId="270"/>
            <ac:spMk id="26" creationId="{A92A1116-1C84-41DF-B803-1F7B0883EC82}"/>
          </ac:spMkLst>
        </pc:spChg>
        <pc:spChg chg="add">
          <ac:chgData name="HARDIK GOSWAMI" userId="1bc1df1c8f2a8288" providerId="LiveId" clId="{E7FB3C31-59A0-40A9-B86A-94AEFC864EFB}" dt="2025-03-29T07:57:24.697" v="237" actId="26606"/>
          <ac:spMkLst>
            <pc:docMk/>
            <pc:sldMk cId="847347884" sldId="270"/>
            <ac:spMk id="27" creationId="{A93A089E-0A16-452C-B341-0F769780D262}"/>
          </ac:spMkLst>
        </pc:spChg>
        <pc:picChg chg="mod ord">
          <ac:chgData name="HARDIK GOSWAMI" userId="1bc1df1c8f2a8288" providerId="LiveId" clId="{E7FB3C31-59A0-40A9-B86A-94AEFC864EFB}" dt="2025-03-29T07:57:24.697" v="237" actId="26606"/>
          <ac:picMkLst>
            <pc:docMk/>
            <pc:sldMk cId="847347884" sldId="270"/>
            <ac:picMk id="5" creationId="{7661936C-75E3-9E3B-4E28-606FAD8068A7}"/>
          </ac:picMkLst>
        </pc:picChg>
      </pc:sldChg>
      <pc:sldChg chg="modSp mod">
        <pc:chgData name="HARDIK GOSWAMI" userId="1bc1df1c8f2a8288" providerId="LiveId" clId="{E7FB3C31-59A0-40A9-B86A-94AEFC864EFB}" dt="2025-03-29T10:59:23.786" v="389" actId="207"/>
        <pc:sldMkLst>
          <pc:docMk/>
          <pc:sldMk cId="522212715" sldId="271"/>
        </pc:sldMkLst>
        <pc:spChg chg="mod">
          <ac:chgData name="HARDIK GOSWAMI" userId="1bc1df1c8f2a8288" providerId="LiveId" clId="{E7FB3C31-59A0-40A9-B86A-94AEFC864EFB}" dt="2025-03-29T10:59:23.786" v="389" actId="207"/>
          <ac:spMkLst>
            <pc:docMk/>
            <pc:sldMk cId="522212715" sldId="271"/>
            <ac:spMk id="7" creationId="{73E3C249-9B9D-349C-E7E4-534AA52C1A0B}"/>
          </ac:spMkLst>
        </pc:spChg>
      </pc:sldChg>
      <pc:sldChg chg="modSp mod">
        <pc:chgData name="HARDIK GOSWAMI" userId="1bc1df1c8f2a8288" providerId="LiveId" clId="{E7FB3C31-59A0-40A9-B86A-94AEFC864EFB}" dt="2025-03-29T08:00:05.100" v="280" actId="113"/>
        <pc:sldMkLst>
          <pc:docMk/>
          <pc:sldMk cId="1899594641" sldId="272"/>
        </pc:sldMkLst>
        <pc:spChg chg="mod">
          <ac:chgData name="HARDIK GOSWAMI" userId="1bc1df1c8f2a8288" providerId="LiveId" clId="{E7FB3C31-59A0-40A9-B86A-94AEFC864EFB}" dt="2025-03-29T07:59:49.281" v="278" actId="207"/>
          <ac:spMkLst>
            <pc:docMk/>
            <pc:sldMk cId="1899594641" sldId="272"/>
            <ac:spMk id="7" creationId="{78B06BF4-4865-D63F-50BD-231377E3D6C6}"/>
          </ac:spMkLst>
        </pc:spChg>
        <pc:spChg chg="mod">
          <ac:chgData name="HARDIK GOSWAMI" userId="1bc1df1c8f2a8288" providerId="LiveId" clId="{E7FB3C31-59A0-40A9-B86A-94AEFC864EFB}" dt="2025-03-29T08:00:05.100" v="280" actId="113"/>
          <ac:spMkLst>
            <pc:docMk/>
            <pc:sldMk cId="1899594641" sldId="272"/>
            <ac:spMk id="9" creationId="{1448AA74-CB26-ED7C-76F3-59BB700EF603}"/>
          </ac:spMkLst>
        </pc:spChg>
      </pc:sldChg>
      <pc:sldChg chg="modSp mod">
        <pc:chgData name="HARDIK GOSWAMI" userId="1bc1df1c8f2a8288" providerId="LiveId" clId="{E7FB3C31-59A0-40A9-B86A-94AEFC864EFB}" dt="2025-03-29T10:56:07.376" v="388" actId="207"/>
        <pc:sldMkLst>
          <pc:docMk/>
          <pc:sldMk cId="3118380751" sldId="273"/>
        </pc:sldMkLst>
        <pc:spChg chg="mod">
          <ac:chgData name="HARDIK GOSWAMI" userId="1bc1df1c8f2a8288" providerId="LiveId" clId="{E7FB3C31-59A0-40A9-B86A-94AEFC864EFB}" dt="2025-03-29T10:56:07.376" v="388" actId="207"/>
          <ac:spMkLst>
            <pc:docMk/>
            <pc:sldMk cId="3118380751" sldId="273"/>
            <ac:spMk id="7" creationId="{4F1C96D6-689C-7673-59E5-1568130A1E85}"/>
          </ac:spMkLst>
        </pc:spChg>
      </pc:sldChg>
      <pc:sldChg chg="modSp mod">
        <pc:chgData name="HARDIK GOSWAMI" userId="1bc1df1c8f2a8288" providerId="LiveId" clId="{E7FB3C31-59A0-40A9-B86A-94AEFC864EFB}" dt="2025-03-29T10:55:54.580" v="387" actId="207"/>
        <pc:sldMkLst>
          <pc:docMk/>
          <pc:sldMk cId="3432216996" sldId="274"/>
        </pc:sldMkLst>
        <pc:spChg chg="mod">
          <ac:chgData name="HARDIK GOSWAMI" userId="1bc1df1c8f2a8288" providerId="LiveId" clId="{E7FB3C31-59A0-40A9-B86A-94AEFC864EFB}" dt="2025-03-29T10:55:54.580" v="387" actId="207"/>
          <ac:spMkLst>
            <pc:docMk/>
            <pc:sldMk cId="3432216996" sldId="274"/>
            <ac:spMk id="7" creationId="{52634079-3607-F386-6077-063C6E71E1A8}"/>
          </ac:spMkLst>
        </pc:spChg>
      </pc:sldChg>
      <pc:sldChg chg="addSp modSp mod setBg setClrOvrMap">
        <pc:chgData name="HARDIK GOSWAMI" userId="1bc1df1c8f2a8288" providerId="LiveId" clId="{E7FB3C31-59A0-40A9-B86A-94AEFC864EFB}" dt="2025-03-29T08:01:22.961" v="298" actId="26606"/>
        <pc:sldMkLst>
          <pc:docMk/>
          <pc:sldMk cId="2340793843" sldId="275"/>
        </pc:sldMkLst>
        <pc:spChg chg="mod">
          <ac:chgData name="HARDIK GOSWAMI" userId="1bc1df1c8f2a8288" providerId="LiveId" clId="{E7FB3C31-59A0-40A9-B86A-94AEFC864EFB}" dt="2025-03-29T08:01:22.961" v="298" actId="26606"/>
          <ac:spMkLst>
            <pc:docMk/>
            <pc:sldMk cId="2340793843" sldId="275"/>
            <ac:spMk id="7" creationId="{E38062D6-A2FD-06D9-D92C-1D5851CE54E3}"/>
          </ac:spMkLst>
        </pc:spChg>
        <pc:spChg chg="mod">
          <ac:chgData name="HARDIK GOSWAMI" userId="1bc1df1c8f2a8288" providerId="LiveId" clId="{E7FB3C31-59A0-40A9-B86A-94AEFC864EFB}" dt="2025-03-29T08:01:22.961" v="298" actId="26606"/>
          <ac:spMkLst>
            <pc:docMk/>
            <pc:sldMk cId="2340793843" sldId="275"/>
            <ac:spMk id="9" creationId="{C494C998-2844-3CA8-BFDD-6DEC5D0A6AE6}"/>
          </ac:spMkLst>
        </pc:spChg>
        <pc:spChg chg="add">
          <ac:chgData name="HARDIK GOSWAMI" userId="1bc1df1c8f2a8288" providerId="LiveId" clId="{E7FB3C31-59A0-40A9-B86A-94AEFC864EFB}" dt="2025-03-29T08:01:22.961" v="298" actId="26606"/>
          <ac:spMkLst>
            <pc:docMk/>
            <pc:sldMk cId="2340793843" sldId="275"/>
            <ac:spMk id="14" creationId="{B4AAD3FD-83A5-4B89-9F8F-01B8870865BE}"/>
          </ac:spMkLst>
        </pc:spChg>
        <pc:spChg chg="add">
          <ac:chgData name="HARDIK GOSWAMI" userId="1bc1df1c8f2a8288" providerId="LiveId" clId="{E7FB3C31-59A0-40A9-B86A-94AEFC864EFB}" dt="2025-03-29T08:01:22.961" v="298" actId="26606"/>
          <ac:spMkLst>
            <pc:docMk/>
            <pc:sldMk cId="2340793843" sldId="275"/>
            <ac:spMk id="16" creationId="{61752F1D-FC0F-4103-9584-630E643CCDA6}"/>
          </ac:spMkLst>
        </pc:spChg>
        <pc:spChg chg="add">
          <ac:chgData name="HARDIK GOSWAMI" userId="1bc1df1c8f2a8288" providerId="LiveId" clId="{E7FB3C31-59A0-40A9-B86A-94AEFC864EFB}" dt="2025-03-29T08:01:22.961" v="298" actId="26606"/>
          <ac:spMkLst>
            <pc:docMk/>
            <pc:sldMk cId="2340793843" sldId="275"/>
            <ac:spMk id="18" creationId="{70151CB7-E7DE-4917-B831-01DF9CE01306}"/>
          </ac:spMkLst>
        </pc:spChg>
        <pc:spChg chg="add">
          <ac:chgData name="HARDIK GOSWAMI" userId="1bc1df1c8f2a8288" providerId="LiveId" clId="{E7FB3C31-59A0-40A9-B86A-94AEFC864EFB}" dt="2025-03-29T08:01:22.961" v="298" actId="26606"/>
          <ac:spMkLst>
            <pc:docMk/>
            <pc:sldMk cId="2340793843" sldId="275"/>
            <ac:spMk id="20" creationId="{A92A1116-1C84-41DF-B803-1F7B0883EC82}"/>
          </ac:spMkLst>
        </pc:spChg>
        <pc:picChg chg="mod ord">
          <ac:chgData name="HARDIK GOSWAMI" userId="1bc1df1c8f2a8288" providerId="LiveId" clId="{E7FB3C31-59A0-40A9-B86A-94AEFC864EFB}" dt="2025-03-29T08:01:22.961" v="298" actId="26606"/>
          <ac:picMkLst>
            <pc:docMk/>
            <pc:sldMk cId="2340793843" sldId="275"/>
            <ac:picMk id="5" creationId="{90D211FF-E78A-71B9-4014-BCF54963EF37}"/>
          </ac:picMkLst>
        </pc:picChg>
      </pc:sldChg>
      <pc:sldChg chg="modSp mod">
        <pc:chgData name="HARDIK GOSWAMI" userId="1bc1df1c8f2a8288" providerId="LiveId" clId="{E7FB3C31-59A0-40A9-B86A-94AEFC864EFB}" dt="2025-03-29T08:01:41.226" v="300" actId="207"/>
        <pc:sldMkLst>
          <pc:docMk/>
          <pc:sldMk cId="4016789696" sldId="276"/>
        </pc:sldMkLst>
        <pc:spChg chg="mod">
          <ac:chgData name="HARDIK GOSWAMI" userId="1bc1df1c8f2a8288" providerId="LiveId" clId="{E7FB3C31-59A0-40A9-B86A-94AEFC864EFB}" dt="2025-03-29T08:01:41.226" v="300" actId="207"/>
          <ac:spMkLst>
            <pc:docMk/>
            <pc:sldMk cId="4016789696" sldId="276"/>
            <ac:spMk id="7" creationId="{38AEDCA4-DD57-72E7-2411-126EB568D154}"/>
          </ac:spMkLst>
        </pc:spChg>
      </pc:sldChg>
      <pc:sldChg chg="addSp delSp modSp mod setBg setClrOvrMap">
        <pc:chgData name="HARDIK GOSWAMI" userId="1bc1df1c8f2a8288" providerId="LiveId" clId="{E7FB3C31-59A0-40A9-B86A-94AEFC864EFB}" dt="2025-03-29T08:02:16.672" v="309" actId="26606"/>
        <pc:sldMkLst>
          <pc:docMk/>
          <pc:sldMk cId="536692479" sldId="277"/>
        </pc:sldMkLst>
        <pc:spChg chg="mod">
          <ac:chgData name="HARDIK GOSWAMI" userId="1bc1df1c8f2a8288" providerId="LiveId" clId="{E7FB3C31-59A0-40A9-B86A-94AEFC864EFB}" dt="2025-03-29T08:02:16.672" v="309" actId="26606"/>
          <ac:spMkLst>
            <pc:docMk/>
            <pc:sldMk cId="536692479" sldId="277"/>
            <ac:spMk id="7" creationId="{15C4DB0E-2109-C9B7-5BFB-1B29BD8EC154}"/>
          </ac:spMkLst>
        </pc:spChg>
        <pc:spChg chg="mod">
          <ac:chgData name="HARDIK GOSWAMI" userId="1bc1df1c8f2a8288" providerId="LiveId" clId="{E7FB3C31-59A0-40A9-B86A-94AEFC864EFB}" dt="2025-03-29T08:02:16.672" v="309" actId="26606"/>
          <ac:spMkLst>
            <pc:docMk/>
            <pc:sldMk cId="536692479" sldId="277"/>
            <ac:spMk id="9" creationId="{4866D149-F542-A193-6E1A-6887626D85A7}"/>
          </ac:spMkLst>
        </pc:spChg>
        <pc:spChg chg="add del">
          <ac:chgData name="HARDIK GOSWAMI" userId="1bc1df1c8f2a8288" providerId="LiveId" clId="{E7FB3C31-59A0-40A9-B86A-94AEFC864EFB}" dt="2025-03-29T08:02:14.701" v="306" actId="26606"/>
          <ac:spMkLst>
            <pc:docMk/>
            <pc:sldMk cId="536692479" sldId="277"/>
            <ac:spMk id="11" creationId="{B4AAD3FD-83A5-4B89-9F8F-01B8870865BE}"/>
          </ac:spMkLst>
        </pc:spChg>
        <pc:spChg chg="add del">
          <ac:chgData name="HARDIK GOSWAMI" userId="1bc1df1c8f2a8288" providerId="LiveId" clId="{E7FB3C31-59A0-40A9-B86A-94AEFC864EFB}" dt="2025-03-29T08:02:08.804" v="302" actId="26606"/>
          <ac:spMkLst>
            <pc:docMk/>
            <pc:sldMk cId="536692479" sldId="277"/>
            <ac:spMk id="14" creationId="{8D489E29-742E-4D34-AB08-CE3217805B81}"/>
          </ac:spMkLst>
        </pc:spChg>
        <pc:spChg chg="add del">
          <ac:chgData name="HARDIK GOSWAMI" userId="1bc1df1c8f2a8288" providerId="LiveId" clId="{E7FB3C31-59A0-40A9-B86A-94AEFC864EFB}" dt="2025-03-29T08:02:14.701" v="306" actId="26606"/>
          <ac:spMkLst>
            <pc:docMk/>
            <pc:sldMk cId="536692479" sldId="277"/>
            <ac:spMk id="16" creationId="{61752F1D-FC0F-4103-9584-630E643CCDA6}"/>
          </ac:spMkLst>
        </pc:spChg>
        <pc:spChg chg="add del">
          <ac:chgData name="HARDIK GOSWAMI" userId="1bc1df1c8f2a8288" providerId="LiveId" clId="{E7FB3C31-59A0-40A9-B86A-94AEFC864EFB}" dt="2025-03-29T08:02:14.701" v="306" actId="26606"/>
          <ac:spMkLst>
            <pc:docMk/>
            <pc:sldMk cId="536692479" sldId="277"/>
            <ac:spMk id="18" creationId="{70151CB7-E7DE-4917-B831-01DF9CE01306}"/>
          </ac:spMkLst>
        </pc:spChg>
        <pc:spChg chg="add del">
          <ac:chgData name="HARDIK GOSWAMI" userId="1bc1df1c8f2a8288" providerId="LiveId" clId="{E7FB3C31-59A0-40A9-B86A-94AEFC864EFB}" dt="2025-03-29T08:02:14.701" v="306" actId="26606"/>
          <ac:spMkLst>
            <pc:docMk/>
            <pc:sldMk cId="536692479" sldId="277"/>
            <ac:spMk id="20" creationId="{A92A1116-1C84-41DF-B803-1F7B0883EC82}"/>
          </ac:spMkLst>
        </pc:spChg>
        <pc:spChg chg="add del">
          <ac:chgData name="HARDIK GOSWAMI" userId="1bc1df1c8f2a8288" providerId="LiveId" clId="{E7FB3C31-59A0-40A9-B86A-94AEFC864EFB}" dt="2025-03-29T08:02:16.553" v="308" actId="26606"/>
          <ac:spMkLst>
            <pc:docMk/>
            <pc:sldMk cId="536692479" sldId="277"/>
            <ac:spMk id="22" creationId="{AA047838-7F9E-43CF-A116-26E7AAA8F842}"/>
          </ac:spMkLst>
        </pc:spChg>
        <pc:spChg chg="add">
          <ac:chgData name="HARDIK GOSWAMI" userId="1bc1df1c8f2a8288" providerId="LiveId" clId="{E7FB3C31-59A0-40A9-B86A-94AEFC864EFB}" dt="2025-03-29T08:02:16.672" v="309" actId="26606"/>
          <ac:spMkLst>
            <pc:docMk/>
            <pc:sldMk cId="536692479" sldId="277"/>
            <ac:spMk id="24" creationId="{8D489E29-742E-4D34-AB08-CE3217805B81}"/>
          </ac:spMkLst>
        </pc:spChg>
        <pc:picChg chg="mod ord">
          <ac:chgData name="HARDIK GOSWAMI" userId="1bc1df1c8f2a8288" providerId="LiveId" clId="{E7FB3C31-59A0-40A9-B86A-94AEFC864EFB}" dt="2025-03-29T08:02:16.672" v="309" actId="26606"/>
          <ac:picMkLst>
            <pc:docMk/>
            <pc:sldMk cId="536692479" sldId="277"/>
            <ac:picMk id="5" creationId="{DA44E571-AC92-E182-4F0C-D66638533872}"/>
          </ac:picMkLst>
        </pc:picChg>
      </pc:sldChg>
      <pc:sldChg chg="addSp delSp modSp mod setBg setClrOvrMap delDesignElem">
        <pc:chgData name="HARDIK GOSWAMI" userId="1bc1df1c8f2a8288" providerId="LiveId" clId="{E7FB3C31-59A0-40A9-B86A-94AEFC864EFB}" dt="2025-03-29T07:56:01.705" v="211"/>
        <pc:sldMkLst>
          <pc:docMk/>
          <pc:sldMk cId="607008277" sldId="278"/>
        </pc:sldMkLst>
        <pc:spChg chg="add del">
          <ac:chgData name="HARDIK GOSWAMI" userId="1bc1df1c8f2a8288" providerId="LiveId" clId="{E7FB3C31-59A0-40A9-B86A-94AEFC864EFB}" dt="2025-03-29T07:56:01.705" v="211"/>
          <ac:spMkLst>
            <pc:docMk/>
            <pc:sldMk cId="607008277" sldId="278"/>
            <ac:spMk id="9" creationId="{F747F1B4-B831-4277-8AB0-32767F7EB7BF}"/>
          </ac:spMkLst>
        </pc:spChg>
        <pc:spChg chg="add del">
          <ac:chgData name="HARDIK GOSWAMI" userId="1bc1df1c8f2a8288" providerId="LiveId" clId="{E7FB3C31-59A0-40A9-B86A-94AEFC864EFB}" dt="2025-03-29T07:56:01.705" v="211"/>
          <ac:spMkLst>
            <pc:docMk/>
            <pc:sldMk cId="607008277" sldId="278"/>
            <ac:spMk id="11" creationId="{D80CFA21-AB7C-4BEB-9BFF-05764FBBF3C6}"/>
          </ac:spMkLst>
        </pc:spChg>
        <pc:spChg chg="add del">
          <ac:chgData name="HARDIK GOSWAMI" userId="1bc1df1c8f2a8288" providerId="LiveId" clId="{E7FB3C31-59A0-40A9-B86A-94AEFC864EFB}" dt="2025-03-29T07:56:01.705" v="211"/>
          <ac:spMkLst>
            <pc:docMk/>
            <pc:sldMk cId="607008277" sldId="278"/>
            <ac:spMk id="13" creationId="{12F7E335-851A-4CAE-B09F-E657819D4600}"/>
          </ac:spMkLst>
        </pc:spChg>
        <pc:spChg chg="add del">
          <ac:chgData name="HARDIK GOSWAMI" userId="1bc1df1c8f2a8288" providerId="LiveId" clId="{E7FB3C31-59A0-40A9-B86A-94AEFC864EFB}" dt="2025-03-29T07:56:01.705" v="211"/>
          <ac:spMkLst>
            <pc:docMk/>
            <pc:sldMk cId="607008277" sldId="278"/>
            <ac:spMk id="15" creationId="{10B541F0-7F6E-402E-84D8-CF96EACA5FBC}"/>
          </ac:spMkLst>
        </pc:spChg>
        <pc:graphicFrameChg chg="mod modGraphic">
          <ac:chgData name="HARDIK GOSWAMI" userId="1bc1df1c8f2a8288" providerId="LiveId" clId="{E7FB3C31-59A0-40A9-B86A-94AEFC864EFB}" dt="2025-03-29T07:46:01.139" v="27" actId="26606"/>
          <ac:graphicFrameMkLst>
            <pc:docMk/>
            <pc:sldMk cId="607008277" sldId="278"/>
            <ac:graphicFrameMk id="4" creationId="{9C139EE9-2F3F-CCAC-BB11-3862D737FDBE}"/>
          </ac:graphicFrameMkLst>
        </pc:graphicFrameChg>
      </pc:sldChg>
      <pc:sldChg chg="addSp delSp modSp mod setBg setClrOvrMap">
        <pc:chgData name="HARDIK GOSWAMI" userId="1bc1df1c8f2a8288" providerId="LiveId" clId="{E7FB3C31-59A0-40A9-B86A-94AEFC864EFB}" dt="2025-03-29T07:45:55.030" v="26" actId="26606"/>
        <pc:sldMkLst>
          <pc:docMk/>
          <pc:sldMk cId="4202771113" sldId="279"/>
        </pc:sldMkLst>
        <pc:spChg chg="add del">
          <ac:chgData name="HARDIK GOSWAMI" userId="1bc1df1c8f2a8288" providerId="LiveId" clId="{E7FB3C31-59A0-40A9-B86A-94AEFC864EFB}" dt="2025-03-29T07:45:48.303" v="21" actId="26606"/>
          <ac:spMkLst>
            <pc:docMk/>
            <pc:sldMk cId="4202771113" sldId="279"/>
            <ac:spMk id="6" creationId="{F747F1B4-B831-4277-8AB0-32767F7EB7BF}"/>
          </ac:spMkLst>
        </pc:spChg>
        <pc:spChg chg="add del">
          <ac:chgData name="HARDIK GOSWAMI" userId="1bc1df1c8f2a8288" providerId="LiveId" clId="{E7FB3C31-59A0-40A9-B86A-94AEFC864EFB}" dt="2025-03-29T07:45:48.303" v="21" actId="26606"/>
          <ac:spMkLst>
            <pc:docMk/>
            <pc:sldMk cId="4202771113" sldId="279"/>
            <ac:spMk id="7" creationId="{D80CFA21-AB7C-4BEB-9BFF-05764FBBF3C6}"/>
          </ac:spMkLst>
        </pc:spChg>
        <pc:spChg chg="add del">
          <ac:chgData name="HARDIK GOSWAMI" userId="1bc1df1c8f2a8288" providerId="LiveId" clId="{E7FB3C31-59A0-40A9-B86A-94AEFC864EFB}" dt="2025-03-29T07:45:48.303" v="21" actId="26606"/>
          <ac:spMkLst>
            <pc:docMk/>
            <pc:sldMk cId="4202771113" sldId="279"/>
            <ac:spMk id="8" creationId="{12F7E335-851A-4CAE-B09F-E657819D4600}"/>
          </ac:spMkLst>
        </pc:spChg>
        <pc:spChg chg="add del">
          <ac:chgData name="HARDIK GOSWAMI" userId="1bc1df1c8f2a8288" providerId="LiveId" clId="{E7FB3C31-59A0-40A9-B86A-94AEFC864EFB}" dt="2025-03-29T07:45:35.052" v="17" actId="26606"/>
          <ac:spMkLst>
            <pc:docMk/>
            <pc:sldMk cId="4202771113" sldId="279"/>
            <ac:spMk id="9" creationId="{F747F1B4-B831-4277-8AB0-32767F7EB7BF}"/>
          </ac:spMkLst>
        </pc:spChg>
        <pc:spChg chg="add del">
          <ac:chgData name="HARDIK GOSWAMI" userId="1bc1df1c8f2a8288" providerId="LiveId" clId="{E7FB3C31-59A0-40A9-B86A-94AEFC864EFB}" dt="2025-03-29T07:45:48.303" v="21" actId="26606"/>
          <ac:spMkLst>
            <pc:docMk/>
            <pc:sldMk cId="4202771113" sldId="279"/>
            <ac:spMk id="10" creationId="{10B541F0-7F6E-402E-84D8-CF96EACA5FBC}"/>
          </ac:spMkLst>
        </pc:spChg>
        <pc:spChg chg="add del">
          <ac:chgData name="HARDIK GOSWAMI" userId="1bc1df1c8f2a8288" providerId="LiveId" clId="{E7FB3C31-59A0-40A9-B86A-94AEFC864EFB}" dt="2025-03-29T07:45:35.052" v="17" actId="26606"/>
          <ac:spMkLst>
            <pc:docMk/>
            <pc:sldMk cId="4202771113" sldId="279"/>
            <ac:spMk id="11" creationId="{D80CFA21-AB7C-4BEB-9BFF-05764FBBF3C6}"/>
          </ac:spMkLst>
        </pc:spChg>
        <pc:spChg chg="add del">
          <ac:chgData name="HARDIK GOSWAMI" userId="1bc1df1c8f2a8288" providerId="LiveId" clId="{E7FB3C31-59A0-40A9-B86A-94AEFC864EFB}" dt="2025-03-29T07:45:54.943" v="25" actId="26606"/>
          <ac:spMkLst>
            <pc:docMk/>
            <pc:sldMk cId="4202771113" sldId="279"/>
            <ac:spMk id="12" creationId="{F747F1B4-B831-4277-8AB0-32767F7EB7BF}"/>
          </ac:spMkLst>
        </pc:spChg>
        <pc:spChg chg="add del">
          <ac:chgData name="HARDIK GOSWAMI" userId="1bc1df1c8f2a8288" providerId="LiveId" clId="{E7FB3C31-59A0-40A9-B86A-94AEFC864EFB}" dt="2025-03-29T07:45:35.052" v="17" actId="26606"/>
          <ac:spMkLst>
            <pc:docMk/>
            <pc:sldMk cId="4202771113" sldId="279"/>
            <ac:spMk id="13" creationId="{12F7E335-851A-4CAE-B09F-E657819D4600}"/>
          </ac:spMkLst>
        </pc:spChg>
        <pc:spChg chg="add del">
          <ac:chgData name="HARDIK GOSWAMI" userId="1bc1df1c8f2a8288" providerId="LiveId" clId="{E7FB3C31-59A0-40A9-B86A-94AEFC864EFB}" dt="2025-03-29T07:45:54.943" v="25" actId="26606"/>
          <ac:spMkLst>
            <pc:docMk/>
            <pc:sldMk cId="4202771113" sldId="279"/>
            <ac:spMk id="14" creationId="{D80CFA21-AB7C-4BEB-9BFF-05764FBBF3C6}"/>
          </ac:spMkLst>
        </pc:spChg>
        <pc:spChg chg="add del">
          <ac:chgData name="HARDIK GOSWAMI" userId="1bc1df1c8f2a8288" providerId="LiveId" clId="{E7FB3C31-59A0-40A9-B86A-94AEFC864EFB}" dt="2025-03-29T07:45:35.052" v="17" actId="26606"/>
          <ac:spMkLst>
            <pc:docMk/>
            <pc:sldMk cId="4202771113" sldId="279"/>
            <ac:spMk id="15" creationId="{10B541F0-7F6E-402E-84D8-CF96EACA5FBC}"/>
          </ac:spMkLst>
        </pc:spChg>
        <pc:spChg chg="add del">
          <ac:chgData name="HARDIK GOSWAMI" userId="1bc1df1c8f2a8288" providerId="LiveId" clId="{E7FB3C31-59A0-40A9-B86A-94AEFC864EFB}" dt="2025-03-29T07:45:54.943" v="25" actId="26606"/>
          <ac:spMkLst>
            <pc:docMk/>
            <pc:sldMk cId="4202771113" sldId="279"/>
            <ac:spMk id="16" creationId="{12F7E335-851A-4CAE-B09F-E657819D4600}"/>
          </ac:spMkLst>
        </pc:spChg>
        <pc:spChg chg="add del">
          <ac:chgData name="HARDIK GOSWAMI" userId="1bc1df1c8f2a8288" providerId="LiveId" clId="{E7FB3C31-59A0-40A9-B86A-94AEFC864EFB}" dt="2025-03-29T07:45:54.943" v="25" actId="26606"/>
          <ac:spMkLst>
            <pc:docMk/>
            <pc:sldMk cId="4202771113" sldId="279"/>
            <ac:spMk id="17" creationId="{10B541F0-7F6E-402E-84D8-CF96EACA5FBC}"/>
          </ac:spMkLst>
        </pc:spChg>
        <pc:graphicFrameChg chg="mod modGraphic">
          <ac:chgData name="HARDIK GOSWAMI" userId="1bc1df1c8f2a8288" providerId="LiveId" clId="{E7FB3C31-59A0-40A9-B86A-94AEFC864EFB}" dt="2025-03-29T07:45:55.030" v="26" actId="26606"/>
          <ac:graphicFrameMkLst>
            <pc:docMk/>
            <pc:sldMk cId="4202771113" sldId="279"/>
            <ac:graphicFrameMk id="4" creationId="{AAF25FFB-7148-2035-E801-FBE367534C8A}"/>
          </ac:graphicFrameMkLst>
        </pc:graphicFrameChg>
      </pc:sldChg>
      <pc:sldChg chg="addSp delSp modSp mod setBg addAnim delAnim setClrOvrMap delDesignElem">
        <pc:chgData name="HARDIK GOSWAMI" userId="1bc1df1c8f2a8288" providerId="LiveId" clId="{E7FB3C31-59A0-40A9-B86A-94AEFC864EFB}" dt="2025-03-29T07:56:01.705" v="211"/>
        <pc:sldMkLst>
          <pc:docMk/>
          <pc:sldMk cId="420612490" sldId="280"/>
        </pc:sldMkLst>
        <pc:spChg chg="mod ord">
          <ac:chgData name="HARDIK GOSWAMI" userId="1bc1df1c8f2a8288" providerId="LiveId" clId="{E7FB3C31-59A0-40A9-B86A-94AEFC864EFB}" dt="2025-03-29T07:46:49.715" v="42" actId="1076"/>
          <ac:spMkLst>
            <pc:docMk/>
            <pc:sldMk cId="420612490" sldId="280"/>
            <ac:spMk id="2" creationId="{3543A5BF-7DD5-7DDA-AAD7-6763A94D1502}"/>
          </ac:spMkLst>
        </pc:spChg>
        <pc:spChg chg="add del">
          <ac:chgData name="HARDIK GOSWAMI" userId="1bc1df1c8f2a8288" providerId="LiveId" clId="{E7FB3C31-59A0-40A9-B86A-94AEFC864EFB}" dt="2025-03-29T07:46:11.144" v="29" actId="26606"/>
          <ac:spMkLst>
            <pc:docMk/>
            <pc:sldMk cId="420612490" sldId="280"/>
            <ac:spMk id="14" creationId="{4AC0CD9D-7610-4620-93B4-798CCD9AB581}"/>
          </ac:spMkLst>
        </pc:spChg>
        <pc:spChg chg="add del">
          <ac:chgData name="HARDIK GOSWAMI" userId="1bc1df1c8f2a8288" providerId="LiveId" clId="{E7FB3C31-59A0-40A9-B86A-94AEFC864EFB}" dt="2025-03-29T07:46:11.144" v="29" actId="26606"/>
          <ac:spMkLst>
            <pc:docMk/>
            <pc:sldMk cId="420612490" sldId="280"/>
            <ac:spMk id="20" creationId="{DE4D62F9-188E-4530-84C2-24BDEE4BEB82}"/>
          </ac:spMkLst>
        </pc:spChg>
        <pc:spChg chg="add del">
          <ac:chgData name="HARDIK GOSWAMI" userId="1bc1df1c8f2a8288" providerId="LiveId" clId="{E7FB3C31-59A0-40A9-B86A-94AEFC864EFB}" dt="2025-03-29T07:46:11.144" v="29" actId="26606"/>
          <ac:spMkLst>
            <pc:docMk/>
            <pc:sldMk cId="420612490" sldId="280"/>
            <ac:spMk id="22" creationId="{D67CA421-FA2B-47ED-A101-F8BBEBB2976B}"/>
          </ac:spMkLst>
        </pc:spChg>
        <pc:spChg chg="add del">
          <ac:chgData name="HARDIK GOSWAMI" userId="1bc1df1c8f2a8288" providerId="LiveId" clId="{E7FB3C31-59A0-40A9-B86A-94AEFC864EFB}" dt="2025-03-29T07:46:11.144" v="29" actId="26606"/>
          <ac:spMkLst>
            <pc:docMk/>
            <pc:sldMk cId="420612490" sldId="280"/>
            <ac:spMk id="24" creationId="{12425D82-CD5E-45A4-9542-70951E59F2D1}"/>
          </ac:spMkLst>
        </pc:spChg>
        <pc:spChg chg="add del">
          <ac:chgData name="HARDIK GOSWAMI" userId="1bc1df1c8f2a8288" providerId="LiveId" clId="{E7FB3C31-59A0-40A9-B86A-94AEFC864EFB}" dt="2025-03-29T07:46:11.144" v="29" actId="26606"/>
          <ac:spMkLst>
            <pc:docMk/>
            <pc:sldMk cId="420612490" sldId="280"/>
            <ac:spMk id="26" creationId="{221DB897-A621-4D5F-AC81-91199AC4370E}"/>
          </ac:spMkLst>
        </pc:spChg>
        <pc:spChg chg="add del">
          <ac:chgData name="HARDIK GOSWAMI" userId="1bc1df1c8f2a8288" providerId="LiveId" clId="{E7FB3C31-59A0-40A9-B86A-94AEFC864EFB}" dt="2025-03-29T07:46:17.655" v="31" actId="26606"/>
          <ac:spMkLst>
            <pc:docMk/>
            <pc:sldMk cId="420612490" sldId="280"/>
            <ac:spMk id="30" creationId="{989BE678-777B-482A-A616-FEDC47B162E5}"/>
          </ac:spMkLst>
        </pc:spChg>
        <pc:spChg chg="add del">
          <ac:chgData name="HARDIK GOSWAMI" userId="1bc1df1c8f2a8288" providerId="LiveId" clId="{E7FB3C31-59A0-40A9-B86A-94AEFC864EFB}" dt="2025-03-29T07:46:17.655" v="31" actId="26606"/>
          <ac:spMkLst>
            <pc:docMk/>
            <pc:sldMk cId="420612490" sldId="280"/>
            <ac:spMk id="33" creationId="{D28BE0C3-2102-4820-B88B-A448B1840D14}"/>
          </ac:spMkLst>
        </pc:spChg>
        <pc:spChg chg="add del">
          <ac:chgData name="HARDIK GOSWAMI" userId="1bc1df1c8f2a8288" providerId="LiveId" clId="{E7FB3C31-59A0-40A9-B86A-94AEFC864EFB}" dt="2025-03-29T07:46:26.826" v="34" actId="26606"/>
          <ac:spMkLst>
            <pc:docMk/>
            <pc:sldMk cId="420612490" sldId="280"/>
            <ac:spMk id="37" creationId="{989BE678-777B-482A-A616-FEDC47B162E5}"/>
          </ac:spMkLst>
        </pc:spChg>
        <pc:spChg chg="add del">
          <ac:chgData name="HARDIK GOSWAMI" userId="1bc1df1c8f2a8288" providerId="LiveId" clId="{E7FB3C31-59A0-40A9-B86A-94AEFC864EFB}" dt="2025-03-29T07:46:26.826" v="34" actId="26606"/>
          <ac:spMkLst>
            <pc:docMk/>
            <pc:sldMk cId="420612490" sldId="280"/>
            <ac:spMk id="40" creationId="{D28BE0C3-2102-4820-B88B-A448B1840D14}"/>
          </ac:spMkLst>
        </pc:spChg>
        <pc:spChg chg="add del">
          <ac:chgData name="HARDIK GOSWAMI" userId="1bc1df1c8f2a8288" providerId="LiveId" clId="{E7FB3C31-59A0-40A9-B86A-94AEFC864EFB}" dt="2025-03-29T07:46:26.826" v="34" actId="26606"/>
          <ac:spMkLst>
            <pc:docMk/>
            <pc:sldMk cId="420612490" sldId="280"/>
            <ac:spMk id="41" creationId="{E4F17063-EDA4-417B-946F-BA357F3B390D}"/>
          </ac:spMkLst>
        </pc:spChg>
        <pc:spChg chg="add del">
          <ac:chgData name="HARDIK GOSWAMI" userId="1bc1df1c8f2a8288" providerId="LiveId" clId="{E7FB3C31-59A0-40A9-B86A-94AEFC864EFB}" dt="2025-03-29T07:46:26.826" v="34" actId="26606"/>
          <ac:spMkLst>
            <pc:docMk/>
            <pc:sldMk cId="420612490" sldId="280"/>
            <ac:spMk id="42" creationId="{D36F3EEA-55D4-4677-80E7-92D00B8F343B}"/>
          </ac:spMkLst>
        </pc:spChg>
        <pc:spChg chg="add del">
          <ac:chgData name="HARDIK GOSWAMI" userId="1bc1df1c8f2a8288" providerId="LiveId" clId="{E7FB3C31-59A0-40A9-B86A-94AEFC864EFB}" dt="2025-03-29T07:46:36.599" v="36" actId="26606"/>
          <ac:spMkLst>
            <pc:docMk/>
            <pc:sldMk cId="420612490" sldId="280"/>
            <ac:spMk id="46" creationId="{4AC0CD9D-7610-4620-93B4-798CCD9AB581}"/>
          </ac:spMkLst>
        </pc:spChg>
        <pc:spChg chg="add del">
          <ac:chgData name="HARDIK GOSWAMI" userId="1bc1df1c8f2a8288" providerId="LiveId" clId="{E7FB3C31-59A0-40A9-B86A-94AEFC864EFB}" dt="2025-03-29T07:46:36.599" v="36" actId="26606"/>
          <ac:spMkLst>
            <pc:docMk/>
            <pc:sldMk cId="420612490" sldId="280"/>
            <ac:spMk id="49" creationId="{DE4D62F9-188E-4530-84C2-24BDEE4BEB82}"/>
          </ac:spMkLst>
        </pc:spChg>
        <pc:spChg chg="add del">
          <ac:chgData name="HARDIK GOSWAMI" userId="1bc1df1c8f2a8288" providerId="LiveId" clId="{E7FB3C31-59A0-40A9-B86A-94AEFC864EFB}" dt="2025-03-29T07:46:36.599" v="36" actId="26606"/>
          <ac:spMkLst>
            <pc:docMk/>
            <pc:sldMk cId="420612490" sldId="280"/>
            <ac:spMk id="50" creationId="{D27CF008-4B18-436D-B2D5-C1346C12438E}"/>
          </ac:spMkLst>
        </pc:spChg>
        <pc:spChg chg="add del">
          <ac:chgData name="HARDIK GOSWAMI" userId="1bc1df1c8f2a8288" providerId="LiveId" clId="{E7FB3C31-59A0-40A9-B86A-94AEFC864EFB}" dt="2025-03-29T07:46:36.599" v="36" actId="26606"/>
          <ac:spMkLst>
            <pc:docMk/>
            <pc:sldMk cId="420612490" sldId="280"/>
            <ac:spMk id="51" creationId="{CE22DAD8-5F67-4B73-ADA9-06EF381F7AD6}"/>
          </ac:spMkLst>
        </pc:spChg>
        <pc:spChg chg="add del">
          <ac:chgData name="HARDIK GOSWAMI" userId="1bc1df1c8f2a8288" providerId="LiveId" clId="{E7FB3C31-59A0-40A9-B86A-94AEFC864EFB}" dt="2025-03-29T07:46:36.599" v="36" actId="26606"/>
          <ac:spMkLst>
            <pc:docMk/>
            <pc:sldMk cId="420612490" sldId="280"/>
            <ac:spMk id="52" creationId="{E4F17063-EDA4-417B-946F-BA357F3B390D}"/>
          </ac:spMkLst>
        </pc:spChg>
        <pc:spChg chg="add del">
          <ac:chgData name="HARDIK GOSWAMI" userId="1bc1df1c8f2a8288" providerId="LiveId" clId="{E7FB3C31-59A0-40A9-B86A-94AEFC864EFB}" dt="2025-03-29T07:46:36.599" v="36" actId="26606"/>
          <ac:spMkLst>
            <pc:docMk/>
            <pc:sldMk cId="420612490" sldId="280"/>
            <ac:spMk id="53" creationId="{D36F3EEA-55D4-4677-80E7-92D00B8F343B}"/>
          </ac:spMkLst>
        </pc:spChg>
        <pc:spChg chg="add del">
          <ac:chgData name="HARDIK GOSWAMI" userId="1bc1df1c8f2a8288" providerId="LiveId" clId="{E7FB3C31-59A0-40A9-B86A-94AEFC864EFB}" dt="2025-03-29T07:46:39.429" v="39" actId="26606"/>
          <ac:spMkLst>
            <pc:docMk/>
            <pc:sldMk cId="420612490" sldId="280"/>
            <ac:spMk id="57" creationId="{989BE678-777B-482A-A616-FEDC47B162E5}"/>
          </ac:spMkLst>
        </pc:spChg>
        <pc:spChg chg="add del">
          <ac:chgData name="HARDIK GOSWAMI" userId="1bc1df1c8f2a8288" providerId="LiveId" clId="{E7FB3C31-59A0-40A9-B86A-94AEFC864EFB}" dt="2025-03-29T07:46:39.429" v="39" actId="26606"/>
          <ac:spMkLst>
            <pc:docMk/>
            <pc:sldMk cId="420612490" sldId="280"/>
            <ac:spMk id="60" creationId="{D28BE0C3-2102-4820-B88B-A448B1840D14}"/>
          </ac:spMkLst>
        </pc:spChg>
        <pc:spChg chg="add del">
          <ac:chgData name="HARDIK GOSWAMI" userId="1bc1df1c8f2a8288" providerId="LiveId" clId="{E7FB3C31-59A0-40A9-B86A-94AEFC864EFB}" dt="2025-03-29T07:46:39.429" v="39" actId="26606"/>
          <ac:spMkLst>
            <pc:docMk/>
            <pc:sldMk cId="420612490" sldId="280"/>
            <ac:spMk id="61" creationId="{F3F4807A-5068-4492-8025-D75F320E908D}"/>
          </ac:spMkLst>
        </pc:spChg>
        <pc:spChg chg="add del">
          <ac:chgData name="HARDIK GOSWAMI" userId="1bc1df1c8f2a8288" providerId="LiveId" clId="{E7FB3C31-59A0-40A9-B86A-94AEFC864EFB}" dt="2025-03-29T07:46:39.429" v="39" actId="26606"/>
          <ac:spMkLst>
            <pc:docMk/>
            <pc:sldMk cId="420612490" sldId="280"/>
            <ac:spMk id="62" creationId="{B24996F8-180C-4DCB-8A26-DFA336CDEFBC}"/>
          </ac:spMkLst>
        </pc:spChg>
        <pc:spChg chg="add del">
          <ac:chgData name="HARDIK GOSWAMI" userId="1bc1df1c8f2a8288" providerId="LiveId" clId="{E7FB3C31-59A0-40A9-B86A-94AEFC864EFB}" dt="2025-03-29T07:46:39.429" v="39" actId="26606"/>
          <ac:spMkLst>
            <pc:docMk/>
            <pc:sldMk cId="420612490" sldId="280"/>
            <ac:spMk id="63" creationId="{630182B0-3559-41D5-9EBC-0BD86BEDAD09}"/>
          </ac:spMkLst>
        </pc:spChg>
        <pc:spChg chg="add del">
          <ac:chgData name="HARDIK GOSWAMI" userId="1bc1df1c8f2a8288" providerId="LiveId" clId="{E7FB3C31-59A0-40A9-B86A-94AEFC864EFB}" dt="2025-03-29T07:56:01.705" v="211"/>
          <ac:spMkLst>
            <pc:docMk/>
            <pc:sldMk cId="420612490" sldId="280"/>
            <ac:spMk id="67" creationId="{989BE678-777B-482A-A616-FEDC47B162E5}"/>
          </ac:spMkLst>
        </pc:spChg>
        <pc:spChg chg="add del">
          <ac:chgData name="HARDIK GOSWAMI" userId="1bc1df1c8f2a8288" providerId="LiveId" clId="{E7FB3C31-59A0-40A9-B86A-94AEFC864EFB}" dt="2025-03-29T07:56:01.705" v="211"/>
          <ac:spMkLst>
            <pc:docMk/>
            <pc:sldMk cId="420612490" sldId="280"/>
            <ac:spMk id="70" creationId="{D28BE0C3-2102-4820-B88B-A448B1840D14}"/>
          </ac:spMkLst>
        </pc:spChg>
        <pc:spChg chg="add del">
          <ac:chgData name="HARDIK GOSWAMI" userId="1bc1df1c8f2a8288" providerId="LiveId" clId="{E7FB3C31-59A0-40A9-B86A-94AEFC864EFB}" dt="2025-03-29T07:56:01.705" v="211"/>
          <ac:spMkLst>
            <pc:docMk/>
            <pc:sldMk cId="420612490" sldId="280"/>
            <ac:spMk id="71" creationId="{A4322390-8B58-46BE-88EB-D9FD30C08743}"/>
          </ac:spMkLst>
        </pc:spChg>
        <pc:picChg chg="mod">
          <ac:chgData name="HARDIK GOSWAMI" userId="1bc1df1c8f2a8288" providerId="LiveId" clId="{E7FB3C31-59A0-40A9-B86A-94AEFC864EFB}" dt="2025-03-29T07:46:39.527" v="40" actId="26606"/>
          <ac:picMkLst>
            <pc:docMk/>
            <pc:sldMk cId="420612490" sldId="280"/>
            <ac:picMk id="5" creationId="{FEC8CA65-BBF9-8E42-9669-662DFB24BF29}"/>
          </ac:picMkLst>
        </pc:picChg>
        <pc:picChg chg="add">
          <ac:chgData name="HARDIK GOSWAMI" userId="1bc1df1c8f2a8288" providerId="LiveId" clId="{E7FB3C31-59A0-40A9-B86A-94AEFC864EFB}" dt="2025-03-29T07:46:09.938" v="28" actId="26606"/>
          <ac:picMkLst>
            <pc:docMk/>
            <pc:sldMk cId="420612490" sldId="280"/>
            <ac:picMk id="10" creationId="{41B68C77-138E-4BF7-A276-BD0C78A4219F}"/>
          </ac:picMkLst>
        </pc:picChg>
        <pc:picChg chg="del">
          <ac:chgData name="HARDIK GOSWAMI" userId="1bc1df1c8f2a8288" providerId="LiveId" clId="{E7FB3C31-59A0-40A9-B86A-94AEFC864EFB}" dt="2025-03-29T07:46:11.144" v="29" actId="26606"/>
          <ac:picMkLst>
            <pc:docMk/>
            <pc:sldMk cId="420612490" sldId="280"/>
            <ac:picMk id="12" creationId="{7C268552-D473-46ED-B1B8-422042C4DEF1}"/>
          </ac:picMkLst>
        </pc:picChg>
        <pc:picChg chg="add del">
          <ac:chgData name="HARDIK GOSWAMI" userId="1bc1df1c8f2a8288" providerId="LiveId" clId="{E7FB3C31-59A0-40A9-B86A-94AEFC864EFB}" dt="2025-03-29T07:46:11.144" v="29" actId="26606"/>
          <ac:picMkLst>
            <pc:docMk/>
            <pc:sldMk cId="420612490" sldId="280"/>
            <ac:picMk id="16" creationId="{B9238B3E-24AA-439A-B527-6C5DF6D72145}"/>
          </ac:picMkLst>
        </pc:picChg>
        <pc:picChg chg="add del">
          <ac:chgData name="HARDIK GOSWAMI" userId="1bc1df1c8f2a8288" providerId="LiveId" clId="{E7FB3C31-59A0-40A9-B86A-94AEFC864EFB}" dt="2025-03-29T07:46:11.144" v="29" actId="26606"/>
          <ac:picMkLst>
            <pc:docMk/>
            <pc:sldMk cId="420612490" sldId="280"/>
            <ac:picMk id="18" creationId="{69F01145-BEA3-4CBF-AA21-10077B948CA8}"/>
          </ac:picMkLst>
        </pc:picChg>
        <pc:picChg chg="add del">
          <ac:chgData name="HARDIK GOSWAMI" userId="1bc1df1c8f2a8288" providerId="LiveId" clId="{E7FB3C31-59A0-40A9-B86A-94AEFC864EFB}" dt="2025-03-29T07:46:17.655" v="31" actId="26606"/>
          <ac:picMkLst>
            <pc:docMk/>
            <pc:sldMk cId="420612490" sldId="280"/>
            <ac:picMk id="28" creationId="{DF19BAF3-7E20-4B9D-B544-BABAEEA1FA75}"/>
          </ac:picMkLst>
        </pc:picChg>
        <pc:picChg chg="add del">
          <ac:chgData name="HARDIK GOSWAMI" userId="1bc1df1c8f2a8288" providerId="LiveId" clId="{E7FB3C31-59A0-40A9-B86A-94AEFC864EFB}" dt="2025-03-29T07:46:17.655" v="31" actId="26606"/>
          <ac:picMkLst>
            <pc:docMk/>
            <pc:sldMk cId="420612490" sldId="280"/>
            <ac:picMk id="29" creationId="{950648F4-ABCD-4DF0-8641-76CFB2354721}"/>
          </ac:picMkLst>
        </pc:picChg>
        <pc:picChg chg="add del">
          <ac:chgData name="HARDIK GOSWAMI" userId="1bc1df1c8f2a8288" providerId="LiveId" clId="{E7FB3C31-59A0-40A9-B86A-94AEFC864EFB}" dt="2025-03-29T07:46:17.655" v="31" actId="26606"/>
          <ac:picMkLst>
            <pc:docMk/>
            <pc:sldMk cId="420612490" sldId="280"/>
            <ac:picMk id="31" creationId="{CF1EB4BD-9C7E-4AA3-9681-C7EB0DA6250B}"/>
          </ac:picMkLst>
        </pc:picChg>
        <pc:picChg chg="add del">
          <ac:chgData name="HARDIK GOSWAMI" userId="1bc1df1c8f2a8288" providerId="LiveId" clId="{E7FB3C31-59A0-40A9-B86A-94AEFC864EFB}" dt="2025-03-29T07:46:17.655" v="31" actId="26606"/>
          <ac:picMkLst>
            <pc:docMk/>
            <pc:sldMk cId="420612490" sldId="280"/>
            <ac:picMk id="32" creationId="{94AAE3AA-3759-4D28-B0EF-575F25A5146C}"/>
          </ac:picMkLst>
        </pc:picChg>
        <pc:picChg chg="add del">
          <ac:chgData name="HARDIK GOSWAMI" userId="1bc1df1c8f2a8288" providerId="LiveId" clId="{E7FB3C31-59A0-40A9-B86A-94AEFC864EFB}" dt="2025-03-29T07:46:26.826" v="34" actId="26606"/>
          <ac:picMkLst>
            <pc:docMk/>
            <pc:sldMk cId="420612490" sldId="280"/>
            <ac:picMk id="35" creationId="{DF19BAF3-7E20-4B9D-B544-BABAEEA1FA75}"/>
          </ac:picMkLst>
        </pc:picChg>
        <pc:picChg chg="add del">
          <ac:chgData name="HARDIK GOSWAMI" userId="1bc1df1c8f2a8288" providerId="LiveId" clId="{E7FB3C31-59A0-40A9-B86A-94AEFC864EFB}" dt="2025-03-29T07:46:26.826" v="34" actId="26606"/>
          <ac:picMkLst>
            <pc:docMk/>
            <pc:sldMk cId="420612490" sldId="280"/>
            <ac:picMk id="36" creationId="{950648F4-ABCD-4DF0-8641-76CFB2354721}"/>
          </ac:picMkLst>
        </pc:picChg>
        <pc:picChg chg="add del">
          <ac:chgData name="HARDIK GOSWAMI" userId="1bc1df1c8f2a8288" providerId="LiveId" clId="{E7FB3C31-59A0-40A9-B86A-94AEFC864EFB}" dt="2025-03-29T07:46:26.826" v="34" actId="26606"/>
          <ac:picMkLst>
            <pc:docMk/>
            <pc:sldMk cId="420612490" sldId="280"/>
            <ac:picMk id="38" creationId="{CF1EB4BD-9C7E-4AA3-9681-C7EB0DA6250B}"/>
          </ac:picMkLst>
        </pc:picChg>
        <pc:picChg chg="add del">
          <ac:chgData name="HARDIK GOSWAMI" userId="1bc1df1c8f2a8288" providerId="LiveId" clId="{E7FB3C31-59A0-40A9-B86A-94AEFC864EFB}" dt="2025-03-29T07:46:26.826" v="34" actId="26606"/>
          <ac:picMkLst>
            <pc:docMk/>
            <pc:sldMk cId="420612490" sldId="280"/>
            <ac:picMk id="39" creationId="{94AAE3AA-3759-4D28-B0EF-575F25A5146C}"/>
          </ac:picMkLst>
        </pc:picChg>
        <pc:picChg chg="add del">
          <ac:chgData name="HARDIK GOSWAMI" userId="1bc1df1c8f2a8288" providerId="LiveId" clId="{E7FB3C31-59A0-40A9-B86A-94AEFC864EFB}" dt="2025-03-29T07:46:36.599" v="36" actId="26606"/>
          <ac:picMkLst>
            <pc:docMk/>
            <pc:sldMk cId="420612490" sldId="280"/>
            <ac:picMk id="44" creationId="{41B68C77-138E-4BF7-A276-BD0C78A4219F}"/>
          </ac:picMkLst>
        </pc:picChg>
        <pc:picChg chg="add del">
          <ac:chgData name="HARDIK GOSWAMI" userId="1bc1df1c8f2a8288" providerId="LiveId" clId="{E7FB3C31-59A0-40A9-B86A-94AEFC864EFB}" dt="2025-03-29T07:46:36.599" v="36" actId="26606"/>
          <ac:picMkLst>
            <pc:docMk/>
            <pc:sldMk cId="420612490" sldId="280"/>
            <ac:picMk id="47" creationId="{B9238B3E-24AA-439A-B527-6C5DF6D72145}"/>
          </ac:picMkLst>
        </pc:picChg>
        <pc:picChg chg="add del">
          <ac:chgData name="HARDIK GOSWAMI" userId="1bc1df1c8f2a8288" providerId="LiveId" clId="{E7FB3C31-59A0-40A9-B86A-94AEFC864EFB}" dt="2025-03-29T07:46:36.599" v="36" actId="26606"/>
          <ac:picMkLst>
            <pc:docMk/>
            <pc:sldMk cId="420612490" sldId="280"/>
            <ac:picMk id="48" creationId="{69F01145-BEA3-4CBF-AA21-10077B948CA8}"/>
          </ac:picMkLst>
        </pc:picChg>
        <pc:picChg chg="add del">
          <ac:chgData name="HARDIK GOSWAMI" userId="1bc1df1c8f2a8288" providerId="LiveId" clId="{E7FB3C31-59A0-40A9-B86A-94AEFC864EFB}" dt="2025-03-29T07:46:39.429" v="39" actId="26606"/>
          <ac:picMkLst>
            <pc:docMk/>
            <pc:sldMk cId="420612490" sldId="280"/>
            <ac:picMk id="55" creationId="{DF19BAF3-7E20-4B9D-B544-BABAEEA1FA75}"/>
          </ac:picMkLst>
        </pc:picChg>
        <pc:picChg chg="add del">
          <ac:chgData name="HARDIK GOSWAMI" userId="1bc1df1c8f2a8288" providerId="LiveId" clId="{E7FB3C31-59A0-40A9-B86A-94AEFC864EFB}" dt="2025-03-29T07:46:39.429" v="39" actId="26606"/>
          <ac:picMkLst>
            <pc:docMk/>
            <pc:sldMk cId="420612490" sldId="280"/>
            <ac:picMk id="58" creationId="{CF1EB4BD-9C7E-4AA3-9681-C7EB0DA6250B}"/>
          </ac:picMkLst>
        </pc:picChg>
        <pc:picChg chg="add del">
          <ac:chgData name="HARDIK GOSWAMI" userId="1bc1df1c8f2a8288" providerId="LiveId" clId="{E7FB3C31-59A0-40A9-B86A-94AEFC864EFB}" dt="2025-03-29T07:46:39.429" v="39" actId="26606"/>
          <ac:picMkLst>
            <pc:docMk/>
            <pc:sldMk cId="420612490" sldId="280"/>
            <ac:picMk id="59" creationId="{94AAE3AA-3759-4D28-B0EF-575F25A5146C}"/>
          </ac:picMkLst>
        </pc:picChg>
        <pc:picChg chg="add del">
          <ac:chgData name="HARDIK GOSWAMI" userId="1bc1df1c8f2a8288" providerId="LiveId" clId="{E7FB3C31-59A0-40A9-B86A-94AEFC864EFB}" dt="2025-03-29T07:56:01.705" v="211"/>
          <ac:picMkLst>
            <pc:docMk/>
            <pc:sldMk cId="420612490" sldId="280"/>
            <ac:picMk id="65" creationId="{DF19BAF3-7E20-4B9D-B544-BABAEEA1FA75}"/>
          </ac:picMkLst>
        </pc:picChg>
        <pc:picChg chg="add del">
          <ac:chgData name="HARDIK GOSWAMI" userId="1bc1df1c8f2a8288" providerId="LiveId" clId="{E7FB3C31-59A0-40A9-B86A-94AEFC864EFB}" dt="2025-03-29T07:56:01.705" v="211"/>
          <ac:picMkLst>
            <pc:docMk/>
            <pc:sldMk cId="420612490" sldId="280"/>
            <ac:picMk id="66" creationId="{950648F4-ABCD-4DF0-8641-76CFB2354721}"/>
          </ac:picMkLst>
        </pc:picChg>
        <pc:picChg chg="add del">
          <ac:chgData name="HARDIK GOSWAMI" userId="1bc1df1c8f2a8288" providerId="LiveId" clId="{E7FB3C31-59A0-40A9-B86A-94AEFC864EFB}" dt="2025-03-29T07:56:01.705" v="211"/>
          <ac:picMkLst>
            <pc:docMk/>
            <pc:sldMk cId="420612490" sldId="280"/>
            <ac:picMk id="68" creationId="{CF1EB4BD-9C7E-4AA3-9681-C7EB0DA6250B}"/>
          </ac:picMkLst>
        </pc:picChg>
        <pc:picChg chg="add del">
          <ac:chgData name="HARDIK GOSWAMI" userId="1bc1df1c8f2a8288" providerId="LiveId" clId="{E7FB3C31-59A0-40A9-B86A-94AEFC864EFB}" dt="2025-03-29T07:56:01.705" v="211"/>
          <ac:picMkLst>
            <pc:docMk/>
            <pc:sldMk cId="420612490" sldId="280"/>
            <ac:picMk id="69" creationId="{94AAE3AA-3759-4D28-B0EF-575F25A5146C}"/>
          </ac:picMkLst>
        </pc:picChg>
      </pc:sldChg>
      <pc:sldChg chg="addSp delSp modSp mod setBg addAnim delAnim delDesignElem">
        <pc:chgData name="HARDIK GOSWAMI" userId="1bc1df1c8f2a8288" providerId="LiveId" clId="{E7FB3C31-59A0-40A9-B86A-94AEFC864EFB}" dt="2025-03-29T07:56:01.705" v="211"/>
        <pc:sldMkLst>
          <pc:docMk/>
          <pc:sldMk cId="3731880445" sldId="281"/>
        </pc:sldMkLst>
        <pc:spChg chg="mod">
          <ac:chgData name="HARDIK GOSWAMI" userId="1bc1df1c8f2a8288" providerId="LiveId" clId="{E7FB3C31-59A0-40A9-B86A-94AEFC864EFB}" dt="2025-03-29T07:47:12.565" v="46" actId="26606"/>
          <ac:spMkLst>
            <pc:docMk/>
            <pc:sldMk cId="3731880445" sldId="281"/>
            <ac:spMk id="2" creationId="{9AEC2297-DE5D-5078-6364-5DB10D420E67}"/>
          </ac:spMkLst>
        </pc:spChg>
        <pc:spChg chg="add del">
          <ac:chgData name="HARDIK GOSWAMI" userId="1bc1df1c8f2a8288" providerId="LiveId" clId="{E7FB3C31-59A0-40A9-B86A-94AEFC864EFB}" dt="2025-03-29T07:47:12.343" v="45" actId="26606"/>
          <ac:spMkLst>
            <pc:docMk/>
            <pc:sldMk cId="3731880445" sldId="281"/>
            <ac:spMk id="12" creationId="{989BE678-777B-482A-A616-FEDC47B162E5}"/>
          </ac:spMkLst>
        </pc:spChg>
        <pc:spChg chg="add del">
          <ac:chgData name="HARDIK GOSWAMI" userId="1bc1df1c8f2a8288" providerId="LiveId" clId="{E7FB3C31-59A0-40A9-B86A-94AEFC864EFB}" dt="2025-03-29T07:47:12.343" v="45" actId="26606"/>
          <ac:spMkLst>
            <pc:docMk/>
            <pc:sldMk cId="3731880445" sldId="281"/>
            <ac:spMk id="18" creationId="{D28BE0C3-2102-4820-B88B-A448B1840D14}"/>
          </ac:spMkLst>
        </pc:spChg>
        <pc:spChg chg="add del">
          <ac:chgData name="HARDIK GOSWAMI" userId="1bc1df1c8f2a8288" providerId="LiveId" clId="{E7FB3C31-59A0-40A9-B86A-94AEFC864EFB}" dt="2025-03-29T07:47:12.343" v="45" actId="26606"/>
          <ac:spMkLst>
            <pc:docMk/>
            <pc:sldMk cId="3731880445" sldId="281"/>
            <ac:spMk id="20" creationId="{A4322390-8B58-46BE-88EB-D9FD30C08743}"/>
          </ac:spMkLst>
        </pc:spChg>
        <pc:spChg chg="add del">
          <ac:chgData name="HARDIK GOSWAMI" userId="1bc1df1c8f2a8288" providerId="LiveId" clId="{E7FB3C31-59A0-40A9-B86A-94AEFC864EFB}" dt="2025-03-29T07:56:01.705" v="211"/>
          <ac:spMkLst>
            <pc:docMk/>
            <pc:sldMk cId="3731880445" sldId="281"/>
            <ac:spMk id="24" creationId="{989BE678-777B-482A-A616-FEDC47B162E5}"/>
          </ac:spMkLst>
        </pc:spChg>
        <pc:spChg chg="add del">
          <ac:chgData name="HARDIK GOSWAMI" userId="1bc1df1c8f2a8288" providerId="LiveId" clId="{E7FB3C31-59A0-40A9-B86A-94AEFC864EFB}" dt="2025-03-29T07:56:01.705" v="211"/>
          <ac:spMkLst>
            <pc:docMk/>
            <pc:sldMk cId="3731880445" sldId="281"/>
            <ac:spMk id="27" creationId="{D28BE0C3-2102-4820-B88B-A448B1840D14}"/>
          </ac:spMkLst>
        </pc:spChg>
        <pc:spChg chg="add del">
          <ac:chgData name="HARDIK GOSWAMI" userId="1bc1df1c8f2a8288" providerId="LiveId" clId="{E7FB3C31-59A0-40A9-B86A-94AEFC864EFB}" dt="2025-03-29T07:56:01.705" v="211"/>
          <ac:spMkLst>
            <pc:docMk/>
            <pc:sldMk cId="3731880445" sldId="281"/>
            <ac:spMk id="29" creationId="{C885E190-58DD-42DD-A4A8-401E15C92A52}"/>
          </ac:spMkLst>
        </pc:spChg>
        <pc:picChg chg="add del">
          <ac:chgData name="HARDIK GOSWAMI" userId="1bc1df1c8f2a8288" providerId="LiveId" clId="{E7FB3C31-59A0-40A9-B86A-94AEFC864EFB}" dt="2025-03-29T07:47:12.343" v="45" actId="26606"/>
          <ac:picMkLst>
            <pc:docMk/>
            <pc:sldMk cId="3731880445" sldId="281"/>
            <ac:picMk id="4" creationId="{FB7153EE-0CA6-80E3-0504-E40ED213BFC0}"/>
          </ac:picMkLst>
        </pc:picChg>
        <pc:picChg chg="add del">
          <ac:chgData name="HARDIK GOSWAMI" userId="1bc1df1c8f2a8288" providerId="LiveId" clId="{E7FB3C31-59A0-40A9-B86A-94AEFC864EFB}" dt="2025-03-29T07:47:12.343" v="45" actId="26606"/>
          <ac:picMkLst>
            <pc:docMk/>
            <pc:sldMk cId="3731880445" sldId="281"/>
            <ac:picMk id="8" creationId="{DF19BAF3-7E20-4B9D-B544-BABAEEA1FA75}"/>
          </ac:picMkLst>
        </pc:picChg>
        <pc:picChg chg="add del">
          <ac:chgData name="HARDIK GOSWAMI" userId="1bc1df1c8f2a8288" providerId="LiveId" clId="{E7FB3C31-59A0-40A9-B86A-94AEFC864EFB}" dt="2025-03-29T07:47:12.343" v="45" actId="26606"/>
          <ac:picMkLst>
            <pc:docMk/>
            <pc:sldMk cId="3731880445" sldId="281"/>
            <ac:picMk id="10" creationId="{950648F4-ABCD-4DF0-8641-76CFB2354721}"/>
          </ac:picMkLst>
        </pc:picChg>
        <pc:picChg chg="add del">
          <ac:chgData name="HARDIK GOSWAMI" userId="1bc1df1c8f2a8288" providerId="LiveId" clId="{E7FB3C31-59A0-40A9-B86A-94AEFC864EFB}" dt="2025-03-29T07:47:12.343" v="45" actId="26606"/>
          <ac:picMkLst>
            <pc:docMk/>
            <pc:sldMk cId="3731880445" sldId="281"/>
            <ac:picMk id="14" creationId="{CF1EB4BD-9C7E-4AA3-9681-C7EB0DA6250B}"/>
          </ac:picMkLst>
        </pc:picChg>
        <pc:picChg chg="add del">
          <ac:chgData name="HARDIK GOSWAMI" userId="1bc1df1c8f2a8288" providerId="LiveId" clId="{E7FB3C31-59A0-40A9-B86A-94AEFC864EFB}" dt="2025-03-29T07:47:12.343" v="45" actId="26606"/>
          <ac:picMkLst>
            <pc:docMk/>
            <pc:sldMk cId="3731880445" sldId="281"/>
            <ac:picMk id="16" creationId="{94AAE3AA-3759-4D28-B0EF-575F25A5146C}"/>
          </ac:picMkLst>
        </pc:picChg>
        <pc:picChg chg="add del">
          <ac:chgData name="HARDIK GOSWAMI" userId="1bc1df1c8f2a8288" providerId="LiveId" clId="{E7FB3C31-59A0-40A9-B86A-94AEFC864EFB}" dt="2025-03-29T07:56:01.705" v="211"/>
          <ac:picMkLst>
            <pc:docMk/>
            <pc:sldMk cId="3731880445" sldId="281"/>
            <ac:picMk id="22" creationId="{DF19BAF3-7E20-4B9D-B544-BABAEEA1FA75}"/>
          </ac:picMkLst>
        </pc:picChg>
        <pc:picChg chg="add del">
          <ac:chgData name="HARDIK GOSWAMI" userId="1bc1df1c8f2a8288" providerId="LiveId" clId="{E7FB3C31-59A0-40A9-B86A-94AEFC864EFB}" dt="2025-03-29T07:56:01.705" v="211"/>
          <ac:picMkLst>
            <pc:docMk/>
            <pc:sldMk cId="3731880445" sldId="281"/>
            <ac:picMk id="23" creationId="{950648F4-ABCD-4DF0-8641-76CFB2354721}"/>
          </ac:picMkLst>
        </pc:picChg>
        <pc:picChg chg="add del">
          <ac:chgData name="HARDIK GOSWAMI" userId="1bc1df1c8f2a8288" providerId="LiveId" clId="{E7FB3C31-59A0-40A9-B86A-94AEFC864EFB}" dt="2025-03-29T07:56:01.705" v="211"/>
          <ac:picMkLst>
            <pc:docMk/>
            <pc:sldMk cId="3731880445" sldId="281"/>
            <ac:picMk id="25" creationId="{CF1EB4BD-9C7E-4AA3-9681-C7EB0DA6250B}"/>
          </ac:picMkLst>
        </pc:picChg>
        <pc:picChg chg="add del">
          <ac:chgData name="HARDIK GOSWAMI" userId="1bc1df1c8f2a8288" providerId="LiveId" clId="{E7FB3C31-59A0-40A9-B86A-94AEFC864EFB}" dt="2025-03-29T07:56:01.705" v="211"/>
          <ac:picMkLst>
            <pc:docMk/>
            <pc:sldMk cId="3731880445" sldId="281"/>
            <ac:picMk id="26" creationId="{94AAE3AA-3759-4D28-B0EF-575F25A5146C}"/>
          </ac:picMkLst>
        </pc:picChg>
        <pc:picChg chg="add">
          <ac:chgData name="HARDIK GOSWAMI" userId="1bc1df1c8f2a8288" providerId="LiveId" clId="{E7FB3C31-59A0-40A9-B86A-94AEFC864EFB}" dt="2025-03-29T07:47:12.565" v="46" actId="26606"/>
          <ac:picMkLst>
            <pc:docMk/>
            <pc:sldMk cId="3731880445" sldId="281"/>
            <ac:picMk id="28" creationId="{76856501-B44E-D9C5-379D-BEA24BE71ABD}"/>
          </ac:picMkLst>
        </pc:picChg>
      </pc:sldChg>
      <pc:sldChg chg="addSp delSp modSp mod setBg addAnim delAnim">
        <pc:chgData name="HARDIK GOSWAMI" userId="1bc1df1c8f2a8288" providerId="LiveId" clId="{E7FB3C31-59A0-40A9-B86A-94AEFC864EFB}" dt="2025-03-29T08:04:38.985" v="339"/>
        <pc:sldMkLst>
          <pc:docMk/>
          <pc:sldMk cId="869488543" sldId="282"/>
        </pc:sldMkLst>
        <pc:spChg chg="mod">
          <ac:chgData name="HARDIK GOSWAMI" userId="1bc1df1c8f2a8288" providerId="LiveId" clId="{E7FB3C31-59A0-40A9-B86A-94AEFC864EFB}" dt="2025-03-29T08:04:38.976" v="338" actId="26606"/>
          <ac:spMkLst>
            <pc:docMk/>
            <pc:sldMk cId="869488543" sldId="282"/>
            <ac:spMk id="2" creationId="{66BBFA87-9326-D928-26A5-76DD3B82AB25}"/>
          </ac:spMkLst>
        </pc:spChg>
        <pc:spChg chg="add del">
          <ac:chgData name="HARDIK GOSWAMI" userId="1bc1df1c8f2a8288" providerId="LiveId" clId="{E7FB3C31-59A0-40A9-B86A-94AEFC864EFB}" dt="2025-03-29T08:04:38.976" v="338" actId="26606"/>
          <ac:spMkLst>
            <pc:docMk/>
            <pc:sldMk cId="869488543" sldId="282"/>
            <ac:spMk id="11" creationId="{4FA533C5-33E3-4611-AF9F-72811D8B26A6}"/>
          </ac:spMkLst>
        </pc:spChg>
        <pc:spChg chg="add del">
          <ac:chgData name="HARDIK GOSWAMI" userId="1bc1df1c8f2a8288" providerId="LiveId" clId="{E7FB3C31-59A0-40A9-B86A-94AEFC864EFB}" dt="2025-03-29T08:04:18.344" v="329" actId="26606"/>
          <ac:spMkLst>
            <pc:docMk/>
            <pc:sldMk cId="869488543" sldId="282"/>
            <ac:spMk id="12" creationId="{989BE678-777B-482A-A616-FEDC47B162E5}"/>
          </ac:spMkLst>
        </pc:spChg>
        <pc:spChg chg="add del">
          <ac:chgData name="HARDIK GOSWAMI" userId="1bc1df1c8f2a8288" providerId="LiveId" clId="{E7FB3C31-59A0-40A9-B86A-94AEFC864EFB}" dt="2025-03-29T08:04:38.976" v="338" actId="26606"/>
          <ac:spMkLst>
            <pc:docMk/>
            <pc:sldMk cId="869488543" sldId="282"/>
            <ac:spMk id="17" creationId="{87F0FDC4-AD8C-47D9-9131-623C98ADB0AE}"/>
          </ac:spMkLst>
        </pc:spChg>
        <pc:spChg chg="add del">
          <ac:chgData name="HARDIK GOSWAMI" userId="1bc1df1c8f2a8288" providerId="LiveId" clId="{E7FB3C31-59A0-40A9-B86A-94AEFC864EFB}" dt="2025-03-29T08:04:18.344" v="329" actId="26606"/>
          <ac:spMkLst>
            <pc:docMk/>
            <pc:sldMk cId="869488543" sldId="282"/>
            <ac:spMk id="18" creationId="{D28BE0C3-2102-4820-B88B-A448B1840D14}"/>
          </ac:spMkLst>
        </pc:spChg>
        <pc:spChg chg="add">
          <ac:chgData name="HARDIK GOSWAMI" userId="1bc1df1c8f2a8288" providerId="LiveId" clId="{E7FB3C31-59A0-40A9-B86A-94AEFC864EFB}" dt="2025-03-29T08:04:21.721" v="333" actId="26606"/>
          <ac:spMkLst>
            <pc:docMk/>
            <pc:sldMk cId="869488543" sldId="282"/>
            <ac:spMk id="19" creationId="{DDCA251B-4F28-43A9-A5FD-47101E24C81F}"/>
          </ac:spMkLst>
        </pc:spChg>
        <pc:spChg chg="add del">
          <ac:chgData name="HARDIK GOSWAMI" userId="1bc1df1c8f2a8288" providerId="LiveId" clId="{E7FB3C31-59A0-40A9-B86A-94AEFC864EFB}" dt="2025-03-29T08:04:18.344" v="329" actId="26606"/>
          <ac:spMkLst>
            <pc:docMk/>
            <pc:sldMk cId="869488543" sldId="282"/>
            <ac:spMk id="20" creationId="{C885E190-58DD-42DD-A4A8-401E15C92A52}"/>
          </ac:spMkLst>
        </pc:spChg>
        <pc:spChg chg="add del">
          <ac:chgData name="HARDIK GOSWAMI" userId="1bc1df1c8f2a8288" providerId="LiveId" clId="{E7FB3C31-59A0-40A9-B86A-94AEFC864EFB}" dt="2025-03-29T08:04:38.976" v="338" actId="26606"/>
          <ac:spMkLst>
            <pc:docMk/>
            <pc:sldMk cId="869488543" sldId="282"/>
            <ac:spMk id="21" creationId="{27B3E067-68A1-4E6F-8B2A-DF0DC2803F92}"/>
          </ac:spMkLst>
        </pc:spChg>
        <pc:spChg chg="add del">
          <ac:chgData name="HARDIK GOSWAMI" userId="1bc1df1c8f2a8288" providerId="LiveId" clId="{E7FB3C31-59A0-40A9-B86A-94AEFC864EFB}" dt="2025-03-29T08:04:21.616" v="332" actId="26606"/>
          <ac:spMkLst>
            <pc:docMk/>
            <pc:sldMk cId="869488543" sldId="282"/>
            <ac:spMk id="22" creationId="{D36F3EEA-55D4-4677-80E7-92D00B8F343B}"/>
          </ac:spMkLst>
        </pc:spChg>
        <pc:spChg chg="add del">
          <ac:chgData name="HARDIK GOSWAMI" userId="1bc1df1c8f2a8288" providerId="LiveId" clId="{E7FB3C31-59A0-40A9-B86A-94AEFC864EFB}" dt="2025-03-29T08:04:21.616" v="332" actId="26606"/>
          <ac:spMkLst>
            <pc:docMk/>
            <pc:sldMk cId="869488543" sldId="282"/>
            <ac:spMk id="25" creationId="{989BE678-777B-482A-A616-FEDC47B162E5}"/>
          </ac:spMkLst>
        </pc:spChg>
        <pc:spChg chg="add del">
          <ac:chgData name="HARDIK GOSWAMI" userId="1bc1df1c8f2a8288" providerId="LiveId" clId="{E7FB3C31-59A0-40A9-B86A-94AEFC864EFB}" dt="2025-03-29T08:04:21.616" v="332" actId="26606"/>
          <ac:spMkLst>
            <pc:docMk/>
            <pc:sldMk cId="869488543" sldId="282"/>
            <ac:spMk id="28" creationId="{D28BE0C3-2102-4820-B88B-A448B1840D14}"/>
          </ac:spMkLst>
        </pc:spChg>
        <pc:spChg chg="add del">
          <ac:chgData name="HARDIK GOSWAMI" userId="1bc1df1c8f2a8288" providerId="LiveId" clId="{E7FB3C31-59A0-40A9-B86A-94AEFC864EFB}" dt="2025-03-29T08:04:21.616" v="332" actId="26606"/>
          <ac:spMkLst>
            <pc:docMk/>
            <pc:sldMk cId="869488543" sldId="282"/>
            <ac:spMk id="30" creationId="{E4F17063-EDA4-417B-946F-BA357F3B390D}"/>
          </ac:spMkLst>
        </pc:spChg>
        <pc:spChg chg="add del">
          <ac:chgData name="HARDIK GOSWAMI" userId="1bc1df1c8f2a8288" providerId="LiveId" clId="{E7FB3C31-59A0-40A9-B86A-94AEFC864EFB}" dt="2025-03-29T08:04:38.976" v="338" actId="26606"/>
          <ac:spMkLst>
            <pc:docMk/>
            <pc:sldMk cId="869488543" sldId="282"/>
            <ac:spMk id="32" creationId="{148F0EEF-7B63-4EC4-96D4-6AFBF46B1A58}"/>
          </ac:spMkLst>
        </pc:spChg>
        <pc:spChg chg="add">
          <ac:chgData name="HARDIK GOSWAMI" userId="1bc1df1c8f2a8288" providerId="LiveId" clId="{E7FB3C31-59A0-40A9-B86A-94AEFC864EFB}" dt="2025-03-29T08:04:21.721" v="333" actId="26606"/>
          <ac:spMkLst>
            <pc:docMk/>
            <pc:sldMk cId="869488543" sldId="282"/>
            <ac:spMk id="33" creationId="{4FB5E673-6D85-4457-A048-FD09048DCECA}"/>
          </ac:spMkLst>
        </pc:spChg>
        <pc:spChg chg="add">
          <ac:chgData name="HARDIK GOSWAMI" userId="1bc1df1c8f2a8288" providerId="LiveId" clId="{E7FB3C31-59A0-40A9-B86A-94AEFC864EFB}" dt="2025-03-29T08:04:38.976" v="338" actId="26606"/>
          <ac:spMkLst>
            <pc:docMk/>
            <pc:sldMk cId="869488543" sldId="282"/>
            <ac:spMk id="42" creationId="{4FA533C5-33E3-4611-AF9F-72811D8B26A6}"/>
          </ac:spMkLst>
        </pc:spChg>
        <pc:spChg chg="add">
          <ac:chgData name="HARDIK GOSWAMI" userId="1bc1df1c8f2a8288" providerId="LiveId" clId="{E7FB3C31-59A0-40A9-B86A-94AEFC864EFB}" dt="2025-03-29T08:04:38.976" v="338" actId="26606"/>
          <ac:spMkLst>
            <pc:docMk/>
            <pc:sldMk cId="869488543" sldId="282"/>
            <ac:spMk id="48" creationId="{87F0FDC4-AD8C-47D9-9131-623C98ADB0AE}"/>
          </ac:spMkLst>
        </pc:spChg>
        <pc:spChg chg="add">
          <ac:chgData name="HARDIK GOSWAMI" userId="1bc1df1c8f2a8288" providerId="LiveId" clId="{E7FB3C31-59A0-40A9-B86A-94AEFC864EFB}" dt="2025-03-29T08:04:38.976" v="338" actId="26606"/>
          <ac:spMkLst>
            <pc:docMk/>
            <pc:sldMk cId="869488543" sldId="282"/>
            <ac:spMk id="52" creationId="{27B3E067-68A1-4E6F-8B2A-DF0DC2803F92}"/>
          </ac:spMkLst>
        </pc:spChg>
        <pc:spChg chg="add">
          <ac:chgData name="HARDIK GOSWAMI" userId="1bc1df1c8f2a8288" providerId="LiveId" clId="{E7FB3C31-59A0-40A9-B86A-94AEFC864EFB}" dt="2025-03-29T08:04:38.976" v="338" actId="26606"/>
          <ac:spMkLst>
            <pc:docMk/>
            <pc:sldMk cId="869488543" sldId="282"/>
            <ac:spMk id="54" creationId="{148F0EEF-7B63-4EC4-96D4-6AFBF46B1A58}"/>
          </ac:spMkLst>
        </pc:spChg>
        <pc:spChg chg="add">
          <ac:chgData name="HARDIK GOSWAMI" userId="1bc1df1c8f2a8288" providerId="LiveId" clId="{E7FB3C31-59A0-40A9-B86A-94AEFC864EFB}" dt="2025-03-29T08:04:38.976" v="338" actId="26606"/>
          <ac:spMkLst>
            <pc:docMk/>
            <pc:sldMk cId="869488543" sldId="282"/>
            <ac:spMk id="56" creationId="{4FB5E673-6D85-4457-A048-FD09048DCECA}"/>
          </ac:spMkLst>
        </pc:spChg>
        <pc:picChg chg="add del">
          <ac:chgData name="HARDIK GOSWAMI" userId="1bc1df1c8f2a8288" providerId="LiveId" clId="{E7FB3C31-59A0-40A9-B86A-94AEFC864EFB}" dt="2025-03-29T08:04:18.344" v="329" actId="26606"/>
          <ac:picMkLst>
            <pc:docMk/>
            <pc:sldMk cId="869488543" sldId="282"/>
            <ac:picMk id="4" creationId="{A0207BDF-ED38-1DC4-3282-76516B700DE0}"/>
          </ac:picMkLst>
        </pc:picChg>
        <pc:picChg chg="add">
          <ac:chgData name="HARDIK GOSWAMI" userId="1bc1df1c8f2a8288" providerId="LiveId" clId="{E7FB3C31-59A0-40A9-B86A-94AEFC864EFB}" dt="2025-03-29T08:04:21.721" v="333" actId="26606"/>
          <ac:picMkLst>
            <pc:docMk/>
            <pc:sldMk cId="869488543" sldId="282"/>
            <ac:picMk id="7" creationId="{91B28F63-CF00-448F-B141-FE33C33B1891}"/>
          </ac:picMkLst>
        </pc:picChg>
        <pc:picChg chg="add del">
          <ac:chgData name="HARDIK GOSWAMI" userId="1bc1df1c8f2a8288" providerId="LiveId" clId="{E7FB3C31-59A0-40A9-B86A-94AEFC864EFB}" dt="2025-03-29T08:04:18.344" v="329" actId="26606"/>
          <ac:picMkLst>
            <pc:docMk/>
            <pc:sldMk cId="869488543" sldId="282"/>
            <ac:picMk id="8" creationId="{DF19BAF3-7E20-4B9D-B544-BABAEEA1FA75}"/>
          </ac:picMkLst>
        </pc:picChg>
        <pc:picChg chg="add del">
          <ac:chgData name="HARDIK GOSWAMI" userId="1bc1df1c8f2a8288" providerId="LiveId" clId="{E7FB3C31-59A0-40A9-B86A-94AEFC864EFB}" dt="2025-03-29T08:04:18.344" v="329" actId="26606"/>
          <ac:picMkLst>
            <pc:docMk/>
            <pc:sldMk cId="869488543" sldId="282"/>
            <ac:picMk id="10" creationId="{950648F4-ABCD-4DF0-8641-76CFB2354721}"/>
          </ac:picMkLst>
        </pc:picChg>
        <pc:picChg chg="add">
          <ac:chgData name="HARDIK GOSWAMI" userId="1bc1df1c8f2a8288" providerId="LiveId" clId="{E7FB3C31-59A0-40A9-B86A-94AEFC864EFB}" dt="2025-03-29T08:04:21.721" v="333" actId="26606"/>
          <ac:picMkLst>
            <pc:docMk/>
            <pc:sldMk cId="869488543" sldId="282"/>
            <ac:picMk id="13" creationId="{8949AD42-25FD-4C3D-9EEE-B7FEC5809988}"/>
          </ac:picMkLst>
        </pc:picChg>
        <pc:picChg chg="add del">
          <ac:chgData name="HARDIK GOSWAMI" userId="1bc1df1c8f2a8288" providerId="LiveId" clId="{E7FB3C31-59A0-40A9-B86A-94AEFC864EFB}" dt="2025-03-29T08:04:18.344" v="329" actId="26606"/>
          <ac:picMkLst>
            <pc:docMk/>
            <pc:sldMk cId="869488543" sldId="282"/>
            <ac:picMk id="14" creationId="{CF1EB4BD-9C7E-4AA3-9681-C7EB0DA6250B}"/>
          </ac:picMkLst>
        </pc:picChg>
        <pc:picChg chg="add">
          <ac:chgData name="HARDIK GOSWAMI" userId="1bc1df1c8f2a8288" providerId="LiveId" clId="{E7FB3C31-59A0-40A9-B86A-94AEFC864EFB}" dt="2025-03-29T08:04:21.721" v="333" actId="26606"/>
          <ac:picMkLst>
            <pc:docMk/>
            <pc:sldMk cId="869488543" sldId="282"/>
            <ac:picMk id="15" creationId="{6AC7D913-60B7-4603-881B-831DA5D3A940}"/>
          </ac:picMkLst>
        </pc:picChg>
        <pc:picChg chg="add del">
          <ac:chgData name="HARDIK GOSWAMI" userId="1bc1df1c8f2a8288" providerId="LiveId" clId="{E7FB3C31-59A0-40A9-B86A-94AEFC864EFB}" dt="2025-03-29T08:04:18.344" v="329" actId="26606"/>
          <ac:picMkLst>
            <pc:docMk/>
            <pc:sldMk cId="869488543" sldId="282"/>
            <ac:picMk id="16" creationId="{94AAE3AA-3759-4D28-B0EF-575F25A5146C}"/>
          </ac:picMkLst>
        </pc:picChg>
        <pc:picChg chg="add del">
          <ac:chgData name="HARDIK GOSWAMI" userId="1bc1df1c8f2a8288" providerId="LiveId" clId="{E7FB3C31-59A0-40A9-B86A-94AEFC864EFB}" dt="2025-03-29T08:04:21.616" v="332" actId="26606"/>
          <ac:picMkLst>
            <pc:docMk/>
            <pc:sldMk cId="869488543" sldId="282"/>
            <ac:picMk id="23" creationId="{DF19BAF3-7E20-4B9D-B544-BABAEEA1FA75}"/>
          </ac:picMkLst>
        </pc:picChg>
        <pc:picChg chg="add del">
          <ac:chgData name="HARDIK GOSWAMI" userId="1bc1df1c8f2a8288" providerId="LiveId" clId="{E7FB3C31-59A0-40A9-B86A-94AEFC864EFB}" dt="2025-03-29T08:04:21.616" v="332" actId="26606"/>
          <ac:picMkLst>
            <pc:docMk/>
            <pc:sldMk cId="869488543" sldId="282"/>
            <ac:picMk id="24" creationId="{950648F4-ABCD-4DF0-8641-76CFB2354721}"/>
          </ac:picMkLst>
        </pc:picChg>
        <pc:picChg chg="add del">
          <ac:chgData name="HARDIK GOSWAMI" userId="1bc1df1c8f2a8288" providerId="LiveId" clId="{E7FB3C31-59A0-40A9-B86A-94AEFC864EFB}" dt="2025-03-29T08:04:21.616" v="332" actId="26606"/>
          <ac:picMkLst>
            <pc:docMk/>
            <pc:sldMk cId="869488543" sldId="282"/>
            <ac:picMk id="26" creationId="{CF1EB4BD-9C7E-4AA3-9681-C7EB0DA6250B}"/>
          </ac:picMkLst>
        </pc:picChg>
        <pc:picChg chg="add del">
          <ac:chgData name="HARDIK GOSWAMI" userId="1bc1df1c8f2a8288" providerId="LiveId" clId="{E7FB3C31-59A0-40A9-B86A-94AEFC864EFB}" dt="2025-03-29T08:04:21.616" v="332" actId="26606"/>
          <ac:picMkLst>
            <pc:docMk/>
            <pc:sldMk cId="869488543" sldId="282"/>
            <ac:picMk id="27" creationId="{94AAE3AA-3759-4D28-B0EF-575F25A5146C}"/>
          </ac:picMkLst>
        </pc:picChg>
        <pc:picChg chg="add del">
          <ac:chgData name="HARDIK GOSWAMI" userId="1bc1df1c8f2a8288" providerId="LiveId" clId="{E7FB3C31-59A0-40A9-B86A-94AEFC864EFB}" dt="2025-03-29T08:04:21.616" v="332" actId="26606"/>
          <ac:picMkLst>
            <pc:docMk/>
            <pc:sldMk cId="869488543" sldId="282"/>
            <ac:picMk id="29" creationId="{3D9FDF63-19DC-90EC-14CA-365E5CB7D8BF}"/>
          </ac:picMkLst>
        </pc:picChg>
      </pc:sldChg>
      <pc:sldChg chg="addSp modSp mod setBg">
        <pc:chgData name="HARDIK GOSWAMI" userId="1bc1df1c8f2a8288" providerId="LiveId" clId="{E7FB3C31-59A0-40A9-B86A-94AEFC864EFB}" dt="2025-03-30T07:23:26.029" v="394" actId="1076"/>
        <pc:sldMkLst>
          <pc:docMk/>
          <pc:sldMk cId="139499843" sldId="283"/>
        </pc:sldMkLst>
        <pc:spChg chg="add">
          <ac:chgData name="HARDIK GOSWAMI" userId="1bc1df1c8f2a8288" providerId="LiveId" clId="{E7FB3C31-59A0-40A9-B86A-94AEFC864EFB}" dt="2025-03-29T08:04:49.565" v="340" actId="26606"/>
          <ac:spMkLst>
            <pc:docMk/>
            <pc:sldMk cId="139499843" sldId="283"/>
            <ac:spMk id="14" creationId="{DA1DAC79-DDBA-4382-9D43-6E5F685BE5FB}"/>
          </ac:spMkLst>
        </pc:spChg>
        <pc:spChg chg="add">
          <ac:chgData name="HARDIK GOSWAMI" userId="1bc1df1c8f2a8288" providerId="LiveId" clId="{E7FB3C31-59A0-40A9-B86A-94AEFC864EFB}" dt="2025-03-29T08:04:49.565" v="340" actId="26606"/>
          <ac:spMkLst>
            <pc:docMk/>
            <pc:sldMk cId="139499843" sldId="283"/>
            <ac:spMk id="20" creationId="{6AACA73D-178F-4CFC-99E3-9F4FCBBDBA83}"/>
          </ac:spMkLst>
        </pc:spChg>
        <pc:picChg chg="mod">
          <ac:chgData name="HARDIK GOSWAMI" userId="1bc1df1c8f2a8288" providerId="LiveId" clId="{E7FB3C31-59A0-40A9-B86A-94AEFC864EFB}" dt="2025-03-30T07:23:26.029" v="394" actId="1076"/>
          <ac:picMkLst>
            <pc:docMk/>
            <pc:sldMk cId="139499843" sldId="283"/>
            <ac:picMk id="5" creationId="{7B6EB380-2FDA-E721-3218-08A2B8D21B50}"/>
          </ac:picMkLst>
        </pc:picChg>
        <pc:picChg chg="add">
          <ac:chgData name="HARDIK GOSWAMI" userId="1bc1df1c8f2a8288" providerId="LiveId" clId="{E7FB3C31-59A0-40A9-B86A-94AEFC864EFB}" dt="2025-03-29T08:04:49.565" v="340" actId="26606"/>
          <ac:picMkLst>
            <pc:docMk/>
            <pc:sldMk cId="139499843" sldId="283"/>
            <ac:picMk id="10" creationId="{5B89E5C5-A037-45B3-9D37-3658914D4799}"/>
          </ac:picMkLst>
        </pc:picChg>
        <pc:picChg chg="add">
          <ac:chgData name="HARDIK GOSWAMI" userId="1bc1df1c8f2a8288" providerId="LiveId" clId="{E7FB3C31-59A0-40A9-B86A-94AEFC864EFB}" dt="2025-03-29T08:04:49.565" v="340" actId="26606"/>
          <ac:picMkLst>
            <pc:docMk/>
            <pc:sldMk cId="139499843" sldId="283"/>
            <ac:picMk id="12" creationId="{5ACB93B0-521E-443D-9750-AFCFDDB3E801}"/>
          </ac:picMkLst>
        </pc:picChg>
        <pc:picChg chg="add">
          <ac:chgData name="HARDIK GOSWAMI" userId="1bc1df1c8f2a8288" providerId="LiveId" clId="{E7FB3C31-59A0-40A9-B86A-94AEFC864EFB}" dt="2025-03-29T08:04:49.565" v="340" actId="26606"/>
          <ac:picMkLst>
            <pc:docMk/>
            <pc:sldMk cId="139499843" sldId="283"/>
            <ac:picMk id="16" creationId="{E0880F10-995F-4F01-A83B-7ECDB7BE7905}"/>
          </ac:picMkLst>
        </pc:picChg>
        <pc:picChg chg="add">
          <ac:chgData name="HARDIK GOSWAMI" userId="1bc1df1c8f2a8288" providerId="LiveId" clId="{E7FB3C31-59A0-40A9-B86A-94AEFC864EFB}" dt="2025-03-29T08:04:49.565" v="340" actId="26606"/>
          <ac:picMkLst>
            <pc:docMk/>
            <pc:sldMk cId="139499843" sldId="283"/>
            <ac:picMk id="18" creationId="{A2D49266-1F08-40F2-B0E1-1D919DCB5780}"/>
          </ac:picMkLst>
        </pc:picChg>
      </pc:sldChg>
      <pc:sldChg chg="addSp delSp modSp mod setBg">
        <pc:chgData name="HARDIK GOSWAMI" userId="1bc1df1c8f2a8288" providerId="LiveId" clId="{E7FB3C31-59A0-40A9-B86A-94AEFC864EFB}" dt="2025-03-29T08:04:59.173" v="343" actId="26606"/>
        <pc:sldMkLst>
          <pc:docMk/>
          <pc:sldMk cId="3473017278" sldId="284"/>
        </pc:sldMkLst>
        <pc:spChg chg="add del">
          <ac:chgData name="HARDIK GOSWAMI" userId="1bc1df1c8f2a8288" providerId="LiveId" clId="{E7FB3C31-59A0-40A9-B86A-94AEFC864EFB}" dt="2025-03-29T08:04:59.044" v="342" actId="26606"/>
          <ac:spMkLst>
            <pc:docMk/>
            <pc:sldMk cId="3473017278" sldId="284"/>
            <ac:spMk id="16" creationId="{DA1DAC79-DDBA-4382-9D43-6E5F685BE5FB}"/>
          </ac:spMkLst>
        </pc:spChg>
        <pc:spChg chg="add del">
          <ac:chgData name="HARDIK GOSWAMI" userId="1bc1df1c8f2a8288" providerId="LiveId" clId="{E7FB3C31-59A0-40A9-B86A-94AEFC864EFB}" dt="2025-03-29T08:04:59.044" v="342" actId="26606"/>
          <ac:spMkLst>
            <pc:docMk/>
            <pc:sldMk cId="3473017278" sldId="284"/>
            <ac:spMk id="22" creationId="{6AACA73D-178F-4CFC-99E3-9F4FCBBDBA83}"/>
          </ac:spMkLst>
        </pc:spChg>
        <pc:spChg chg="add">
          <ac:chgData name="HARDIK GOSWAMI" userId="1bc1df1c8f2a8288" providerId="LiveId" clId="{E7FB3C31-59A0-40A9-B86A-94AEFC864EFB}" dt="2025-03-29T08:04:59.173" v="343" actId="26606"/>
          <ac:spMkLst>
            <pc:docMk/>
            <pc:sldMk cId="3473017278" sldId="284"/>
            <ac:spMk id="24" creationId="{4309F268-A45B-4517-B03F-2774BAEFFBA6}"/>
          </ac:spMkLst>
        </pc:spChg>
        <pc:spChg chg="add">
          <ac:chgData name="HARDIK GOSWAMI" userId="1bc1df1c8f2a8288" providerId="LiveId" clId="{E7FB3C31-59A0-40A9-B86A-94AEFC864EFB}" dt="2025-03-29T08:04:59.173" v="343" actId="26606"/>
          <ac:spMkLst>
            <pc:docMk/>
            <pc:sldMk cId="3473017278" sldId="284"/>
            <ac:spMk id="26" creationId="{B9D71B14-7808-43E1-BE42-8C6201370456}"/>
          </ac:spMkLst>
        </pc:spChg>
        <pc:spChg chg="add">
          <ac:chgData name="HARDIK GOSWAMI" userId="1bc1df1c8f2a8288" providerId="LiveId" clId="{E7FB3C31-59A0-40A9-B86A-94AEFC864EFB}" dt="2025-03-29T08:04:59.173" v="343" actId="26606"/>
          <ac:spMkLst>
            <pc:docMk/>
            <pc:sldMk cId="3473017278" sldId="284"/>
            <ac:spMk id="28" creationId="{AEBE9F1A-B38D-446E-83AE-14B17CE77FF2}"/>
          </ac:spMkLst>
        </pc:spChg>
        <pc:spChg chg="add">
          <ac:chgData name="HARDIK GOSWAMI" userId="1bc1df1c8f2a8288" providerId="LiveId" clId="{E7FB3C31-59A0-40A9-B86A-94AEFC864EFB}" dt="2025-03-29T08:04:59.173" v="343" actId="26606"/>
          <ac:spMkLst>
            <pc:docMk/>
            <pc:sldMk cId="3473017278" sldId="284"/>
            <ac:spMk id="31" creationId="{5E3EB826-A471-488F-9E8A-D65528A3C0CA}"/>
          </ac:spMkLst>
        </pc:spChg>
        <pc:picChg chg="mod">
          <ac:chgData name="HARDIK GOSWAMI" userId="1bc1df1c8f2a8288" providerId="LiveId" clId="{E7FB3C31-59A0-40A9-B86A-94AEFC864EFB}" dt="2025-03-29T08:04:59.173" v="343" actId="26606"/>
          <ac:picMkLst>
            <pc:docMk/>
            <pc:sldMk cId="3473017278" sldId="284"/>
            <ac:picMk id="7" creationId="{5453FECD-A9F9-C6F6-D65E-45DF1B98D0FF}"/>
          </ac:picMkLst>
        </pc:picChg>
        <pc:picChg chg="add del">
          <ac:chgData name="HARDIK GOSWAMI" userId="1bc1df1c8f2a8288" providerId="LiveId" clId="{E7FB3C31-59A0-40A9-B86A-94AEFC864EFB}" dt="2025-03-29T08:04:59.044" v="342" actId="26606"/>
          <ac:picMkLst>
            <pc:docMk/>
            <pc:sldMk cId="3473017278" sldId="284"/>
            <ac:picMk id="12" creationId="{5B89E5C5-A037-45B3-9D37-3658914D4799}"/>
          </ac:picMkLst>
        </pc:picChg>
        <pc:picChg chg="add del">
          <ac:chgData name="HARDIK GOSWAMI" userId="1bc1df1c8f2a8288" providerId="LiveId" clId="{E7FB3C31-59A0-40A9-B86A-94AEFC864EFB}" dt="2025-03-29T08:04:59.044" v="342" actId="26606"/>
          <ac:picMkLst>
            <pc:docMk/>
            <pc:sldMk cId="3473017278" sldId="284"/>
            <ac:picMk id="14" creationId="{5ACB93B0-521E-443D-9750-AFCFDDB3E801}"/>
          </ac:picMkLst>
        </pc:picChg>
        <pc:picChg chg="add del">
          <ac:chgData name="HARDIK GOSWAMI" userId="1bc1df1c8f2a8288" providerId="LiveId" clId="{E7FB3C31-59A0-40A9-B86A-94AEFC864EFB}" dt="2025-03-29T08:04:59.044" v="342" actId="26606"/>
          <ac:picMkLst>
            <pc:docMk/>
            <pc:sldMk cId="3473017278" sldId="284"/>
            <ac:picMk id="18" creationId="{E0880F10-995F-4F01-A83B-7ECDB7BE7905}"/>
          </ac:picMkLst>
        </pc:picChg>
        <pc:picChg chg="add del">
          <ac:chgData name="HARDIK GOSWAMI" userId="1bc1df1c8f2a8288" providerId="LiveId" clId="{E7FB3C31-59A0-40A9-B86A-94AEFC864EFB}" dt="2025-03-29T08:04:59.044" v="342" actId="26606"/>
          <ac:picMkLst>
            <pc:docMk/>
            <pc:sldMk cId="3473017278" sldId="284"/>
            <ac:picMk id="20" creationId="{A2D49266-1F08-40F2-B0E1-1D919DCB5780}"/>
          </ac:picMkLst>
        </pc:picChg>
        <pc:picChg chg="add">
          <ac:chgData name="HARDIK GOSWAMI" userId="1bc1df1c8f2a8288" providerId="LiveId" clId="{E7FB3C31-59A0-40A9-B86A-94AEFC864EFB}" dt="2025-03-29T08:04:59.173" v="343" actId="26606"/>
          <ac:picMkLst>
            <pc:docMk/>
            <pc:sldMk cId="3473017278" sldId="284"/>
            <ac:picMk id="25" creationId="{C9ECDD5C-152A-4CC7-8333-0F367B3A62EA}"/>
          </ac:picMkLst>
        </pc:picChg>
        <pc:picChg chg="add">
          <ac:chgData name="HARDIK GOSWAMI" userId="1bc1df1c8f2a8288" providerId="LiveId" clId="{E7FB3C31-59A0-40A9-B86A-94AEFC864EFB}" dt="2025-03-29T08:04:59.173" v="343" actId="26606"/>
          <ac:picMkLst>
            <pc:docMk/>
            <pc:sldMk cId="3473017278" sldId="284"/>
            <ac:picMk id="27" creationId="{7F5C92A3-369B-43F3-BDCE-E560B1B0EC89}"/>
          </ac:picMkLst>
        </pc:picChg>
        <pc:picChg chg="add">
          <ac:chgData name="HARDIK GOSWAMI" userId="1bc1df1c8f2a8288" providerId="LiveId" clId="{E7FB3C31-59A0-40A9-B86A-94AEFC864EFB}" dt="2025-03-29T08:04:59.173" v="343" actId="26606"/>
          <ac:picMkLst>
            <pc:docMk/>
            <pc:sldMk cId="3473017278" sldId="284"/>
            <ac:picMk id="29" creationId="{915B5014-A7EC-4BA6-9C83-8840CF81DB28}"/>
          </ac:picMkLst>
        </pc:picChg>
        <pc:picChg chg="add">
          <ac:chgData name="HARDIK GOSWAMI" userId="1bc1df1c8f2a8288" providerId="LiveId" clId="{E7FB3C31-59A0-40A9-B86A-94AEFC864EFB}" dt="2025-03-29T08:04:59.173" v="343" actId="26606"/>
          <ac:picMkLst>
            <pc:docMk/>
            <pc:sldMk cId="3473017278" sldId="284"/>
            <ac:picMk id="30" creationId="{022C43AB-86D7-420D-8AD7-DC0A15FDD0AF}"/>
          </ac:picMkLst>
        </pc:picChg>
      </pc:sldChg>
      <pc:sldChg chg="addSp modSp mod setBg">
        <pc:chgData name="HARDIK GOSWAMI" userId="1bc1df1c8f2a8288" providerId="LiveId" clId="{E7FB3C31-59A0-40A9-B86A-94AEFC864EFB}" dt="2025-03-29T08:05:05.189" v="344" actId="26606"/>
        <pc:sldMkLst>
          <pc:docMk/>
          <pc:sldMk cId="3808893104" sldId="285"/>
        </pc:sldMkLst>
        <pc:spChg chg="add">
          <ac:chgData name="HARDIK GOSWAMI" userId="1bc1df1c8f2a8288" providerId="LiveId" clId="{E7FB3C31-59A0-40A9-B86A-94AEFC864EFB}" dt="2025-03-29T08:05:05.189" v="344" actId="26606"/>
          <ac:spMkLst>
            <pc:docMk/>
            <pc:sldMk cId="3808893104" sldId="285"/>
            <ac:spMk id="14" creationId="{AEBE9F1A-B38D-446E-83AE-14B17CE77FF2}"/>
          </ac:spMkLst>
        </pc:spChg>
        <pc:spChg chg="add">
          <ac:chgData name="HARDIK GOSWAMI" userId="1bc1df1c8f2a8288" providerId="LiveId" clId="{E7FB3C31-59A0-40A9-B86A-94AEFC864EFB}" dt="2025-03-29T08:05:05.189" v="344" actId="26606"/>
          <ac:spMkLst>
            <pc:docMk/>
            <pc:sldMk cId="3808893104" sldId="285"/>
            <ac:spMk id="20" creationId="{5E3EB826-A471-488F-9E8A-D65528A3C0CA}"/>
          </ac:spMkLst>
        </pc:spChg>
        <pc:spChg chg="add">
          <ac:chgData name="HARDIK GOSWAMI" userId="1bc1df1c8f2a8288" providerId="LiveId" clId="{E7FB3C31-59A0-40A9-B86A-94AEFC864EFB}" dt="2025-03-29T08:05:05.189" v="344" actId="26606"/>
          <ac:spMkLst>
            <pc:docMk/>
            <pc:sldMk cId="3808893104" sldId="285"/>
            <ac:spMk id="22" creationId="{B0487C8F-7D6C-4EAF-A9A5-45D8E94FC2C9}"/>
          </ac:spMkLst>
        </pc:spChg>
        <pc:spChg chg="add">
          <ac:chgData name="HARDIK GOSWAMI" userId="1bc1df1c8f2a8288" providerId="LiveId" clId="{E7FB3C31-59A0-40A9-B86A-94AEFC864EFB}" dt="2025-03-29T08:05:05.189" v="344" actId="26606"/>
          <ac:spMkLst>
            <pc:docMk/>
            <pc:sldMk cId="3808893104" sldId="285"/>
            <ac:spMk id="24" creationId="{1578DA0F-394A-417D-892B-8253831A2587}"/>
          </ac:spMkLst>
        </pc:spChg>
        <pc:picChg chg="mod">
          <ac:chgData name="HARDIK GOSWAMI" userId="1bc1df1c8f2a8288" providerId="LiveId" clId="{E7FB3C31-59A0-40A9-B86A-94AEFC864EFB}" dt="2025-03-29T08:05:05.189" v="344" actId="26606"/>
          <ac:picMkLst>
            <pc:docMk/>
            <pc:sldMk cId="3808893104" sldId="285"/>
            <ac:picMk id="5" creationId="{D60ACA9A-3540-8E4D-64C3-1B6BFA9F168F}"/>
          </ac:picMkLst>
        </pc:picChg>
        <pc:picChg chg="add">
          <ac:chgData name="HARDIK GOSWAMI" userId="1bc1df1c8f2a8288" providerId="LiveId" clId="{E7FB3C31-59A0-40A9-B86A-94AEFC864EFB}" dt="2025-03-29T08:05:05.189" v="344" actId="26606"/>
          <ac:picMkLst>
            <pc:docMk/>
            <pc:sldMk cId="3808893104" sldId="285"/>
            <ac:picMk id="10" creationId="{C9ECDD5C-152A-4CC7-8333-0F367B3A62EA}"/>
          </ac:picMkLst>
        </pc:picChg>
        <pc:picChg chg="add">
          <ac:chgData name="HARDIK GOSWAMI" userId="1bc1df1c8f2a8288" providerId="LiveId" clId="{E7FB3C31-59A0-40A9-B86A-94AEFC864EFB}" dt="2025-03-29T08:05:05.189" v="344" actId="26606"/>
          <ac:picMkLst>
            <pc:docMk/>
            <pc:sldMk cId="3808893104" sldId="285"/>
            <ac:picMk id="12" creationId="{7F5C92A3-369B-43F3-BDCE-E560B1B0EC89}"/>
          </ac:picMkLst>
        </pc:picChg>
        <pc:picChg chg="add">
          <ac:chgData name="HARDIK GOSWAMI" userId="1bc1df1c8f2a8288" providerId="LiveId" clId="{E7FB3C31-59A0-40A9-B86A-94AEFC864EFB}" dt="2025-03-29T08:05:05.189" v="344" actId="26606"/>
          <ac:picMkLst>
            <pc:docMk/>
            <pc:sldMk cId="3808893104" sldId="285"/>
            <ac:picMk id="16" creationId="{915B5014-A7EC-4BA6-9C83-8840CF81DB28}"/>
          </ac:picMkLst>
        </pc:picChg>
        <pc:picChg chg="add">
          <ac:chgData name="HARDIK GOSWAMI" userId="1bc1df1c8f2a8288" providerId="LiveId" clId="{E7FB3C31-59A0-40A9-B86A-94AEFC864EFB}" dt="2025-03-29T08:05:05.189" v="344" actId="26606"/>
          <ac:picMkLst>
            <pc:docMk/>
            <pc:sldMk cId="3808893104" sldId="285"/>
            <ac:picMk id="18" creationId="{022C43AB-86D7-420D-8AD7-DC0A15FDD0AF}"/>
          </ac:picMkLst>
        </pc:picChg>
      </pc:sldChg>
      <pc:sldChg chg="addSp modSp mod setBg">
        <pc:chgData name="HARDIK GOSWAMI" userId="1bc1df1c8f2a8288" providerId="LiveId" clId="{E7FB3C31-59A0-40A9-B86A-94AEFC864EFB}" dt="2025-03-29T08:05:26.058" v="349" actId="14100"/>
        <pc:sldMkLst>
          <pc:docMk/>
          <pc:sldMk cId="1321564315" sldId="286"/>
        </pc:sldMkLst>
        <pc:spChg chg="add">
          <ac:chgData name="HARDIK GOSWAMI" userId="1bc1df1c8f2a8288" providerId="LiveId" clId="{E7FB3C31-59A0-40A9-B86A-94AEFC864EFB}" dt="2025-03-29T08:05:11.831" v="345" actId="26606"/>
          <ac:spMkLst>
            <pc:docMk/>
            <pc:sldMk cId="1321564315" sldId="286"/>
            <ac:spMk id="14" creationId="{AEBE9F1A-B38D-446E-83AE-14B17CE77FF2}"/>
          </ac:spMkLst>
        </pc:spChg>
        <pc:spChg chg="add">
          <ac:chgData name="HARDIK GOSWAMI" userId="1bc1df1c8f2a8288" providerId="LiveId" clId="{E7FB3C31-59A0-40A9-B86A-94AEFC864EFB}" dt="2025-03-29T08:05:11.831" v="345" actId="26606"/>
          <ac:spMkLst>
            <pc:docMk/>
            <pc:sldMk cId="1321564315" sldId="286"/>
            <ac:spMk id="20" creationId="{5E3EB826-A471-488F-9E8A-D65528A3C0CA}"/>
          </ac:spMkLst>
        </pc:spChg>
        <pc:spChg chg="add">
          <ac:chgData name="HARDIK GOSWAMI" userId="1bc1df1c8f2a8288" providerId="LiveId" clId="{E7FB3C31-59A0-40A9-B86A-94AEFC864EFB}" dt="2025-03-29T08:05:11.831" v="345" actId="26606"/>
          <ac:spMkLst>
            <pc:docMk/>
            <pc:sldMk cId="1321564315" sldId="286"/>
            <ac:spMk id="22" creationId="{D85D5AA8-773B-469A-8802-9645A4DC9B7D}"/>
          </ac:spMkLst>
        </pc:spChg>
        <pc:spChg chg="add">
          <ac:chgData name="HARDIK GOSWAMI" userId="1bc1df1c8f2a8288" providerId="LiveId" clId="{E7FB3C31-59A0-40A9-B86A-94AEFC864EFB}" dt="2025-03-29T08:05:11.831" v="345" actId="26606"/>
          <ac:spMkLst>
            <pc:docMk/>
            <pc:sldMk cId="1321564315" sldId="286"/>
            <ac:spMk id="24" creationId="{C75AF42C-C556-454E-B2D3-2C917CB812D5}"/>
          </ac:spMkLst>
        </pc:spChg>
        <pc:picChg chg="mod">
          <ac:chgData name="HARDIK GOSWAMI" userId="1bc1df1c8f2a8288" providerId="LiveId" clId="{E7FB3C31-59A0-40A9-B86A-94AEFC864EFB}" dt="2025-03-29T08:05:26.058" v="349" actId="14100"/>
          <ac:picMkLst>
            <pc:docMk/>
            <pc:sldMk cId="1321564315" sldId="286"/>
            <ac:picMk id="5" creationId="{099962F5-2543-F2FD-2931-C4DFF4DD9F79}"/>
          </ac:picMkLst>
        </pc:picChg>
        <pc:picChg chg="add">
          <ac:chgData name="HARDIK GOSWAMI" userId="1bc1df1c8f2a8288" providerId="LiveId" clId="{E7FB3C31-59A0-40A9-B86A-94AEFC864EFB}" dt="2025-03-29T08:05:11.831" v="345" actId="26606"/>
          <ac:picMkLst>
            <pc:docMk/>
            <pc:sldMk cId="1321564315" sldId="286"/>
            <ac:picMk id="10" creationId="{C9ECDD5C-152A-4CC7-8333-0F367B3A62EA}"/>
          </ac:picMkLst>
        </pc:picChg>
        <pc:picChg chg="add">
          <ac:chgData name="HARDIK GOSWAMI" userId="1bc1df1c8f2a8288" providerId="LiveId" clId="{E7FB3C31-59A0-40A9-B86A-94AEFC864EFB}" dt="2025-03-29T08:05:11.831" v="345" actId="26606"/>
          <ac:picMkLst>
            <pc:docMk/>
            <pc:sldMk cId="1321564315" sldId="286"/>
            <ac:picMk id="12" creationId="{7F5C92A3-369B-43F3-BDCE-E560B1B0EC89}"/>
          </ac:picMkLst>
        </pc:picChg>
        <pc:picChg chg="add">
          <ac:chgData name="HARDIK GOSWAMI" userId="1bc1df1c8f2a8288" providerId="LiveId" clId="{E7FB3C31-59A0-40A9-B86A-94AEFC864EFB}" dt="2025-03-29T08:05:11.831" v="345" actId="26606"/>
          <ac:picMkLst>
            <pc:docMk/>
            <pc:sldMk cId="1321564315" sldId="286"/>
            <ac:picMk id="16" creationId="{915B5014-A7EC-4BA6-9C83-8840CF81DB28}"/>
          </ac:picMkLst>
        </pc:picChg>
        <pc:picChg chg="add">
          <ac:chgData name="HARDIK GOSWAMI" userId="1bc1df1c8f2a8288" providerId="LiveId" clId="{E7FB3C31-59A0-40A9-B86A-94AEFC864EFB}" dt="2025-03-29T08:05:11.831" v="345" actId="26606"/>
          <ac:picMkLst>
            <pc:docMk/>
            <pc:sldMk cId="1321564315" sldId="286"/>
            <ac:picMk id="18" creationId="{022C43AB-86D7-420D-8AD7-DC0A15FDD0AF}"/>
          </ac:picMkLst>
        </pc:picChg>
      </pc:sldChg>
      <pc:sldChg chg="addSp modSp mod setBg">
        <pc:chgData name="HARDIK GOSWAMI" userId="1bc1df1c8f2a8288" providerId="LiveId" clId="{E7FB3C31-59A0-40A9-B86A-94AEFC864EFB}" dt="2025-03-29T08:05:44.301" v="353" actId="14100"/>
        <pc:sldMkLst>
          <pc:docMk/>
          <pc:sldMk cId="3052354970" sldId="287"/>
        </pc:sldMkLst>
        <pc:spChg chg="add">
          <ac:chgData name="HARDIK GOSWAMI" userId="1bc1df1c8f2a8288" providerId="LiveId" clId="{E7FB3C31-59A0-40A9-B86A-94AEFC864EFB}" dt="2025-03-29T08:05:32.491" v="350" actId="26606"/>
          <ac:spMkLst>
            <pc:docMk/>
            <pc:sldMk cId="3052354970" sldId="287"/>
            <ac:spMk id="14" creationId="{AEBE9F1A-B38D-446E-83AE-14B17CE77FF2}"/>
          </ac:spMkLst>
        </pc:spChg>
        <pc:spChg chg="add">
          <ac:chgData name="HARDIK GOSWAMI" userId="1bc1df1c8f2a8288" providerId="LiveId" clId="{E7FB3C31-59A0-40A9-B86A-94AEFC864EFB}" dt="2025-03-29T08:05:32.491" v="350" actId="26606"/>
          <ac:spMkLst>
            <pc:docMk/>
            <pc:sldMk cId="3052354970" sldId="287"/>
            <ac:spMk id="20" creationId="{5E3EB826-A471-488F-9E8A-D65528A3C0CA}"/>
          </ac:spMkLst>
        </pc:spChg>
        <pc:spChg chg="add">
          <ac:chgData name="HARDIK GOSWAMI" userId="1bc1df1c8f2a8288" providerId="LiveId" clId="{E7FB3C31-59A0-40A9-B86A-94AEFC864EFB}" dt="2025-03-29T08:05:32.491" v="350" actId="26606"/>
          <ac:spMkLst>
            <pc:docMk/>
            <pc:sldMk cId="3052354970" sldId="287"/>
            <ac:spMk id="22" creationId="{D85D5AA8-773B-469A-8802-9645A4DC9B7D}"/>
          </ac:spMkLst>
        </pc:spChg>
        <pc:spChg chg="add">
          <ac:chgData name="HARDIK GOSWAMI" userId="1bc1df1c8f2a8288" providerId="LiveId" clId="{E7FB3C31-59A0-40A9-B86A-94AEFC864EFB}" dt="2025-03-29T08:05:32.491" v="350" actId="26606"/>
          <ac:spMkLst>
            <pc:docMk/>
            <pc:sldMk cId="3052354970" sldId="287"/>
            <ac:spMk id="24" creationId="{E89ED5F7-8269-4F20-B77F-70D4AA7A975B}"/>
          </ac:spMkLst>
        </pc:spChg>
        <pc:spChg chg="add">
          <ac:chgData name="HARDIK GOSWAMI" userId="1bc1df1c8f2a8288" providerId="LiveId" clId="{E7FB3C31-59A0-40A9-B86A-94AEFC864EFB}" dt="2025-03-29T08:05:32.491" v="350" actId="26606"/>
          <ac:spMkLst>
            <pc:docMk/>
            <pc:sldMk cId="3052354970" sldId="287"/>
            <ac:spMk id="26" creationId="{C75AF42C-C556-454E-B2D3-2C917CB812D5}"/>
          </ac:spMkLst>
        </pc:spChg>
        <pc:picChg chg="mod">
          <ac:chgData name="HARDIK GOSWAMI" userId="1bc1df1c8f2a8288" providerId="LiveId" clId="{E7FB3C31-59A0-40A9-B86A-94AEFC864EFB}" dt="2025-03-29T08:05:44.301" v="353" actId="14100"/>
          <ac:picMkLst>
            <pc:docMk/>
            <pc:sldMk cId="3052354970" sldId="287"/>
            <ac:picMk id="5" creationId="{3B58C72C-EF66-3526-0471-046B2BCCA2BE}"/>
          </ac:picMkLst>
        </pc:picChg>
        <pc:picChg chg="add">
          <ac:chgData name="HARDIK GOSWAMI" userId="1bc1df1c8f2a8288" providerId="LiveId" clId="{E7FB3C31-59A0-40A9-B86A-94AEFC864EFB}" dt="2025-03-29T08:05:32.491" v="350" actId="26606"/>
          <ac:picMkLst>
            <pc:docMk/>
            <pc:sldMk cId="3052354970" sldId="287"/>
            <ac:picMk id="10" creationId="{C9ECDD5C-152A-4CC7-8333-0F367B3A62EA}"/>
          </ac:picMkLst>
        </pc:picChg>
        <pc:picChg chg="add">
          <ac:chgData name="HARDIK GOSWAMI" userId="1bc1df1c8f2a8288" providerId="LiveId" clId="{E7FB3C31-59A0-40A9-B86A-94AEFC864EFB}" dt="2025-03-29T08:05:32.491" v="350" actId="26606"/>
          <ac:picMkLst>
            <pc:docMk/>
            <pc:sldMk cId="3052354970" sldId="287"/>
            <ac:picMk id="12" creationId="{7F5C92A3-369B-43F3-BDCE-E560B1B0EC89}"/>
          </ac:picMkLst>
        </pc:picChg>
        <pc:picChg chg="add">
          <ac:chgData name="HARDIK GOSWAMI" userId="1bc1df1c8f2a8288" providerId="LiveId" clId="{E7FB3C31-59A0-40A9-B86A-94AEFC864EFB}" dt="2025-03-29T08:05:32.491" v="350" actId="26606"/>
          <ac:picMkLst>
            <pc:docMk/>
            <pc:sldMk cId="3052354970" sldId="287"/>
            <ac:picMk id="16" creationId="{915B5014-A7EC-4BA6-9C83-8840CF81DB28}"/>
          </ac:picMkLst>
        </pc:picChg>
        <pc:picChg chg="add">
          <ac:chgData name="HARDIK GOSWAMI" userId="1bc1df1c8f2a8288" providerId="LiveId" clId="{E7FB3C31-59A0-40A9-B86A-94AEFC864EFB}" dt="2025-03-29T08:05:32.491" v="350" actId="26606"/>
          <ac:picMkLst>
            <pc:docMk/>
            <pc:sldMk cId="3052354970" sldId="287"/>
            <ac:picMk id="18" creationId="{022C43AB-86D7-420D-8AD7-DC0A15FDD0AF}"/>
          </ac:picMkLst>
        </pc:picChg>
      </pc:sldChg>
      <pc:sldChg chg="addSp delSp modSp mod setBg">
        <pc:chgData name="HARDIK GOSWAMI" userId="1bc1df1c8f2a8288" providerId="LiveId" clId="{E7FB3C31-59A0-40A9-B86A-94AEFC864EFB}" dt="2025-03-29T08:06:05.105" v="356" actId="26606"/>
        <pc:sldMkLst>
          <pc:docMk/>
          <pc:sldMk cId="257109142" sldId="288"/>
        </pc:sldMkLst>
        <pc:spChg chg="add del">
          <ac:chgData name="HARDIK GOSWAMI" userId="1bc1df1c8f2a8288" providerId="LiveId" clId="{E7FB3C31-59A0-40A9-B86A-94AEFC864EFB}" dt="2025-03-29T08:06:04.923" v="355" actId="26606"/>
          <ac:spMkLst>
            <pc:docMk/>
            <pc:sldMk cId="257109142" sldId="288"/>
            <ac:spMk id="14" creationId="{DA1DAC79-DDBA-4382-9D43-6E5F685BE5FB}"/>
          </ac:spMkLst>
        </pc:spChg>
        <pc:spChg chg="add del">
          <ac:chgData name="HARDIK GOSWAMI" userId="1bc1df1c8f2a8288" providerId="LiveId" clId="{E7FB3C31-59A0-40A9-B86A-94AEFC864EFB}" dt="2025-03-29T08:06:04.923" v="355" actId="26606"/>
          <ac:spMkLst>
            <pc:docMk/>
            <pc:sldMk cId="257109142" sldId="288"/>
            <ac:spMk id="20" creationId="{6AACA73D-178F-4CFC-99E3-9F4FCBBDBA83}"/>
          </ac:spMkLst>
        </pc:spChg>
        <pc:spChg chg="add">
          <ac:chgData name="HARDIK GOSWAMI" userId="1bc1df1c8f2a8288" providerId="LiveId" clId="{E7FB3C31-59A0-40A9-B86A-94AEFC864EFB}" dt="2025-03-29T08:06:05.105" v="356" actId="26606"/>
          <ac:spMkLst>
            <pc:docMk/>
            <pc:sldMk cId="257109142" sldId="288"/>
            <ac:spMk id="22" creationId="{DFB3CEA1-88D9-42FB-88ED-1E9807FE6596}"/>
          </ac:spMkLst>
        </pc:spChg>
        <pc:spChg chg="add">
          <ac:chgData name="HARDIK GOSWAMI" userId="1bc1df1c8f2a8288" providerId="LiveId" clId="{E7FB3C31-59A0-40A9-B86A-94AEFC864EFB}" dt="2025-03-29T08:06:05.105" v="356" actId="26606"/>
          <ac:spMkLst>
            <pc:docMk/>
            <pc:sldMk cId="257109142" sldId="288"/>
            <ac:spMk id="24" creationId="{9A6C928E-4252-4F33-8C34-E50A12A3170B}"/>
          </ac:spMkLst>
        </pc:spChg>
        <pc:spChg chg="add">
          <ac:chgData name="HARDIK GOSWAMI" userId="1bc1df1c8f2a8288" providerId="LiveId" clId="{E7FB3C31-59A0-40A9-B86A-94AEFC864EFB}" dt="2025-03-29T08:06:05.105" v="356" actId="26606"/>
          <ac:spMkLst>
            <pc:docMk/>
            <pc:sldMk cId="257109142" sldId="288"/>
            <ac:spMk id="26" creationId="{AEBE9F1A-B38D-446E-83AE-14B17CE77FF2}"/>
          </ac:spMkLst>
        </pc:spChg>
        <pc:spChg chg="add">
          <ac:chgData name="HARDIK GOSWAMI" userId="1bc1df1c8f2a8288" providerId="LiveId" clId="{E7FB3C31-59A0-40A9-B86A-94AEFC864EFB}" dt="2025-03-29T08:06:05.105" v="356" actId="26606"/>
          <ac:spMkLst>
            <pc:docMk/>
            <pc:sldMk cId="257109142" sldId="288"/>
            <ac:spMk id="29" creationId="{5E3EB826-A471-488F-9E8A-D65528A3C0CA}"/>
          </ac:spMkLst>
        </pc:spChg>
        <pc:picChg chg="mod">
          <ac:chgData name="HARDIK GOSWAMI" userId="1bc1df1c8f2a8288" providerId="LiveId" clId="{E7FB3C31-59A0-40A9-B86A-94AEFC864EFB}" dt="2025-03-29T08:06:05.105" v="356" actId="26606"/>
          <ac:picMkLst>
            <pc:docMk/>
            <pc:sldMk cId="257109142" sldId="288"/>
            <ac:picMk id="5" creationId="{3FAF93E0-2BE1-A1E4-96E1-B7082D63D9C3}"/>
          </ac:picMkLst>
        </pc:picChg>
        <pc:picChg chg="add del">
          <ac:chgData name="HARDIK GOSWAMI" userId="1bc1df1c8f2a8288" providerId="LiveId" clId="{E7FB3C31-59A0-40A9-B86A-94AEFC864EFB}" dt="2025-03-29T08:06:04.923" v="355" actId="26606"/>
          <ac:picMkLst>
            <pc:docMk/>
            <pc:sldMk cId="257109142" sldId="288"/>
            <ac:picMk id="10" creationId="{5B89E5C5-A037-45B3-9D37-3658914D4799}"/>
          </ac:picMkLst>
        </pc:picChg>
        <pc:picChg chg="add del">
          <ac:chgData name="HARDIK GOSWAMI" userId="1bc1df1c8f2a8288" providerId="LiveId" clId="{E7FB3C31-59A0-40A9-B86A-94AEFC864EFB}" dt="2025-03-29T08:06:04.923" v="355" actId="26606"/>
          <ac:picMkLst>
            <pc:docMk/>
            <pc:sldMk cId="257109142" sldId="288"/>
            <ac:picMk id="12" creationId="{5ACB93B0-521E-443D-9750-AFCFDDB3E801}"/>
          </ac:picMkLst>
        </pc:picChg>
        <pc:picChg chg="add del">
          <ac:chgData name="HARDIK GOSWAMI" userId="1bc1df1c8f2a8288" providerId="LiveId" clId="{E7FB3C31-59A0-40A9-B86A-94AEFC864EFB}" dt="2025-03-29T08:06:04.923" v="355" actId="26606"/>
          <ac:picMkLst>
            <pc:docMk/>
            <pc:sldMk cId="257109142" sldId="288"/>
            <ac:picMk id="16" creationId="{E0880F10-995F-4F01-A83B-7ECDB7BE7905}"/>
          </ac:picMkLst>
        </pc:picChg>
        <pc:picChg chg="add del">
          <ac:chgData name="HARDIK GOSWAMI" userId="1bc1df1c8f2a8288" providerId="LiveId" clId="{E7FB3C31-59A0-40A9-B86A-94AEFC864EFB}" dt="2025-03-29T08:06:04.923" v="355" actId="26606"/>
          <ac:picMkLst>
            <pc:docMk/>
            <pc:sldMk cId="257109142" sldId="288"/>
            <ac:picMk id="18" creationId="{A2D49266-1F08-40F2-B0E1-1D919DCB5780}"/>
          </ac:picMkLst>
        </pc:picChg>
        <pc:picChg chg="add">
          <ac:chgData name="HARDIK GOSWAMI" userId="1bc1df1c8f2a8288" providerId="LiveId" clId="{E7FB3C31-59A0-40A9-B86A-94AEFC864EFB}" dt="2025-03-29T08:06:05.105" v="356" actId="26606"/>
          <ac:picMkLst>
            <pc:docMk/>
            <pc:sldMk cId="257109142" sldId="288"/>
            <ac:picMk id="23" creationId="{C9ECDD5C-152A-4CC7-8333-0F367B3A62EA}"/>
          </ac:picMkLst>
        </pc:picChg>
        <pc:picChg chg="add">
          <ac:chgData name="HARDIK GOSWAMI" userId="1bc1df1c8f2a8288" providerId="LiveId" clId="{E7FB3C31-59A0-40A9-B86A-94AEFC864EFB}" dt="2025-03-29T08:06:05.105" v="356" actId="26606"/>
          <ac:picMkLst>
            <pc:docMk/>
            <pc:sldMk cId="257109142" sldId="288"/>
            <ac:picMk id="25" creationId="{7F5C92A3-369B-43F3-BDCE-E560B1B0EC89}"/>
          </ac:picMkLst>
        </pc:picChg>
        <pc:picChg chg="add">
          <ac:chgData name="HARDIK GOSWAMI" userId="1bc1df1c8f2a8288" providerId="LiveId" clId="{E7FB3C31-59A0-40A9-B86A-94AEFC864EFB}" dt="2025-03-29T08:06:05.105" v="356" actId="26606"/>
          <ac:picMkLst>
            <pc:docMk/>
            <pc:sldMk cId="257109142" sldId="288"/>
            <ac:picMk id="27" creationId="{915B5014-A7EC-4BA6-9C83-8840CF81DB28}"/>
          </ac:picMkLst>
        </pc:picChg>
        <pc:picChg chg="add">
          <ac:chgData name="HARDIK GOSWAMI" userId="1bc1df1c8f2a8288" providerId="LiveId" clId="{E7FB3C31-59A0-40A9-B86A-94AEFC864EFB}" dt="2025-03-29T08:06:05.105" v="356" actId="26606"/>
          <ac:picMkLst>
            <pc:docMk/>
            <pc:sldMk cId="257109142" sldId="288"/>
            <ac:picMk id="28" creationId="{022C43AB-86D7-420D-8AD7-DC0A15FDD0AF}"/>
          </ac:picMkLst>
        </pc:picChg>
      </pc:sldChg>
      <pc:sldChg chg="addSp modSp mod setBg">
        <pc:chgData name="HARDIK GOSWAMI" userId="1bc1df1c8f2a8288" providerId="LiveId" clId="{E7FB3C31-59A0-40A9-B86A-94AEFC864EFB}" dt="2025-03-29T08:06:12.618" v="357" actId="26606"/>
        <pc:sldMkLst>
          <pc:docMk/>
          <pc:sldMk cId="1888429529" sldId="289"/>
        </pc:sldMkLst>
        <pc:spChg chg="add">
          <ac:chgData name="HARDIK GOSWAMI" userId="1bc1df1c8f2a8288" providerId="LiveId" clId="{E7FB3C31-59A0-40A9-B86A-94AEFC864EFB}" dt="2025-03-29T08:06:12.618" v="357" actId="26606"/>
          <ac:spMkLst>
            <pc:docMk/>
            <pc:sldMk cId="1888429529" sldId="289"/>
            <ac:spMk id="14" creationId="{AEBE9F1A-B38D-446E-83AE-14B17CE77FF2}"/>
          </ac:spMkLst>
        </pc:spChg>
        <pc:spChg chg="add">
          <ac:chgData name="HARDIK GOSWAMI" userId="1bc1df1c8f2a8288" providerId="LiveId" clId="{E7FB3C31-59A0-40A9-B86A-94AEFC864EFB}" dt="2025-03-29T08:06:12.618" v="357" actId="26606"/>
          <ac:spMkLst>
            <pc:docMk/>
            <pc:sldMk cId="1888429529" sldId="289"/>
            <ac:spMk id="20" creationId="{5E3EB826-A471-488F-9E8A-D65528A3C0CA}"/>
          </ac:spMkLst>
        </pc:spChg>
        <pc:spChg chg="add">
          <ac:chgData name="HARDIK GOSWAMI" userId="1bc1df1c8f2a8288" providerId="LiveId" clId="{E7FB3C31-59A0-40A9-B86A-94AEFC864EFB}" dt="2025-03-29T08:06:12.618" v="357" actId="26606"/>
          <ac:spMkLst>
            <pc:docMk/>
            <pc:sldMk cId="1888429529" sldId="289"/>
            <ac:spMk id="22" creationId="{B0487C8F-7D6C-4EAF-A9A5-45D8E94FC2C9}"/>
          </ac:spMkLst>
        </pc:spChg>
        <pc:spChg chg="add">
          <ac:chgData name="HARDIK GOSWAMI" userId="1bc1df1c8f2a8288" providerId="LiveId" clId="{E7FB3C31-59A0-40A9-B86A-94AEFC864EFB}" dt="2025-03-29T08:06:12.618" v="357" actId="26606"/>
          <ac:spMkLst>
            <pc:docMk/>
            <pc:sldMk cId="1888429529" sldId="289"/>
            <ac:spMk id="24" creationId="{1578DA0F-394A-417D-892B-8253831A2587}"/>
          </ac:spMkLst>
        </pc:spChg>
        <pc:picChg chg="mod">
          <ac:chgData name="HARDIK GOSWAMI" userId="1bc1df1c8f2a8288" providerId="LiveId" clId="{E7FB3C31-59A0-40A9-B86A-94AEFC864EFB}" dt="2025-03-29T08:06:12.618" v="357" actId="26606"/>
          <ac:picMkLst>
            <pc:docMk/>
            <pc:sldMk cId="1888429529" sldId="289"/>
            <ac:picMk id="5" creationId="{5D335B02-662A-2648-DDE6-FF142E6E58A3}"/>
          </ac:picMkLst>
        </pc:picChg>
        <pc:picChg chg="add">
          <ac:chgData name="HARDIK GOSWAMI" userId="1bc1df1c8f2a8288" providerId="LiveId" clId="{E7FB3C31-59A0-40A9-B86A-94AEFC864EFB}" dt="2025-03-29T08:06:12.618" v="357" actId="26606"/>
          <ac:picMkLst>
            <pc:docMk/>
            <pc:sldMk cId="1888429529" sldId="289"/>
            <ac:picMk id="10" creationId="{C9ECDD5C-152A-4CC7-8333-0F367B3A62EA}"/>
          </ac:picMkLst>
        </pc:picChg>
        <pc:picChg chg="add">
          <ac:chgData name="HARDIK GOSWAMI" userId="1bc1df1c8f2a8288" providerId="LiveId" clId="{E7FB3C31-59A0-40A9-B86A-94AEFC864EFB}" dt="2025-03-29T08:06:12.618" v="357" actId="26606"/>
          <ac:picMkLst>
            <pc:docMk/>
            <pc:sldMk cId="1888429529" sldId="289"/>
            <ac:picMk id="12" creationId="{7F5C92A3-369B-43F3-BDCE-E560B1B0EC89}"/>
          </ac:picMkLst>
        </pc:picChg>
        <pc:picChg chg="add">
          <ac:chgData name="HARDIK GOSWAMI" userId="1bc1df1c8f2a8288" providerId="LiveId" clId="{E7FB3C31-59A0-40A9-B86A-94AEFC864EFB}" dt="2025-03-29T08:06:12.618" v="357" actId="26606"/>
          <ac:picMkLst>
            <pc:docMk/>
            <pc:sldMk cId="1888429529" sldId="289"/>
            <ac:picMk id="16" creationId="{915B5014-A7EC-4BA6-9C83-8840CF81DB28}"/>
          </ac:picMkLst>
        </pc:picChg>
        <pc:picChg chg="add">
          <ac:chgData name="HARDIK GOSWAMI" userId="1bc1df1c8f2a8288" providerId="LiveId" clId="{E7FB3C31-59A0-40A9-B86A-94AEFC864EFB}" dt="2025-03-29T08:06:12.618" v="357" actId="26606"/>
          <ac:picMkLst>
            <pc:docMk/>
            <pc:sldMk cId="1888429529" sldId="289"/>
            <ac:picMk id="18" creationId="{022C43AB-86D7-420D-8AD7-DC0A15FDD0AF}"/>
          </ac:picMkLst>
        </pc:picChg>
      </pc:sldChg>
      <pc:sldChg chg="addSp modSp mod setBg">
        <pc:chgData name="HARDIK GOSWAMI" userId="1bc1df1c8f2a8288" providerId="LiveId" clId="{E7FB3C31-59A0-40A9-B86A-94AEFC864EFB}" dt="2025-03-29T08:06:19.191" v="358" actId="26606"/>
        <pc:sldMkLst>
          <pc:docMk/>
          <pc:sldMk cId="3030958980" sldId="290"/>
        </pc:sldMkLst>
        <pc:spChg chg="add">
          <ac:chgData name="HARDIK GOSWAMI" userId="1bc1df1c8f2a8288" providerId="LiveId" clId="{E7FB3C31-59A0-40A9-B86A-94AEFC864EFB}" dt="2025-03-29T08:06:19.191" v="358" actId="26606"/>
          <ac:spMkLst>
            <pc:docMk/>
            <pc:sldMk cId="3030958980" sldId="290"/>
            <ac:spMk id="14" creationId="{AEBE9F1A-B38D-446E-83AE-14B17CE77FF2}"/>
          </ac:spMkLst>
        </pc:spChg>
        <pc:spChg chg="add">
          <ac:chgData name="HARDIK GOSWAMI" userId="1bc1df1c8f2a8288" providerId="LiveId" clId="{E7FB3C31-59A0-40A9-B86A-94AEFC864EFB}" dt="2025-03-29T08:06:19.191" v="358" actId="26606"/>
          <ac:spMkLst>
            <pc:docMk/>
            <pc:sldMk cId="3030958980" sldId="290"/>
            <ac:spMk id="20" creationId="{5E3EB826-A471-488F-9E8A-D65528A3C0CA}"/>
          </ac:spMkLst>
        </pc:spChg>
        <pc:spChg chg="add">
          <ac:chgData name="HARDIK GOSWAMI" userId="1bc1df1c8f2a8288" providerId="LiveId" clId="{E7FB3C31-59A0-40A9-B86A-94AEFC864EFB}" dt="2025-03-29T08:06:19.191" v="358" actId="26606"/>
          <ac:spMkLst>
            <pc:docMk/>
            <pc:sldMk cId="3030958980" sldId="290"/>
            <ac:spMk id="22" creationId="{4309F268-A45B-4517-B03F-2774BAEFFBA6}"/>
          </ac:spMkLst>
        </pc:spChg>
        <pc:spChg chg="add">
          <ac:chgData name="HARDIK GOSWAMI" userId="1bc1df1c8f2a8288" providerId="LiveId" clId="{E7FB3C31-59A0-40A9-B86A-94AEFC864EFB}" dt="2025-03-29T08:06:19.191" v="358" actId="26606"/>
          <ac:spMkLst>
            <pc:docMk/>
            <pc:sldMk cId="3030958980" sldId="290"/>
            <ac:spMk id="24" creationId="{B9D71B14-7808-43E1-BE42-8C6201370456}"/>
          </ac:spMkLst>
        </pc:spChg>
        <pc:picChg chg="mod">
          <ac:chgData name="HARDIK GOSWAMI" userId="1bc1df1c8f2a8288" providerId="LiveId" clId="{E7FB3C31-59A0-40A9-B86A-94AEFC864EFB}" dt="2025-03-29T08:06:19.191" v="358" actId="26606"/>
          <ac:picMkLst>
            <pc:docMk/>
            <pc:sldMk cId="3030958980" sldId="290"/>
            <ac:picMk id="5" creationId="{4C6DCD9E-6C6F-F4B8-AFF5-14B4413ABFC3}"/>
          </ac:picMkLst>
        </pc:picChg>
        <pc:picChg chg="add">
          <ac:chgData name="HARDIK GOSWAMI" userId="1bc1df1c8f2a8288" providerId="LiveId" clId="{E7FB3C31-59A0-40A9-B86A-94AEFC864EFB}" dt="2025-03-29T08:06:19.191" v="358" actId="26606"/>
          <ac:picMkLst>
            <pc:docMk/>
            <pc:sldMk cId="3030958980" sldId="290"/>
            <ac:picMk id="10" creationId="{C9ECDD5C-152A-4CC7-8333-0F367B3A62EA}"/>
          </ac:picMkLst>
        </pc:picChg>
        <pc:picChg chg="add">
          <ac:chgData name="HARDIK GOSWAMI" userId="1bc1df1c8f2a8288" providerId="LiveId" clId="{E7FB3C31-59A0-40A9-B86A-94AEFC864EFB}" dt="2025-03-29T08:06:19.191" v="358" actId="26606"/>
          <ac:picMkLst>
            <pc:docMk/>
            <pc:sldMk cId="3030958980" sldId="290"/>
            <ac:picMk id="12" creationId="{7F5C92A3-369B-43F3-BDCE-E560B1B0EC89}"/>
          </ac:picMkLst>
        </pc:picChg>
        <pc:picChg chg="add">
          <ac:chgData name="HARDIK GOSWAMI" userId="1bc1df1c8f2a8288" providerId="LiveId" clId="{E7FB3C31-59A0-40A9-B86A-94AEFC864EFB}" dt="2025-03-29T08:06:19.191" v="358" actId="26606"/>
          <ac:picMkLst>
            <pc:docMk/>
            <pc:sldMk cId="3030958980" sldId="290"/>
            <ac:picMk id="16" creationId="{915B5014-A7EC-4BA6-9C83-8840CF81DB28}"/>
          </ac:picMkLst>
        </pc:picChg>
        <pc:picChg chg="add">
          <ac:chgData name="HARDIK GOSWAMI" userId="1bc1df1c8f2a8288" providerId="LiveId" clId="{E7FB3C31-59A0-40A9-B86A-94AEFC864EFB}" dt="2025-03-29T08:06:19.191" v="358" actId="26606"/>
          <ac:picMkLst>
            <pc:docMk/>
            <pc:sldMk cId="3030958980" sldId="290"/>
            <ac:picMk id="18" creationId="{022C43AB-86D7-420D-8AD7-DC0A15FDD0AF}"/>
          </ac:picMkLst>
        </pc:picChg>
      </pc:sldChg>
      <pc:sldChg chg="addSp delSp modSp mod setBg setClrOvrMap">
        <pc:chgData name="HARDIK GOSWAMI" userId="1bc1df1c8f2a8288" providerId="LiveId" clId="{E7FB3C31-59A0-40A9-B86A-94AEFC864EFB}" dt="2025-03-29T08:06:30.580" v="363" actId="26606"/>
        <pc:sldMkLst>
          <pc:docMk/>
          <pc:sldMk cId="3380128434" sldId="291"/>
        </pc:sldMkLst>
        <pc:spChg chg="add del">
          <ac:chgData name="HARDIK GOSWAMI" userId="1bc1df1c8f2a8288" providerId="LiveId" clId="{E7FB3C31-59A0-40A9-B86A-94AEFC864EFB}" dt="2025-03-29T08:06:27.329" v="360" actId="26606"/>
          <ac:spMkLst>
            <pc:docMk/>
            <pc:sldMk cId="3380128434" sldId="291"/>
            <ac:spMk id="14" creationId="{AEBE9F1A-B38D-446E-83AE-14B17CE77FF2}"/>
          </ac:spMkLst>
        </pc:spChg>
        <pc:spChg chg="add del">
          <ac:chgData name="HARDIK GOSWAMI" userId="1bc1df1c8f2a8288" providerId="LiveId" clId="{E7FB3C31-59A0-40A9-B86A-94AEFC864EFB}" dt="2025-03-29T08:06:27.329" v="360" actId="26606"/>
          <ac:spMkLst>
            <pc:docMk/>
            <pc:sldMk cId="3380128434" sldId="291"/>
            <ac:spMk id="20" creationId="{5E3EB826-A471-488F-9E8A-D65528A3C0CA}"/>
          </ac:spMkLst>
        </pc:spChg>
        <pc:spChg chg="add del">
          <ac:chgData name="HARDIK GOSWAMI" userId="1bc1df1c8f2a8288" providerId="LiveId" clId="{E7FB3C31-59A0-40A9-B86A-94AEFC864EFB}" dt="2025-03-29T08:06:27.329" v="360" actId="26606"/>
          <ac:spMkLst>
            <pc:docMk/>
            <pc:sldMk cId="3380128434" sldId="291"/>
            <ac:spMk id="22" creationId="{61FEBC38-2320-414A-A3F3-23958170AA15}"/>
          </ac:spMkLst>
        </pc:spChg>
        <pc:spChg chg="add del">
          <ac:chgData name="HARDIK GOSWAMI" userId="1bc1df1c8f2a8288" providerId="LiveId" clId="{E7FB3C31-59A0-40A9-B86A-94AEFC864EFB}" dt="2025-03-29T08:06:27.329" v="360" actId="26606"/>
          <ac:spMkLst>
            <pc:docMk/>
            <pc:sldMk cId="3380128434" sldId="291"/>
            <ac:spMk id="24" creationId="{17F17AD0-4668-46E4-B248-CD980B04F87C}"/>
          </ac:spMkLst>
        </pc:spChg>
        <pc:spChg chg="add del">
          <ac:chgData name="HARDIK GOSWAMI" userId="1bc1df1c8f2a8288" providerId="LiveId" clId="{E7FB3C31-59A0-40A9-B86A-94AEFC864EFB}" dt="2025-03-29T08:06:30.408" v="362" actId="26606"/>
          <ac:spMkLst>
            <pc:docMk/>
            <pc:sldMk cId="3380128434" sldId="291"/>
            <ac:spMk id="28" creationId="{AEBE9F1A-B38D-446E-83AE-14B17CE77FF2}"/>
          </ac:spMkLst>
        </pc:spChg>
        <pc:spChg chg="add del">
          <ac:chgData name="HARDIK GOSWAMI" userId="1bc1df1c8f2a8288" providerId="LiveId" clId="{E7FB3C31-59A0-40A9-B86A-94AEFC864EFB}" dt="2025-03-29T08:06:30.408" v="362" actId="26606"/>
          <ac:spMkLst>
            <pc:docMk/>
            <pc:sldMk cId="3380128434" sldId="291"/>
            <ac:spMk id="31" creationId="{5E3EB826-A471-488F-9E8A-D65528A3C0CA}"/>
          </ac:spMkLst>
        </pc:spChg>
        <pc:spChg chg="add del">
          <ac:chgData name="HARDIK GOSWAMI" userId="1bc1df1c8f2a8288" providerId="LiveId" clId="{E7FB3C31-59A0-40A9-B86A-94AEFC864EFB}" dt="2025-03-29T08:06:30.408" v="362" actId="26606"/>
          <ac:spMkLst>
            <pc:docMk/>
            <pc:sldMk cId="3380128434" sldId="291"/>
            <ac:spMk id="32" creationId="{4309F268-A45B-4517-B03F-2774BAEFFBA6}"/>
          </ac:spMkLst>
        </pc:spChg>
        <pc:spChg chg="add del">
          <ac:chgData name="HARDIK GOSWAMI" userId="1bc1df1c8f2a8288" providerId="LiveId" clId="{E7FB3C31-59A0-40A9-B86A-94AEFC864EFB}" dt="2025-03-29T08:06:30.408" v="362" actId="26606"/>
          <ac:spMkLst>
            <pc:docMk/>
            <pc:sldMk cId="3380128434" sldId="291"/>
            <ac:spMk id="33" creationId="{B9D71B14-7808-43E1-BE42-8C6201370456}"/>
          </ac:spMkLst>
        </pc:spChg>
        <pc:spChg chg="add">
          <ac:chgData name="HARDIK GOSWAMI" userId="1bc1df1c8f2a8288" providerId="LiveId" clId="{E7FB3C31-59A0-40A9-B86A-94AEFC864EFB}" dt="2025-03-29T08:06:30.580" v="363" actId="26606"/>
          <ac:spMkLst>
            <pc:docMk/>
            <pc:sldMk cId="3380128434" sldId="291"/>
            <ac:spMk id="37" creationId="{AEBE9F1A-B38D-446E-83AE-14B17CE77FF2}"/>
          </ac:spMkLst>
        </pc:spChg>
        <pc:spChg chg="add">
          <ac:chgData name="HARDIK GOSWAMI" userId="1bc1df1c8f2a8288" providerId="LiveId" clId="{E7FB3C31-59A0-40A9-B86A-94AEFC864EFB}" dt="2025-03-29T08:06:30.580" v="363" actId="26606"/>
          <ac:spMkLst>
            <pc:docMk/>
            <pc:sldMk cId="3380128434" sldId="291"/>
            <ac:spMk id="40" creationId="{5E3EB826-A471-488F-9E8A-D65528A3C0CA}"/>
          </ac:spMkLst>
        </pc:spChg>
        <pc:spChg chg="add">
          <ac:chgData name="HARDIK GOSWAMI" userId="1bc1df1c8f2a8288" providerId="LiveId" clId="{E7FB3C31-59A0-40A9-B86A-94AEFC864EFB}" dt="2025-03-29T08:06:30.580" v="363" actId="26606"/>
          <ac:spMkLst>
            <pc:docMk/>
            <pc:sldMk cId="3380128434" sldId="291"/>
            <ac:spMk id="41" creationId="{DFB3CEA1-88D9-42FB-88ED-1E9807FE6596}"/>
          </ac:spMkLst>
        </pc:spChg>
        <pc:spChg chg="add">
          <ac:chgData name="HARDIK GOSWAMI" userId="1bc1df1c8f2a8288" providerId="LiveId" clId="{E7FB3C31-59A0-40A9-B86A-94AEFC864EFB}" dt="2025-03-29T08:06:30.580" v="363" actId="26606"/>
          <ac:spMkLst>
            <pc:docMk/>
            <pc:sldMk cId="3380128434" sldId="291"/>
            <ac:spMk id="42" creationId="{9A6C928E-4252-4F33-8C34-E50A12A3170B}"/>
          </ac:spMkLst>
        </pc:spChg>
        <pc:picChg chg="mod">
          <ac:chgData name="HARDIK GOSWAMI" userId="1bc1df1c8f2a8288" providerId="LiveId" clId="{E7FB3C31-59A0-40A9-B86A-94AEFC864EFB}" dt="2025-03-29T08:06:30.580" v="363" actId="26606"/>
          <ac:picMkLst>
            <pc:docMk/>
            <pc:sldMk cId="3380128434" sldId="291"/>
            <ac:picMk id="5" creationId="{B4CE14FA-40D6-B557-593B-E51C943D104C}"/>
          </ac:picMkLst>
        </pc:picChg>
        <pc:picChg chg="add del">
          <ac:chgData name="HARDIK GOSWAMI" userId="1bc1df1c8f2a8288" providerId="LiveId" clId="{E7FB3C31-59A0-40A9-B86A-94AEFC864EFB}" dt="2025-03-29T08:06:27.329" v="360" actId="26606"/>
          <ac:picMkLst>
            <pc:docMk/>
            <pc:sldMk cId="3380128434" sldId="291"/>
            <ac:picMk id="10" creationId="{C9ECDD5C-152A-4CC7-8333-0F367B3A62EA}"/>
          </ac:picMkLst>
        </pc:picChg>
        <pc:picChg chg="add del">
          <ac:chgData name="HARDIK GOSWAMI" userId="1bc1df1c8f2a8288" providerId="LiveId" clId="{E7FB3C31-59A0-40A9-B86A-94AEFC864EFB}" dt="2025-03-29T08:06:27.329" v="360" actId="26606"/>
          <ac:picMkLst>
            <pc:docMk/>
            <pc:sldMk cId="3380128434" sldId="291"/>
            <ac:picMk id="12" creationId="{7F5C92A3-369B-43F3-BDCE-E560B1B0EC89}"/>
          </ac:picMkLst>
        </pc:picChg>
        <pc:picChg chg="add del">
          <ac:chgData name="HARDIK GOSWAMI" userId="1bc1df1c8f2a8288" providerId="LiveId" clId="{E7FB3C31-59A0-40A9-B86A-94AEFC864EFB}" dt="2025-03-29T08:06:27.329" v="360" actId="26606"/>
          <ac:picMkLst>
            <pc:docMk/>
            <pc:sldMk cId="3380128434" sldId="291"/>
            <ac:picMk id="16" creationId="{915B5014-A7EC-4BA6-9C83-8840CF81DB28}"/>
          </ac:picMkLst>
        </pc:picChg>
        <pc:picChg chg="add del">
          <ac:chgData name="HARDIK GOSWAMI" userId="1bc1df1c8f2a8288" providerId="LiveId" clId="{E7FB3C31-59A0-40A9-B86A-94AEFC864EFB}" dt="2025-03-29T08:06:27.329" v="360" actId="26606"/>
          <ac:picMkLst>
            <pc:docMk/>
            <pc:sldMk cId="3380128434" sldId="291"/>
            <ac:picMk id="18" creationId="{022C43AB-86D7-420D-8AD7-DC0A15FDD0AF}"/>
          </ac:picMkLst>
        </pc:picChg>
        <pc:picChg chg="add del">
          <ac:chgData name="HARDIK GOSWAMI" userId="1bc1df1c8f2a8288" providerId="LiveId" clId="{E7FB3C31-59A0-40A9-B86A-94AEFC864EFB}" dt="2025-03-29T08:06:30.408" v="362" actId="26606"/>
          <ac:picMkLst>
            <pc:docMk/>
            <pc:sldMk cId="3380128434" sldId="291"/>
            <ac:picMk id="26" creationId="{C9ECDD5C-152A-4CC7-8333-0F367B3A62EA}"/>
          </ac:picMkLst>
        </pc:picChg>
        <pc:picChg chg="add del">
          <ac:chgData name="HARDIK GOSWAMI" userId="1bc1df1c8f2a8288" providerId="LiveId" clId="{E7FB3C31-59A0-40A9-B86A-94AEFC864EFB}" dt="2025-03-29T08:06:30.408" v="362" actId="26606"/>
          <ac:picMkLst>
            <pc:docMk/>
            <pc:sldMk cId="3380128434" sldId="291"/>
            <ac:picMk id="27" creationId="{7F5C92A3-369B-43F3-BDCE-E560B1B0EC89}"/>
          </ac:picMkLst>
        </pc:picChg>
        <pc:picChg chg="add del">
          <ac:chgData name="HARDIK GOSWAMI" userId="1bc1df1c8f2a8288" providerId="LiveId" clId="{E7FB3C31-59A0-40A9-B86A-94AEFC864EFB}" dt="2025-03-29T08:06:30.408" v="362" actId="26606"/>
          <ac:picMkLst>
            <pc:docMk/>
            <pc:sldMk cId="3380128434" sldId="291"/>
            <ac:picMk id="29" creationId="{915B5014-A7EC-4BA6-9C83-8840CF81DB28}"/>
          </ac:picMkLst>
        </pc:picChg>
        <pc:picChg chg="add del">
          <ac:chgData name="HARDIK GOSWAMI" userId="1bc1df1c8f2a8288" providerId="LiveId" clId="{E7FB3C31-59A0-40A9-B86A-94AEFC864EFB}" dt="2025-03-29T08:06:30.408" v="362" actId="26606"/>
          <ac:picMkLst>
            <pc:docMk/>
            <pc:sldMk cId="3380128434" sldId="291"/>
            <ac:picMk id="30" creationId="{022C43AB-86D7-420D-8AD7-DC0A15FDD0AF}"/>
          </ac:picMkLst>
        </pc:picChg>
        <pc:picChg chg="add">
          <ac:chgData name="HARDIK GOSWAMI" userId="1bc1df1c8f2a8288" providerId="LiveId" clId="{E7FB3C31-59A0-40A9-B86A-94AEFC864EFB}" dt="2025-03-29T08:06:30.580" v="363" actId="26606"/>
          <ac:picMkLst>
            <pc:docMk/>
            <pc:sldMk cId="3380128434" sldId="291"/>
            <ac:picMk id="35" creationId="{C9ECDD5C-152A-4CC7-8333-0F367B3A62EA}"/>
          </ac:picMkLst>
        </pc:picChg>
        <pc:picChg chg="add">
          <ac:chgData name="HARDIK GOSWAMI" userId="1bc1df1c8f2a8288" providerId="LiveId" clId="{E7FB3C31-59A0-40A9-B86A-94AEFC864EFB}" dt="2025-03-29T08:06:30.580" v="363" actId="26606"/>
          <ac:picMkLst>
            <pc:docMk/>
            <pc:sldMk cId="3380128434" sldId="291"/>
            <ac:picMk id="36" creationId="{7F5C92A3-369B-43F3-BDCE-E560B1B0EC89}"/>
          </ac:picMkLst>
        </pc:picChg>
        <pc:picChg chg="add">
          <ac:chgData name="HARDIK GOSWAMI" userId="1bc1df1c8f2a8288" providerId="LiveId" clId="{E7FB3C31-59A0-40A9-B86A-94AEFC864EFB}" dt="2025-03-29T08:06:30.580" v="363" actId="26606"/>
          <ac:picMkLst>
            <pc:docMk/>
            <pc:sldMk cId="3380128434" sldId="291"/>
            <ac:picMk id="38" creationId="{915B5014-A7EC-4BA6-9C83-8840CF81DB28}"/>
          </ac:picMkLst>
        </pc:picChg>
        <pc:picChg chg="add">
          <ac:chgData name="HARDIK GOSWAMI" userId="1bc1df1c8f2a8288" providerId="LiveId" clId="{E7FB3C31-59A0-40A9-B86A-94AEFC864EFB}" dt="2025-03-29T08:06:30.580" v="363" actId="26606"/>
          <ac:picMkLst>
            <pc:docMk/>
            <pc:sldMk cId="3380128434" sldId="291"/>
            <ac:picMk id="39" creationId="{022C43AB-86D7-420D-8AD7-DC0A15FDD0AF}"/>
          </ac:picMkLst>
        </pc:picChg>
      </pc:sldChg>
      <pc:sldChg chg="addSp modSp mod setBg">
        <pc:chgData name="HARDIK GOSWAMI" userId="1bc1df1c8f2a8288" providerId="LiveId" clId="{E7FB3C31-59A0-40A9-B86A-94AEFC864EFB}" dt="2025-03-29T08:06:36.614" v="364" actId="26606"/>
        <pc:sldMkLst>
          <pc:docMk/>
          <pc:sldMk cId="4213833948" sldId="292"/>
        </pc:sldMkLst>
        <pc:spChg chg="add">
          <ac:chgData name="HARDIK GOSWAMI" userId="1bc1df1c8f2a8288" providerId="LiveId" clId="{E7FB3C31-59A0-40A9-B86A-94AEFC864EFB}" dt="2025-03-29T08:06:36.614" v="364" actId="26606"/>
          <ac:spMkLst>
            <pc:docMk/>
            <pc:sldMk cId="4213833948" sldId="292"/>
            <ac:spMk id="14" creationId="{AEBE9F1A-B38D-446E-83AE-14B17CE77FF2}"/>
          </ac:spMkLst>
        </pc:spChg>
        <pc:spChg chg="add">
          <ac:chgData name="HARDIK GOSWAMI" userId="1bc1df1c8f2a8288" providerId="LiveId" clId="{E7FB3C31-59A0-40A9-B86A-94AEFC864EFB}" dt="2025-03-29T08:06:36.614" v="364" actId="26606"/>
          <ac:spMkLst>
            <pc:docMk/>
            <pc:sldMk cId="4213833948" sldId="292"/>
            <ac:spMk id="20" creationId="{5E3EB826-A471-488F-9E8A-D65528A3C0CA}"/>
          </ac:spMkLst>
        </pc:spChg>
        <pc:spChg chg="add">
          <ac:chgData name="HARDIK GOSWAMI" userId="1bc1df1c8f2a8288" providerId="LiveId" clId="{E7FB3C31-59A0-40A9-B86A-94AEFC864EFB}" dt="2025-03-29T08:06:36.614" v="364" actId="26606"/>
          <ac:spMkLst>
            <pc:docMk/>
            <pc:sldMk cId="4213833948" sldId="292"/>
            <ac:spMk id="22" creationId="{B0487C8F-7D6C-4EAF-A9A5-45D8E94FC2C9}"/>
          </ac:spMkLst>
        </pc:spChg>
        <pc:spChg chg="add">
          <ac:chgData name="HARDIK GOSWAMI" userId="1bc1df1c8f2a8288" providerId="LiveId" clId="{E7FB3C31-59A0-40A9-B86A-94AEFC864EFB}" dt="2025-03-29T08:06:36.614" v="364" actId="26606"/>
          <ac:spMkLst>
            <pc:docMk/>
            <pc:sldMk cId="4213833948" sldId="292"/>
            <ac:spMk id="24" creationId="{1578DA0F-394A-417D-892B-8253831A2587}"/>
          </ac:spMkLst>
        </pc:spChg>
        <pc:picChg chg="mod">
          <ac:chgData name="HARDIK GOSWAMI" userId="1bc1df1c8f2a8288" providerId="LiveId" clId="{E7FB3C31-59A0-40A9-B86A-94AEFC864EFB}" dt="2025-03-29T08:06:36.614" v="364" actId="26606"/>
          <ac:picMkLst>
            <pc:docMk/>
            <pc:sldMk cId="4213833948" sldId="292"/>
            <ac:picMk id="5" creationId="{9CB5CFD7-3D5C-1E9A-B8BE-A4AACCB8DB95}"/>
          </ac:picMkLst>
        </pc:picChg>
        <pc:picChg chg="add">
          <ac:chgData name="HARDIK GOSWAMI" userId="1bc1df1c8f2a8288" providerId="LiveId" clId="{E7FB3C31-59A0-40A9-B86A-94AEFC864EFB}" dt="2025-03-29T08:06:36.614" v="364" actId="26606"/>
          <ac:picMkLst>
            <pc:docMk/>
            <pc:sldMk cId="4213833948" sldId="292"/>
            <ac:picMk id="10" creationId="{C9ECDD5C-152A-4CC7-8333-0F367B3A62EA}"/>
          </ac:picMkLst>
        </pc:picChg>
        <pc:picChg chg="add">
          <ac:chgData name="HARDIK GOSWAMI" userId="1bc1df1c8f2a8288" providerId="LiveId" clId="{E7FB3C31-59A0-40A9-B86A-94AEFC864EFB}" dt="2025-03-29T08:06:36.614" v="364" actId="26606"/>
          <ac:picMkLst>
            <pc:docMk/>
            <pc:sldMk cId="4213833948" sldId="292"/>
            <ac:picMk id="12" creationId="{7F5C92A3-369B-43F3-BDCE-E560B1B0EC89}"/>
          </ac:picMkLst>
        </pc:picChg>
        <pc:picChg chg="add">
          <ac:chgData name="HARDIK GOSWAMI" userId="1bc1df1c8f2a8288" providerId="LiveId" clId="{E7FB3C31-59A0-40A9-B86A-94AEFC864EFB}" dt="2025-03-29T08:06:36.614" v="364" actId="26606"/>
          <ac:picMkLst>
            <pc:docMk/>
            <pc:sldMk cId="4213833948" sldId="292"/>
            <ac:picMk id="16" creationId="{915B5014-A7EC-4BA6-9C83-8840CF81DB28}"/>
          </ac:picMkLst>
        </pc:picChg>
        <pc:picChg chg="add">
          <ac:chgData name="HARDIK GOSWAMI" userId="1bc1df1c8f2a8288" providerId="LiveId" clId="{E7FB3C31-59A0-40A9-B86A-94AEFC864EFB}" dt="2025-03-29T08:06:36.614" v="364" actId="26606"/>
          <ac:picMkLst>
            <pc:docMk/>
            <pc:sldMk cId="4213833948" sldId="292"/>
            <ac:picMk id="18" creationId="{022C43AB-86D7-420D-8AD7-DC0A15FDD0AF}"/>
          </ac:picMkLst>
        </pc:picChg>
      </pc:sldChg>
      <pc:sldChg chg="addSp modSp mod setBg">
        <pc:chgData name="HARDIK GOSWAMI" userId="1bc1df1c8f2a8288" providerId="LiveId" clId="{E7FB3C31-59A0-40A9-B86A-94AEFC864EFB}" dt="2025-03-29T08:06:46.381" v="365" actId="26606"/>
        <pc:sldMkLst>
          <pc:docMk/>
          <pc:sldMk cId="1414938471" sldId="293"/>
        </pc:sldMkLst>
        <pc:spChg chg="add">
          <ac:chgData name="HARDIK GOSWAMI" userId="1bc1df1c8f2a8288" providerId="LiveId" clId="{E7FB3C31-59A0-40A9-B86A-94AEFC864EFB}" dt="2025-03-29T08:06:46.381" v="365" actId="26606"/>
          <ac:spMkLst>
            <pc:docMk/>
            <pc:sldMk cId="1414938471" sldId="293"/>
            <ac:spMk id="14" creationId="{AEBE9F1A-B38D-446E-83AE-14B17CE77FF2}"/>
          </ac:spMkLst>
        </pc:spChg>
        <pc:spChg chg="add">
          <ac:chgData name="HARDIK GOSWAMI" userId="1bc1df1c8f2a8288" providerId="LiveId" clId="{E7FB3C31-59A0-40A9-B86A-94AEFC864EFB}" dt="2025-03-29T08:06:46.381" v="365" actId="26606"/>
          <ac:spMkLst>
            <pc:docMk/>
            <pc:sldMk cId="1414938471" sldId="293"/>
            <ac:spMk id="20" creationId="{5E3EB826-A471-488F-9E8A-D65528A3C0CA}"/>
          </ac:spMkLst>
        </pc:spChg>
        <pc:spChg chg="add">
          <ac:chgData name="HARDIK GOSWAMI" userId="1bc1df1c8f2a8288" providerId="LiveId" clId="{E7FB3C31-59A0-40A9-B86A-94AEFC864EFB}" dt="2025-03-29T08:06:46.381" v="365" actId="26606"/>
          <ac:spMkLst>
            <pc:docMk/>
            <pc:sldMk cId="1414938471" sldId="293"/>
            <ac:spMk id="22" creationId="{2937D191-13D4-4D46-AA31-AA8157D36E28}"/>
          </ac:spMkLst>
        </pc:spChg>
        <pc:spChg chg="add">
          <ac:chgData name="HARDIK GOSWAMI" userId="1bc1df1c8f2a8288" providerId="LiveId" clId="{E7FB3C31-59A0-40A9-B86A-94AEFC864EFB}" dt="2025-03-29T08:06:46.381" v="365" actId="26606"/>
          <ac:spMkLst>
            <pc:docMk/>
            <pc:sldMk cId="1414938471" sldId="293"/>
            <ac:spMk id="24" creationId="{1B796756-8CDE-44C7-BF60-022DF3B3A7B7}"/>
          </ac:spMkLst>
        </pc:spChg>
        <pc:spChg chg="add">
          <ac:chgData name="HARDIK GOSWAMI" userId="1bc1df1c8f2a8288" providerId="LiveId" clId="{E7FB3C31-59A0-40A9-B86A-94AEFC864EFB}" dt="2025-03-29T08:06:46.381" v="365" actId="26606"/>
          <ac:spMkLst>
            <pc:docMk/>
            <pc:sldMk cId="1414938471" sldId="293"/>
            <ac:spMk id="26" creationId="{B502A146-6461-45FE-B52F-8F9B510D9E31}"/>
          </ac:spMkLst>
        </pc:spChg>
        <pc:spChg chg="add">
          <ac:chgData name="HARDIK GOSWAMI" userId="1bc1df1c8f2a8288" providerId="LiveId" clId="{E7FB3C31-59A0-40A9-B86A-94AEFC864EFB}" dt="2025-03-29T08:06:46.381" v="365" actId="26606"/>
          <ac:spMkLst>
            <pc:docMk/>
            <pc:sldMk cId="1414938471" sldId="293"/>
            <ac:spMk id="28" creationId="{95A115E8-EE09-4F41-9329-56DEEE8ABE20}"/>
          </ac:spMkLst>
        </pc:spChg>
        <pc:picChg chg="mod">
          <ac:chgData name="HARDIK GOSWAMI" userId="1bc1df1c8f2a8288" providerId="LiveId" clId="{E7FB3C31-59A0-40A9-B86A-94AEFC864EFB}" dt="2025-03-29T08:06:46.381" v="365" actId="26606"/>
          <ac:picMkLst>
            <pc:docMk/>
            <pc:sldMk cId="1414938471" sldId="293"/>
            <ac:picMk id="5" creationId="{D5D7587C-9652-2420-7758-6306D2A3FDE9}"/>
          </ac:picMkLst>
        </pc:picChg>
        <pc:picChg chg="add">
          <ac:chgData name="HARDIK GOSWAMI" userId="1bc1df1c8f2a8288" providerId="LiveId" clId="{E7FB3C31-59A0-40A9-B86A-94AEFC864EFB}" dt="2025-03-29T08:06:46.381" v="365" actId="26606"/>
          <ac:picMkLst>
            <pc:docMk/>
            <pc:sldMk cId="1414938471" sldId="293"/>
            <ac:picMk id="10" creationId="{C9ECDD5C-152A-4CC7-8333-0F367B3A62EA}"/>
          </ac:picMkLst>
        </pc:picChg>
        <pc:picChg chg="add">
          <ac:chgData name="HARDIK GOSWAMI" userId="1bc1df1c8f2a8288" providerId="LiveId" clId="{E7FB3C31-59A0-40A9-B86A-94AEFC864EFB}" dt="2025-03-29T08:06:46.381" v="365" actId="26606"/>
          <ac:picMkLst>
            <pc:docMk/>
            <pc:sldMk cId="1414938471" sldId="293"/>
            <ac:picMk id="16" creationId="{915B5014-A7EC-4BA6-9C83-8840CF81DB28}"/>
          </ac:picMkLst>
        </pc:picChg>
        <pc:picChg chg="add">
          <ac:chgData name="HARDIK GOSWAMI" userId="1bc1df1c8f2a8288" providerId="LiveId" clId="{E7FB3C31-59A0-40A9-B86A-94AEFC864EFB}" dt="2025-03-29T08:06:46.381" v="365" actId="26606"/>
          <ac:picMkLst>
            <pc:docMk/>
            <pc:sldMk cId="1414938471" sldId="293"/>
            <ac:picMk id="18" creationId="{022C43AB-86D7-420D-8AD7-DC0A15FDD0AF}"/>
          </ac:picMkLst>
        </pc:picChg>
      </pc:sldChg>
      <pc:sldChg chg="addSp delSp modSp mod setBg">
        <pc:chgData name="HARDIK GOSWAMI" userId="1bc1df1c8f2a8288" providerId="LiveId" clId="{E7FB3C31-59A0-40A9-B86A-94AEFC864EFB}" dt="2025-03-29T08:07:03.141" v="372" actId="26606"/>
        <pc:sldMkLst>
          <pc:docMk/>
          <pc:sldMk cId="2250258942" sldId="294"/>
        </pc:sldMkLst>
        <pc:spChg chg="add del">
          <ac:chgData name="HARDIK GOSWAMI" userId="1bc1df1c8f2a8288" providerId="LiveId" clId="{E7FB3C31-59A0-40A9-B86A-94AEFC864EFB}" dt="2025-03-29T08:06:57.207" v="367" actId="26606"/>
          <ac:spMkLst>
            <pc:docMk/>
            <pc:sldMk cId="2250258942" sldId="294"/>
            <ac:spMk id="14" creationId="{AEBE9F1A-B38D-446E-83AE-14B17CE77FF2}"/>
          </ac:spMkLst>
        </pc:spChg>
        <pc:spChg chg="add del">
          <ac:chgData name="HARDIK GOSWAMI" userId="1bc1df1c8f2a8288" providerId="LiveId" clId="{E7FB3C31-59A0-40A9-B86A-94AEFC864EFB}" dt="2025-03-29T08:06:57.207" v="367" actId="26606"/>
          <ac:spMkLst>
            <pc:docMk/>
            <pc:sldMk cId="2250258942" sldId="294"/>
            <ac:spMk id="20" creationId="{5E3EB826-A471-488F-9E8A-D65528A3C0CA}"/>
          </ac:spMkLst>
        </pc:spChg>
        <pc:spChg chg="add del">
          <ac:chgData name="HARDIK GOSWAMI" userId="1bc1df1c8f2a8288" providerId="LiveId" clId="{E7FB3C31-59A0-40A9-B86A-94AEFC864EFB}" dt="2025-03-29T08:06:57.207" v="367" actId="26606"/>
          <ac:spMkLst>
            <pc:docMk/>
            <pc:sldMk cId="2250258942" sldId="294"/>
            <ac:spMk id="22" creationId="{DFB3CEA1-88D9-42FB-88ED-1E9807FE6596}"/>
          </ac:spMkLst>
        </pc:spChg>
        <pc:spChg chg="add del">
          <ac:chgData name="HARDIK GOSWAMI" userId="1bc1df1c8f2a8288" providerId="LiveId" clId="{E7FB3C31-59A0-40A9-B86A-94AEFC864EFB}" dt="2025-03-29T08:06:57.207" v="367" actId="26606"/>
          <ac:spMkLst>
            <pc:docMk/>
            <pc:sldMk cId="2250258942" sldId="294"/>
            <ac:spMk id="24" creationId="{9A6C928E-4252-4F33-8C34-E50A12A3170B}"/>
          </ac:spMkLst>
        </pc:spChg>
        <pc:spChg chg="add del">
          <ac:chgData name="HARDIK GOSWAMI" userId="1bc1df1c8f2a8288" providerId="LiveId" clId="{E7FB3C31-59A0-40A9-B86A-94AEFC864EFB}" dt="2025-03-29T08:07:00.014" v="369" actId="26606"/>
          <ac:spMkLst>
            <pc:docMk/>
            <pc:sldMk cId="2250258942" sldId="294"/>
            <ac:spMk id="28" creationId="{DA1DAC79-DDBA-4382-9D43-6E5F685BE5FB}"/>
          </ac:spMkLst>
        </pc:spChg>
        <pc:spChg chg="add del">
          <ac:chgData name="HARDIK GOSWAMI" userId="1bc1df1c8f2a8288" providerId="LiveId" clId="{E7FB3C31-59A0-40A9-B86A-94AEFC864EFB}" dt="2025-03-29T08:07:00.014" v="369" actId="26606"/>
          <ac:spMkLst>
            <pc:docMk/>
            <pc:sldMk cId="2250258942" sldId="294"/>
            <ac:spMk id="31" creationId="{6AACA73D-178F-4CFC-99E3-9F4FCBBDBA83}"/>
          </ac:spMkLst>
        </pc:spChg>
        <pc:spChg chg="add del">
          <ac:chgData name="HARDIK GOSWAMI" userId="1bc1df1c8f2a8288" providerId="LiveId" clId="{E7FB3C31-59A0-40A9-B86A-94AEFC864EFB}" dt="2025-03-29T08:07:00.014" v="369" actId="26606"/>
          <ac:spMkLst>
            <pc:docMk/>
            <pc:sldMk cId="2250258942" sldId="294"/>
            <ac:spMk id="32" creationId="{D3031615-4E70-4AA1-B27C-F56E25379C5E}"/>
          </ac:spMkLst>
        </pc:spChg>
        <pc:spChg chg="add del">
          <ac:chgData name="HARDIK GOSWAMI" userId="1bc1df1c8f2a8288" providerId="LiveId" clId="{E7FB3C31-59A0-40A9-B86A-94AEFC864EFB}" dt="2025-03-29T08:07:00.014" v="369" actId="26606"/>
          <ac:spMkLst>
            <pc:docMk/>
            <pc:sldMk cId="2250258942" sldId="294"/>
            <ac:spMk id="33" creationId="{32386D96-DF72-4275-B766-E00CBBFB0F2A}"/>
          </ac:spMkLst>
        </pc:spChg>
        <pc:spChg chg="add del">
          <ac:chgData name="HARDIK GOSWAMI" userId="1bc1df1c8f2a8288" providerId="LiveId" clId="{E7FB3C31-59A0-40A9-B86A-94AEFC864EFB}" dt="2025-03-29T08:07:02.890" v="371" actId="26606"/>
          <ac:spMkLst>
            <pc:docMk/>
            <pc:sldMk cId="2250258942" sldId="294"/>
            <ac:spMk id="37" creationId="{AEBE9F1A-B38D-446E-83AE-14B17CE77FF2}"/>
          </ac:spMkLst>
        </pc:spChg>
        <pc:spChg chg="add del">
          <ac:chgData name="HARDIK GOSWAMI" userId="1bc1df1c8f2a8288" providerId="LiveId" clId="{E7FB3C31-59A0-40A9-B86A-94AEFC864EFB}" dt="2025-03-29T08:07:02.890" v="371" actId="26606"/>
          <ac:spMkLst>
            <pc:docMk/>
            <pc:sldMk cId="2250258942" sldId="294"/>
            <ac:spMk id="40" creationId="{5E3EB826-A471-488F-9E8A-D65528A3C0CA}"/>
          </ac:spMkLst>
        </pc:spChg>
        <pc:spChg chg="add del">
          <ac:chgData name="HARDIK GOSWAMI" userId="1bc1df1c8f2a8288" providerId="LiveId" clId="{E7FB3C31-59A0-40A9-B86A-94AEFC864EFB}" dt="2025-03-29T08:07:02.890" v="371" actId="26606"/>
          <ac:spMkLst>
            <pc:docMk/>
            <pc:sldMk cId="2250258942" sldId="294"/>
            <ac:spMk id="41" creationId="{4309F268-A45B-4517-B03F-2774BAEFFBA6}"/>
          </ac:spMkLst>
        </pc:spChg>
        <pc:spChg chg="add">
          <ac:chgData name="HARDIK GOSWAMI" userId="1bc1df1c8f2a8288" providerId="LiveId" clId="{E7FB3C31-59A0-40A9-B86A-94AEFC864EFB}" dt="2025-03-29T08:07:03.141" v="372" actId="26606"/>
          <ac:spMkLst>
            <pc:docMk/>
            <pc:sldMk cId="2250258942" sldId="294"/>
            <ac:spMk id="45" creationId="{AEBE9F1A-B38D-446E-83AE-14B17CE77FF2}"/>
          </ac:spMkLst>
        </pc:spChg>
        <pc:spChg chg="add">
          <ac:chgData name="HARDIK GOSWAMI" userId="1bc1df1c8f2a8288" providerId="LiveId" clId="{E7FB3C31-59A0-40A9-B86A-94AEFC864EFB}" dt="2025-03-29T08:07:03.141" v="372" actId="26606"/>
          <ac:spMkLst>
            <pc:docMk/>
            <pc:sldMk cId="2250258942" sldId="294"/>
            <ac:spMk id="48" creationId="{5E3EB826-A471-488F-9E8A-D65528A3C0CA}"/>
          </ac:spMkLst>
        </pc:spChg>
        <pc:spChg chg="add">
          <ac:chgData name="HARDIK GOSWAMI" userId="1bc1df1c8f2a8288" providerId="LiveId" clId="{E7FB3C31-59A0-40A9-B86A-94AEFC864EFB}" dt="2025-03-29T08:07:03.141" v="372" actId="26606"/>
          <ac:spMkLst>
            <pc:docMk/>
            <pc:sldMk cId="2250258942" sldId="294"/>
            <ac:spMk id="49" creationId="{2937D191-13D4-4D46-AA31-AA8157D36E28}"/>
          </ac:spMkLst>
        </pc:spChg>
        <pc:spChg chg="add">
          <ac:chgData name="HARDIK GOSWAMI" userId="1bc1df1c8f2a8288" providerId="LiveId" clId="{E7FB3C31-59A0-40A9-B86A-94AEFC864EFB}" dt="2025-03-29T08:07:03.141" v="372" actId="26606"/>
          <ac:spMkLst>
            <pc:docMk/>
            <pc:sldMk cId="2250258942" sldId="294"/>
            <ac:spMk id="50" creationId="{1B796756-8CDE-44C7-BF60-022DF3B3A7B7}"/>
          </ac:spMkLst>
        </pc:spChg>
        <pc:spChg chg="add">
          <ac:chgData name="HARDIK GOSWAMI" userId="1bc1df1c8f2a8288" providerId="LiveId" clId="{E7FB3C31-59A0-40A9-B86A-94AEFC864EFB}" dt="2025-03-29T08:07:03.141" v="372" actId="26606"/>
          <ac:spMkLst>
            <pc:docMk/>
            <pc:sldMk cId="2250258942" sldId="294"/>
            <ac:spMk id="51" creationId="{B502A146-6461-45FE-B52F-8F9B510D9E31}"/>
          </ac:spMkLst>
        </pc:spChg>
        <pc:spChg chg="add">
          <ac:chgData name="HARDIK GOSWAMI" userId="1bc1df1c8f2a8288" providerId="LiveId" clId="{E7FB3C31-59A0-40A9-B86A-94AEFC864EFB}" dt="2025-03-29T08:07:03.141" v="372" actId="26606"/>
          <ac:spMkLst>
            <pc:docMk/>
            <pc:sldMk cId="2250258942" sldId="294"/>
            <ac:spMk id="52" creationId="{95A115E8-EE09-4F41-9329-56DEEE8ABE20}"/>
          </ac:spMkLst>
        </pc:spChg>
        <pc:picChg chg="mod">
          <ac:chgData name="HARDIK GOSWAMI" userId="1bc1df1c8f2a8288" providerId="LiveId" clId="{E7FB3C31-59A0-40A9-B86A-94AEFC864EFB}" dt="2025-03-29T08:07:03.141" v="372" actId="26606"/>
          <ac:picMkLst>
            <pc:docMk/>
            <pc:sldMk cId="2250258942" sldId="294"/>
            <ac:picMk id="5" creationId="{9A343BA0-E5A5-6BED-736C-C580A01B8467}"/>
          </ac:picMkLst>
        </pc:picChg>
        <pc:picChg chg="add del">
          <ac:chgData name="HARDIK GOSWAMI" userId="1bc1df1c8f2a8288" providerId="LiveId" clId="{E7FB3C31-59A0-40A9-B86A-94AEFC864EFB}" dt="2025-03-29T08:06:57.207" v="367" actId="26606"/>
          <ac:picMkLst>
            <pc:docMk/>
            <pc:sldMk cId="2250258942" sldId="294"/>
            <ac:picMk id="10" creationId="{C9ECDD5C-152A-4CC7-8333-0F367B3A62EA}"/>
          </ac:picMkLst>
        </pc:picChg>
        <pc:picChg chg="add del">
          <ac:chgData name="HARDIK GOSWAMI" userId="1bc1df1c8f2a8288" providerId="LiveId" clId="{E7FB3C31-59A0-40A9-B86A-94AEFC864EFB}" dt="2025-03-29T08:06:57.207" v="367" actId="26606"/>
          <ac:picMkLst>
            <pc:docMk/>
            <pc:sldMk cId="2250258942" sldId="294"/>
            <ac:picMk id="12" creationId="{7F5C92A3-369B-43F3-BDCE-E560B1B0EC89}"/>
          </ac:picMkLst>
        </pc:picChg>
        <pc:picChg chg="add del">
          <ac:chgData name="HARDIK GOSWAMI" userId="1bc1df1c8f2a8288" providerId="LiveId" clId="{E7FB3C31-59A0-40A9-B86A-94AEFC864EFB}" dt="2025-03-29T08:06:57.207" v="367" actId="26606"/>
          <ac:picMkLst>
            <pc:docMk/>
            <pc:sldMk cId="2250258942" sldId="294"/>
            <ac:picMk id="16" creationId="{915B5014-A7EC-4BA6-9C83-8840CF81DB28}"/>
          </ac:picMkLst>
        </pc:picChg>
        <pc:picChg chg="add del">
          <ac:chgData name="HARDIK GOSWAMI" userId="1bc1df1c8f2a8288" providerId="LiveId" clId="{E7FB3C31-59A0-40A9-B86A-94AEFC864EFB}" dt="2025-03-29T08:06:57.207" v="367" actId="26606"/>
          <ac:picMkLst>
            <pc:docMk/>
            <pc:sldMk cId="2250258942" sldId="294"/>
            <ac:picMk id="18" creationId="{022C43AB-86D7-420D-8AD7-DC0A15FDD0AF}"/>
          </ac:picMkLst>
        </pc:picChg>
        <pc:picChg chg="add del">
          <ac:chgData name="HARDIK GOSWAMI" userId="1bc1df1c8f2a8288" providerId="LiveId" clId="{E7FB3C31-59A0-40A9-B86A-94AEFC864EFB}" dt="2025-03-29T08:07:00.014" v="369" actId="26606"/>
          <ac:picMkLst>
            <pc:docMk/>
            <pc:sldMk cId="2250258942" sldId="294"/>
            <ac:picMk id="26" creationId="{5B89E5C5-A037-45B3-9D37-3658914D4799}"/>
          </ac:picMkLst>
        </pc:picChg>
        <pc:picChg chg="add del">
          <ac:chgData name="HARDIK GOSWAMI" userId="1bc1df1c8f2a8288" providerId="LiveId" clId="{E7FB3C31-59A0-40A9-B86A-94AEFC864EFB}" dt="2025-03-29T08:07:00.014" v="369" actId="26606"/>
          <ac:picMkLst>
            <pc:docMk/>
            <pc:sldMk cId="2250258942" sldId="294"/>
            <ac:picMk id="27" creationId="{5ACB93B0-521E-443D-9750-AFCFDDB3E801}"/>
          </ac:picMkLst>
        </pc:picChg>
        <pc:picChg chg="add del">
          <ac:chgData name="HARDIK GOSWAMI" userId="1bc1df1c8f2a8288" providerId="LiveId" clId="{E7FB3C31-59A0-40A9-B86A-94AEFC864EFB}" dt="2025-03-29T08:07:00.014" v="369" actId="26606"/>
          <ac:picMkLst>
            <pc:docMk/>
            <pc:sldMk cId="2250258942" sldId="294"/>
            <ac:picMk id="29" creationId="{E0880F10-995F-4F01-A83B-7ECDB7BE7905}"/>
          </ac:picMkLst>
        </pc:picChg>
        <pc:picChg chg="add del">
          <ac:chgData name="HARDIK GOSWAMI" userId="1bc1df1c8f2a8288" providerId="LiveId" clId="{E7FB3C31-59A0-40A9-B86A-94AEFC864EFB}" dt="2025-03-29T08:07:00.014" v="369" actId="26606"/>
          <ac:picMkLst>
            <pc:docMk/>
            <pc:sldMk cId="2250258942" sldId="294"/>
            <ac:picMk id="30" creationId="{A2D49266-1F08-40F2-B0E1-1D919DCB5780}"/>
          </ac:picMkLst>
        </pc:picChg>
        <pc:picChg chg="add del">
          <ac:chgData name="HARDIK GOSWAMI" userId="1bc1df1c8f2a8288" providerId="LiveId" clId="{E7FB3C31-59A0-40A9-B86A-94AEFC864EFB}" dt="2025-03-29T08:07:02.890" v="371" actId="26606"/>
          <ac:picMkLst>
            <pc:docMk/>
            <pc:sldMk cId="2250258942" sldId="294"/>
            <ac:picMk id="35" creationId="{C9ECDD5C-152A-4CC7-8333-0F367B3A62EA}"/>
          </ac:picMkLst>
        </pc:picChg>
        <pc:picChg chg="add del">
          <ac:chgData name="HARDIK GOSWAMI" userId="1bc1df1c8f2a8288" providerId="LiveId" clId="{E7FB3C31-59A0-40A9-B86A-94AEFC864EFB}" dt="2025-03-29T08:07:02.890" v="371" actId="26606"/>
          <ac:picMkLst>
            <pc:docMk/>
            <pc:sldMk cId="2250258942" sldId="294"/>
            <ac:picMk id="36" creationId="{7F5C92A3-369B-43F3-BDCE-E560B1B0EC89}"/>
          </ac:picMkLst>
        </pc:picChg>
        <pc:picChg chg="add del">
          <ac:chgData name="HARDIK GOSWAMI" userId="1bc1df1c8f2a8288" providerId="LiveId" clId="{E7FB3C31-59A0-40A9-B86A-94AEFC864EFB}" dt="2025-03-29T08:07:02.890" v="371" actId="26606"/>
          <ac:picMkLst>
            <pc:docMk/>
            <pc:sldMk cId="2250258942" sldId="294"/>
            <ac:picMk id="38" creationId="{915B5014-A7EC-4BA6-9C83-8840CF81DB28}"/>
          </ac:picMkLst>
        </pc:picChg>
        <pc:picChg chg="add del">
          <ac:chgData name="HARDIK GOSWAMI" userId="1bc1df1c8f2a8288" providerId="LiveId" clId="{E7FB3C31-59A0-40A9-B86A-94AEFC864EFB}" dt="2025-03-29T08:07:02.890" v="371" actId="26606"/>
          <ac:picMkLst>
            <pc:docMk/>
            <pc:sldMk cId="2250258942" sldId="294"/>
            <ac:picMk id="39" creationId="{022C43AB-86D7-420D-8AD7-DC0A15FDD0AF}"/>
          </ac:picMkLst>
        </pc:picChg>
        <pc:picChg chg="add">
          <ac:chgData name="HARDIK GOSWAMI" userId="1bc1df1c8f2a8288" providerId="LiveId" clId="{E7FB3C31-59A0-40A9-B86A-94AEFC864EFB}" dt="2025-03-29T08:07:03.141" v="372" actId="26606"/>
          <ac:picMkLst>
            <pc:docMk/>
            <pc:sldMk cId="2250258942" sldId="294"/>
            <ac:picMk id="44" creationId="{7F5C92A3-369B-43F3-BDCE-E560B1B0EC89}"/>
          </ac:picMkLst>
        </pc:picChg>
        <pc:picChg chg="add">
          <ac:chgData name="HARDIK GOSWAMI" userId="1bc1df1c8f2a8288" providerId="LiveId" clId="{E7FB3C31-59A0-40A9-B86A-94AEFC864EFB}" dt="2025-03-29T08:07:03.141" v="372" actId="26606"/>
          <ac:picMkLst>
            <pc:docMk/>
            <pc:sldMk cId="2250258942" sldId="294"/>
            <ac:picMk id="46" creationId="{915B5014-A7EC-4BA6-9C83-8840CF81DB28}"/>
          </ac:picMkLst>
        </pc:picChg>
        <pc:picChg chg="add">
          <ac:chgData name="HARDIK GOSWAMI" userId="1bc1df1c8f2a8288" providerId="LiveId" clId="{E7FB3C31-59A0-40A9-B86A-94AEFC864EFB}" dt="2025-03-29T08:07:03.141" v="372" actId="26606"/>
          <ac:picMkLst>
            <pc:docMk/>
            <pc:sldMk cId="2250258942" sldId="294"/>
            <ac:picMk id="47" creationId="{022C43AB-86D7-420D-8AD7-DC0A15FDD0AF}"/>
          </ac:picMkLst>
        </pc:picChg>
      </pc:sldChg>
      <pc:sldChg chg="addSp modSp mod setBg">
        <pc:chgData name="HARDIK GOSWAMI" userId="1bc1df1c8f2a8288" providerId="LiveId" clId="{E7FB3C31-59A0-40A9-B86A-94AEFC864EFB}" dt="2025-03-29T08:07:21.988" v="375" actId="14100"/>
        <pc:sldMkLst>
          <pc:docMk/>
          <pc:sldMk cId="3400157810" sldId="295"/>
        </pc:sldMkLst>
        <pc:spChg chg="add">
          <ac:chgData name="HARDIK GOSWAMI" userId="1bc1df1c8f2a8288" providerId="LiveId" clId="{E7FB3C31-59A0-40A9-B86A-94AEFC864EFB}" dt="2025-03-29T08:07:13.604" v="373" actId="26606"/>
          <ac:spMkLst>
            <pc:docMk/>
            <pc:sldMk cId="3400157810" sldId="295"/>
            <ac:spMk id="14" creationId="{AEBE9F1A-B38D-446E-83AE-14B17CE77FF2}"/>
          </ac:spMkLst>
        </pc:spChg>
        <pc:spChg chg="add">
          <ac:chgData name="HARDIK GOSWAMI" userId="1bc1df1c8f2a8288" providerId="LiveId" clId="{E7FB3C31-59A0-40A9-B86A-94AEFC864EFB}" dt="2025-03-29T08:07:13.604" v="373" actId="26606"/>
          <ac:spMkLst>
            <pc:docMk/>
            <pc:sldMk cId="3400157810" sldId="295"/>
            <ac:spMk id="20" creationId="{5E3EB826-A471-488F-9E8A-D65528A3C0CA}"/>
          </ac:spMkLst>
        </pc:spChg>
        <pc:spChg chg="add">
          <ac:chgData name="HARDIK GOSWAMI" userId="1bc1df1c8f2a8288" providerId="LiveId" clId="{E7FB3C31-59A0-40A9-B86A-94AEFC864EFB}" dt="2025-03-29T08:07:13.604" v="373" actId="26606"/>
          <ac:spMkLst>
            <pc:docMk/>
            <pc:sldMk cId="3400157810" sldId="295"/>
            <ac:spMk id="22" creationId="{D85D5AA8-773B-469A-8802-9645A4DC9B7D}"/>
          </ac:spMkLst>
        </pc:spChg>
        <pc:spChg chg="add">
          <ac:chgData name="HARDIK GOSWAMI" userId="1bc1df1c8f2a8288" providerId="LiveId" clId="{E7FB3C31-59A0-40A9-B86A-94AEFC864EFB}" dt="2025-03-29T08:07:13.604" v="373" actId="26606"/>
          <ac:spMkLst>
            <pc:docMk/>
            <pc:sldMk cId="3400157810" sldId="295"/>
            <ac:spMk id="24" creationId="{C75AF42C-C556-454E-B2D3-2C917CB812D5}"/>
          </ac:spMkLst>
        </pc:spChg>
        <pc:picChg chg="mod">
          <ac:chgData name="HARDIK GOSWAMI" userId="1bc1df1c8f2a8288" providerId="LiveId" clId="{E7FB3C31-59A0-40A9-B86A-94AEFC864EFB}" dt="2025-03-29T08:07:21.988" v="375" actId="14100"/>
          <ac:picMkLst>
            <pc:docMk/>
            <pc:sldMk cId="3400157810" sldId="295"/>
            <ac:picMk id="5" creationId="{C67C2DA4-3980-B610-9955-0EDA8DE434A8}"/>
          </ac:picMkLst>
        </pc:picChg>
        <pc:picChg chg="add">
          <ac:chgData name="HARDIK GOSWAMI" userId="1bc1df1c8f2a8288" providerId="LiveId" clId="{E7FB3C31-59A0-40A9-B86A-94AEFC864EFB}" dt="2025-03-29T08:07:13.604" v="373" actId="26606"/>
          <ac:picMkLst>
            <pc:docMk/>
            <pc:sldMk cId="3400157810" sldId="295"/>
            <ac:picMk id="10" creationId="{C9ECDD5C-152A-4CC7-8333-0F367B3A62EA}"/>
          </ac:picMkLst>
        </pc:picChg>
        <pc:picChg chg="add">
          <ac:chgData name="HARDIK GOSWAMI" userId="1bc1df1c8f2a8288" providerId="LiveId" clId="{E7FB3C31-59A0-40A9-B86A-94AEFC864EFB}" dt="2025-03-29T08:07:13.604" v="373" actId="26606"/>
          <ac:picMkLst>
            <pc:docMk/>
            <pc:sldMk cId="3400157810" sldId="295"/>
            <ac:picMk id="12" creationId="{7F5C92A3-369B-43F3-BDCE-E560B1B0EC89}"/>
          </ac:picMkLst>
        </pc:picChg>
        <pc:picChg chg="add">
          <ac:chgData name="HARDIK GOSWAMI" userId="1bc1df1c8f2a8288" providerId="LiveId" clId="{E7FB3C31-59A0-40A9-B86A-94AEFC864EFB}" dt="2025-03-29T08:07:13.604" v="373" actId="26606"/>
          <ac:picMkLst>
            <pc:docMk/>
            <pc:sldMk cId="3400157810" sldId="295"/>
            <ac:picMk id="16" creationId="{915B5014-A7EC-4BA6-9C83-8840CF81DB28}"/>
          </ac:picMkLst>
        </pc:picChg>
        <pc:picChg chg="add">
          <ac:chgData name="HARDIK GOSWAMI" userId="1bc1df1c8f2a8288" providerId="LiveId" clId="{E7FB3C31-59A0-40A9-B86A-94AEFC864EFB}" dt="2025-03-29T08:07:13.604" v="373" actId="26606"/>
          <ac:picMkLst>
            <pc:docMk/>
            <pc:sldMk cId="3400157810" sldId="295"/>
            <ac:picMk id="18" creationId="{022C43AB-86D7-420D-8AD7-DC0A15FDD0AF}"/>
          </ac:picMkLst>
        </pc:picChg>
      </pc:sldChg>
      <pc:sldChg chg="addSp modSp mod setBg">
        <pc:chgData name="HARDIK GOSWAMI" userId="1bc1df1c8f2a8288" providerId="LiveId" clId="{E7FB3C31-59A0-40A9-B86A-94AEFC864EFB}" dt="2025-03-29T08:07:40.249" v="378" actId="14100"/>
        <pc:sldMkLst>
          <pc:docMk/>
          <pc:sldMk cId="3601545941" sldId="296"/>
        </pc:sldMkLst>
        <pc:spChg chg="add">
          <ac:chgData name="HARDIK GOSWAMI" userId="1bc1df1c8f2a8288" providerId="LiveId" clId="{E7FB3C31-59A0-40A9-B86A-94AEFC864EFB}" dt="2025-03-29T08:07:28.973" v="376" actId="26606"/>
          <ac:spMkLst>
            <pc:docMk/>
            <pc:sldMk cId="3601545941" sldId="296"/>
            <ac:spMk id="14" creationId="{AEBE9F1A-B38D-446E-83AE-14B17CE77FF2}"/>
          </ac:spMkLst>
        </pc:spChg>
        <pc:spChg chg="add">
          <ac:chgData name="HARDIK GOSWAMI" userId="1bc1df1c8f2a8288" providerId="LiveId" clId="{E7FB3C31-59A0-40A9-B86A-94AEFC864EFB}" dt="2025-03-29T08:07:28.973" v="376" actId="26606"/>
          <ac:spMkLst>
            <pc:docMk/>
            <pc:sldMk cId="3601545941" sldId="296"/>
            <ac:spMk id="20" creationId="{5E3EB826-A471-488F-9E8A-D65528A3C0CA}"/>
          </ac:spMkLst>
        </pc:spChg>
        <pc:spChg chg="add">
          <ac:chgData name="HARDIK GOSWAMI" userId="1bc1df1c8f2a8288" providerId="LiveId" clId="{E7FB3C31-59A0-40A9-B86A-94AEFC864EFB}" dt="2025-03-29T08:07:28.973" v="376" actId="26606"/>
          <ac:spMkLst>
            <pc:docMk/>
            <pc:sldMk cId="3601545941" sldId="296"/>
            <ac:spMk id="22" creationId="{DFB3CEA1-88D9-42FB-88ED-1E9807FE6596}"/>
          </ac:spMkLst>
        </pc:spChg>
        <pc:spChg chg="add">
          <ac:chgData name="HARDIK GOSWAMI" userId="1bc1df1c8f2a8288" providerId="LiveId" clId="{E7FB3C31-59A0-40A9-B86A-94AEFC864EFB}" dt="2025-03-29T08:07:28.973" v="376" actId="26606"/>
          <ac:spMkLst>
            <pc:docMk/>
            <pc:sldMk cId="3601545941" sldId="296"/>
            <ac:spMk id="24" creationId="{9A6C928E-4252-4F33-8C34-E50A12A3170B}"/>
          </ac:spMkLst>
        </pc:spChg>
        <pc:picChg chg="mod">
          <ac:chgData name="HARDIK GOSWAMI" userId="1bc1df1c8f2a8288" providerId="LiveId" clId="{E7FB3C31-59A0-40A9-B86A-94AEFC864EFB}" dt="2025-03-29T08:07:40.249" v="378" actId="14100"/>
          <ac:picMkLst>
            <pc:docMk/>
            <pc:sldMk cId="3601545941" sldId="296"/>
            <ac:picMk id="5" creationId="{FF6D13DB-8C1F-8FF6-639F-2F8A027D0EFE}"/>
          </ac:picMkLst>
        </pc:picChg>
        <pc:picChg chg="add">
          <ac:chgData name="HARDIK GOSWAMI" userId="1bc1df1c8f2a8288" providerId="LiveId" clId="{E7FB3C31-59A0-40A9-B86A-94AEFC864EFB}" dt="2025-03-29T08:07:28.973" v="376" actId="26606"/>
          <ac:picMkLst>
            <pc:docMk/>
            <pc:sldMk cId="3601545941" sldId="296"/>
            <ac:picMk id="10" creationId="{C9ECDD5C-152A-4CC7-8333-0F367B3A62EA}"/>
          </ac:picMkLst>
        </pc:picChg>
        <pc:picChg chg="add">
          <ac:chgData name="HARDIK GOSWAMI" userId="1bc1df1c8f2a8288" providerId="LiveId" clId="{E7FB3C31-59A0-40A9-B86A-94AEFC864EFB}" dt="2025-03-29T08:07:28.973" v="376" actId="26606"/>
          <ac:picMkLst>
            <pc:docMk/>
            <pc:sldMk cId="3601545941" sldId="296"/>
            <ac:picMk id="12" creationId="{7F5C92A3-369B-43F3-BDCE-E560B1B0EC89}"/>
          </ac:picMkLst>
        </pc:picChg>
        <pc:picChg chg="add">
          <ac:chgData name="HARDIK GOSWAMI" userId="1bc1df1c8f2a8288" providerId="LiveId" clId="{E7FB3C31-59A0-40A9-B86A-94AEFC864EFB}" dt="2025-03-29T08:07:28.973" v="376" actId="26606"/>
          <ac:picMkLst>
            <pc:docMk/>
            <pc:sldMk cId="3601545941" sldId="296"/>
            <ac:picMk id="16" creationId="{915B5014-A7EC-4BA6-9C83-8840CF81DB28}"/>
          </ac:picMkLst>
        </pc:picChg>
        <pc:picChg chg="add">
          <ac:chgData name="HARDIK GOSWAMI" userId="1bc1df1c8f2a8288" providerId="LiveId" clId="{E7FB3C31-59A0-40A9-B86A-94AEFC864EFB}" dt="2025-03-29T08:07:28.973" v="376" actId="26606"/>
          <ac:picMkLst>
            <pc:docMk/>
            <pc:sldMk cId="3601545941" sldId="296"/>
            <ac:picMk id="18" creationId="{022C43AB-86D7-420D-8AD7-DC0A15FDD0AF}"/>
          </ac:picMkLst>
        </pc:picChg>
      </pc:sldChg>
      <pc:sldChg chg="modSp mod setBg">
        <pc:chgData name="HARDIK GOSWAMI" userId="1bc1df1c8f2a8288" providerId="LiveId" clId="{E7FB3C31-59A0-40A9-B86A-94AEFC864EFB}" dt="2025-03-29T08:07:44.278" v="379" actId="26606"/>
        <pc:sldMkLst>
          <pc:docMk/>
          <pc:sldMk cId="590013732" sldId="297"/>
        </pc:sldMkLst>
        <pc:spChg chg="mod">
          <ac:chgData name="HARDIK GOSWAMI" userId="1bc1df1c8f2a8288" providerId="LiveId" clId="{E7FB3C31-59A0-40A9-B86A-94AEFC864EFB}" dt="2025-03-29T08:07:44.278" v="379" actId="26606"/>
          <ac:spMkLst>
            <pc:docMk/>
            <pc:sldMk cId="590013732" sldId="297"/>
            <ac:spMk id="6" creationId="{E9E4E730-BCEB-6CAF-076D-EF7B54415DF2}"/>
          </ac:spMkLst>
        </pc:spChg>
        <pc:picChg chg="mod">
          <ac:chgData name="HARDIK GOSWAMI" userId="1bc1df1c8f2a8288" providerId="LiveId" clId="{E7FB3C31-59A0-40A9-B86A-94AEFC864EFB}" dt="2025-03-29T08:07:44.278" v="379" actId="26606"/>
          <ac:picMkLst>
            <pc:docMk/>
            <pc:sldMk cId="590013732" sldId="297"/>
            <ac:picMk id="5" creationId="{659FB9E2-2239-5DC9-5140-0F80BBD50670}"/>
          </ac:picMkLst>
        </pc:picChg>
      </pc:sldChg>
      <pc:sldChg chg="addSp delSp modSp mod setBg setClrOvrMap">
        <pc:chgData name="HARDIK GOSWAMI" userId="1bc1df1c8f2a8288" providerId="LiveId" clId="{E7FB3C31-59A0-40A9-B86A-94AEFC864EFB}" dt="2025-03-29T08:08:13.931" v="384" actId="26606"/>
        <pc:sldMkLst>
          <pc:docMk/>
          <pc:sldMk cId="2522236246" sldId="298"/>
        </pc:sldMkLst>
        <pc:spChg chg="mod">
          <ac:chgData name="HARDIK GOSWAMI" userId="1bc1df1c8f2a8288" providerId="LiveId" clId="{E7FB3C31-59A0-40A9-B86A-94AEFC864EFB}" dt="2025-03-29T08:08:13.931" v="384" actId="26606"/>
          <ac:spMkLst>
            <pc:docMk/>
            <pc:sldMk cId="2522236246" sldId="298"/>
            <ac:spMk id="2" creationId="{004A8E3D-2B6B-1A8B-9AAB-63645F65BF96}"/>
          </ac:spMkLst>
        </pc:spChg>
        <pc:spChg chg="add del">
          <ac:chgData name="HARDIK GOSWAMI" userId="1bc1df1c8f2a8288" providerId="LiveId" clId="{E7FB3C31-59A0-40A9-B86A-94AEFC864EFB}" dt="2025-03-29T08:08:09.677" v="381" actId="26606"/>
          <ac:spMkLst>
            <pc:docMk/>
            <pc:sldMk cId="2522236246" sldId="298"/>
            <ac:spMk id="11" creationId="{4FA533C5-33E3-4611-AF9F-72811D8B26A6}"/>
          </ac:spMkLst>
        </pc:spChg>
        <pc:spChg chg="add del">
          <ac:chgData name="HARDIK GOSWAMI" userId="1bc1df1c8f2a8288" providerId="LiveId" clId="{E7FB3C31-59A0-40A9-B86A-94AEFC864EFB}" dt="2025-03-29T08:08:09.677" v="381" actId="26606"/>
          <ac:spMkLst>
            <pc:docMk/>
            <pc:sldMk cId="2522236246" sldId="298"/>
            <ac:spMk id="17" creationId="{87F0FDC4-AD8C-47D9-9131-623C98ADB0AE}"/>
          </ac:spMkLst>
        </pc:spChg>
        <pc:spChg chg="add del">
          <ac:chgData name="HARDIK GOSWAMI" userId="1bc1df1c8f2a8288" providerId="LiveId" clId="{E7FB3C31-59A0-40A9-B86A-94AEFC864EFB}" dt="2025-03-29T08:08:09.677" v="381" actId="26606"/>
          <ac:spMkLst>
            <pc:docMk/>
            <pc:sldMk cId="2522236246" sldId="298"/>
            <ac:spMk id="19" creationId="{DDCA251B-4F28-43A9-A5FD-47101E24C81F}"/>
          </ac:spMkLst>
        </pc:spChg>
        <pc:spChg chg="add del">
          <ac:chgData name="HARDIK GOSWAMI" userId="1bc1df1c8f2a8288" providerId="LiveId" clId="{E7FB3C31-59A0-40A9-B86A-94AEFC864EFB}" dt="2025-03-29T08:08:09.677" v="381" actId="26606"/>
          <ac:spMkLst>
            <pc:docMk/>
            <pc:sldMk cId="2522236246" sldId="298"/>
            <ac:spMk id="21" creationId="{27B3E067-68A1-4E6F-8B2A-DF0DC2803F92}"/>
          </ac:spMkLst>
        </pc:spChg>
        <pc:spChg chg="add del">
          <ac:chgData name="HARDIK GOSWAMI" userId="1bc1df1c8f2a8288" providerId="LiveId" clId="{E7FB3C31-59A0-40A9-B86A-94AEFC864EFB}" dt="2025-03-29T08:08:09.677" v="381" actId="26606"/>
          <ac:spMkLst>
            <pc:docMk/>
            <pc:sldMk cId="2522236246" sldId="298"/>
            <ac:spMk id="23" creationId="{148F0EEF-7B63-4EC4-96D4-6AFBF46B1A58}"/>
          </ac:spMkLst>
        </pc:spChg>
        <pc:spChg chg="add del">
          <ac:chgData name="HARDIK GOSWAMI" userId="1bc1df1c8f2a8288" providerId="LiveId" clId="{E7FB3C31-59A0-40A9-B86A-94AEFC864EFB}" dt="2025-03-29T08:08:09.677" v="381" actId="26606"/>
          <ac:spMkLst>
            <pc:docMk/>
            <pc:sldMk cId="2522236246" sldId="298"/>
            <ac:spMk id="25" creationId="{4FB5E673-6D85-4457-A048-FD09048DCECA}"/>
          </ac:spMkLst>
        </pc:spChg>
        <pc:spChg chg="add del">
          <ac:chgData name="HARDIK GOSWAMI" userId="1bc1df1c8f2a8288" providerId="LiveId" clId="{E7FB3C31-59A0-40A9-B86A-94AEFC864EFB}" dt="2025-03-29T08:08:13.825" v="383" actId="26606"/>
          <ac:spMkLst>
            <pc:docMk/>
            <pc:sldMk cId="2522236246" sldId="298"/>
            <ac:spMk id="29" creationId="{4FA533C5-33E3-4611-AF9F-72811D8B26A6}"/>
          </ac:spMkLst>
        </pc:spChg>
        <pc:spChg chg="add del">
          <ac:chgData name="HARDIK GOSWAMI" userId="1bc1df1c8f2a8288" providerId="LiveId" clId="{E7FB3C31-59A0-40A9-B86A-94AEFC864EFB}" dt="2025-03-29T08:08:13.825" v="383" actId="26606"/>
          <ac:spMkLst>
            <pc:docMk/>
            <pc:sldMk cId="2522236246" sldId="298"/>
            <ac:spMk id="32" creationId="{87F0FDC4-AD8C-47D9-9131-623C98ADB0AE}"/>
          </ac:spMkLst>
        </pc:spChg>
        <pc:spChg chg="add del">
          <ac:chgData name="HARDIK GOSWAMI" userId="1bc1df1c8f2a8288" providerId="LiveId" clId="{E7FB3C31-59A0-40A9-B86A-94AEFC864EFB}" dt="2025-03-29T08:08:13.825" v="383" actId="26606"/>
          <ac:spMkLst>
            <pc:docMk/>
            <pc:sldMk cId="2522236246" sldId="298"/>
            <ac:spMk id="33" creationId="{DE27238C-8EAF-4098-86E6-7723B7DAE601}"/>
          </ac:spMkLst>
        </pc:spChg>
        <pc:spChg chg="add del">
          <ac:chgData name="HARDIK GOSWAMI" userId="1bc1df1c8f2a8288" providerId="LiveId" clId="{E7FB3C31-59A0-40A9-B86A-94AEFC864EFB}" dt="2025-03-29T08:08:13.825" v="383" actId="26606"/>
          <ac:spMkLst>
            <pc:docMk/>
            <pc:sldMk cId="2522236246" sldId="298"/>
            <ac:spMk id="34" creationId="{992F97B1-1891-4FCC-9E5F-BA97EDB48F89}"/>
          </ac:spMkLst>
        </pc:spChg>
        <pc:spChg chg="add del">
          <ac:chgData name="HARDIK GOSWAMI" userId="1bc1df1c8f2a8288" providerId="LiveId" clId="{E7FB3C31-59A0-40A9-B86A-94AEFC864EFB}" dt="2025-03-29T08:08:13.825" v="383" actId="26606"/>
          <ac:spMkLst>
            <pc:docMk/>
            <pc:sldMk cId="2522236246" sldId="298"/>
            <ac:spMk id="35" creationId="{78C6C821-FEE1-4EB6-9590-C021440C77DE}"/>
          </ac:spMkLst>
        </pc:spChg>
        <pc:spChg chg="add del">
          <ac:chgData name="HARDIK GOSWAMI" userId="1bc1df1c8f2a8288" providerId="LiveId" clId="{E7FB3C31-59A0-40A9-B86A-94AEFC864EFB}" dt="2025-03-29T08:08:13.825" v="383" actId="26606"/>
          <ac:spMkLst>
            <pc:docMk/>
            <pc:sldMk cId="2522236246" sldId="298"/>
            <ac:spMk id="36" creationId="{B61A74B3-E247-44D4-8C48-FAE8E2056401}"/>
          </ac:spMkLst>
        </pc:spChg>
        <pc:spChg chg="add">
          <ac:chgData name="HARDIK GOSWAMI" userId="1bc1df1c8f2a8288" providerId="LiveId" clId="{E7FB3C31-59A0-40A9-B86A-94AEFC864EFB}" dt="2025-03-29T08:08:13.931" v="384" actId="26606"/>
          <ac:spMkLst>
            <pc:docMk/>
            <pc:sldMk cId="2522236246" sldId="298"/>
            <ac:spMk id="40" creationId="{4AC0CD9D-7610-4620-93B4-798CCD9AB581}"/>
          </ac:spMkLst>
        </pc:spChg>
        <pc:spChg chg="add">
          <ac:chgData name="HARDIK GOSWAMI" userId="1bc1df1c8f2a8288" providerId="LiveId" clId="{E7FB3C31-59A0-40A9-B86A-94AEFC864EFB}" dt="2025-03-29T08:08:13.931" v="384" actId="26606"/>
          <ac:spMkLst>
            <pc:docMk/>
            <pc:sldMk cId="2522236246" sldId="298"/>
            <ac:spMk id="43" creationId="{DE4D62F9-188E-4530-84C2-24BDEE4BEB82}"/>
          </ac:spMkLst>
        </pc:spChg>
        <pc:spChg chg="add">
          <ac:chgData name="HARDIK GOSWAMI" userId="1bc1df1c8f2a8288" providerId="LiveId" clId="{E7FB3C31-59A0-40A9-B86A-94AEFC864EFB}" dt="2025-03-29T08:08:13.931" v="384" actId="26606"/>
          <ac:spMkLst>
            <pc:docMk/>
            <pc:sldMk cId="2522236246" sldId="298"/>
            <ac:spMk id="44" creationId="{F3F4807A-5068-4492-8025-D75F320E908D}"/>
          </ac:spMkLst>
        </pc:spChg>
        <pc:spChg chg="add">
          <ac:chgData name="HARDIK GOSWAMI" userId="1bc1df1c8f2a8288" providerId="LiveId" clId="{E7FB3C31-59A0-40A9-B86A-94AEFC864EFB}" dt="2025-03-29T08:08:13.931" v="384" actId="26606"/>
          <ac:spMkLst>
            <pc:docMk/>
            <pc:sldMk cId="2522236246" sldId="298"/>
            <ac:spMk id="45" creationId="{B24996F8-180C-4DCB-8A26-DFA336CDEFBC}"/>
          </ac:spMkLst>
        </pc:spChg>
        <pc:spChg chg="add">
          <ac:chgData name="HARDIK GOSWAMI" userId="1bc1df1c8f2a8288" providerId="LiveId" clId="{E7FB3C31-59A0-40A9-B86A-94AEFC864EFB}" dt="2025-03-29T08:08:13.931" v="384" actId="26606"/>
          <ac:spMkLst>
            <pc:docMk/>
            <pc:sldMk cId="2522236246" sldId="298"/>
            <ac:spMk id="46" creationId="{D8B22DE2-C518-4F77-BE90-E1B6B1909D91}"/>
          </ac:spMkLst>
        </pc:spChg>
        <pc:spChg chg="add">
          <ac:chgData name="HARDIK GOSWAMI" userId="1bc1df1c8f2a8288" providerId="LiveId" clId="{E7FB3C31-59A0-40A9-B86A-94AEFC864EFB}" dt="2025-03-29T08:08:13.931" v="384" actId="26606"/>
          <ac:spMkLst>
            <pc:docMk/>
            <pc:sldMk cId="2522236246" sldId="298"/>
            <ac:spMk id="47" creationId="{630182B0-3559-41D5-9EBC-0BD86BEDAD09}"/>
          </ac:spMkLst>
        </pc:spChg>
        <pc:picChg chg="add">
          <ac:chgData name="HARDIK GOSWAMI" userId="1bc1df1c8f2a8288" providerId="LiveId" clId="{E7FB3C31-59A0-40A9-B86A-94AEFC864EFB}" dt="2025-03-29T08:08:13.931" v="384" actId="26606"/>
          <ac:picMkLst>
            <pc:docMk/>
            <pc:sldMk cId="2522236246" sldId="298"/>
            <ac:picMk id="6" creationId="{F472DE83-4B18-2E31-0662-84E66A94C97E}"/>
          </ac:picMkLst>
        </pc:picChg>
        <pc:picChg chg="add del">
          <ac:chgData name="HARDIK GOSWAMI" userId="1bc1df1c8f2a8288" providerId="LiveId" clId="{E7FB3C31-59A0-40A9-B86A-94AEFC864EFB}" dt="2025-03-29T08:08:09.677" v="381" actId="26606"/>
          <ac:picMkLst>
            <pc:docMk/>
            <pc:sldMk cId="2522236246" sldId="298"/>
            <ac:picMk id="7" creationId="{91B28F63-CF00-448F-B141-FE33C33B1891}"/>
          </ac:picMkLst>
        </pc:picChg>
        <pc:picChg chg="add del">
          <ac:chgData name="HARDIK GOSWAMI" userId="1bc1df1c8f2a8288" providerId="LiveId" clId="{E7FB3C31-59A0-40A9-B86A-94AEFC864EFB}" dt="2025-03-29T08:08:09.677" v="381" actId="26606"/>
          <ac:picMkLst>
            <pc:docMk/>
            <pc:sldMk cId="2522236246" sldId="298"/>
            <ac:picMk id="9" creationId="{2AE609E2-8522-44E4-9077-980E5BCF3E14}"/>
          </ac:picMkLst>
        </pc:picChg>
        <pc:picChg chg="add del">
          <ac:chgData name="HARDIK GOSWAMI" userId="1bc1df1c8f2a8288" providerId="LiveId" clId="{E7FB3C31-59A0-40A9-B86A-94AEFC864EFB}" dt="2025-03-29T08:08:09.677" v="381" actId="26606"/>
          <ac:picMkLst>
            <pc:docMk/>
            <pc:sldMk cId="2522236246" sldId="298"/>
            <ac:picMk id="15" creationId="{6AC7D913-60B7-4603-881B-831DA5D3A940}"/>
          </ac:picMkLst>
        </pc:picChg>
        <pc:picChg chg="add">
          <ac:chgData name="HARDIK GOSWAMI" userId="1bc1df1c8f2a8288" providerId="LiveId" clId="{E7FB3C31-59A0-40A9-B86A-94AEFC864EFB}" dt="2025-03-29T08:08:09.787" v="382" actId="26606"/>
          <ac:picMkLst>
            <pc:docMk/>
            <pc:sldMk cId="2522236246" sldId="298"/>
            <ac:picMk id="27" creationId="{91B28F63-CF00-448F-B141-FE33C33B1891}"/>
          </ac:picMkLst>
        </pc:picChg>
        <pc:picChg chg="add del">
          <ac:chgData name="HARDIK GOSWAMI" userId="1bc1df1c8f2a8288" providerId="LiveId" clId="{E7FB3C31-59A0-40A9-B86A-94AEFC864EFB}" dt="2025-03-29T08:08:13.825" v="383" actId="26606"/>
          <ac:picMkLst>
            <pc:docMk/>
            <pc:sldMk cId="2522236246" sldId="298"/>
            <ac:picMk id="28" creationId="{2AE609E2-8522-44E4-9077-980E5BCF3E14}"/>
          </ac:picMkLst>
        </pc:picChg>
        <pc:picChg chg="del">
          <ac:chgData name="HARDIK GOSWAMI" userId="1bc1df1c8f2a8288" providerId="LiveId" clId="{E7FB3C31-59A0-40A9-B86A-94AEFC864EFB}" dt="2025-03-29T08:08:13.825" v="383" actId="26606"/>
          <ac:picMkLst>
            <pc:docMk/>
            <pc:sldMk cId="2522236246" sldId="298"/>
            <ac:picMk id="30" creationId="{8949AD42-25FD-4C3D-9EEE-B7FEC5809988}"/>
          </ac:picMkLst>
        </pc:picChg>
        <pc:picChg chg="add del">
          <ac:chgData name="HARDIK GOSWAMI" userId="1bc1df1c8f2a8288" providerId="LiveId" clId="{E7FB3C31-59A0-40A9-B86A-94AEFC864EFB}" dt="2025-03-29T08:08:13.825" v="383" actId="26606"/>
          <ac:picMkLst>
            <pc:docMk/>
            <pc:sldMk cId="2522236246" sldId="298"/>
            <ac:picMk id="31" creationId="{6AC7D913-60B7-4603-881B-831DA5D3A940}"/>
          </ac:picMkLst>
        </pc:picChg>
        <pc:picChg chg="add">
          <ac:chgData name="HARDIK GOSWAMI" userId="1bc1df1c8f2a8288" providerId="LiveId" clId="{E7FB3C31-59A0-40A9-B86A-94AEFC864EFB}" dt="2025-03-29T08:08:13.931" v="384" actId="26606"/>
          <ac:picMkLst>
            <pc:docMk/>
            <pc:sldMk cId="2522236246" sldId="298"/>
            <ac:picMk id="38" creationId="{41B68C77-138E-4BF7-A276-BD0C78A4219F}"/>
          </ac:picMkLst>
        </pc:picChg>
        <pc:picChg chg="add">
          <ac:chgData name="HARDIK GOSWAMI" userId="1bc1df1c8f2a8288" providerId="LiveId" clId="{E7FB3C31-59A0-40A9-B86A-94AEFC864EFB}" dt="2025-03-29T08:08:13.931" v="384" actId="26606"/>
          <ac:picMkLst>
            <pc:docMk/>
            <pc:sldMk cId="2522236246" sldId="298"/>
            <ac:picMk id="42" creationId="{69F01145-BEA3-4CBF-AA21-10077B948CA8}"/>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C05B4-69F6-44AD-B888-B40DC8541998}"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6F6F770F-831F-4D05-8383-3FD8D4978715}">
      <dgm:prSet/>
      <dgm:spPr/>
      <dgm:t>
        <a:bodyPr/>
        <a:lstStyle/>
        <a:p>
          <a:r>
            <a:rPr lang="en-US" b="0" cap="none">
              <a:latin typeface="Times New Roman" panose="02020603050405020304" pitchFamily="18" charset="0"/>
              <a:cs typeface="Times New Roman" panose="02020603050405020304" pitchFamily="18" charset="0"/>
            </a:rPr>
            <a:t>Objective: the objective of this project is to create a comprehensive power BI dashboard utilizing the weather data database. The dashboard aims to provide valuable insights into weather trends, temperature variations, humidity levels, wind patterns, and extreme weather conditions. This will enable data-driven decision-making for climate monitoring, forecasting, and strategic planning.</a:t>
          </a:r>
          <a:endParaRPr lang="en-US" b="0"/>
        </a:p>
      </dgm:t>
    </dgm:pt>
    <dgm:pt modelId="{2270EB24-4EC6-4BF0-AF00-410CCE77EB45}" type="parTrans" cxnId="{1B4B2595-27A7-4C61-A8EC-58685FAD0575}">
      <dgm:prSet/>
      <dgm:spPr/>
      <dgm:t>
        <a:bodyPr/>
        <a:lstStyle/>
        <a:p>
          <a:endParaRPr lang="en-US"/>
        </a:p>
      </dgm:t>
    </dgm:pt>
    <dgm:pt modelId="{DA492FCC-43D8-49AB-A96D-CF395108E675}" type="sibTrans" cxnId="{1B4B2595-27A7-4C61-A8EC-58685FAD0575}">
      <dgm:prSet/>
      <dgm:spPr/>
      <dgm:t>
        <a:bodyPr/>
        <a:lstStyle/>
        <a:p>
          <a:endParaRPr lang="en-US"/>
        </a:p>
      </dgm:t>
    </dgm:pt>
    <dgm:pt modelId="{874C62E2-B4BD-4986-85AE-286BCC9E67D2}">
      <dgm:prSet/>
      <dgm:spPr/>
      <dgm:t>
        <a:bodyPr/>
        <a:lstStyle/>
        <a:p>
          <a:r>
            <a:rPr lang="en-US" b="0" cap="none">
              <a:latin typeface="Times New Roman" panose="02020603050405020304" pitchFamily="18" charset="0"/>
              <a:cs typeface="Times New Roman" panose="02020603050405020304" pitchFamily="18" charset="0"/>
            </a:rPr>
            <a:t>Analysis scope: the analysis will focus on various aspects of weather patterns, including temperature trends over time, humidity fluctuations, wind speed and direction analysis, and the impact of weather conditions on different regions. It will encompass historical weather data, geographical distribution of weather attributes, and correlations between different climate factors across multiple cities and countries.</a:t>
          </a:r>
          <a:endParaRPr lang="en-US" b="0"/>
        </a:p>
      </dgm:t>
    </dgm:pt>
    <dgm:pt modelId="{FB70E818-259C-4EA4-8948-8EC1C09162A3}" type="sibTrans" cxnId="{C7A41910-3156-4DB1-A747-2EF0B02859D2}">
      <dgm:prSet/>
      <dgm:spPr/>
      <dgm:t>
        <a:bodyPr/>
        <a:lstStyle/>
        <a:p>
          <a:endParaRPr lang="en-US"/>
        </a:p>
      </dgm:t>
    </dgm:pt>
    <dgm:pt modelId="{AE3E01F3-9802-4D66-9758-1469F1AD8B37}" type="parTrans" cxnId="{C7A41910-3156-4DB1-A747-2EF0B02859D2}">
      <dgm:prSet/>
      <dgm:spPr/>
      <dgm:t>
        <a:bodyPr/>
        <a:lstStyle/>
        <a:p>
          <a:endParaRPr lang="en-US"/>
        </a:p>
      </dgm:t>
    </dgm:pt>
    <dgm:pt modelId="{AB8BE794-3DF4-40D0-A4EC-7B55CA345BB8}">
      <dgm:prSet/>
      <dgm:spPr/>
      <dgm:t>
        <a:bodyPr/>
        <a:lstStyle/>
        <a:p>
          <a:r>
            <a:rPr lang="en-US" b="0" cap="none" dirty="0">
              <a:latin typeface="Times New Roman" panose="02020603050405020304" pitchFamily="18" charset="0"/>
              <a:cs typeface="Times New Roman" panose="02020603050405020304" pitchFamily="18" charset="0"/>
            </a:rPr>
            <a:t>Goal: the primary goal of this power bi dashboard is to offer a holistic view of weather trends and climate patterns. It will provide actionable insights to help meteorologists, researchers, and decision-makers optimize weather forecasting, analyze seasonal variations, identify extreme weather events, and improve overall weather-related strategies.</a:t>
          </a:r>
          <a:endParaRPr lang="en-US" b="0" dirty="0"/>
        </a:p>
      </dgm:t>
    </dgm:pt>
    <dgm:pt modelId="{62D2489D-79C6-4E33-8013-DC62EA6689A2}" type="sibTrans" cxnId="{3F525090-77C1-4377-A2A3-3D42F03199D5}">
      <dgm:prSet/>
      <dgm:spPr/>
      <dgm:t>
        <a:bodyPr/>
        <a:lstStyle/>
        <a:p>
          <a:endParaRPr lang="en-US"/>
        </a:p>
      </dgm:t>
    </dgm:pt>
    <dgm:pt modelId="{35A6AE94-7339-420E-B787-24832E4F2FA2}" type="parTrans" cxnId="{3F525090-77C1-4377-A2A3-3D42F03199D5}">
      <dgm:prSet/>
      <dgm:spPr/>
      <dgm:t>
        <a:bodyPr/>
        <a:lstStyle/>
        <a:p>
          <a:endParaRPr lang="en-US"/>
        </a:p>
      </dgm:t>
    </dgm:pt>
    <dgm:pt modelId="{299064EF-DB45-45C0-8DB4-17CC31102BA4}" type="pres">
      <dgm:prSet presAssocID="{2F1C05B4-69F6-44AD-B888-B40DC8541998}" presName="Name0" presStyleCnt="0">
        <dgm:presLayoutVars>
          <dgm:dir/>
          <dgm:resizeHandles val="exact"/>
        </dgm:presLayoutVars>
      </dgm:prSet>
      <dgm:spPr/>
    </dgm:pt>
    <dgm:pt modelId="{C13CA907-B33B-4300-B063-A020EC34134A}" type="pres">
      <dgm:prSet presAssocID="{6F6F770F-831F-4D05-8383-3FD8D4978715}" presName="node" presStyleLbl="node1" presStyleIdx="0" presStyleCnt="3">
        <dgm:presLayoutVars>
          <dgm:bulletEnabled val="1"/>
        </dgm:presLayoutVars>
      </dgm:prSet>
      <dgm:spPr/>
    </dgm:pt>
    <dgm:pt modelId="{24CAE288-56D3-47F7-99A5-1324A8B916FF}" type="pres">
      <dgm:prSet presAssocID="{DA492FCC-43D8-49AB-A96D-CF395108E675}" presName="sibTrans" presStyleLbl="sibTrans2D1" presStyleIdx="0" presStyleCnt="2"/>
      <dgm:spPr/>
    </dgm:pt>
    <dgm:pt modelId="{393780EB-1637-450B-A982-DEB83008B443}" type="pres">
      <dgm:prSet presAssocID="{DA492FCC-43D8-49AB-A96D-CF395108E675}" presName="connectorText" presStyleLbl="sibTrans2D1" presStyleIdx="0" presStyleCnt="2"/>
      <dgm:spPr/>
    </dgm:pt>
    <dgm:pt modelId="{35755C9B-5F91-45ED-B8BF-1A8F11A9F491}" type="pres">
      <dgm:prSet presAssocID="{874C62E2-B4BD-4986-85AE-286BCC9E67D2}" presName="node" presStyleLbl="node1" presStyleIdx="1" presStyleCnt="3">
        <dgm:presLayoutVars>
          <dgm:bulletEnabled val="1"/>
        </dgm:presLayoutVars>
      </dgm:prSet>
      <dgm:spPr/>
    </dgm:pt>
    <dgm:pt modelId="{42744985-664C-4F30-BDD4-ED027D0A4706}" type="pres">
      <dgm:prSet presAssocID="{FB70E818-259C-4EA4-8948-8EC1C09162A3}" presName="sibTrans" presStyleLbl="sibTrans2D1" presStyleIdx="1" presStyleCnt="2"/>
      <dgm:spPr/>
    </dgm:pt>
    <dgm:pt modelId="{390BD0B4-F09B-4BAB-8FA0-D0E40E429C0F}" type="pres">
      <dgm:prSet presAssocID="{FB70E818-259C-4EA4-8948-8EC1C09162A3}" presName="connectorText" presStyleLbl="sibTrans2D1" presStyleIdx="1" presStyleCnt="2"/>
      <dgm:spPr/>
    </dgm:pt>
    <dgm:pt modelId="{E9F36154-3B52-4BF5-AC98-C303D24EBA50}" type="pres">
      <dgm:prSet presAssocID="{AB8BE794-3DF4-40D0-A4EC-7B55CA345BB8}" presName="node" presStyleLbl="node1" presStyleIdx="2" presStyleCnt="3">
        <dgm:presLayoutVars>
          <dgm:bulletEnabled val="1"/>
        </dgm:presLayoutVars>
      </dgm:prSet>
      <dgm:spPr/>
    </dgm:pt>
  </dgm:ptLst>
  <dgm:cxnLst>
    <dgm:cxn modelId="{4388B100-4172-4378-B887-2760AF22D687}" type="presOf" srcId="{FB70E818-259C-4EA4-8948-8EC1C09162A3}" destId="{42744985-664C-4F30-BDD4-ED027D0A4706}" srcOrd="0" destOrd="0" presId="urn:microsoft.com/office/officeart/2005/8/layout/process1"/>
    <dgm:cxn modelId="{AC6FEF0E-21B3-4BB5-9AFD-BF4EBF71CA18}" type="presOf" srcId="{DA492FCC-43D8-49AB-A96D-CF395108E675}" destId="{393780EB-1637-450B-A982-DEB83008B443}" srcOrd="1" destOrd="0" presId="urn:microsoft.com/office/officeart/2005/8/layout/process1"/>
    <dgm:cxn modelId="{C7A41910-3156-4DB1-A747-2EF0B02859D2}" srcId="{2F1C05B4-69F6-44AD-B888-B40DC8541998}" destId="{874C62E2-B4BD-4986-85AE-286BCC9E67D2}" srcOrd="1" destOrd="0" parTransId="{AE3E01F3-9802-4D66-9758-1469F1AD8B37}" sibTransId="{FB70E818-259C-4EA4-8948-8EC1C09162A3}"/>
    <dgm:cxn modelId="{B8177338-C13B-4F72-BB6E-1EEF72E1C138}" type="presOf" srcId="{FB70E818-259C-4EA4-8948-8EC1C09162A3}" destId="{390BD0B4-F09B-4BAB-8FA0-D0E40E429C0F}" srcOrd="1" destOrd="0" presId="urn:microsoft.com/office/officeart/2005/8/layout/process1"/>
    <dgm:cxn modelId="{2190907E-883C-4864-96FB-74F5C2BE5EF6}" type="presOf" srcId="{DA492FCC-43D8-49AB-A96D-CF395108E675}" destId="{24CAE288-56D3-47F7-99A5-1324A8B916FF}" srcOrd="0" destOrd="0" presId="urn:microsoft.com/office/officeart/2005/8/layout/process1"/>
    <dgm:cxn modelId="{862CC982-D4C4-4792-B658-669F058E8637}" type="presOf" srcId="{AB8BE794-3DF4-40D0-A4EC-7B55CA345BB8}" destId="{E9F36154-3B52-4BF5-AC98-C303D24EBA50}" srcOrd="0" destOrd="0" presId="urn:microsoft.com/office/officeart/2005/8/layout/process1"/>
    <dgm:cxn modelId="{F3F61190-4543-404B-AF2E-99F90E3CE704}" type="presOf" srcId="{874C62E2-B4BD-4986-85AE-286BCC9E67D2}" destId="{35755C9B-5F91-45ED-B8BF-1A8F11A9F491}" srcOrd="0" destOrd="0" presId="urn:microsoft.com/office/officeart/2005/8/layout/process1"/>
    <dgm:cxn modelId="{3F525090-77C1-4377-A2A3-3D42F03199D5}" srcId="{2F1C05B4-69F6-44AD-B888-B40DC8541998}" destId="{AB8BE794-3DF4-40D0-A4EC-7B55CA345BB8}" srcOrd="2" destOrd="0" parTransId="{35A6AE94-7339-420E-B787-24832E4F2FA2}" sibTransId="{62D2489D-79C6-4E33-8013-DC62EA6689A2}"/>
    <dgm:cxn modelId="{1B4B2595-27A7-4C61-A8EC-58685FAD0575}" srcId="{2F1C05B4-69F6-44AD-B888-B40DC8541998}" destId="{6F6F770F-831F-4D05-8383-3FD8D4978715}" srcOrd="0" destOrd="0" parTransId="{2270EB24-4EC6-4BF0-AF00-410CCE77EB45}" sibTransId="{DA492FCC-43D8-49AB-A96D-CF395108E675}"/>
    <dgm:cxn modelId="{6A3108AB-D9A4-47D1-97B3-88F1BE75B8F6}" type="presOf" srcId="{2F1C05B4-69F6-44AD-B888-B40DC8541998}" destId="{299064EF-DB45-45C0-8DB4-17CC31102BA4}" srcOrd="0" destOrd="0" presId="urn:microsoft.com/office/officeart/2005/8/layout/process1"/>
    <dgm:cxn modelId="{8E09B9E1-ECED-46AA-9BF5-BFF9A59CC2AC}" type="presOf" srcId="{6F6F770F-831F-4D05-8383-3FD8D4978715}" destId="{C13CA907-B33B-4300-B063-A020EC34134A}" srcOrd="0" destOrd="0" presId="urn:microsoft.com/office/officeart/2005/8/layout/process1"/>
    <dgm:cxn modelId="{6962DC2D-72DA-4FA0-9DAA-B17CCBBEA1F4}" type="presParOf" srcId="{299064EF-DB45-45C0-8DB4-17CC31102BA4}" destId="{C13CA907-B33B-4300-B063-A020EC34134A}" srcOrd="0" destOrd="0" presId="urn:microsoft.com/office/officeart/2005/8/layout/process1"/>
    <dgm:cxn modelId="{DA8749A4-7F03-4FB0-9961-4C078578009C}" type="presParOf" srcId="{299064EF-DB45-45C0-8DB4-17CC31102BA4}" destId="{24CAE288-56D3-47F7-99A5-1324A8B916FF}" srcOrd="1" destOrd="0" presId="urn:microsoft.com/office/officeart/2005/8/layout/process1"/>
    <dgm:cxn modelId="{6AE744B5-82C3-4BB1-8A0B-16BB04F8E642}" type="presParOf" srcId="{24CAE288-56D3-47F7-99A5-1324A8B916FF}" destId="{393780EB-1637-450B-A982-DEB83008B443}" srcOrd="0" destOrd="0" presId="urn:microsoft.com/office/officeart/2005/8/layout/process1"/>
    <dgm:cxn modelId="{E680AF39-43DD-4180-AB7B-C4823862539C}" type="presParOf" srcId="{299064EF-DB45-45C0-8DB4-17CC31102BA4}" destId="{35755C9B-5F91-45ED-B8BF-1A8F11A9F491}" srcOrd="2" destOrd="0" presId="urn:microsoft.com/office/officeart/2005/8/layout/process1"/>
    <dgm:cxn modelId="{26ADC3E8-99E4-4C42-9860-1366ABAA0930}" type="presParOf" srcId="{299064EF-DB45-45C0-8DB4-17CC31102BA4}" destId="{42744985-664C-4F30-BDD4-ED027D0A4706}" srcOrd="3" destOrd="0" presId="urn:microsoft.com/office/officeart/2005/8/layout/process1"/>
    <dgm:cxn modelId="{04A4174A-2699-4CE8-93ED-2E7159AEC9F6}" type="presParOf" srcId="{42744985-664C-4F30-BDD4-ED027D0A4706}" destId="{390BD0B4-F09B-4BAB-8FA0-D0E40E429C0F}" srcOrd="0" destOrd="0" presId="urn:microsoft.com/office/officeart/2005/8/layout/process1"/>
    <dgm:cxn modelId="{50466E38-82CE-456E-B144-5AC3ABB7B310}" type="presParOf" srcId="{299064EF-DB45-45C0-8DB4-17CC31102BA4}" destId="{E9F36154-3B52-4BF5-AC98-C303D24EBA5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455252-BE03-4AF1-AF51-16FA86303B71}"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E318778C-65FD-4383-B476-06C247B53376}">
      <dgm:prSet/>
      <dgm:spPr/>
      <dgm:t>
        <a:bodyPr/>
        <a:lstStyle/>
        <a:p>
          <a:pPr>
            <a:lnSpc>
              <a:spcPct val="100000"/>
            </a:lnSpc>
          </a:pPr>
          <a:r>
            <a:rPr lang="en-US" b="0" cap="none">
              <a:latin typeface="Times New Roman" panose="02020603050405020304" pitchFamily="18" charset="0"/>
              <a:cs typeface="Times New Roman" panose="02020603050405020304" pitchFamily="18" charset="0"/>
            </a:rPr>
            <a:t>Report &amp; presentation: the report and presentation will showcase the power bi dashboard’s findings, explaining key weather trends and patterns. It will include visualizations such as geographical maps, time-series charts, heatmaps, and scatter plots to illustrate climate behaviors effectively. The presentation will highlight significant insights, methodologies used, and recommendations based on the analysis.</a:t>
          </a:r>
          <a:endParaRPr lang="en-US" b="0"/>
        </a:p>
      </dgm:t>
    </dgm:pt>
    <dgm:pt modelId="{8D2B138A-6A0F-4939-B526-89EB2686ED69}" type="parTrans" cxnId="{A7297131-D8B0-48D1-A966-C706F2C5FC5E}">
      <dgm:prSet/>
      <dgm:spPr/>
      <dgm:t>
        <a:bodyPr/>
        <a:lstStyle/>
        <a:p>
          <a:endParaRPr lang="en-US"/>
        </a:p>
      </dgm:t>
    </dgm:pt>
    <dgm:pt modelId="{9F125E55-A9EB-4C6A-8FD6-3A49C139E6CE}" type="sibTrans" cxnId="{A7297131-D8B0-48D1-A966-C706F2C5FC5E}">
      <dgm:prSet/>
      <dgm:spPr/>
      <dgm:t>
        <a:bodyPr/>
        <a:lstStyle/>
        <a:p>
          <a:endParaRPr lang="en-US"/>
        </a:p>
      </dgm:t>
    </dgm:pt>
    <dgm:pt modelId="{6B08260E-B0EE-4C56-8A43-9D290A38CBA8}">
      <dgm:prSet/>
      <dgm:spPr/>
      <dgm:t>
        <a:bodyPr/>
        <a:lstStyle/>
        <a:p>
          <a:pPr>
            <a:lnSpc>
              <a:spcPct val="100000"/>
            </a:lnSpc>
          </a:pPr>
          <a:r>
            <a:rPr lang="en-US" b="0" cap="none">
              <a:latin typeface="Times New Roman" panose="02020603050405020304" pitchFamily="18" charset="0"/>
              <a:cs typeface="Times New Roman" panose="02020603050405020304" pitchFamily="18" charset="0"/>
            </a:rPr>
            <a:t>Insights &amp; recommendations : identification of cities with the highest and lowest average temperatures for better climate awareness. Recognition of seasonal variations in humidity and air pressure for weather forecasting improvements. Understanding wind speed and direction patterns for transportation and energy sector applications. Detection of extreme weather conditions and their impact to aid disaster preparedness.</a:t>
          </a:r>
          <a:endParaRPr lang="en-US" b="0"/>
        </a:p>
      </dgm:t>
    </dgm:pt>
    <dgm:pt modelId="{AC19C1A8-B545-4BC2-AD90-9F9B5E2349D4}" type="parTrans" cxnId="{5767C718-B300-4EA0-8FA1-CC645EE58A8D}">
      <dgm:prSet/>
      <dgm:spPr/>
      <dgm:t>
        <a:bodyPr/>
        <a:lstStyle/>
        <a:p>
          <a:endParaRPr lang="en-US"/>
        </a:p>
      </dgm:t>
    </dgm:pt>
    <dgm:pt modelId="{56168EC4-0EDE-4009-9CDA-98313F96C9CF}" type="sibTrans" cxnId="{5767C718-B300-4EA0-8FA1-CC645EE58A8D}">
      <dgm:prSet/>
      <dgm:spPr/>
      <dgm:t>
        <a:bodyPr/>
        <a:lstStyle/>
        <a:p>
          <a:endParaRPr lang="en-US"/>
        </a:p>
      </dgm:t>
    </dgm:pt>
    <dgm:pt modelId="{D25A176C-8C97-40A7-BA4E-2CCFE1EA4C34}">
      <dgm:prSet/>
      <dgm:spPr/>
      <dgm:t>
        <a:bodyPr/>
        <a:lstStyle/>
        <a:p>
          <a:pPr>
            <a:lnSpc>
              <a:spcPct val="100000"/>
            </a:lnSpc>
          </a:pPr>
          <a:r>
            <a:rPr lang="en-US" b="0" cap="none">
              <a:latin typeface="Times New Roman" panose="02020603050405020304" pitchFamily="18" charset="0"/>
              <a:cs typeface="Times New Roman" panose="02020603050405020304" pitchFamily="18" charset="0"/>
            </a:rPr>
            <a:t>The power bi dashboard will serve as a powerful tool for analyzing historical and real-time weather data, facilitating informed decision-making for climate research, urban planning, and disaster management.</a:t>
          </a:r>
          <a:endParaRPr lang="en-US" b="0"/>
        </a:p>
      </dgm:t>
    </dgm:pt>
    <dgm:pt modelId="{73B0DF02-5800-4734-BD30-1F0920C3BBD6}" type="parTrans" cxnId="{2796D265-1AA9-45D1-833A-88A014C690CD}">
      <dgm:prSet/>
      <dgm:spPr/>
      <dgm:t>
        <a:bodyPr/>
        <a:lstStyle/>
        <a:p>
          <a:endParaRPr lang="en-US"/>
        </a:p>
      </dgm:t>
    </dgm:pt>
    <dgm:pt modelId="{774FC9CE-392A-4FBB-9C08-876004BA664B}" type="sibTrans" cxnId="{2796D265-1AA9-45D1-833A-88A014C690CD}">
      <dgm:prSet/>
      <dgm:spPr/>
      <dgm:t>
        <a:bodyPr/>
        <a:lstStyle/>
        <a:p>
          <a:endParaRPr lang="en-US"/>
        </a:p>
      </dgm:t>
    </dgm:pt>
    <dgm:pt modelId="{C2270E44-7F7D-4B0D-A294-D1AE0857B95E}" type="pres">
      <dgm:prSet presAssocID="{0A455252-BE03-4AF1-AF51-16FA86303B71}" presName="root" presStyleCnt="0">
        <dgm:presLayoutVars>
          <dgm:dir/>
          <dgm:resizeHandles val="exact"/>
        </dgm:presLayoutVars>
      </dgm:prSet>
      <dgm:spPr/>
    </dgm:pt>
    <dgm:pt modelId="{01E5AB18-865C-422D-A074-3D24C86B693D}" type="pres">
      <dgm:prSet presAssocID="{E318778C-65FD-4383-B476-06C247B53376}" presName="compNode" presStyleCnt="0"/>
      <dgm:spPr/>
    </dgm:pt>
    <dgm:pt modelId="{570B6B38-C841-49C3-9E16-84F449592AF7}" type="pres">
      <dgm:prSet presAssocID="{E318778C-65FD-4383-B476-06C247B53376}" presName="bgRect" presStyleLbl="bgShp" presStyleIdx="0" presStyleCnt="3"/>
      <dgm:spPr/>
    </dgm:pt>
    <dgm:pt modelId="{5709029B-BC64-4F43-AD8C-71360417908E}" type="pres">
      <dgm:prSet presAssocID="{E318778C-65FD-4383-B476-06C247B533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mark"/>
        </a:ext>
      </dgm:extLst>
    </dgm:pt>
    <dgm:pt modelId="{BCD30284-F6F2-48D9-8407-5E3DA01BAA46}" type="pres">
      <dgm:prSet presAssocID="{E318778C-65FD-4383-B476-06C247B53376}" presName="spaceRect" presStyleCnt="0"/>
      <dgm:spPr/>
    </dgm:pt>
    <dgm:pt modelId="{EC60A84C-34DC-4BE7-A2F1-8F5594351548}" type="pres">
      <dgm:prSet presAssocID="{E318778C-65FD-4383-B476-06C247B53376}" presName="parTx" presStyleLbl="revTx" presStyleIdx="0" presStyleCnt="3">
        <dgm:presLayoutVars>
          <dgm:chMax val="0"/>
          <dgm:chPref val="0"/>
        </dgm:presLayoutVars>
      </dgm:prSet>
      <dgm:spPr/>
    </dgm:pt>
    <dgm:pt modelId="{73EF8928-DCE8-45BA-B135-2208AF321FFF}" type="pres">
      <dgm:prSet presAssocID="{9F125E55-A9EB-4C6A-8FD6-3A49C139E6CE}" presName="sibTrans" presStyleCnt="0"/>
      <dgm:spPr/>
    </dgm:pt>
    <dgm:pt modelId="{29E4C05A-BD0B-4E98-9864-FBECDF435A62}" type="pres">
      <dgm:prSet presAssocID="{6B08260E-B0EE-4C56-8A43-9D290A38CBA8}" presName="compNode" presStyleCnt="0"/>
      <dgm:spPr/>
    </dgm:pt>
    <dgm:pt modelId="{0F028661-5413-4289-9906-9F667911A4AD}" type="pres">
      <dgm:prSet presAssocID="{6B08260E-B0EE-4C56-8A43-9D290A38CBA8}" presName="bgRect" presStyleLbl="bgShp" presStyleIdx="1" presStyleCnt="3"/>
      <dgm:spPr/>
    </dgm:pt>
    <dgm:pt modelId="{957D4414-1DE6-4608-98DA-46BE8A808BDE}" type="pres">
      <dgm:prSet presAssocID="{6B08260E-B0EE-4C56-8A43-9D290A38CB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EC3E51EB-4BA0-4339-9408-121E0F1611F1}" type="pres">
      <dgm:prSet presAssocID="{6B08260E-B0EE-4C56-8A43-9D290A38CBA8}" presName="spaceRect" presStyleCnt="0"/>
      <dgm:spPr/>
    </dgm:pt>
    <dgm:pt modelId="{DBC3D670-0C72-41BA-82A7-50C379C6CAB4}" type="pres">
      <dgm:prSet presAssocID="{6B08260E-B0EE-4C56-8A43-9D290A38CBA8}" presName="parTx" presStyleLbl="revTx" presStyleIdx="1" presStyleCnt="3">
        <dgm:presLayoutVars>
          <dgm:chMax val="0"/>
          <dgm:chPref val="0"/>
        </dgm:presLayoutVars>
      </dgm:prSet>
      <dgm:spPr/>
    </dgm:pt>
    <dgm:pt modelId="{894C8561-18F0-4CA8-896B-E2629DF7B076}" type="pres">
      <dgm:prSet presAssocID="{56168EC4-0EDE-4009-9CDA-98313F96C9CF}" presName="sibTrans" presStyleCnt="0"/>
      <dgm:spPr/>
    </dgm:pt>
    <dgm:pt modelId="{F5E79475-806F-4334-B953-B5C2D18AE892}" type="pres">
      <dgm:prSet presAssocID="{D25A176C-8C97-40A7-BA4E-2CCFE1EA4C34}" presName="compNode" presStyleCnt="0"/>
      <dgm:spPr/>
    </dgm:pt>
    <dgm:pt modelId="{4620D977-BE1B-4218-A1BC-C3018F37BA41}" type="pres">
      <dgm:prSet presAssocID="{D25A176C-8C97-40A7-BA4E-2CCFE1EA4C34}" presName="bgRect" presStyleLbl="bgShp" presStyleIdx="2" presStyleCnt="3"/>
      <dgm:spPr/>
    </dgm:pt>
    <dgm:pt modelId="{21EC89DE-8A82-4F01-A468-D0CC72D14F77}" type="pres">
      <dgm:prSet presAssocID="{D25A176C-8C97-40A7-BA4E-2CCFE1EA4C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6235F53C-1C92-4193-8B5E-B64CEF48E284}" type="pres">
      <dgm:prSet presAssocID="{D25A176C-8C97-40A7-BA4E-2CCFE1EA4C34}" presName="spaceRect" presStyleCnt="0"/>
      <dgm:spPr/>
    </dgm:pt>
    <dgm:pt modelId="{87AB4B32-239A-4CDD-BCF0-AC110BB2697E}" type="pres">
      <dgm:prSet presAssocID="{D25A176C-8C97-40A7-BA4E-2CCFE1EA4C34}" presName="parTx" presStyleLbl="revTx" presStyleIdx="2" presStyleCnt="3">
        <dgm:presLayoutVars>
          <dgm:chMax val="0"/>
          <dgm:chPref val="0"/>
        </dgm:presLayoutVars>
      </dgm:prSet>
      <dgm:spPr/>
    </dgm:pt>
  </dgm:ptLst>
  <dgm:cxnLst>
    <dgm:cxn modelId="{174F1F10-7E1A-4D46-96FF-D3E5F3C4C97A}" type="presOf" srcId="{0A455252-BE03-4AF1-AF51-16FA86303B71}" destId="{C2270E44-7F7D-4B0D-A294-D1AE0857B95E}" srcOrd="0" destOrd="0" presId="urn:microsoft.com/office/officeart/2018/2/layout/IconVerticalSolidList"/>
    <dgm:cxn modelId="{5767C718-B300-4EA0-8FA1-CC645EE58A8D}" srcId="{0A455252-BE03-4AF1-AF51-16FA86303B71}" destId="{6B08260E-B0EE-4C56-8A43-9D290A38CBA8}" srcOrd="1" destOrd="0" parTransId="{AC19C1A8-B545-4BC2-AD90-9F9B5E2349D4}" sibTransId="{56168EC4-0EDE-4009-9CDA-98313F96C9CF}"/>
    <dgm:cxn modelId="{3F2A641C-926B-4016-8E73-AECC26D5BAA3}" type="presOf" srcId="{6B08260E-B0EE-4C56-8A43-9D290A38CBA8}" destId="{DBC3D670-0C72-41BA-82A7-50C379C6CAB4}" srcOrd="0" destOrd="0" presId="urn:microsoft.com/office/officeart/2018/2/layout/IconVerticalSolidList"/>
    <dgm:cxn modelId="{A7297131-D8B0-48D1-A966-C706F2C5FC5E}" srcId="{0A455252-BE03-4AF1-AF51-16FA86303B71}" destId="{E318778C-65FD-4383-B476-06C247B53376}" srcOrd="0" destOrd="0" parTransId="{8D2B138A-6A0F-4939-B526-89EB2686ED69}" sibTransId="{9F125E55-A9EB-4C6A-8FD6-3A49C139E6CE}"/>
    <dgm:cxn modelId="{2796D265-1AA9-45D1-833A-88A014C690CD}" srcId="{0A455252-BE03-4AF1-AF51-16FA86303B71}" destId="{D25A176C-8C97-40A7-BA4E-2CCFE1EA4C34}" srcOrd="2" destOrd="0" parTransId="{73B0DF02-5800-4734-BD30-1F0920C3BBD6}" sibTransId="{774FC9CE-392A-4FBB-9C08-876004BA664B}"/>
    <dgm:cxn modelId="{B9482969-C361-467A-8D52-95BC6C5D87E1}" type="presOf" srcId="{D25A176C-8C97-40A7-BA4E-2CCFE1EA4C34}" destId="{87AB4B32-239A-4CDD-BCF0-AC110BB2697E}" srcOrd="0" destOrd="0" presId="urn:microsoft.com/office/officeart/2018/2/layout/IconVerticalSolidList"/>
    <dgm:cxn modelId="{6A7E5981-54E6-42B5-9B6E-E8AC46857365}" type="presOf" srcId="{E318778C-65FD-4383-B476-06C247B53376}" destId="{EC60A84C-34DC-4BE7-A2F1-8F5594351548}" srcOrd="0" destOrd="0" presId="urn:microsoft.com/office/officeart/2018/2/layout/IconVerticalSolidList"/>
    <dgm:cxn modelId="{5C44008F-1152-4D4C-8A1B-246B44187E55}" type="presParOf" srcId="{C2270E44-7F7D-4B0D-A294-D1AE0857B95E}" destId="{01E5AB18-865C-422D-A074-3D24C86B693D}" srcOrd="0" destOrd="0" presId="urn:microsoft.com/office/officeart/2018/2/layout/IconVerticalSolidList"/>
    <dgm:cxn modelId="{4B4BDCBE-BACC-43AD-9CAC-A3F93A996545}" type="presParOf" srcId="{01E5AB18-865C-422D-A074-3D24C86B693D}" destId="{570B6B38-C841-49C3-9E16-84F449592AF7}" srcOrd="0" destOrd="0" presId="urn:microsoft.com/office/officeart/2018/2/layout/IconVerticalSolidList"/>
    <dgm:cxn modelId="{1DD9EB44-2BAA-48F8-8B48-F42D63E823CA}" type="presParOf" srcId="{01E5AB18-865C-422D-A074-3D24C86B693D}" destId="{5709029B-BC64-4F43-AD8C-71360417908E}" srcOrd="1" destOrd="0" presId="urn:microsoft.com/office/officeart/2018/2/layout/IconVerticalSolidList"/>
    <dgm:cxn modelId="{CB0E8208-5806-4952-90AE-DFFC667A5FC9}" type="presParOf" srcId="{01E5AB18-865C-422D-A074-3D24C86B693D}" destId="{BCD30284-F6F2-48D9-8407-5E3DA01BAA46}" srcOrd="2" destOrd="0" presId="urn:microsoft.com/office/officeart/2018/2/layout/IconVerticalSolidList"/>
    <dgm:cxn modelId="{BB0FCC3D-BF12-40C3-B57B-7D4C9238BFB6}" type="presParOf" srcId="{01E5AB18-865C-422D-A074-3D24C86B693D}" destId="{EC60A84C-34DC-4BE7-A2F1-8F5594351548}" srcOrd="3" destOrd="0" presId="urn:microsoft.com/office/officeart/2018/2/layout/IconVerticalSolidList"/>
    <dgm:cxn modelId="{74ADCDA4-C5FD-4955-BB09-52091B5D1BD2}" type="presParOf" srcId="{C2270E44-7F7D-4B0D-A294-D1AE0857B95E}" destId="{73EF8928-DCE8-45BA-B135-2208AF321FFF}" srcOrd="1" destOrd="0" presId="urn:microsoft.com/office/officeart/2018/2/layout/IconVerticalSolidList"/>
    <dgm:cxn modelId="{311B5962-6429-4243-B64E-F272A9A43D5B}" type="presParOf" srcId="{C2270E44-7F7D-4B0D-A294-D1AE0857B95E}" destId="{29E4C05A-BD0B-4E98-9864-FBECDF435A62}" srcOrd="2" destOrd="0" presId="urn:microsoft.com/office/officeart/2018/2/layout/IconVerticalSolidList"/>
    <dgm:cxn modelId="{D3DFD00C-DD37-479D-BF80-55AA00871FFE}" type="presParOf" srcId="{29E4C05A-BD0B-4E98-9864-FBECDF435A62}" destId="{0F028661-5413-4289-9906-9F667911A4AD}" srcOrd="0" destOrd="0" presId="urn:microsoft.com/office/officeart/2018/2/layout/IconVerticalSolidList"/>
    <dgm:cxn modelId="{179333C6-A3DC-49C7-9A23-9391AA4C112D}" type="presParOf" srcId="{29E4C05A-BD0B-4E98-9864-FBECDF435A62}" destId="{957D4414-1DE6-4608-98DA-46BE8A808BDE}" srcOrd="1" destOrd="0" presId="urn:microsoft.com/office/officeart/2018/2/layout/IconVerticalSolidList"/>
    <dgm:cxn modelId="{7F5F5315-2568-4557-9B01-B6C1F0B8BE70}" type="presParOf" srcId="{29E4C05A-BD0B-4E98-9864-FBECDF435A62}" destId="{EC3E51EB-4BA0-4339-9408-121E0F1611F1}" srcOrd="2" destOrd="0" presId="urn:microsoft.com/office/officeart/2018/2/layout/IconVerticalSolidList"/>
    <dgm:cxn modelId="{E3F50D86-2F73-483A-8BC3-1D1E0B0E4A93}" type="presParOf" srcId="{29E4C05A-BD0B-4E98-9864-FBECDF435A62}" destId="{DBC3D670-0C72-41BA-82A7-50C379C6CAB4}" srcOrd="3" destOrd="0" presId="urn:microsoft.com/office/officeart/2018/2/layout/IconVerticalSolidList"/>
    <dgm:cxn modelId="{799E8561-082C-4EF4-B8FB-A35E36063FBB}" type="presParOf" srcId="{C2270E44-7F7D-4B0D-A294-D1AE0857B95E}" destId="{894C8561-18F0-4CA8-896B-E2629DF7B076}" srcOrd="3" destOrd="0" presId="urn:microsoft.com/office/officeart/2018/2/layout/IconVerticalSolidList"/>
    <dgm:cxn modelId="{20EB89F8-9ABA-4465-9A45-14151700B202}" type="presParOf" srcId="{C2270E44-7F7D-4B0D-A294-D1AE0857B95E}" destId="{F5E79475-806F-4334-B953-B5C2D18AE892}" srcOrd="4" destOrd="0" presId="urn:microsoft.com/office/officeart/2018/2/layout/IconVerticalSolidList"/>
    <dgm:cxn modelId="{5A3FBE7E-6BFC-422D-BF91-8D4443532219}" type="presParOf" srcId="{F5E79475-806F-4334-B953-B5C2D18AE892}" destId="{4620D977-BE1B-4218-A1BC-C3018F37BA41}" srcOrd="0" destOrd="0" presId="urn:microsoft.com/office/officeart/2018/2/layout/IconVerticalSolidList"/>
    <dgm:cxn modelId="{5749D14C-FBCF-4CFB-9C68-7CA82699C451}" type="presParOf" srcId="{F5E79475-806F-4334-B953-B5C2D18AE892}" destId="{21EC89DE-8A82-4F01-A468-D0CC72D14F77}" srcOrd="1" destOrd="0" presId="urn:microsoft.com/office/officeart/2018/2/layout/IconVerticalSolidList"/>
    <dgm:cxn modelId="{4D1F10BE-3F24-4434-87AF-2508EE64A4D7}" type="presParOf" srcId="{F5E79475-806F-4334-B953-B5C2D18AE892}" destId="{6235F53C-1C92-4193-8B5E-B64CEF48E284}" srcOrd="2" destOrd="0" presId="urn:microsoft.com/office/officeart/2018/2/layout/IconVerticalSolidList"/>
    <dgm:cxn modelId="{8A10ECA9-CC3F-4079-923E-AE6F99F46C48}" type="presParOf" srcId="{F5E79475-806F-4334-B953-B5C2D18AE892}" destId="{87AB4B32-239A-4CDD-BCF0-AC110BB269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CA907-B33B-4300-B063-A020EC34134A}">
      <dsp:nvSpPr>
        <dsp:cNvPr id="0" name=""/>
        <dsp:cNvSpPr/>
      </dsp:nvSpPr>
      <dsp:spPr>
        <a:xfrm>
          <a:off x="8265" y="214441"/>
          <a:ext cx="2470479" cy="362755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kern="1200" cap="none">
              <a:latin typeface="Times New Roman" panose="02020603050405020304" pitchFamily="18" charset="0"/>
              <a:cs typeface="Times New Roman" panose="02020603050405020304" pitchFamily="18" charset="0"/>
            </a:rPr>
            <a:t>Objective: the objective of this project is to create a comprehensive power BI dashboard utilizing the weather data database. The dashboard aims to provide valuable insights into weather trends, temperature variations, humidity levels, wind patterns, and extreme weather conditions. This will enable data-driven decision-making for climate monitoring, forecasting, and strategic planning.</a:t>
          </a:r>
          <a:endParaRPr lang="en-US" sz="1500" b="0" kern="1200"/>
        </a:p>
      </dsp:txBody>
      <dsp:txXfrm>
        <a:off x="80623" y="286799"/>
        <a:ext cx="2325763" cy="3482835"/>
      </dsp:txXfrm>
    </dsp:sp>
    <dsp:sp modelId="{24CAE288-56D3-47F7-99A5-1324A8B916FF}">
      <dsp:nvSpPr>
        <dsp:cNvPr id="0" name=""/>
        <dsp:cNvSpPr/>
      </dsp:nvSpPr>
      <dsp:spPr>
        <a:xfrm>
          <a:off x="2725792" y="1721877"/>
          <a:ext cx="523741" cy="61267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25792" y="1844413"/>
        <a:ext cx="366619" cy="367606"/>
      </dsp:txXfrm>
    </dsp:sp>
    <dsp:sp modelId="{35755C9B-5F91-45ED-B8BF-1A8F11A9F491}">
      <dsp:nvSpPr>
        <dsp:cNvPr id="0" name=""/>
        <dsp:cNvSpPr/>
      </dsp:nvSpPr>
      <dsp:spPr>
        <a:xfrm>
          <a:off x="3466936" y="214441"/>
          <a:ext cx="2470479" cy="3627551"/>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kern="1200" cap="none">
              <a:latin typeface="Times New Roman" panose="02020603050405020304" pitchFamily="18" charset="0"/>
              <a:cs typeface="Times New Roman" panose="02020603050405020304" pitchFamily="18" charset="0"/>
            </a:rPr>
            <a:t>Analysis scope: the analysis will focus on various aspects of weather patterns, including temperature trends over time, humidity fluctuations, wind speed and direction analysis, and the impact of weather conditions on different regions. It will encompass historical weather data, geographical distribution of weather attributes, and correlations between different climate factors across multiple cities and countries.</a:t>
          </a:r>
          <a:endParaRPr lang="en-US" sz="1500" b="0" kern="1200"/>
        </a:p>
      </dsp:txBody>
      <dsp:txXfrm>
        <a:off x="3539294" y="286799"/>
        <a:ext cx="2325763" cy="3482835"/>
      </dsp:txXfrm>
    </dsp:sp>
    <dsp:sp modelId="{42744985-664C-4F30-BDD4-ED027D0A4706}">
      <dsp:nvSpPr>
        <dsp:cNvPr id="0" name=""/>
        <dsp:cNvSpPr/>
      </dsp:nvSpPr>
      <dsp:spPr>
        <a:xfrm>
          <a:off x="6184463" y="1721877"/>
          <a:ext cx="523741" cy="61267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184463" y="1844413"/>
        <a:ext cx="366619" cy="367606"/>
      </dsp:txXfrm>
    </dsp:sp>
    <dsp:sp modelId="{E9F36154-3B52-4BF5-AC98-C303D24EBA50}">
      <dsp:nvSpPr>
        <dsp:cNvPr id="0" name=""/>
        <dsp:cNvSpPr/>
      </dsp:nvSpPr>
      <dsp:spPr>
        <a:xfrm>
          <a:off x="6925607" y="214441"/>
          <a:ext cx="2470479" cy="3627551"/>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kern="1200" cap="none" dirty="0">
              <a:latin typeface="Times New Roman" panose="02020603050405020304" pitchFamily="18" charset="0"/>
              <a:cs typeface="Times New Roman" panose="02020603050405020304" pitchFamily="18" charset="0"/>
            </a:rPr>
            <a:t>Goal: the primary goal of this power bi dashboard is to offer a holistic view of weather trends and climate patterns. It will provide actionable insights to help meteorologists, researchers, and decision-makers optimize weather forecasting, analyze seasonal variations, identify extreme weather events, and improve overall weather-related strategies.</a:t>
          </a:r>
          <a:endParaRPr lang="en-US" sz="1500" b="0" kern="1200" dirty="0"/>
        </a:p>
      </dsp:txBody>
      <dsp:txXfrm>
        <a:off x="6997965" y="286799"/>
        <a:ext cx="2325763" cy="3482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B6B38-C841-49C3-9E16-84F449592AF7}">
      <dsp:nvSpPr>
        <dsp:cNvPr id="0" name=""/>
        <dsp:cNvSpPr/>
      </dsp:nvSpPr>
      <dsp:spPr>
        <a:xfrm>
          <a:off x="0" y="2855"/>
          <a:ext cx="10895369" cy="9782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09029B-BC64-4F43-AD8C-71360417908E}">
      <dsp:nvSpPr>
        <dsp:cNvPr id="0" name=""/>
        <dsp:cNvSpPr/>
      </dsp:nvSpPr>
      <dsp:spPr>
        <a:xfrm>
          <a:off x="295933" y="222971"/>
          <a:ext cx="538586" cy="5380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60A84C-34DC-4BE7-A2F1-8F5594351548}">
      <dsp:nvSpPr>
        <dsp:cNvPr id="0" name=""/>
        <dsp:cNvSpPr/>
      </dsp:nvSpPr>
      <dsp:spPr>
        <a:xfrm>
          <a:off x="1130452" y="2855"/>
          <a:ext cx="9705533" cy="979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37" tIns="103637" rIns="103637" bIns="103637" numCol="1" spcCol="1270" anchor="ctr" anchorCtr="0">
          <a:noAutofit/>
        </a:bodyPr>
        <a:lstStyle/>
        <a:p>
          <a:pPr marL="0" lvl="0" indent="0" algn="l" defTabSz="622300">
            <a:lnSpc>
              <a:spcPct val="100000"/>
            </a:lnSpc>
            <a:spcBef>
              <a:spcPct val="0"/>
            </a:spcBef>
            <a:spcAft>
              <a:spcPct val="35000"/>
            </a:spcAft>
            <a:buNone/>
          </a:pPr>
          <a:r>
            <a:rPr lang="en-US" sz="1400" b="0" kern="1200" cap="none">
              <a:latin typeface="Times New Roman" panose="02020603050405020304" pitchFamily="18" charset="0"/>
              <a:cs typeface="Times New Roman" panose="02020603050405020304" pitchFamily="18" charset="0"/>
            </a:rPr>
            <a:t>Report &amp; presentation: the report and presentation will showcase the power bi dashboard’s findings, explaining key weather trends and patterns. It will include visualizations such as geographical maps, time-series charts, heatmaps, and scatter plots to illustrate climate behaviors effectively. The presentation will highlight significant insights, methodologies used, and recommendations based on the analysis.</a:t>
          </a:r>
          <a:endParaRPr lang="en-US" sz="1400" b="0" kern="1200"/>
        </a:p>
      </dsp:txBody>
      <dsp:txXfrm>
        <a:off x="1130452" y="2855"/>
        <a:ext cx="9705533" cy="979247"/>
      </dsp:txXfrm>
    </dsp:sp>
    <dsp:sp modelId="{0F028661-5413-4289-9906-9F667911A4AD}">
      <dsp:nvSpPr>
        <dsp:cNvPr id="0" name=""/>
        <dsp:cNvSpPr/>
      </dsp:nvSpPr>
      <dsp:spPr>
        <a:xfrm>
          <a:off x="0" y="1212514"/>
          <a:ext cx="10895369" cy="9782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D4414-1DE6-4608-98DA-46BE8A808BDE}">
      <dsp:nvSpPr>
        <dsp:cNvPr id="0" name=""/>
        <dsp:cNvSpPr/>
      </dsp:nvSpPr>
      <dsp:spPr>
        <a:xfrm>
          <a:off x="295933" y="1432630"/>
          <a:ext cx="538586" cy="5380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C3D670-0C72-41BA-82A7-50C379C6CAB4}">
      <dsp:nvSpPr>
        <dsp:cNvPr id="0" name=""/>
        <dsp:cNvSpPr/>
      </dsp:nvSpPr>
      <dsp:spPr>
        <a:xfrm>
          <a:off x="1130452" y="1212514"/>
          <a:ext cx="9705533" cy="979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37" tIns="103637" rIns="103637" bIns="103637" numCol="1" spcCol="1270" anchor="ctr" anchorCtr="0">
          <a:noAutofit/>
        </a:bodyPr>
        <a:lstStyle/>
        <a:p>
          <a:pPr marL="0" lvl="0" indent="0" algn="l" defTabSz="622300">
            <a:lnSpc>
              <a:spcPct val="100000"/>
            </a:lnSpc>
            <a:spcBef>
              <a:spcPct val="0"/>
            </a:spcBef>
            <a:spcAft>
              <a:spcPct val="35000"/>
            </a:spcAft>
            <a:buNone/>
          </a:pPr>
          <a:r>
            <a:rPr lang="en-US" sz="1400" b="0" kern="1200" cap="none">
              <a:latin typeface="Times New Roman" panose="02020603050405020304" pitchFamily="18" charset="0"/>
              <a:cs typeface="Times New Roman" panose="02020603050405020304" pitchFamily="18" charset="0"/>
            </a:rPr>
            <a:t>Insights &amp; recommendations : identification of cities with the highest and lowest average temperatures for better climate awareness. Recognition of seasonal variations in humidity and air pressure for weather forecasting improvements. Understanding wind speed and direction patterns for transportation and energy sector applications. Detection of extreme weather conditions and their impact to aid disaster preparedness.</a:t>
          </a:r>
          <a:endParaRPr lang="en-US" sz="1400" b="0" kern="1200"/>
        </a:p>
      </dsp:txBody>
      <dsp:txXfrm>
        <a:off x="1130452" y="1212514"/>
        <a:ext cx="9705533" cy="979247"/>
      </dsp:txXfrm>
    </dsp:sp>
    <dsp:sp modelId="{4620D977-BE1B-4218-A1BC-C3018F37BA41}">
      <dsp:nvSpPr>
        <dsp:cNvPr id="0" name=""/>
        <dsp:cNvSpPr/>
      </dsp:nvSpPr>
      <dsp:spPr>
        <a:xfrm>
          <a:off x="0" y="2422173"/>
          <a:ext cx="10895369" cy="9782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C89DE-8A82-4F01-A468-D0CC72D14F77}">
      <dsp:nvSpPr>
        <dsp:cNvPr id="0" name=""/>
        <dsp:cNvSpPr/>
      </dsp:nvSpPr>
      <dsp:spPr>
        <a:xfrm>
          <a:off x="295933" y="2642289"/>
          <a:ext cx="538586" cy="5380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AB4B32-239A-4CDD-BCF0-AC110BB2697E}">
      <dsp:nvSpPr>
        <dsp:cNvPr id="0" name=""/>
        <dsp:cNvSpPr/>
      </dsp:nvSpPr>
      <dsp:spPr>
        <a:xfrm>
          <a:off x="1130452" y="2422173"/>
          <a:ext cx="9705533" cy="979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37" tIns="103637" rIns="103637" bIns="103637" numCol="1" spcCol="1270" anchor="ctr" anchorCtr="0">
          <a:noAutofit/>
        </a:bodyPr>
        <a:lstStyle/>
        <a:p>
          <a:pPr marL="0" lvl="0" indent="0" algn="l" defTabSz="622300">
            <a:lnSpc>
              <a:spcPct val="100000"/>
            </a:lnSpc>
            <a:spcBef>
              <a:spcPct val="0"/>
            </a:spcBef>
            <a:spcAft>
              <a:spcPct val="35000"/>
            </a:spcAft>
            <a:buNone/>
          </a:pPr>
          <a:r>
            <a:rPr lang="en-US" sz="1400" b="0" kern="1200" cap="none">
              <a:latin typeface="Times New Roman" panose="02020603050405020304" pitchFamily="18" charset="0"/>
              <a:cs typeface="Times New Roman" panose="02020603050405020304" pitchFamily="18" charset="0"/>
            </a:rPr>
            <a:t>The power bi dashboard will serve as a powerful tool for analyzing historical and real-time weather data, facilitating informed decision-making for climate research, urban planning, and disaster management.</a:t>
          </a:r>
          <a:endParaRPr lang="en-US" sz="1400" b="0" kern="1200"/>
        </a:p>
      </dsp:txBody>
      <dsp:txXfrm>
        <a:off x="1130452" y="2422173"/>
        <a:ext cx="9705533" cy="9792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9C35FB-4224-446F-8830-77137AC44A53}"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389398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C35FB-4224-446F-8830-77137AC44A53}"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224858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9C35FB-4224-446F-8830-77137AC44A53}"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301692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9C35FB-4224-446F-8830-77137AC44A53}"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4C877-647F-4ED3-8A92-2A30017C6D5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2562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C35FB-4224-446F-8830-77137AC44A53}"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2045478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9C35FB-4224-446F-8830-77137AC44A53}" type="datetimeFigureOut">
              <a:rPr lang="en-US" smtClean="0"/>
              <a:t>3/30/2025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3412868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9C35FB-4224-446F-8830-77137AC44A53}" type="datetimeFigureOut">
              <a:rPr lang="en-US" smtClean="0"/>
              <a:t>3/30/2025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2098561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C35FB-4224-446F-8830-77137AC44A53}"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2702488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C35FB-4224-446F-8830-77137AC44A53}"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135965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9C35FB-4224-446F-8830-77137AC44A53}"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110769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C35FB-4224-446F-8830-77137AC44A53}"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415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9C35FB-4224-446F-8830-77137AC44A53}"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92915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9C35FB-4224-446F-8830-77137AC44A53}" type="datetimeFigureOut">
              <a:rPr lang="en-US" smtClean="0"/>
              <a:t>3/30/2025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182838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9C35FB-4224-446F-8830-77137AC44A53}" type="datetimeFigureOut">
              <a:rPr lang="en-US" smtClean="0"/>
              <a:t>3/30/2025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105397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9C35FB-4224-446F-8830-77137AC44A53}" type="datetimeFigureOut">
              <a:rPr lang="en-US" smtClean="0"/>
              <a:t>3/30/2025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14497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9C35FB-4224-446F-8830-77137AC44A53}" type="datetimeFigureOut">
              <a:rPr lang="en-US" smtClean="0"/>
              <a:t>3/30/2025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33888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C35FB-4224-446F-8830-77137AC44A53}"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4C877-647F-4ED3-8A92-2A30017C6D58}" type="slidenum">
              <a:rPr lang="en-US" smtClean="0"/>
              <a:t>‹#›</a:t>
            </a:fld>
            <a:endParaRPr lang="en-US"/>
          </a:p>
        </p:txBody>
      </p:sp>
    </p:spTree>
    <p:extLst>
      <p:ext uri="{BB962C8B-B14F-4D97-AF65-F5344CB8AC3E}">
        <p14:creationId xmlns:p14="http://schemas.microsoft.com/office/powerpoint/2010/main" val="91427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p="http://schemas.openxmlformats.org/presentationml/2006/main" xmlns:a="http://schemas.openxmlformats.org/drawing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anchor="t" bIns="45720" lIns="91440" rIns="91440" rtlCol="0" tIns="45720" vert="horz">
            <a:noAutofit/>
          </a:bodyPr>
          <a:lstStyle/>
          <a:p>
            <a:r>
              <a:rPr lang="en-US"/>
              <a:t>Click to edit Master title style</a:t>
            </a:r>
            <a:endParaRPr dirty="0" lang="en-US"/>
          </a:p>
        </p:txBody>
      </p:sp>
      <p:sp>
        <p:nvSpPr>
          <p:cNvPr id="3" name="Text Placeholder 2"/>
          <p:cNvSpPr>
            <a:spLocks noGrp="1"/>
          </p:cNvSpPr>
          <p:nvPr>
            <p:ph idx="1" type="body"/>
          </p:nvPr>
        </p:nvSpPr>
        <p:spPr>
          <a:xfrm>
            <a:off x="1103312" y="2052918"/>
            <a:ext cx="8946541" cy="4195481"/>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rot="5400000">
            <a:off x="10155639" y="1790701"/>
            <a:ext cx="990599" cy="304799"/>
          </a:xfrm>
          <a:prstGeom prst="rect">
            <a:avLst/>
          </a:prstGeom>
        </p:spPr>
        <p:txBody>
          <a:bodyPr anchor="t" bIns="45720" lIns="91440" rIns="91440" rtlCol="0" tIns="45720" vert="horz"/>
          <a:lstStyle>
            <a:lvl1pPr algn="l">
              <a:defRPr b="0" i="0" sz="1100">
                <a:solidFill>
                  <a:schemeClr val="tx1">
                    <a:tint val="75000"/>
                    <a:alpha val="60000"/>
                  </a:schemeClr>
                </a:solidFill>
              </a:defRPr>
            </a:lvl1pPr>
          </a:lstStyle>
          <a:p>
            <a:fld id="{2F9C35FB-4224-446F-8830-77137AC44A53}" type="datetimeFigureOut">
              <a:rPr lang="en-US" smtClean="0"/>
              <a:t>3/30/2025</a:t>
            </a:fld>
            <a:endParaRPr lang="en-US"/>
          </a:p>
        </p:txBody>
      </p:sp>
      <p:sp>
        <p:nvSpPr>
          <p:cNvPr id="5" name="Footer Placeholder 4"/>
          <p:cNvSpPr>
            <a:spLocks noGrp="1"/>
          </p:cNvSpPr>
          <p:nvPr>
            <p:ph idx="3" sz="quarter" type="ftr"/>
          </p:nvPr>
        </p:nvSpPr>
        <p:spPr>
          <a:xfrm rot="5400000">
            <a:off x="8951573" y="3225297"/>
            <a:ext cx="3859795" cy="304801"/>
          </a:xfrm>
          <a:prstGeom prst="rect">
            <a:avLst/>
          </a:prstGeom>
        </p:spPr>
        <p:txBody>
          <a:bodyPr anchor="b" bIns="45720" lIns="91440" rIns="91440" rtlCol="0" tIns="45720" vert="horz"/>
          <a:lstStyle>
            <a:lvl1pPr algn="l">
              <a:defRPr b="0" i="0" sz="1100">
                <a:solidFill>
                  <a:schemeClr val="tx1">
                    <a:tint val="75000"/>
                    <a:alpha val="60000"/>
                  </a:schemeClr>
                </a:solidFill>
              </a:defRPr>
            </a:lvl1pPr>
          </a:lstStyle>
          <a:p>
            <a:endParaRPr lang="en-US"/>
          </a:p>
        </p:txBody>
      </p:sp>
      <p:sp>
        <p:nvSpPr>
          <p:cNvPr id="6" name="Slide Number Placeholder 5"/>
          <p:cNvSpPr>
            <a:spLocks noGrp="1"/>
          </p:cNvSpPr>
          <p:nvPr>
            <p:ph idx="4" sz="quarter" type="sldNum"/>
          </p:nvPr>
        </p:nvSpPr>
        <p:spPr bwMode="gray">
          <a:xfrm>
            <a:off x="10352540" y="295729"/>
            <a:ext cx="838199" cy="767687"/>
          </a:xfrm>
          <a:prstGeom prst="rect">
            <a:avLst/>
          </a:prstGeom>
        </p:spPr>
        <p:txBody>
          <a:bodyPr anchor="b" bIns="45720" lIns="91440" rIns="91440" rtlCol="0" tIns="45720" vert="horz"/>
          <a:lstStyle>
            <a:lvl1pPr algn="ctr">
              <a:defRPr b="0" i="0" sz="2800">
                <a:solidFill>
                  <a:schemeClr val="tx1">
                    <a:tint val="75000"/>
                  </a:schemeClr>
                </a:solidFill>
              </a:defRPr>
            </a:lvl1pPr>
          </a:lstStyle>
          <a:p>
            <a:fld id="{C1E4C877-647F-4ED3-8A92-2A30017C6D58}" type="slidenum">
              <a:rPr lang="en-US" smtClean="0"/>
              <a:t>‹#›</a:t>
            </a:fld>
            <a:endParaRPr lang="en-US"/>
          </a:p>
        </p:txBody>
      </p:sp>
    </p:spTree>
    <p:extLst>
      <p:ext uri="{BB962C8B-B14F-4D97-AF65-F5344CB8AC3E}">
        <p14:creationId xmlns:p14="http://schemas.microsoft.com/office/powerpoint/2010/main" val="4223576075"/>
      </p:ext>
    </p:extLst>
  </p:cSld>
  <p:clrMap accent1="accent1" accent2="accent2" accent3="accent3" accent4="accent4" accent5="accent5" accent6="accent6" bg1="dk1" bg2="dk2" folHlink="folHlink" hlink="hlink" tx1="lt1" tx2="lt2"/>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457200" eaLnBrk="1" hangingPunct="1" latinLnBrk="0" rtl="0">
        <a:spcBef>
          <a:spcPct val="0"/>
        </a:spcBef>
        <a:buNone/>
        <a:defRPr b="0" i="0" kern="1200" sz="4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bg2">
            <a:lumMod val="40000"/>
            <a:lumOff val="60000"/>
          </a:schemeClr>
        </a:buClr>
        <a:buSzPct val="80000"/>
        <a:buFont charset="2" typeface="Wingdings 3"/>
        <a:buChar char=""/>
        <a:defRPr b="0" i="0" kern="1200" sz="20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bg2">
            <a:lumMod val="40000"/>
            <a:lumOff val="60000"/>
          </a:schemeClr>
        </a:buClr>
        <a:buSzPct val="80000"/>
        <a:buFont charset="2" typeface="Wingdings 3"/>
        <a:buChar char=""/>
        <a:defRPr b="0" i="0" kern="1200" sz="18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bg2">
            <a:lumMod val="40000"/>
            <a:lumOff val="60000"/>
          </a:schemeClr>
        </a:buClr>
        <a:buSzPct val="80000"/>
        <a:buFont charset="2" typeface="Wingdings 3"/>
        <a:buChar char=""/>
        <a:defRPr b="0" i="0" kern="1200" sz="16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5pPr>
      <a:lvl6pPr algn="l" defTabSz="457200" eaLnBrk="1" hangingPunct="1" indent="-228600" latinLnBrk="0" marL="25060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arget="../media/image2.png" Type="http://schemas.openxmlformats.org/officeDocument/2006/relationships/image"/><Relationship Id="rId7" Target="../media/image20.jpe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 Id="rId6" Target="../media/image5.pn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arget="../media/image22.jpe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arget="../media/image2.png" Type="http://schemas.openxmlformats.org/officeDocument/2006/relationships/image"/><Relationship Id="rId7" Target="../media/image24.jpe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 Id="rId6" Target="../media/image5.pn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arget="../media/image26.jpeg" Type="http://schemas.openxmlformats.org/officeDocument/2006/relationships/imag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arget="../media/image31.jpe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s>
</file>

<file path=ppt/slides/_rels/slide23.xml.rels><?xml version="1.0" encoding="UTF-8" standalone="yes" ?><Relationships xmlns="http://schemas.openxmlformats.org/package/2006/relationships"><Relationship Id="rId3" Target="../media/image2.png" Type="http://schemas.openxmlformats.org/officeDocument/2006/relationships/image"/><Relationship Id="rId7" Target="../media/image32.jpe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 Id="rId6" Target="../media/image5.pn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24.xml.rels><?xml version="1.0" encoding="UTF-8" standalone="yes" ?><Relationships xmlns="http://schemas.openxmlformats.org/package/2006/relationships"><Relationship Id="rId2" Target="../media/image33.jpeg" Type="http://schemas.openxmlformats.org/officeDocument/2006/relationships/image"/><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arget="../media/image2.png" Type="http://schemas.openxmlformats.org/officeDocument/2006/relationships/image"/><Relationship Id="rId7" Target="../media/image41.jpe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 Id="rId6" Target="../media/image5.png" Type="http://schemas.openxmlformats.org/officeDocument/2006/relationships/image"/><Relationship Id="rId5" Target="../media/image4.png" Type="http://schemas.openxmlformats.org/officeDocument/2006/relationships/image"/><Relationship Id="rId4" Target="../media/image3.png" Type="http://schemas.openxmlformats.org/officeDocument/2006/relationships/image"/></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arget="../media/image50.jpe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2.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arget="../media/image17.jpe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descr="Pipette adding DNA sample to a petri dish" id="20" name="Picture 19">
            <a:extLst>
              <a:ext uri="{FF2B5EF4-FFF2-40B4-BE49-F238E27FC236}">
                <a16:creationId xmlns:a16="http://schemas.microsoft.com/office/drawing/2014/main" id="{35468ECB-C6A2-F063-22E2-DA79691B4C38}"/>
              </a:ext>
            </a:extLst>
          </p:cNvPr>
          <p:cNvPicPr>
            <a:picLocks noChangeAspect="1"/>
          </p:cNvPicPr>
          <p:nvPr/>
        </p:nvPicPr>
        <p:blipFill>
          <a:blip r:embed="rId3">
            <a:duotone>
              <a:prstClr val="black"/>
              <a:schemeClr val="accent5">
                <a:tint val="45000"/>
                <a:satMod val="400000"/>
              </a:schemeClr>
            </a:duotone>
            <a:alphaModFix amt="25000"/>
          </a:blip>
          <a:srcRect r="10" t="69"/>
          <a:stretch/>
        </p:blipFill>
        <p:spPr>
          <a:xfrm>
            <a:off x="20" y="10"/>
            <a:ext cx="12191980" cy="6857990"/>
          </a:xfrm>
          <a:prstGeom prst="rect">
            <a:avLst/>
          </a:prstGeom>
        </p:spPr>
      </p:pic>
      <p:sp>
        <p:nvSpPr>
          <p:cNvPr id="2" name="Title 1">
            <a:extLst>
              <a:ext uri="{FF2B5EF4-FFF2-40B4-BE49-F238E27FC236}">
                <a16:creationId xmlns:a16="http://schemas.microsoft.com/office/drawing/2014/main" id="{86F30FD1-62B6-2E87-6B9D-DD4DA04628AB}"/>
              </a:ext>
            </a:extLst>
          </p:cNvPr>
          <p:cNvSpPr>
            <a:spLocks noGrp="1"/>
          </p:cNvSpPr>
          <p:nvPr>
            <p:ph type="ctrTitle"/>
          </p:nvPr>
        </p:nvSpPr>
        <p:spPr>
          <a:xfrm>
            <a:off x="1154955" y="1447800"/>
            <a:ext cx="8825658" cy="3329581"/>
          </a:xfrm>
        </p:spPr>
        <p:txBody>
          <a:bodyPr>
            <a:normAutofit/>
          </a:bodyPr>
          <a:lstStyle/>
          <a:p>
            <a:r>
              <a:rPr b="1" baseline="0" cap="none" dirty="0" i="0" kern="1200" kumimoji="0" lang="en-US" noProof="0" normalizeH="0" spc="0" strike="noStrike" u="none">
                <a:ln>
                  <a:noFill/>
                </a:ln>
                <a:effectLst/>
                <a:uLnTx/>
                <a:uFillTx/>
                <a:latin charset="0" typeface="Segoe UI Light"/>
                <a:ea charset="0" typeface="Segoe UI Light"/>
                <a:cs charset="0" typeface="Segoe UI Light"/>
              </a:rPr>
              <a:t>Capstone Project – Weather Analysis</a:t>
            </a:r>
            <a:endParaRPr b="1" dirty="0" lang="en-US"/>
          </a:p>
        </p:txBody>
      </p:sp>
      <p:sp>
        <p:nvSpPr>
          <p:cNvPr id="27" name="Rectangle 26">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248608148"/>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10" presetSubtype="0">
                                  <p:stCondLst>
                                    <p:cond delay="1000"/>
                                  </p:stCondLst>
                                  <p:iterate type="lt">
                                    <p:tmPct val="10000"/>
                                  </p:iterate>
                                  <p:childTnLst>
                                    <p:set>
                                      <p:cBhvr>
                                        <p:cTn dur="1" fill="hold" id="6">
                                          <p:stCondLst>
                                            <p:cond delay="0"/>
                                          </p:stCondLst>
                                        </p:cTn>
                                        <p:tgtEl>
                                          <p:spTgt spid="2"/>
                                        </p:tgtEl>
                                        <p:attrNameLst>
                                          <p:attrName>style.visibility</p:attrName>
                                        </p:attrNameLst>
                                      </p:cBhvr>
                                      <p:to>
                                        <p:strVal val="visible"/>
                                      </p:to>
                                    </p:set>
                                    <p:animEffect filter="fade" transition="in">
                                      <p:cBhvr>
                                        <p:cTn dur="400" id="7"/>
                                        <p:tgtEl>
                                          <p:spTgt spid="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1E46E-3579-0621-A36C-6EE85439261C}"/>
              </a:ext>
            </a:extLst>
          </p:cNvPr>
          <p:cNvSpPr>
            <a:spLocks noGrp="1"/>
          </p:cNvSpPr>
          <p:nvPr>
            <p:ph type="title"/>
          </p:nvPr>
        </p:nvSpPr>
        <p:spPr>
          <a:xfrm>
            <a:off x="648929" y="629266"/>
            <a:ext cx="3505495" cy="1622321"/>
          </a:xfrm>
        </p:spPr>
        <p:txBody>
          <a:bodyPr vert="horz" lIns="91440" tIns="45720" rIns="91440" bIns="45720" rtlCol="0" anchor="t">
            <a:normAutofit/>
          </a:bodyPr>
          <a:lstStyle/>
          <a:p>
            <a:pPr>
              <a:lnSpc>
                <a:spcPct val="90000"/>
              </a:lnSpc>
            </a:pPr>
            <a:r>
              <a:rPr lang="en-US" sz="1400" b="0" i="0" kern="1200" cap="none">
                <a:solidFill>
                  <a:srgbClr val="EBEBEB"/>
                </a:solidFill>
                <a:effectLst/>
                <a:latin typeface="+mj-lt"/>
                <a:ea typeface="+mj-ea"/>
                <a:cs typeface="+mj-cs"/>
              </a:rPr>
              <a:t>How does the distribution of cities in terms of latitude vary across different continents? Create a scatter plot in power BI to illustrate this.</a:t>
            </a:r>
            <a:br>
              <a:rPr lang="en-US" sz="1400" b="0" i="0" kern="1200" cap="none">
                <a:solidFill>
                  <a:srgbClr val="EBEBEB"/>
                </a:solidFill>
                <a:effectLst/>
                <a:latin typeface="+mj-lt"/>
                <a:ea typeface="+mj-ea"/>
                <a:cs typeface="+mj-cs"/>
              </a:rPr>
            </a:br>
            <a:br>
              <a:rPr lang="en-US" sz="1400" b="0" i="0" kern="1200" cap="none">
                <a:solidFill>
                  <a:srgbClr val="EBEBEB"/>
                </a:solidFill>
                <a:latin typeface="+mj-lt"/>
                <a:ea typeface="+mj-ea"/>
                <a:cs typeface="+mj-cs"/>
              </a:rPr>
            </a:br>
            <a:endParaRPr lang="en-US" sz="1400" b="0" i="0" kern="1200" cap="none">
              <a:solidFill>
                <a:srgbClr val="EBEBEB"/>
              </a:solidFill>
              <a:latin typeface="+mj-lt"/>
              <a:ea typeface="+mj-ea"/>
              <a:cs typeface="+mj-cs"/>
            </a:endParaRPr>
          </a:p>
        </p:txBody>
      </p:sp>
      <p:sp>
        <p:nvSpPr>
          <p:cNvPr id="24" name="Rectangle 23">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83F24D7-2EAC-8B7C-C901-6716AE5CD16D}"/>
              </a:ext>
            </a:extLst>
          </p:cNvPr>
          <p:cNvPicPr>
            <a:picLocks noChangeAspect="1"/>
          </p:cNvPicPr>
          <p:nvPr/>
        </p:nvPicPr>
        <p:blipFill>
          <a:blip r:embed="rId2"/>
          <a:stretch>
            <a:fillRect/>
          </a:stretch>
        </p:blipFill>
        <p:spPr>
          <a:xfrm>
            <a:off x="5359400" y="1225772"/>
            <a:ext cx="6070599" cy="4565428"/>
          </a:xfrm>
          <a:prstGeom prst="rect">
            <a:avLst/>
          </a:prstGeom>
          <a:effectLst/>
        </p:spPr>
      </p:pic>
      <p:sp>
        <p:nvSpPr>
          <p:cNvPr id="26" name="Rectangle 2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 name="TextBox 7">
            <a:extLst>
              <a:ext uri="{FF2B5EF4-FFF2-40B4-BE49-F238E27FC236}">
                <a16:creationId xmlns:a16="http://schemas.microsoft.com/office/drawing/2014/main" id="{80204620-6923-3332-981E-054ED8D66A4C}"/>
              </a:ext>
            </a:extLst>
          </p:cNvPr>
          <p:cNvSpPr txBox="1"/>
          <p:nvPr/>
        </p:nvSpPr>
        <p:spPr>
          <a:xfrm>
            <a:off x="648931" y="2438400"/>
            <a:ext cx="3505494" cy="3785419"/>
          </a:xfrm>
          <a:prstGeom prst="rect">
            <a:avLst/>
          </a:prstGeom>
        </p:spPr>
        <p:txBody>
          <a:bodyPr vert="horz" lIns="91440" tIns="45720" rIns="91440" bIns="45720" rtlCol="0">
            <a:normAutofit/>
          </a:bodyPr>
          <a:lstStyle/>
          <a:p>
            <a:pPr marL="0" marR="0" lvl="0" indent="0" fontAlgn="base">
              <a:spcBef>
                <a:spcPts val="1000"/>
              </a:spcBef>
              <a:buClr>
                <a:schemeClr val="bg2">
                  <a:lumMod val="40000"/>
                  <a:lumOff val="60000"/>
                </a:schemeClr>
              </a:buClr>
              <a:buSzPct val="80000"/>
              <a:buFont typeface="Wingdings 3" charset="2"/>
              <a:buChar char=""/>
              <a:tabLst/>
            </a:pPr>
            <a:r>
              <a:rPr lang="en-US">
                <a:solidFill>
                  <a:srgbClr val="FFFFFF"/>
                </a:solidFill>
                <a:latin typeface="+mj-lt"/>
                <a:ea typeface="+mj-ea"/>
                <a:cs typeface="+mj-cs"/>
              </a:rPr>
              <a:t>Conclusion</a:t>
            </a:r>
            <a:r>
              <a:rPr kumimoji="0" lang="en-US" altLang="en-US" u="none" strike="noStrike" cap="none" normalizeH="0" baseline="0">
                <a:ln>
                  <a:noFill/>
                </a:ln>
                <a:solidFill>
                  <a:srgbClr val="FFFFFF"/>
                </a:solidFill>
                <a:effectLst/>
                <a:latin typeface="+mj-lt"/>
                <a:ea typeface="+mj-ea"/>
                <a:cs typeface="+mj-cs"/>
              </a:rPr>
              <a:t> : Latitude influences climate, with cities closer to the equator experiencing warmer temperatures and those farther experiencing colder climates. Differences in latitude distribution highlight the varying population settlements across continents.</a:t>
            </a:r>
          </a:p>
        </p:txBody>
      </p:sp>
    </p:spTree>
    <p:extLst>
      <p:ext uri="{BB962C8B-B14F-4D97-AF65-F5344CB8AC3E}">
        <p14:creationId xmlns:p14="http://schemas.microsoft.com/office/powerpoint/2010/main" val="1720546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3" name="Picture 42">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52" name="Picture 51">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61" name="Rectangle 6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0" name="Rectangle 69">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5" name="Picture 4">
            <a:extLst>
              <a:ext uri="{FF2B5EF4-FFF2-40B4-BE49-F238E27FC236}">
                <a16:creationId xmlns:a16="http://schemas.microsoft.com/office/drawing/2014/main" id="{7C1443FA-B0E7-C81A-E3C7-2E4EF1D9989D}"/>
              </a:ext>
            </a:extLst>
          </p:cNvPr>
          <p:cNvPicPr>
            <a:picLocks noChangeAspect="1"/>
          </p:cNvPicPr>
          <p:nvPr/>
        </p:nvPicPr>
        <p:blipFill>
          <a:blip r:embed="rId7"/>
          <a:stretch>
            <a:fillRect/>
          </a:stretch>
        </p:blipFill>
        <p:spPr>
          <a:xfrm>
            <a:off x="643467" y="775009"/>
            <a:ext cx="9478540" cy="5307982"/>
          </a:xfrm>
          <a:prstGeom prst="rect">
            <a:avLst/>
          </a:prstGeom>
        </p:spPr>
      </p:pic>
      <p:sp>
        <p:nvSpPr>
          <p:cNvPr id="71" name="Rectangle 70">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05489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95FBF2-8477-4BFC-5F9C-CCEBD9D2A7E3}"/>
              </a:ext>
            </a:extLst>
          </p:cNvPr>
          <p:cNvPicPr>
            <a:picLocks noChangeAspect="1"/>
          </p:cNvPicPr>
          <p:nvPr/>
        </p:nvPicPr>
        <p:blipFill>
          <a:blip r:embed="rId2"/>
          <a:stretch>
            <a:fillRect/>
          </a:stretch>
        </p:blipFill>
        <p:spPr>
          <a:xfrm>
            <a:off x="931332" y="1888067"/>
            <a:ext cx="5164667" cy="4267777"/>
          </a:xfrm>
          <a:prstGeom prst="rect">
            <a:avLst/>
          </a:prstGeom>
        </p:spPr>
      </p:pic>
      <p:sp>
        <p:nvSpPr>
          <p:cNvPr id="7" name="TextBox 6">
            <a:extLst>
              <a:ext uri="{FF2B5EF4-FFF2-40B4-BE49-F238E27FC236}">
                <a16:creationId xmlns:a16="http://schemas.microsoft.com/office/drawing/2014/main" id="{A6E3D777-804D-9044-C90A-34C15D4550A7}"/>
              </a:ext>
            </a:extLst>
          </p:cNvPr>
          <p:cNvSpPr txBox="1"/>
          <p:nvPr/>
        </p:nvSpPr>
        <p:spPr>
          <a:xfrm>
            <a:off x="651933" y="762000"/>
            <a:ext cx="10033000" cy="923330"/>
          </a:xfrm>
          <a:prstGeom prst="rect">
            <a:avLst/>
          </a:prstGeom>
          <a:noFill/>
        </p:spPr>
        <p:txBody>
          <a:bodyPr wrap="square" rtlCol="0">
            <a:spAutoFit/>
          </a:bodyPr>
          <a:lstStyle/>
          <a:p>
            <a:pPr algn="l"/>
            <a:r>
              <a:rPr lang="en-US" i="0" dirty="0">
                <a:effectLst/>
                <a:latin typeface="Plus Jakarta Sans"/>
              </a:rPr>
              <a:t>Create a line chart in Power BI to display the temperature trends over time for a selected city. Highlight extreme temperature events.</a:t>
            </a:r>
            <a:br>
              <a:rPr lang="en-US" dirty="0"/>
            </a:br>
            <a:endParaRPr lang="en-US" dirty="0"/>
          </a:p>
        </p:txBody>
      </p:sp>
      <p:sp>
        <p:nvSpPr>
          <p:cNvPr id="9" name="TextBox 8">
            <a:extLst>
              <a:ext uri="{FF2B5EF4-FFF2-40B4-BE49-F238E27FC236}">
                <a16:creationId xmlns:a16="http://schemas.microsoft.com/office/drawing/2014/main" id="{90867FA3-0BCF-B061-13C2-B191E5916CE7}"/>
              </a:ext>
            </a:extLst>
          </p:cNvPr>
          <p:cNvSpPr txBox="1"/>
          <p:nvPr/>
        </p:nvSpPr>
        <p:spPr>
          <a:xfrm>
            <a:off x="6874932" y="2040468"/>
            <a:ext cx="3352801"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Conclusion:</a:t>
            </a:r>
            <a:r>
              <a:rPr 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Temperature trends reveal seasonal variations and long-term climate changes in the selected city. Extreme temperature events, such as heatwaves or cold spells, can be identified for better forecasting and preparedness.</a:t>
            </a:r>
          </a:p>
          <a:p>
            <a:endParaRPr lang="en-US" dirty="0"/>
          </a:p>
        </p:txBody>
      </p:sp>
    </p:spTree>
    <p:extLst>
      <p:ext uri="{BB962C8B-B14F-4D97-AF65-F5344CB8AC3E}">
        <p14:creationId xmlns:p14="http://schemas.microsoft.com/office/powerpoint/2010/main" val="1296466122"/>
      </p:ext>
    </p:extLst>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10D0019-4ABC-828A-18EE-B2886E13A4FD}"/>
              </a:ext>
            </a:extLst>
          </p:cNvPr>
          <p:cNvSpPr txBox="1"/>
          <p:nvPr/>
        </p:nvSpPr>
        <p:spPr>
          <a:xfrm>
            <a:off x="648930" y="629266"/>
            <a:ext cx="3322912" cy="1641987"/>
          </a:xfrm>
          <a:prstGeom prst="rect">
            <a:avLst/>
          </a:prstGeom>
        </p:spPr>
        <p:txBody>
          <a:bodyPr anchor="t" bIns="45720" lIns="91440" rIns="91440" rtlCol="0" tIns="45720" vert="horz">
            <a:normAutofit/>
          </a:bodyPr>
          <a:lstStyle/>
          <a:p>
            <a:pPr>
              <a:lnSpc>
                <a:spcPct val="90000"/>
              </a:lnSpc>
              <a:spcBef>
                <a:spcPct val="0"/>
              </a:spcBef>
              <a:spcAft>
                <a:spcPts val="600"/>
              </a:spcAft>
            </a:pPr>
            <a:r>
              <a:rPr lang="en-US" sz="1400">
                <a:solidFill>
                  <a:schemeClr val="tx2"/>
                </a:solidFill>
                <a:effectLst/>
                <a:latin typeface="+mj-lt"/>
                <a:ea typeface="+mj-ea"/>
                <a:cs typeface="+mj-cs"/>
              </a:rPr>
              <a:t>How does humidity vary across different cities? Generate a heatmap in Power BI to visualize this variation.</a:t>
            </a:r>
          </a:p>
          <a:p>
            <a:pPr>
              <a:lnSpc>
                <a:spcPct val="90000"/>
              </a:lnSpc>
              <a:spcBef>
                <a:spcPct val="0"/>
              </a:spcBef>
              <a:spcAft>
                <a:spcPts val="600"/>
              </a:spcAft>
            </a:pPr>
            <a:br>
              <a:rPr lang="en-US" sz="1400">
                <a:solidFill>
                  <a:schemeClr val="tx2"/>
                </a:solidFill>
                <a:latin typeface="+mj-lt"/>
                <a:ea typeface="+mj-ea"/>
                <a:cs typeface="+mj-cs"/>
              </a:rPr>
            </a:br>
            <a:endParaRPr lang="en-US" sz="1400">
              <a:solidFill>
                <a:schemeClr val="tx2"/>
              </a:solidFill>
              <a:latin typeface="+mj-lt"/>
              <a:ea typeface="+mj-ea"/>
              <a:cs typeface="+mj-cs"/>
            </a:endParaRPr>
          </a:p>
        </p:txBody>
      </p:sp>
      <p:pic>
        <p:nvPicPr>
          <p:cNvPr id="5" name="Picture 4">
            <a:extLst>
              <a:ext uri="{FF2B5EF4-FFF2-40B4-BE49-F238E27FC236}">
                <a16:creationId xmlns:a16="http://schemas.microsoft.com/office/drawing/2014/main" id="{7661936C-75E3-9E3B-4E28-606FAD8068A7}"/>
              </a:ext>
            </a:extLst>
          </p:cNvPr>
          <p:cNvPicPr>
            <a:picLocks noChangeAspect="1"/>
          </p:cNvPicPr>
          <p:nvPr/>
        </p:nvPicPr>
        <p:blipFill>
          <a:blip r:embed="rId3"/>
          <a:srcRect b="64" r="1" t="55"/>
          <a:stretch/>
        </p:blipFill>
        <p:spPr>
          <a:xfrm>
            <a:off x="4619544" y="609601"/>
            <a:ext cx="6924756" cy="5638797"/>
          </a:xfrm>
          <a:prstGeom prst="rect">
            <a:avLst/>
          </a:prstGeom>
          <a:effectLst>
            <a:outerShdw algn="t" blurRad="50800" dir="5400000" dist="38100" rotWithShape="0">
              <a:prstClr val="black">
                <a:alpha val="43000"/>
              </a:prstClr>
            </a:outerShdw>
          </a:effectLst>
        </p:spPr>
      </p:pic>
      <p:sp>
        <p:nvSpPr>
          <p:cNvPr id="27" name="Rectangle 26">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TextBox 10">
            <a:extLst>
              <a:ext uri="{FF2B5EF4-FFF2-40B4-BE49-F238E27FC236}">
                <a16:creationId xmlns:a16="http://schemas.microsoft.com/office/drawing/2014/main" id="{5E5023BC-1845-AF4F-01D5-DB06FB597505}"/>
              </a:ext>
            </a:extLst>
          </p:cNvPr>
          <p:cNvSpPr txBox="1"/>
          <p:nvPr/>
        </p:nvSpPr>
        <p:spPr>
          <a:xfrm>
            <a:off x="647701" y="2438401"/>
            <a:ext cx="3324141" cy="3809998"/>
          </a:xfrm>
          <a:prstGeom prst="rect">
            <a:avLst/>
          </a:prstGeom>
        </p:spPr>
        <p:txBody>
          <a:bodyPr bIns="45720" lIns="91440" rIns="91440" rtlCol="0" tIns="45720" vert="horz">
            <a:normAutofit/>
          </a:bodyPr>
          <a:lstStyle/>
          <a:p>
            <a:pPr fontAlgn="base" indent="0" lvl="0" marL="0" marR="0">
              <a:spcBef>
                <a:spcPts val="1000"/>
              </a:spcBef>
              <a:buClr>
                <a:schemeClr val="bg2">
                  <a:lumMod val="40000"/>
                  <a:lumOff val="60000"/>
                </a:schemeClr>
              </a:buClr>
              <a:buSzPct val="80000"/>
              <a:buFont charset="2" typeface="Wingdings 3"/>
              <a:buChar char=""/>
              <a:tabLst/>
            </a:pPr>
            <a:r>
              <a:rPr lang="en-US">
                <a:latin typeface="+mj-lt"/>
                <a:ea typeface="+mj-ea"/>
                <a:cs typeface="+mj-cs"/>
              </a:rPr>
              <a:t>Conclusion: </a:t>
            </a:r>
            <a:r>
              <a:rPr altLang="en-US" baseline="0" cap="none" kumimoji="0" lang="en-US" normalizeH="0" strike="noStrike" u="none">
                <a:ln>
                  <a:noFill/>
                </a:ln>
                <a:effectLst/>
                <a:latin typeface="+mj-lt"/>
                <a:ea typeface="+mj-ea"/>
                <a:cs typeface="+mj-cs"/>
              </a:rPr>
              <a:t>Cities near water bodies tend to have higher humidity levels, while inland regions may experience drier conditions. The visualization helps in understanding the impact of humidity on weather patterns and human comfort.</a:t>
            </a:r>
          </a:p>
          <a:p>
            <a:pPr>
              <a:spcBef>
                <a:spcPts val="1000"/>
              </a:spcBef>
              <a:buClr>
                <a:schemeClr val="bg2">
                  <a:lumMod val="40000"/>
                  <a:lumOff val="60000"/>
                </a:schemeClr>
              </a:buClr>
              <a:buSzPct val="80000"/>
              <a:buFont charset="2" typeface="Wingdings 3"/>
              <a:buChar char=""/>
            </a:pPr>
            <a:endParaRPr lang="en-US">
              <a:latin typeface="+mj-lt"/>
              <a:ea typeface="+mj-ea"/>
              <a:cs typeface="+mj-cs"/>
            </a:endParaRPr>
          </a:p>
        </p:txBody>
      </p:sp>
    </p:spTree>
    <p:extLst>
      <p:ext uri="{BB962C8B-B14F-4D97-AF65-F5344CB8AC3E}">
        <p14:creationId xmlns:p14="http://schemas.microsoft.com/office/powerpoint/2010/main" val="847347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1E81B6-3AC7-C0F9-6FE0-39F707A16CF1}"/>
              </a:ext>
            </a:extLst>
          </p:cNvPr>
          <p:cNvPicPr>
            <a:picLocks noChangeAspect="1"/>
          </p:cNvPicPr>
          <p:nvPr/>
        </p:nvPicPr>
        <p:blipFill>
          <a:blip r:embed="rId2"/>
          <a:stretch>
            <a:fillRect/>
          </a:stretch>
        </p:blipFill>
        <p:spPr>
          <a:xfrm>
            <a:off x="927727" y="1515533"/>
            <a:ext cx="5410797" cy="4512734"/>
          </a:xfrm>
          <a:prstGeom prst="rect">
            <a:avLst/>
          </a:prstGeom>
        </p:spPr>
      </p:pic>
      <p:sp>
        <p:nvSpPr>
          <p:cNvPr id="7" name="TextBox 6">
            <a:extLst>
              <a:ext uri="{FF2B5EF4-FFF2-40B4-BE49-F238E27FC236}">
                <a16:creationId xmlns:a16="http://schemas.microsoft.com/office/drawing/2014/main" id="{73E3C249-9B9D-349C-E7E4-534AA52C1A0B}"/>
              </a:ext>
            </a:extLst>
          </p:cNvPr>
          <p:cNvSpPr txBox="1"/>
          <p:nvPr/>
        </p:nvSpPr>
        <p:spPr>
          <a:xfrm>
            <a:off x="702733" y="389467"/>
            <a:ext cx="10227734" cy="1200329"/>
          </a:xfrm>
          <a:prstGeom prst="rect">
            <a:avLst/>
          </a:prstGeom>
          <a:noFill/>
        </p:spPr>
        <p:txBody>
          <a:bodyPr wrap="square">
            <a:spAutoFit/>
          </a:bodyPr>
          <a:lstStyle/>
          <a:p>
            <a:pPr algn="l"/>
            <a:r>
              <a:rPr lang="en-US" b="0" i="0" dirty="0">
                <a:effectLst/>
                <a:latin typeface="Plus Jakarta Sans"/>
              </a:rPr>
              <a:t>Can you create a time-series chart in Power BI showing the relationship between wind speed and air pressure for a specific city?</a:t>
            </a:r>
          </a:p>
          <a:p>
            <a:br>
              <a:rPr lang="en-US" dirty="0"/>
            </a:br>
            <a:endParaRPr lang="en-US" dirty="0"/>
          </a:p>
        </p:txBody>
      </p:sp>
      <p:sp>
        <p:nvSpPr>
          <p:cNvPr id="9" name="TextBox 8">
            <a:extLst>
              <a:ext uri="{FF2B5EF4-FFF2-40B4-BE49-F238E27FC236}">
                <a16:creationId xmlns:a16="http://schemas.microsoft.com/office/drawing/2014/main" id="{070DC0EE-0BEF-5360-B9C1-CD71A7350570}"/>
              </a:ext>
            </a:extLst>
          </p:cNvPr>
          <p:cNvSpPr txBox="1"/>
          <p:nvPr/>
        </p:nvSpPr>
        <p:spPr>
          <a:xfrm>
            <a:off x="7061199" y="1998134"/>
            <a:ext cx="3725333"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Conclusion:</a:t>
            </a:r>
            <a:r>
              <a:rPr 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A strong inverse relationship often exists between wind speed and air pressure, especially during storms or cyclones. This analysis helps predict severe weather conditions and assess atmospheric stability.</a:t>
            </a:r>
          </a:p>
          <a:p>
            <a:endParaRPr lang="en-US" dirty="0"/>
          </a:p>
        </p:txBody>
      </p:sp>
    </p:spTree>
    <p:extLst>
      <p:ext uri="{BB962C8B-B14F-4D97-AF65-F5344CB8AC3E}">
        <p14:creationId xmlns:p14="http://schemas.microsoft.com/office/powerpoint/2010/main" val="522212715"/>
      </p:ext>
    </p:extLst>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8" name="Picture 147">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49" name="Picture 148">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50" name="Oval 149">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1" name="Picture 150">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52" name="Picture 151">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153" name="Rectangle 152">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1D05DB0C-D1A0-0750-3673-216EC01CB937}"/>
              </a:ext>
            </a:extLst>
          </p:cNvPr>
          <p:cNvPicPr>
            <a:picLocks noChangeAspect="1"/>
          </p:cNvPicPr>
          <p:nvPr/>
        </p:nvPicPr>
        <p:blipFill>
          <a:blip r:embed="rId7"/>
          <a:srcRect l="29"/>
          <a:stretch/>
        </p:blipFill>
        <p:spPr>
          <a:xfrm>
            <a:off x="20" y="10"/>
            <a:ext cx="12191980" cy="6857990"/>
          </a:xfrm>
          <a:prstGeom prst="rect">
            <a:avLst/>
          </a:prstGeom>
        </p:spPr>
      </p:pic>
    </p:spTree>
    <p:extLst>
      <p:ext uri="{BB962C8B-B14F-4D97-AF65-F5344CB8AC3E}">
        <p14:creationId xmlns:p14="http://schemas.microsoft.com/office/powerpoint/2010/main" val="1552689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DC96F0-5742-5972-B19B-DF1776ECAD13}"/>
              </a:ext>
            </a:extLst>
          </p:cNvPr>
          <p:cNvPicPr>
            <a:picLocks noChangeAspect="1"/>
          </p:cNvPicPr>
          <p:nvPr/>
        </p:nvPicPr>
        <p:blipFill>
          <a:blip r:embed="rId2"/>
          <a:stretch>
            <a:fillRect/>
          </a:stretch>
        </p:blipFill>
        <p:spPr>
          <a:xfrm>
            <a:off x="960465" y="1498600"/>
            <a:ext cx="5015274" cy="4657243"/>
          </a:xfrm>
          <a:prstGeom prst="rect">
            <a:avLst/>
          </a:prstGeom>
        </p:spPr>
      </p:pic>
      <p:sp>
        <p:nvSpPr>
          <p:cNvPr id="7" name="TextBox 6">
            <a:extLst>
              <a:ext uri="{FF2B5EF4-FFF2-40B4-BE49-F238E27FC236}">
                <a16:creationId xmlns:a16="http://schemas.microsoft.com/office/drawing/2014/main" id="{78B06BF4-4865-D63F-50BD-231377E3D6C6}"/>
              </a:ext>
            </a:extLst>
          </p:cNvPr>
          <p:cNvSpPr txBox="1"/>
          <p:nvPr/>
        </p:nvSpPr>
        <p:spPr>
          <a:xfrm>
            <a:off x="581193" y="702155"/>
            <a:ext cx="10433940" cy="830997"/>
          </a:xfrm>
          <a:prstGeom prst="rect">
            <a:avLst/>
          </a:prstGeom>
          <a:noFill/>
        </p:spPr>
        <p:txBody>
          <a:bodyPr wrap="square">
            <a:spAutoFit/>
          </a:bodyPr>
          <a:lstStyle/>
          <a:p>
            <a:pPr algn="l"/>
            <a:r>
              <a:rPr lang="en-US" sz="1600" b="1" i="0" dirty="0">
                <a:effectLst/>
                <a:latin typeface="Plus Jakarta Sans"/>
              </a:rPr>
              <a:t>Create a time-series line chart in Power BI to show the overall temperature trends over the entire dataset.</a:t>
            </a:r>
          </a:p>
          <a:p>
            <a:br>
              <a:rPr lang="en-US" sz="1600" b="1" dirty="0"/>
            </a:br>
            <a:endParaRPr lang="en-US" sz="1600" b="1" dirty="0"/>
          </a:p>
        </p:txBody>
      </p:sp>
      <p:sp>
        <p:nvSpPr>
          <p:cNvPr id="9" name="TextBox 8">
            <a:extLst>
              <a:ext uri="{FF2B5EF4-FFF2-40B4-BE49-F238E27FC236}">
                <a16:creationId xmlns:a16="http://schemas.microsoft.com/office/drawing/2014/main" id="{1448AA74-CB26-ED7C-76F3-59BB700EF603}"/>
              </a:ext>
            </a:extLst>
          </p:cNvPr>
          <p:cNvSpPr txBox="1"/>
          <p:nvPr/>
        </p:nvSpPr>
        <p:spPr>
          <a:xfrm>
            <a:off x="6950268" y="2019069"/>
            <a:ext cx="3666931"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Conclusion:</a:t>
            </a:r>
            <a:r>
              <a:rPr 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Long-term temperature trends indicate global warming or regional climatic shifts. Anomalies in temperature can help identify unusual weather patterns and their causes.</a:t>
            </a:r>
          </a:p>
          <a:p>
            <a:endParaRPr lang="en-US" dirty="0"/>
          </a:p>
        </p:txBody>
      </p:sp>
    </p:spTree>
    <p:extLst>
      <p:ext uri="{BB962C8B-B14F-4D97-AF65-F5344CB8AC3E}">
        <p14:creationId xmlns:p14="http://schemas.microsoft.com/office/powerpoint/2010/main" val="189959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D4640-10A4-4BA7-F181-7678CB9572E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32322FF-4BE3-783C-82F8-6F87F0EBD788}"/>
              </a:ext>
            </a:extLst>
          </p:cNvPr>
          <p:cNvPicPr>
            <a:picLocks noChangeAspect="1"/>
          </p:cNvPicPr>
          <p:nvPr/>
        </p:nvPicPr>
        <p:blipFill>
          <a:blip r:embed="rId2"/>
          <a:stretch>
            <a:fillRect/>
          </a:stretch>
        </p:blipFill>
        <p:spPr>
          <a:xfrm>
            <a:off x="889001" y="1820333"/>
            <a:ext cx="5080000" cy="4233333"/>
          </a:xfrm>
          <a:prstGeom prst="rect">
            <a:avLst/>
          </a:prstGeom>
        </p:spPr>
      </p:pic>
      <p:sp>
        <p:nvSpPr>
          <p:cNvPr id="7" name="TextBox 6">
            <a:extLst>
              <a:ext uri="{FF2B5EF4-FFF2-40B4-BE49-F238E27FC236}">
                <a16:creationId xmlns:a16="http://schemas.microsoft.com/office/drawing/2014/main" id="{52634079-3607-F386-6077-063C6E71E1A8}"/>
              </a:ext>
            </a:extLst>
          </p:cNvPr>
          <p:cNvSpPr txBox="1"/>
          <p:nvPr/>
        </p:nvSpPr>
        <p:spPr>
          <a:xfrm>
            <a:off x="651933" y="424303"/>
            <a:ext cx="10075334" cy="1200329"/>
          </a:xfrm>
          <a:prstGeom prst="rect">
            <a:avLst/>
          </a:prstGeom>
          <a:noFill/>
        </p:spPr>
        <p:txBody>
          <a:bodyPr wrap="square">
            <a:spAutoFit/>
          </a:bodyPr>
          <a:lstStyle/>
          <a:p>
            <a:pPr algn="l"/>
            <a:r>
              <a:rPr lang="en-US" b="0" i="0" dirty="0">
                <a:effectLst/>
                <a:latin typeface="Plus Jakarta Sans"/>
              </a:rPr>
              <a:t>Can you create a heatmap in Power BI to visualize the busiest hours for specific weather conditions (e.g., "clear sky," "rainy")?</a:t>
            </a:r>
          </a:p>
          <a:p>
            <a:br>
              <a:rPr lang="en-US" dirty="0"/>
            </a:br>
            <a:endParaRPr lang="en-US" dirty="0"/>
          </a:p>
        </p:txBody>
      </p:sp>
      <p:sp>
        <p:nvSpPr>
          <p:cNvPr id="9" name="TextBox 8">
            <a:extLst>
              <a:ext uri="{FF2B5EF4-FFF2-40B4-BE49-F238E27FC236}">
                <a16:creationId xmlns:a16="http://schemas.microsoft.com/office/drawing/2014/main" id="{818FD5F2-875A-06E5-591A-750E478AECC0}"/>
              </a:ext>
            </a:extLst>
          </p:cNvPr>
          <p:cNvSpPr txBox="1"/>
          <p:nvPr/>
        </p:nvSpPr>
        <p:spPr>
          <a:xfrm>
            <a:off x="6841067" y="2274838"/>
            <a:ext cx="3987800"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Conclusion:</a:t>
            </a:r>
            <a:r>
              <a:rPr 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Certain weather conditions, such as "rainy" or "clear sky," tend to occur more frequently during specific times of the day. This analysis can help in transportation, event planning, and energy consumption predictions.</a:t>
            </a:r>
          </a:p>
          <a:p>
            <a:endParaRPr lang="en-US" dirty="0"/>
          </a:p>
        </p:txBody>
      </p:sp>
    </p:spTree>
    <p:extLst>
      <p:ext uri="{BB962C8B-B14F-4D97-AF65-F5344CB8AC3E}">
        <p14:creationId xmlns:p14="http://schemas.microsoft.com/office/powerpoint/2010/main" val="3432216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5A706-B084-16CE-8776-C13E3B1C6C8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4E9FC8F-F2BF-F641-9E7D-AC1DA35ABD5E}"/>
              </a:ext>
            </a:extLst>
          </p:cNvPr>
          <p:cNvPicPr>
            <a:picLocks noChangeAspect="1"/>
          </p:cNvPicPr>
          <p:nvPr/>
        </p:nvPicPr>
        <p:blipFill>
          <a:blip r:embed="rId2"/>
          <a:stretch>
            <a:fillRect/>
          </a:stretch>
        </p:blipFill>
        <p:spPr>
          <a:xfrm>
            <a:off x="1032933" y="1540933"/>
            <a:ext cx="4944534" cy="4783667"/>
          </a:xfrm>
          <a:prstGeom prst="rect">
            <a:avLst/>
          </a:prstGeom>
        </p:spPr>
      </p:pic>
      <p:sp>
        <p:nvSpPr>
          <p:cNvPr id="7" name="TextBox 6">
            <a:extLst>
              <a:ext uri="{FF2B5EF4-FFF2-40B4-BE49-F238E27FC236}">
                <a16:creationId xmlns:a16="http://schemas.microsoft.com/office/drawing/2014/main" id="{4F1C96D6-689C-7673-59E5-1568130A1E85}"/>
              </a:ext>
            </a:extLst>
          </p:cNvPr>
          <p:cNvSpPr txBox="1"/>
          <p:nvPr/>
        </p:nvSpPr>
        <p:spPr>
          <a:xfrm>
            <a:off x="643467" y="736600"/>
            <a:ext cx="10540999" cy="923330"/>
          </a:xfrm>
          <a:prstGeom prst="rect">
            <a:avLst/>
          </a:prstGeom>
          <a:noFill/>
        </p:spPr>
        <p:txBody>
          <a:bodyPr wrap="square">
            <a:spAutoFit/>
          </a:bodyPr>
          <a:lstStyle/>
          <a:p>
            <a:pPr algn="l"/>
            <a:r>
              <a:rPr lang="en-US" b="0" i="0" dirty="0">
                <a:effectLst/>
                <a:latin typeface="Plus Jakarta Sans"/>
              </a:rPr>
              <a:t>How does the wind speed change over the course of a day? Create a radial chart in Power BI to represent this.</a:t>
            </a:r>
          </a:p>
          <a:p>
            <a:br>
              <a:rPr lang="en-US" dirty="0"/>
            </a:br>
            <a:endParaRPr lang="en-US" dirty="0"/>
          </a:p>
        </p:txBody>
      </p:sp>
      <p:sp>
        <p:nvSpPr>
          <p:cNvPr id="9" name="TextBox 8">
            <a:extLst>
              <a:ext uri="{FF2B5EF4-FFF2-40B4-BE49-F238E27FC236}">
                <a16:creationId xmlns:a16="http://schemas.microsoft.com/office/drawing/2014/main" id="{1B0D1B54-3E7C-B50F-C2FA-DF5ABD1C41C4}"/>
              </a:ext>
            </a:extLst>
          </p:cNvPr>
          <p:cNvSpPr txBox="1"/>
          <p:nvPr/>
        </p:nvSpPr>
        <p:spPr>
          <a:xfrm>
            <a:off x="6968065" y="2048933"/>
            <a:ext cx="3522133"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Conclusion:</a:t>
            </a:r>
            <a:r>
              <a:rPr 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Wind speed typically fluctuates, with peaks occurring during midday due to temperature differences. This pattern helps in wind energy generation and aviation planning.</a:t>
            </a:r>
          </a:p>
          <a:p>
            <a:endParaRPr lang="en-US" dirty="0"/>
          </a:p>
        </p:txBody>
      </p:sp>
    </p:spTree>
    <p:extLst>
      <p:ext uri="{BB962C8B-B14F-4D97-AF65-F5344CB8AC3E}">
        <p14:creationId xmlns:p14="http://schemas.microsoft.com/office/powerpoint/2010/main" val="3118380751"/>
      </p:ext>
    </p:extLst>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75" name="Picture 7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7" name="Picture 7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79" name="Rectangle 7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0" name="Rectangle 79">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5" name="Picture 4">
            <a:extLst>
              <a:ext uri="{FF2B5EF4-FFF2-40B4-BE49-F238E27FC236}">
                <a16:creationId xmlns:a16="http://schemas.microsoft.com/office/drawing/2014/main" id="{98234C2A-EC70-2FCB-2CEE-5D343752C76B}"/>
              </a:ext>
            </a:extLst>
          </p:cNvPr>
          <p:cNvPicPr>
            <a:picLocks noChangeAspect="1"/>
          </p:cNvPicPr>
          <p:nvPr/>
        </p:nvPicPr>
        <p:blipFill>
          <a:blip r:embed="rId7"/>
          <a:stretch>
            <a:fillRect/>
          </a:stretch>
        </p:blipFill>
        <p:spPr>
          <a:xfrm>
            <a:off x="643467" y="406400"/>
            <a:ext cx="9478540" cy="6019800"/>
          </a:xfrm>
          <a:prstGeom prst="rect">
            <a:avLst/>
          </a:prstGeom>
        </p:spPr>
      </p:pic>
      <p:sp>
        <p:nvSpPr>
          <p:cNvPr id="81" name="Rectangle 80">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00263021"/>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3" name="Picture 32">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35" name="Rectangle 34">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Rectangle 35">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5" name="Picture 4">
            <a:extLst>
              <a:ext uri="{FF2B5EF4-FFF2-40B4-BE49-F238E27FC236}">
                <a16:creationId xmlns:a16="http://schemas.microsoft.com/office/drawing/2014/main" id="{E28E052B-3196-D32C-D237-801BA32FD488}"/>
              </a:ext>
            </a:extLst>
          </p:cNvPr>
          <p:cNvPicPr>
            <a:picLocks noChangeAspect="1"/>
          </p:cNvPicPr>
          <p:nvPr/>
        </p:nvPicPr>
        <p:blipFill>
          <a:blip r:embed="rId7"/>
          <a:stretch>
            <a:fillRect/>
          </a:stretch>
        </p:blipFill>
        <p:spPr>
          <a:xfrm>
            <a:off x="652884" y="788018"/>
            <a:ext cx="9478540" cy="5307982"/>
          </a:xfrm>
          <a:prstGeom prst="rect">
            <a:avLst/>
          </a:prstGeom>
        </p:spPr>
      </p:pic>
      <p:sp>
        <p:nvSpPr>
          <p:cNvPr id="37" name="Rectangle 36">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5059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38062D6-A2FD-06D9-D92C-1D5851CE54E3}"/>
              </a:ext>
            </a:extLst>
          </p:cNvPr>
          <p:cNvSpPr txBox="1"/>
          <p:nvPr/>
        </p:nvSpPr>
        <p:spPr>
          <a:xfrm>
            <a:off x="648931" y="629266"/>
            <a:ext cx="4166510"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1700" b="0" i="0" kern="1200">
                <a:solidFill>
                  <a:srgbClr val="EBEBEB"/>
                </a:solidFill>
                <a:effectLst/>
                <a:latin typeface="+mj-lt"/>
                <a:ea typeface="+mj-ea"/>
                <a:cs typeface="+mj-cs"/>
              </a:rPr>
              <a:t>Create a Power BI chart comparing the temperature variations between two selected cities over a specific timeframe.</a:t>
            </a:r>
          </a:p>
          <a:p>
            <a:pPr>
              <a:lnSpc>
                <a:spcPct val="90000"/>
              </a:lnSpc>
              <a:spcBef>
                <a:spcPct val="0"/>
              </a:spcBef>
              <a:spcAft>
                <a:spcPts val="600"/>
              </a:spcAft>
            </a:pPr>
            <a:br>
              <a:rPr lang="en-US" sz="1700" b="0" i="0" kern="1200">
                <a:solidFill>
                  <a:srgbClr val="EBEBEB"/>
                </a:solidFill>
                <a:latin typeface="+mj-lt"/>
                <a:ea typeface="+mj-ea"/>
                <a:cs typeface="+mj-cs"/>
              </a:rPr>
            </a:br>
            <a:endParaRPr lang="en-US" sz="1700" b="0" i="0" kern="1200">
              <a:solidFill>
                <a:srgbClr val="EBEBEB"/>
              </a:solidFill>
              <a:latin typeface="+mj-lt"/>
              <a:ea typeface="+mj-ea"/>
              <a:cs typeface="+mj-cs"/>
            </a:endParaRPr>
          </a:p>
        </p:txBody>
      </p:sp>
      <p:sp>
        <p:nvSpPr>
          <p:cNvPr id="1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Freeform: Shape 1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pic>
        <p:nvPicPr>
          <p:cNvPr id="5" name="Picture 4">
            <a:extLst>
              <a:ext uri="{FF2B5EF4-FFF2-40B4-BE49-F238E27FC236}">
                <a16:creationId xmlns:a16="http://schemas.microsoft.com/office/drawing/2014/main" id="{90D211FF-E78A-71B9-4014-BCF54963EF37}"/>
              </a:ext>
            </a:extLst>
          </p:cNvPr>
          <p:cNvPicPr>
            <a:picLocks noChangeAspect="1"/>
          </p:cNvPicPr>
          <p:nvPr/>
        </p:nvPicPr>
        <p:blipFill>
          <a:blip r:embed="rId2"/>
          <a:stretch>
            <a:fillRect/>
          </a:stretch>
        </p:blipFill>
        <p:spPr>
          <a:xfrm>
            <a:off x="6093992" y="690361"/>
            <a:ext cx="5449889" cy="5477275"/>
          </a:xfrm>
          <a:prstGeom prst="rect">
            <a:avLst/>
          </a:prstGeom>
          <a:effectLst/>
        </p:spPr>
      </p:pic>
      <p:sp>
        <p:nvSpPr>
          <p:cNvPr id="20" name="Rectangle 1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 name="TextBox 8">
            <a:extLst>
              <a:ext uri="{FF2B5EF4-FFF2-40B4-BE49-F238E27FC236}">
                <a16:creationId xmlns:a16="http://schemas.microsoft.com/office/drawing/2014/main" id="{C494C998-2844-3CA8-BFDD-6DEC5D0A6AE6}"/>
              </a:ext>
            </a:extLst>
          </p:cNvPr>
          <p:cNvSpPr txBox="1"/>
          <p:nvPr/>
        </p:nvSpPr>
        <p:spPr>
          <a:xfrm>
            <a:off x="648931" y="2438400"/>
            <a:ext cx="4166509" cy="3785419"/>
          </a:xfrm>
          <a:prstGeom prst="rect">
            <a:avLst/>
          </a:prstGeom>
        </p:spPr>
        <p:txBody>
          <a:bodyPr vert="horz" lIns="91440" tIns="45720" rIns="91440" bIns="45720" rtlCol="0">
            <a:normAutofit/>
          </a:bodyPr>
          <a:lstStyle/>
          <a:p>
            <a:pPr marL="0" marR="0" lvl="0" indent="0" fontAlgn="base">
              <a:spcBef>
                <a:spcPts val="1000"/>
              </a:spcBef>
              <a:buClr>
                <a:schemeClr val="bg2">
                  <a:lumMod val="40000"/>
                  <a:lumOff val="60000"/>
                </a:schemeClr>
              </a:buClr>
              <a:buSzPct val="80000"/>
              <a:buFont typeface="Wingdings 3" charset="2"/>
              <a:buChar char=""/>
              <a:tabLst/>
            </a:pPr>
            <a:r>
              <a:rPr lang="en-US">
                <a:solidFill>
                  <a:srgbClr val="EBEBEB"/>
                </a:solidFill>
                <a:latin typeface="+mj-lt"/>
                <a:ea typeface="+mj-ea"/>
                <a:cs typeface="+mj-cs"/>
              </a:rPr>
              <a:t>Conclusion: </a:t>
            </a:r>
            <a:r>
              <a:rPr kumimoji="0" lang="en-US" altLang="en-US" u="none" strike="noStrike" cap="none" normalizeH="0" baseline="0">
                <a:ln>
                  <a:noFill/>
                </a:ln>
                <a:solidFill>
                  <a:srgbClr val="EBEBEB"/>
                </a:solidFill>
                <a:effectLst/>
                <a:latin typeface="+mj-lt"/>
                <a:ea typeface="+mj-ea"/>
                <a:cs typeface="+mj-cs"/>
              </a:rPr>
              <a:t>Cities with different geographic locations exhibit distinct temperature trends influenced by altitude, proximity to water bodies, and latitude. Seasonal variations between cities provide insights into climatic differences and their impact on daily life.</a:t>
            </a:r>
          </a:p>
          <a:p>
            <a:pPr>
              <a:spcBef>
                <a:spcPts val="1000"/>
              </a:spcBef>
              <a:buClr>
                <a:schemeClr val="bg2">
                  <a:lumMod val="40000"/>
                  <a:lumOff val="60000"/>
                </a:schemeClr>
              </a:buClr>
              <a:buSzPct val="80000"/>
              <a:buFont typeface="Wingdings 3" charset="2"/>
              <a:buChar char=""/>
            </a:pPr>
            <a:endParaRPr lang="en-US">
              <a:solidFill>
                <a:srgbClr val="EBEBEB"/>
              </a:solidFill>
              <a:latin typeface="+mj-lt"/>
              <a:ea typeface="+mj-ea"/>
              <a:cs typeface="+mj-cs"/>
            </a:endParaRPr>
          </a:p>
        </p:txBody>
      </p:sp>
    </p:spTree>
    <p:extLst>
      <p:ext uri="{BB962C8B-B14F-4D97-AF65-F5344CB8AC3E}">
        <p14:creationId xmlns:p14="http://schemas.microsoft.com/office/powerpoint/2010/main" val="234079384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15997-B7E8-3B21-7D9B-4AC4B7BF9F3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7646D66-813D-3863-BE42-14137075F470}"/>
              </a:ext>
            </a:extLst>
          </p:cNvPr>
          <p:cNvPicPr>
            <a:picLocks noChangeAspect="1"/>
          </p:cNvPicPr>
          <p:nvPr/>
        </p:nvPicPr>
        <p:blipFill>
          <a:blip r:embed="rId2"/>
          <a:stretch>
            <a:fillRect/>
          </a:stretch>
        </p:blipFill>
        <p:spPr>
          <a:xfrm>
            <a:off x="956733" y="1879600"/>
            <a:ext cx="4986865" cy="4205799"/>
          </a:xfrm>
          <a:prstGeom prst="rect">
            <a:avLst/>
          </a:prstGeom>
        </p:spPr>
      </p:pic>
      <p:sp>
        <p:nvSpPr>
          <p:cNvPr id="7" name="TextBox 6">
            <a:extLst>
              <a:ext uri="{FF2B5EF4-FFF2-40B4-BE49-F238E27FC236}">
                <a16:creationId xmlns:a16="http://schemas.microsoft.com/office/drawing/2014/main" id="{38AEDCA4-DD57-72E7-2411-126EB568D154}"/>
              </a:ext>
            </a:extLst>
          </p:cNvPr>
          <p:cNvSpPr txBox="1"/>
          <p:nvPr/>
        </p:nvSpPr>
        <p:spPr>
          <a:xfrm>
            <a:off x="618067" y="872066"/>
            <a:ext cx="11170539" cy="923330"/>
          </a:xfrm>
          <a:prstGeom prst="rect">
            <a:avLst/>
          </a:prstGeom>
          <a:noFill/>
        </p:spPr>
        <p:txBody>
          <a:bodyPr wrap="square">
            <a:spAutoFit/>
          </a:bodyPr>
          <a:lstStyle/>
          <a:p>
            <a:pPr algn="l"/>
            <a:r>
              <a:rPr lang="en-US" b="1" i="0" dirty="0">
                <a:effectLst/>
                <a:latin typeface="Plus Jakarta Sans"/>
              </a:rPr>
              <a:t>Create a bar chart in Power BI to highlight cities with the highest and lowest average temperatures in the dataset.</a:t>
            </a:r>
          </a:p>
          <a:p>
            <a:br>
              <a:rPr lang="en-US" b="1" dirty="0"/>
            </a:br>
            <a:endParaRPr lang="en-US" b="1" dirty="0"/>
          </a:p>
        </p:txBody>
      </p:sp>
      <p:sp>
        <p:nvSpPr>
          <p:cNvPr id="9" name="TextBox 8">
            <a:extLst>
              <a:ext uri="{FF2B5EF4-FFF2-40B4-BE49-F238E27FC236}">
                <a16:creationId xmlns:a16="http://schemas.microsoft.com/office/drawing/2014/main" id="{7D97BE56-9B52-3A8B-7675-D18F18503E27}"/>
              </a:ext>
            </a:extLst>
          </p:cNvPr>
          <p:cNvSpPr txBox="1"/>
          <p:nvPr/>
        </p:nvSpPr>
        <p:spPr>
          <a:xfrm>
            <a:off x="6951132" y="2222269"/>
            <a:ext cx="3352801"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Conclusion:</a:t>
            </a:r>
            <a:r>
              <a:rPr 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Cities with extreme temperatures are often influenced by their altitude, latitude, or desert/mountainous conditions. Identifying such cities helps in planning infrastructure, energy needs, and public health strategies.</a:t>
            </a:r>
          </a:p>
          <a:p>
            <a:endParaRPr lang="en-US" dirty="0"/>
          </a:p>
        </p:txBody>
      </p:sp>
    </p:spTree>
    <p:extLst>
      <p:ext uri="{BB962C8B-B14F-4D97-AF65-F5344CB8AC3E}">
        <p14:creationId xmlns:p14="http://schemas.microsoft.com/office/powerpoint/2010/main" val="4016789696"/>
      </p:ext>
    </p:extLst>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8ACD12A7-EF22-6225-4169-F0C7B1629AB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A44E571-AC92-E182-4F0C-D66638533872}"/>
              </a:ext>
            </a:extLst>
          </p:cNvPr>
          <p:cNvPicPr>
            <a:picLocks noChangeAspect="1"/>
          </p:cNvPicPr>
          <p:nvPr/>
        </p:nvPicPr>
        <p:blipFill>
          <a:blip r:embed="rId3"/>
          <a:srcRect b="5" r="1" t="87"/>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endParaRPr lang="en-US"/>
          </a:p>
        </p:txBody>
      </p:sp>
      <p:sp>
        <p:nvSpPr>
          <p:cNvPr id="7" name="TextBox 6">
            <a:extLst>
              <a:ext uri="{FF2B5EF4-FFF2-40B4-BE49-F238E27FC236}">
                <a16:creationId xmlns:a16="http://schemas.microsoft.com/office/drawing/2014/main" id="{15C4DB0E-2109-C9B7-5BFB-1B29BD8EC154}"/>
              </a:ext>
            </a:extLst>
          </p:cNvPr>
          <p:cNvSpPr txBox="1"/>
          <p:nvPr/>
        </p:nvSpPr>
        <p:spPr>
          <a:xfrm>
            <a:off x="6374887" y="1641860"/>
            <a:ext cx="4204298" cy="1034728"/>
          </a:xfrm>
          <a:prstGeom prst="rect">
            <a:avLst/>
          </a:prstGeom>
        </p:spPr>
        <p:txBody>
          <a:bodyPr anchor="t" bIns="45720" lIns="91440" rIns="91440" rtlCol="0" tIns="45720" vert="horz">
            <a:normAutofit/>
          </a:bodyPr>
          <a:lstStyle/>
          <a:p>
            <a:pPr>
              <a:lnSpc>
                <a:spcPct val="90000"/>
              </a:lnSpc>
              <a:spcBef>
                <a:spcPct val="0"/>
              </a:spcBef>
              <a:spcAft>
                <a:spcPts val="600"/>
              </a:spcAft>
            </a:pPr>
            <a:r>
              <a:rPr lang="en-US" sz="1100">
                <a:solidFill>
                  <a:schemeClr val="tx2"/>
                </a:solidFill>
                <a:effectLst/>
                <a:latin typeface="+mj-lt"/>
                <a:ea typeface="+mj-ea"/>
                <a:cs typeface="+mj-cs"/>
              </a:rPr>
              <a:t>Can you build a heatmap in Power BI to show the temperature ranges for cities across different countries?</a:t>
            </a:r>
          </a:p>
          <a:p>
            <a:pPr>
              <a:lnSpc>
                <a:spcPct val="90000"/>
              </a:lnSpc>
              <a:spcBef>
                <a:spcPct val="0"/>
              </a:spcBef>
              <a:spcAft>
                <a:spcPts val="600"/>
              </a:spcAft>
            </a:pPr>
            <a:br>
              <a:rPr lang="en-US" sz="1100">
                <a:solidFill>
                  <a:schemeClr val="tx2"/>
                </a:solidFill>
                <a:latin typeface="+mj-lt"/>
                <a:ea typeface="+mj-ea"/>
                <a:cs typeface="+mj-cs"/>
              </a:rPr>
            </a:br>
            <a:endParaRPr lang="en-US" sz="1100">
              <a:solidFill>
                <a:schemeClr val="tx2"/>
              </a:solidFill>
              <a:latin typeface="+mj-lt"/>
              <a:ea typeface="+mj-ea"/>
              <a:cs typeface="+mj-cs"/>
            </a:endParaRPr>
          </a:p>
        </p:txBody>
      </p:sp>
      <p:sp>
        <p:nvSpPr>
          <p:cNvPr id="9" name="TextBox 8">
            <a:extLst>
              <a:ext uri="{FF2B5EF4-FFF2-40B4-BE49-F238E27FC236}">
                <a16:creationId xmlns:a16="http://schemas.microsoft.com/office/drawing/2014/main" id="{4866D149-F542-A193-6E1A-6887626D85A7}"/>
              </a:ext>
            </a:extLst>
          </p:cNvPr>
          <p:cNvSpPr txBox="1"/>
          <p:nvPr/>
        </p:nvSpPr>
        <p:spPr>
          <a:xfrm>
            <a:off x="6374886" y="2809812"/>
            <a:ext cx="4169380" cy="2384064"/>
          </a:xfrm>
          <a:prstGeom prst="rect">
            <a:avLst/>
          </a:prstGeom>
        </p:spPr>
        <p:txBody>
          <a:bodyPr bIns="45720" lIns="91440" rIns="91440" rtlCol="0" tIns="45720" vert="horz">
            <a:normAutofit/>
          </a:bodyPr>
          <a:lstStyle/>
          <a:p>
            <a:pPr fontAlgn="base" indent="0" lvl="0" marL="0" marR="0">
              <a:lnSpc>
                <a:spcPct val="90000"/>
              </a:lnSpc>
              <a:spcBef>
                <a:spcPts val="1000"/>
              </a:spcBef>
              <a:buClr>
                <a:schemeClr val="bg2">
                  <a:lumMod val="40000"/>
                  <a:lumOff val="60000"/>
                </a:schemeClr>
              </a:buClr>
              <a:buSzPct val="80000"/>
              <a:buFont charset="2" typeface="Wingdings 3"/>
              <a:buChar char=""/>
              <a:tabLst/>
            </a:pPr>
            <a:r>
              <a:rPr lang="en-US">
                <a:latin typeface="+mj-lt"/>
                <a:ea typeface="+mj-ea"/>
                <a:cs typeface="+mj-cs"/>
              </a:rPr>
              <a:t>Conclusion: </a:t>
            </a:r>
            <a:r>
              <a:rPr altLang="en-US" baseline="0" cap="none" kumimoji="0" lang="en-US" normalizeH="0" strike="noStrike" u="none">
                <a:ln>
                  <a:noFill/>
                </a:ln>
                <a:effectLst/>
                <a:latin typeface="+mj-lt"/>
                <a:ea typeface="+mj-ea"/>
                <a:cs typeface="+mj-cs"/>
              </a:rPr>
              <a:t>Temperature variations highlight climatic differences among countries, influencing agriculture, tourism, and living conditions. Extreme temperature zones can be identified for further study on adaptation and mitigation strategies.</a:t>
            </a:r>
          </a:p>
        </p:txBody>
      </p:sp>
    </p:spTree>
    <p:extLst>
      <p:ext uri="{BB962C8B-B14F-4D97-AF65-F5344CB8AC3E}">
        <p14:creationId xmlns:p14="http://schemas.microsoft.com/office/powerpoint/2010/main" val="536692479"/>
      </p:ext>
    </p:extLst>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46" name="Picture 45">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47" name="Oval 4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8" name="Picture 47">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49" name="Picture 4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50" name="Rectangle 4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Rectangle 50">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5" name="Picture 4">
            <a:extLst>
              <a:ext uri="{FF2B5EF4-FFF2-40B4-BE49-F238E27FC236}">
                <a16:creationId xmlns:a16="http://schemas.microsoft.com/office/drawing/2014/main" id="{0E68F2A4-2A61-A617-0508-4C959F9797AE}"/>
              </a:ext>
            </a:extLst>
          </p:cNvPr>
          <p:cNvPicPr>
            <a:picLocks noChangeAspect="1"/>
          </p:cNvPicPr>
          <p:nvPr/>
        </p:nvPicPr>
        <p:blipFill>
          <a:blip r:embed="rId7"/>
          <a:stretch>
            <a:fillRect/>
          </a:stretch>
        </p:blipFill>
        <p:spPr>
          <a:xfrm>
            <a:off x="643467" y="431800"/>
            <a:ext cx="9478540" cy="5981700"/>
          </a:xfrm>
          <a:prstGeom prst="rect">
            <a:avLst/>
          </a:prstGeom>
        </p:spPr>
      </p:pic>
      <p:sp>
        <p:nvSpPr>
          <p:cNvPr id="52" name="Rectangle 51">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87956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BA4920-AE73-A247-5333-17ADA8A09B69}"/>
              </a:ext>
            </a:extLst>
          </p:cNvPr>
          <p:cNvPicPr>
            <a:picLocks noChangeAspect="1"/>
          </p:cNvPicPr>
          <p:nvPr/>
        </p:nvPicPr>
        <p:blipFill>
          <a:blip r:embed="rId2"/>
          <a:stretch>
            <a:fillRect/>
          </a:stretch>
        </p:blipFill>
        <p:spPr>
          <a:xfrm>
            <a:off x="962609" y="1820333"/>
            <a:ext cx="4828591" cy="4335511"/>
          </a:xfrm>
          <a:prstGeom prst="rect">
            <a:avLst/>
          </a:prstGeom>
        </p:spPr>
      </p:pic>
      <p:sp>
        <p:nvSpPr>
          <p:cNvPr id="7" name="TextBox 6">
            <a:extLst>
              <a:ext uri="{FF2B5EF4-FFF2-40B4-BE49-F238E27FC236}">
                <a16:creationId xmlns:a16="http://schemas.microsoft.com/office/drawing/2014/main" id="{EB702873-C389-094A-D2DD-D00844BD1976}"/>
              </a:ext>
            </a:extLst>
          </p:cNvPr>
          <p:cNvSpPr txBox="1"/>
          <p:nvPr/>
        </p:nvSpPr>
        <p:spPr>
          <a:xfrm>
            <a:off x="804333" y="702157"/>
            <a:ext cx="10744199" cy="1200329"/>
          </a:xfrm>
          <a:prstGeom prst="rect">
            <a:avLst/>
          </a:prstGeom>
          <a:noFill/>
        </p:spPr>
        <p:txBody>
          <a:bodyPr wrap="square">
            <a:spAutoFit/>
          </a:bodyPr>
          <a:lstStyle/>
          <a:p>
            <a:pPr algn="l"/>
            <a:r>
              <a:rPr lang="en-US" b="1" i="0" dirty="0">
                <a:effectLst/>
                <a:latin typeface="Plus Jakarta Sans"/>
              </a:rPr>
              <a:t>Can you generate a Power BI heatmap illustrating the average wind speeds across cities for different months of the year?</a:t>
            </a:r>
          </a:p>
          <a:p>
            <a:br>
              <a:rPr lang="en-US" b="1" dirty="0"/>
            </a:br>
            <a:endParaRPr lang="en-US" b="1" dirty="0"/>
          </a:p>
        </p:txBody>
      </p:sp>
      <p:sp>
        <p:nvSpPr>
          <p:cNvPr id="9" name="TextBox 8">
            <a:extLst>
              <a:ext uri="{FF2B5EF4-FFF2-40B4-BE49-F238E27FC236}">
                <a16:creationId xmlns:a16="http://schemas.microsoft.com/office/drawing/2014/main" id="{D6C14FEB-5DDB-0FBD-8B76-DA5D9649A7A1}"/>
              </a:ext>
            </a:extLst>
          </p:cNvPr>
          <p:cNvSpPr txBox="1"/>
          <p:nvPr/>
        </p:nvSpPr>
        <p:spPr>
          <a:xfrm>
            <a:off x="6824133" y="2967335"/>
            <a:ext cx="3699934"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Conclusion:</a:t>
            </a:r>
            <a:r>
              <a:rPr 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Seasonal wind speed variations influence weather changes, monsoon patterns, and storm formations. The data is useful for planning outdoor activities, renewable energy projects, and disaster preparedness.</a:t>
            </a:r>
          </a:p>
          <a:p>
            <a:endParaRPr lang="en-US" dirty="0"/>
          </a:p>
        </p:txBody>
      </p:sp>
    </p:spTree>
    <p:extLst>
      <p:ext uri="{BB962C8B-B14F-4D97-AF65-F5344CB8AC3E}">
        <p14:creationId xmlns:p14="http://schemas.microsoft.com/office/powerpoint/2010/main" val="1304762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153E87-52D1-EB6C-9989-8229DA8BB7E1}"/>
              </a:ext>
            </a:extLst>
          </p:cNvPr>
          <p:cNvPicPr>
            <a:picLocks noChangeAspect="1"/>
          </p:cNvPicPr>
          <p:nvPr/>
        </p:nvPicPr>
        <p:blipFill>
          <a:blip r:embed="rId2"/>
          <a:stretch>
            <a:fillRect/>
          </a:stretch>
        </p:blipFill>
        <p:spPr>
          <a:xfrm>
            <a:off x="942828" y="1659930"/>
            <a:ext cx="5153172" cy="4613870"/>
          </a:xfrm>
          <a:prstGeom prst="rect">
            <a:avLst/>
          </a:prstGeom>
        </p:spPr>
      </p:pic>
      <p:sp>
        <p:nvSpPr>
          <p:cNvPr id="7" name="TextBox 6">
            <a:extLst>
              <a:ext uri="{FF2B5EF4-FFF2-40B4-BE49-F238E27FC236}">
                <a16:creationId xmlns:a16="http://schemas.microsoft.com/office/drawing/2014/main" id="{F36722D6-43C5-566A-ADF8-6979E20F7AE8}"/>
              </a:ext>
            </a:extLst>
          </p:cNvPr>
          <p:cNvSpPr txBox="1"/>
          <p:nvPr/>
        </p:nvSpPr>
        <p:spPr>
          <a:xfrm>
            <a:off x="942828" y="736600"/>
            <a:ext cx="10131572" cy="923330"/>
          </a:xfrm>
          <a:prstGeom prst="rect">
            <a:avLst/>
          </a:prstGeom>
          <a:noFill/>
        </p:spPr>
        <p:txBody>
          <a:bodyPr wrap="square">
            <a:spAutoFit/>
          </a:bodyPr>
          <a:lstStyle/>
          <a:p>
            <a:pPr algn="l"/>
            <a:r>
              <a:rPr lang="en-US" b="1" i="0" dirty="0">
                <a:effectLst/>
                <a:latin typeface="Plus Jakarta Sans"/>
              </a:rPr>
              <a:t>Create a wind rose chart in Power BI to visualize the prevailing wind directions for a selected city.</a:t>
            </a:r>
          </a:p>
          <a:p>
            <a:br>
              <a:rPr lang="en-US" b="1" dirty="0"/>
            </a:br>
            <a:endParaRPr lang="en-US" b="1" dirty="0"/>
          </a:p>
        </p:txBody>
      </p:sp>
      <p:sp>
        <p:nvSpPr>
          <p:cNvPr id="9" name="TextBox 8">
            <a:extLst>
              <a:ext uri="{FF2B5EF4-FFF2-40B4-BE49-F238E27FC236}">
                <a16:creationId xmlns:a16="http://schemas.microsoft.com/office/drawing/2014/main" id="{27478A15-90F7-0B07-04FD-537CB47C8162}"/>
              </a:ext>
            </a:extLst>
          </p:cNvPr>
          <p:cNvSpPr txBox="1"/>
          <p:nvPr/>
        </p:nvSpPr>
        <p:spPr>
          <a:xfrm>
            <a:off x="7179733" y="2136338"/>
            <a:ext cx="3208867"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Conclusion:</a:t>
            </a:r>
            <a:r>
              <a:rPr 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Wind patterns indicate dominant seasonal winds, which affect weather conditions and air quality. Understanding wind direction is crucial for aviation, wind energy production, and pollution control.</a:t>
            </a:r>
          </a:p>
          <a:p>
            <a:endParaRPr lang="en-US" dirty="0"/>
          </a:p>
        </p:txBody>
      </p:sp>
    </p:spTree>
    <p:extLst>
      <p:ext uri="{BB962C8B-B14F-4D97-AF65-F5344CB8AC3E}">
        <p14:creationId xmlns:p14="http://schemas.microsoft.com/office/powerpoint/2010/main" val="579198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323F7E-5B57-A713-0FE9-DFD5E4BFBEE9}"/>
              </a:ext>
            </a:extLst>
          </p:cNvPr>
          <p:cNvPicPr>
            <a:picLocks noChangeAspect="1"/>
          </p:cNvPicPr>
          <p:nvPr/>
        </p:nvPicPr>
        <p:blipFill>
          <a:blip r:embed="rId2"/>
          <a:stretch>
            <a:fillRect/>
          </a:stretch>
        </p:blipFill>
        <p:spPr>
          <a:xfrm>
            <a:off x="838200" y="1600201"/>
            <a:ext cx="5486400" cy="4639733"/>
          </a:xfrm>
          <a:prstGeom prst="rect">
            <a:avLst/>
          </a:prstGeom>
        </p:spPr>
      </p:pic>
      <p:sp>
        <p:nvSpPr>
          <p:cNvPr id="7" name="TextBox 6">
            <a:extLst>
              <a:ext uri="{FF2B5EF4-FFF2-40B4-BE49-F238E27FC236}">
                <a16:creationId xmlns:a16="http://schemas.microsoft.com/office/drawing/2014/main" id="{5CC54E15-4DF9-B935-0DE1-2A89B22AB691}"/>
              </a:ext>
            </a:extLst>
          </p:cNvPr>
          <p:cNvSpPr txBox="1"/>
          <p:nvPr/>
        </p:nvSpPr>
        <p:spPr>
          <a:xfrm>
            <a:off x="711200" y="736600"/>
            <a:ext cx="10828867" cy="923330"/>
          </a:xfrm>
          <a:prstGeom prst="rect">
            <a:avLst/>
          </a:prstGeom>
          <a:noFill/>
        </p:spPr>
        <p:txBody>
          <a:bodyPr wrap="square">
            <a:spAutoFit/>
          </a:bodyPr>
          <a:lstStyle/>
          <a:p>
            <a:pPr algn="l"/>
            <a:r>
              <a:rPr lang="en-US" b="1" i="0" dirty="0">
                <a:effectLst/>
                <a:latin typeface="Plus Jakarta Sans"/>
              </a:rPr>
              <a:t>Create a Power BI scatter plot to show the relationship between wind speed and air pressure for a specific city.</a:t>
            </a:r>
          </a:p>
          <a:p>
            <a:br>
              <a:rPr lang="en-US" b="1" i="0" dirty="0">
                <a:effectLst/>
                <a:latin typeface="Plus Jakarta Sans"/>
              </a:rPr>
            </a:br>
            <a:endParaRPr lang="en-US" b="1" dirty="0"/>
          </a:p>
        </p:txBody>
      </p:sp>
      <p:sp>
        <p:nvSpPr>
          <p:cNvPr id="9" name="TextBox 8">
            <a:extLst>
              <a:ext uri="{FF2B5EF4-FFF2-40B4-BE49-F238E27FC236}">
                <a16:creationId xmlns:a16="http://schemas.microsoft.com/office/drawing/2014/main" id="{765956AA-AEEE-2A7C-1754-83D23DDEF24F}"/>
              </a:ext>
            </a:extLst>
          </p:cNvPr>
          <p:cNvSpPr txBox="1"/>
          <p:nvPr/>
        </p:nvSpPr>
        <p:spPr>
          <a:xfrm>
            <a:off x="7052733" y="2281535"/>
            <a:ext cx="3759200"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Conclusion:</a:t>
            </a:r>
            <a:r>
              <a:rPr 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Lower air pressure often correlates with stronger winds, indicating stormy conditions. The scatter plot helps in predicting and monitoring extreme weather events like hurricanes and cyclones.</a:t>
            </a:r>
          </a:p>
          <a:p>
            <a:endParaRPr lang="en-US" dirty="0"/>
          </a:p>
        </p:txBody>
      </p:sp>
    </p:spTree>
    <p:extLst>
      <p:ext uri="{BB962C8B-B14F-4D97-AF65-F5344CB8AC3E}">
        <p14:creationId xmlns:p14="http://schemas.microsoft.com/office/powerpoint/2010/main" val="890037892"/>
      </p:ext>
    </p:extLst>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40" name="Picture 3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42" name="Oval 4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4" name="Picture 4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46" name="Picture 4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48" name="Rectangle 4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50" name="Rectangle 49">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Rectangle 51">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Rectangle 53">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anchor="ctr" rtlCol="0"/>
          <a:lstStyle/>
          <a:p>
            <a:pPr algn="ctr"/>
            <a:endParaRPr lang="en-US">
              <a:solidFill>
                <a:schemeClr val="accent2"/>
              </a:solidFill>
            </a:endParaRPr>
          </a:p>
        </p:txBody>
      </p:sp>
      <p:sp>
        <p:nvSpPr>
          <p:cNvPr id="56" name="Rectangle 55">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6BBFA87-9326-D928-26A5-76DD3B82AB25}"/>
              </a:ext>
            </a:extLst>
          </p:cNvPr>
          <p:cNvSpPr>
            <a:spLocks noGrp="1"/>
          </p:cNvSpPr>
          <p:nvPr>
            <p:ph type="title"/>
          </p:nvPr>
        </p:nvSpPr>
        <p:spPr>
          <a:xfrm>
            <a:off x="5214033" y="1266958"/>
            <a:ext cx="6248624" cy="4528457"/>
          </a:xfrm>
        </p:spPr>
        <p:txBody>
          <a:bodyPr anchor="ctr" bIns="45720" lIns="91440" rIns="91440" rtlCol="0" tIns="45720" vert="horz">
            <a:normAutofit/>
          </a:bodyPr>
          <a:lstStyle/>
          <a:p>
            <a:r>
              <a:rPr b="0" dirty="0" i="0" kern="1200" lang="en-US" sz="7200">
                <a:solidFill>
                  <a:schemeClr val="tx2"/>
                </a:solidFill>
                <a:latin typeface="+mj-lt"/>
                <a:ea typeface="+mj-ea"/>
                <a:cs typeface="+mj-cs"/>
              </a:rPr>
              <a:t>EDA Problem Statements</a:t>
            </a:r>
          </a:p>
        </p:txBody>
      </p:sp>
    </p:spTree>
    <p:extLst>
      <p:ext uri="{BB962C8B-B14F-4D97-AF65-F5344CB8AC3E}">
        <p14:creationId xmlns:p14="http://schemas.microsoft.com/office/powerpoint/2010/main" val="869488543"/>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10" presetSubtype="0">
                                  <p:stCondLst>
                                    <p:cond delay="500"/>
                                  </p:stCondLst>
                                  <p:iterate>
                                    <p:tmPct val="10000"/>
                                  </p:iterate>
                                  <p:childTnLst>
                                    <p:set>
                                      <p:cBhvr>
                                        <p:cTn dur="1" fill="hold" id="6">
                                          <p:stCondLst>
                                            <p:cond delay="0"/>
                                          </p:stCondLst>
                                        </p:cTn>
                                        <p:tgtEl>
                                          <p:spTgt spid="2"/>
                                        </p:tgtEl>
                                        <p:attrNameLst>
                                          <p:attrName>style.visibility</p:attrName>
                                        </p:attrNameLst>
                                      </p:cBhvr>
                                      <p:to>
                                        <p:strVal val="visible"/>
                                      </p:to>
                                    </p:set>
                                    <p:animEffect filter="fade" transition="in">
                                      <p:cBhvr>
                                        <p:cTn dur="700" id="7"/>
                                        <p:tgtEl>
                                          <p:spTgt spid="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
    </p:bldLst>
  </p:timing>
</p:sld>
</file>

<file path=ppt/slides/slide28.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7B6EB380-2FDA-E721-3218-08A2B8D21B50}"/>
              </a:ext>
            </a:extLst>
          </p:cNvPr>
          <p:cNvPicPr>
            <a:picLocks noChangeAspect="1"/>
          </p:cNvPicPr>
          <p:nvPr/>
        </p:nvPicPr>
        <p:blipFill>
          <a:blip r:embed="rId7">
            <a:extLst>
              <a:ext uri="{28A0092B-C50C-407E-A947-70E740481C1C}">
                <a14:useLocalDpi xmlns:a14="http://schemas.microsoft.com/office/drawing/2010/main" val="0"/>
              </a:ext>
            </a:extLst>
          </a:blip>
          <a:srcRect l="64"/>
          <a:stretch/>
        </p:blipFill>
        <p:spPr>
          <a:xfrm>
            <a:off x="225455" y="84677"/>
            <a:ext cx="12191980" cy="6857990"/>
          </a:xfrm>
          <a:prstGeom prst="rect">
            <a:avLst/>
          </a:prstGeom>
        </p:spPr>
      </p:pic>
    </p:spTree>
    <p:extLst>
      <p:ext uri="{BB962C8B-B14F-4D97-AF65-F5344CB8AC3E}">
        <p14:creationId xmlns:p14="http://schemas.microsoft.com/office/powerpoint/2010/main" val="139499843"/>
      </p:ext>
    </p:extLst>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27" name="Picture 26">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9" name="Picture 2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30" name="Picture 2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31" name="Rectangle 3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46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6" name="Rectangle 25">
            <a:extLst>
              <a:ext uri="{FF2B5EF4-FFF2-40B4-BE49-F238E27FC236}">
                <a16:creationId xmlns:a16="http://schemas.microsoft.com/office/drawing/2014/main" id="{B9D71B14-7808-43E1-BE42-8C6201370456}"/>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algn="t" blurRad="63500" dir="5400000" dist="17780"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7" name="Picture 6">
            <a:extLst>
              <a:ext uri="{FF2B5EF4-FFF2-40B4-BE49-F238E27FC236}">
                <a16:creationId xmlns:a16="http://schemas.microsoft.com/office/drawing/2014/main" id="{5453FECD-A9F9-C6F6-D65E-45DF1B98D0FF}"/>
              </a:ext>
            </a:extLst>
          </p:cNvPr>
          <p:cNvPicPr>
            <a:picLocks noChangeAspect="1"/>
          </p:cNvPicPr>
          <p:nvPr/>
        </p:nvPicPr>
        <p:blipFill>
          <a:blip r:embed="rId7"/>
          <a:stretch>
            <a:fillRect/>
          </a:stretch>
        </p:blipFill>
        <p:spPr>
          <a:xfrm>
            <a:off x="643467" y="757258"/>
            <a:ext cx="10905066" cy="5343483"/>
          </a:xfrm>
          <a:prstGeom prst="rect">
            <a:avLst/>
          </a:prstGeom>
        </p:spPr>
      </p:pic>
    </p:spTree>
    <p:extLst>
      <p:ext uri="{BB962C8B-B14F-4D97-AF65-F5344CB8AC3E}">
        <p14:creationId xmlns:p14="http://schemas.microsoft.com/office/powerpoint/2010/main" val="347301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graphicFrame>
        <p:nvGraphicFramePr>
          <p:cNvPr id="4" name="TextBox 5">
            <a:extLst>
              <a:ext uri="{FF2B5EF4-FFF2-40B4-BE49-F238E27FC236}">
                <a16:creationId xmlns:a16="http://schemas.microsoft.com/office/drawing/2014/main" id="{AAF25FFB-7148-2035-E801-FBE367534C8A}"/>
              </a:ext>
            </a:extLst>
          </p:cNvPr>
          <p:cNvGraphicFramePr/>
          <p:nvPr>
            <p:extLst>
              <p:ext uri="{D42A27DB-BD31-4B8C-83A1-F6EECF244321}">
                <p14:modId xmlns:p14="http://schemas.microsoft.com/office/powerpoint/2010/main" val="3545599675"/>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2771113"/>
      </p:ext>
    </p:extLst>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b="100000" l="45000" r="125000" t="65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2" name="Rectangle 21">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154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4" name="Rectangle 23">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pic>
        <p:nvPicPr>
          <p:cNvPr id="5" name="Picture 4">
            <a:extLst>
              <a:ext uri="{FF2B5EF4-FFF2-40B4-BE49-F238E27FC236}">
                <a16:creationId xmlns:a16="http://schemas.microsoft.com/office/drawing/2014/main" id="{D60ACA9A-3540-8E4D-64C3-1B6BFA9F168F}"/>
              </a:ext>
            </a:extLst>
          </p:cNvPr>
          <p:cNvPicPr>
            <a:picLocks noChangeAspect="1"/>
          </p:cNvPicPr>
          <p:nvPr/>
        </p:nvPicPr>
        <p:blipFill>
          <a:blip r:embed="rId6"/>
          <a:stretch>
            <a:fillRect/>
          </a:stretch>
        </p:blipFill>
        <p:spPr>
          <a:xfrm>
            <a:off x="643467" y="661839"/>
            <a:ext cx="10905066" cy="5534321"/>
          </a:xfrm>
          <a:prstGeom prst="rect">
            <a:avLst/>
          </a:prstGeom>
        </p:spPr>
      </p:pic>
    </p:spTree>
    <p:extLst>
      <p:ext uri="{BB962C8B-B14F-4D97-AF65-F5344CB8AC3E}">
        <p14:creationId xmlns:p14="http://schemas.microsoft.com/office/powerpoint/2010/main" val="3808893104"/>
      </p:ext>
    </p:extLst>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5" name="Picture 4">
            <a:extLst>
              <a:ext uri="{FF2B5EF4-FFF2-40B4-BE49-F238E27FC236}">
                <a16:creationId xmlns:a16="http://schemas.microsoft.com/office/drawing/2014/main" id="{099962F5-2543-F2FD-2931-C4DFF4DD9F79}"/>
              </a:ext>
            </a:extLst>
          </p:cNvPr>
          <p:cNvPicPr>
            <a:picLocks noChangeAspect="1"/>
          </p:cNvPicPr>
          <p:nvPr/>
        </p:nvPicPr>
        <p:blipFill>
          <a:blip r:embed="rId7"/>
          <a:stretch>
            <a:fillRect/>
          </a:stretch>
        </p:blipFill>
        <p:spPr>
          <a:xfrm>
            <a:off x="763588" y="444500"/>
            <a:ext cx="9231312" cy="5968999"/>
          </a:xfrm>
          <a:prstGeom prst="rect">
            <a:avLst/>
          </a:prstGeom>
        </p:spPr>
      </p:pic>
      <p:sp>
        <p:nvSpPr>
          <p:cNvPr id="24" name="Rectangle 2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321564315"/>
      </p:ext>
    </p:extLst>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4" name="Rectangle 23">
            <a:extLst>
              <a:ext uri="{FF2B5EF4-FFF2-40B4-BE49-F238E27FC236}">
                <a16:creationId xmlns:a16="http://schemas.microsoft.com/office/drawing/2014/main" id="{E89ED5F7-8269-4F20-B77F-70D4AA7A975B}"/>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643466" y="801794"/>
            <a:ext cx="873202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6" name="Rectangle 25">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3B58C72C-EF66-3526-0471-046B2BCCA2BE}"/>
              </a:ext>
            </a:extLst>
          </p:cNvPr>
          <p:cNvPicPr>
            <a:picLocks noChangeAspect="1"/>
          </p:cNvPicPr>
          <p:nvPr/>
        </p:nvPicPr>
        <p:blipFill>
          <a:blip r:embed="rId7"/>
          <a:stretch>
            <a:fillRect/>
          </a:stretch>
        </p:blipFill>
        <p:spPr>
          <a:xfrm>
            <a:off x="942185" y="1187347"/>
            <a:ext cx="8111573" cy="4349853"/>
          </a:xfrm>
          <a:prstGeom prst="rect">
            <a:avLst/>
          </a:prstGeom>
        </p:spPr>
      </p:pic>
    </p:spTree>
    <p:extLst>
      <p:ext uri="{BB962C8B-B14F-4D97-AF65-F5344CB8AC3E}">
        <p14:creationId xmlns:p14="http://schemas.microsoft.com/office/powerpoint/2010/main" val="3052354970"/>
      </p:ext>
    </p:extLst>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26" name="Oval 2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7" name="Picture 2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pic>
        <p:nvPicPr>
          <p:cNvPr id="5" name="Picture 4">
            <a:extLst>
              <a:ext uri="{FF2B5EF4-FFF2-40B4-BE49-F238E27FC236}">
                <a16:creationId xmlns:a16="http://schemas.microsoft.com/office/drawing/2014/main" id="{3FAF93E0-2BE1-A1E4-96E1-B7082D63D9C3}"/>
              </a:ext>
            </a:extLst>
          </p:cNvPr>
          <p:cNvPicPr>
            <a:picLocks noChangeAspect="1"/>
          </p:cNvPicPr>
          <p:nvPr/>
        </p:nvPicPr>
        <p:blipFill>
          <a:blip r:embed="rId7"/>
          <a:stretch>
            <a:fillRect/>
          </a:stretch>
        </p:blipFill>
        <p:spPr>
          <a:xfrm>
            <a:off x="643467" y="1043516"/>
            <a:ext cx="10905066" cy="4770967"/>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57109142"/>
      </p:ext>
    </p:extLst>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b="100000" l="45000" r="125000" t="65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2" name="Rectangle 21">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5B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4" name="Rectangle 23">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pic>
        <p:nvPicPr>
          <p:cNvPr id="5" name="Picture 4">
            <a:extLst>
              <a:ext uri="{FF2B5EF4-FFF2-40B4-BE49-F238E27FC236}">
                <a16:creationId xmlns:a16="http://schemas.microsoft.com/office/drawing/2014/main" id="{5D335B02-662A-2648-DDE6-FF142E6E58A3}"/>
              </a:ext>
            </a:extLst>
          </p:cNvPr>
          <p:cNvPicPr>
            <a:picLocks noChangeAspect="1"/>
          </p:cNvPicPr>
          <p:nvPr/>
        </p:nvPicPr>
        <p:blipFill>
          <a:blip r:embed="rId6"/>
          <a:stretch>
            <a:fillRect/>
          </a:stretch>
        </p:blipFill>
        <p:spPr>
          <a:xfrm>
            <a:off x="643467" y="934467"/>
            <a:ext cx="10905066" cy="4989066"/>
          </a:xfrm>
          <a:prstGeom prst="rect">
            <a:avLst/>
          </a:prstGeom>
        </p:spPr>
      </p:pic>
    </p:spTree>
    <p:extLst>
      <p:ext uri="{BB962C8B-B14F-4D97-AF65-F5344CB8AC3E}">
        <p14:creationId xmlns:p14="http://schemas.microsoft.com/office/powerpoint/2010/main" val="1888429529"/>
      </p:ext>
    </p:extLst>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61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4" name="Rectangle 23">
            <a:extLst>
              <a:ext uri="{FF2B5EF4-FFF2-40B4-BE49-F238E27FC236}">
                <a16:creationId xmlns:a16="http://schemas.microsoft.com/office/drawing/2014/main" id="{B9D71B14-7808-43E1-BE42-8C6201370456}"/>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algn="t" blurRad="63500" dir="5400000" dist="17780"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5" name="Picture 4">
            <a:extLst>
              <a:ext uri="{FF2B5EF4-FFF2-40B4-BE49-F238E27FC236}">
                <a16:creationId xmlns:a16="http://schemas.microsoft.com/office/drawing/2014/main" id="{4C6DCD9E-6C6F-F4B8-AFF5-14B4413ABFC3}"/>
              </a:ext>
            </a:extLst>
          </p:cNvPr>
          <p:cNvPicPr>
            <a:picLocks noChangeAspect="1"/>
          </p:cNvPicPr>
          <p:nvPr/>
        </p:nvPicPr>
        <p:blipFill>
          <a:blip r:embed="rId7"/>
          <a:stretch>
            <a:fillRect/>
          </a:stretch>
        </p:blipFill>
        <p:spPr>
          <a:xfrm>
            <a:off x="643467" y="1016255"/>
            <a:ext cx="10905066" cy="4825490"/>
          </a:xfrm>
          <a:prstGeom prst="rect">
            <a:avLst/>
          </a:prstGeom>
        </p:spPr>
      </p:pic>
    </p:spTree>
    <p:extLst>
      <p:ext uri="{BB962C8B-B14F-4D97-AF65-F5344CB8AC3E}">
        <p14:creationId xmlns:p14="http://schemas.microsoft.com/office/powerpoint/2010/main" val="3030958980"/>
      </p:ext>
    </p:extLst>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8" name="Picture 37">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4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pic>
        <p:nvPicPr>
          <p:cNvPr id="5" name="Picture 4">
            <a:extLst>
              <a:ext uri="{FF2B5EF4-FFF2-40B4-BE49-F238E27FC236}">
                <a16:creationId xmlns:a16="http://schemas.microsoft.com/office/drawing/2014/main" id="{B4CE14FA-40D6-B557-593B-E51C943D104C}"/>
              </a:ext>
            </a:extLst>
          </p:cNvPr>
          <p:cNvPicPr>
            <a:picLocks noChangeAspect="1"/>
          </p:cNvPicPr>
          <p:nvPr/>
        </p:nvPicPr>
        <p:blipFill>
          <a:blip r:embed="rId7"/>
          <a:stretch>
            <a:fillRect/>
          </a:stretch>
        </p:blipFill>
        <p:spPr>
          <a:xfrm>
            <a:off x="643467" y="1234356"/>
            <a:ext cx="10905066" cy="4389288"/>
          </a:xfrm>
          <a:prstGeom prst="rect">
            <a:avLst/>
          </a:prstGeom>
        </p:spPr>
      </p:pic>
      <p:sp>
        <p:nvSpPr>
          <p:cNvPr id="42" name="Rectangle 41">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380128434"/>
      </p:ext>
    </p:extLst>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b="100000" l="45000" r="125000" t="65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2" name="Rectangle 21">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638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4" name="Rectangle 23">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pic>
        <p:nvPicPr>
          <p:cNvPr id="5" name="Picture 4">
            <a:extLst>
              <a:ext uri="{FF2B5EF4-FFF2-40B4-BE49-F238E27FC236}">
                <a16:creationId xmlns:a16="http://schemas.microsoft.com/office/drawing/2014/main" id="{9CB5CFD7-3D5C-1E9A-B8BE-A4AACCB8DB95}"/>
              </a:ext>
            </a:extLst>
          </p:cNvPr>
          <p:cNvPicPr>
            <a:picLocks noChangeAspect="1"/>
          </p:cNvPicPr>
          <p:nvPr/>
        </p:nvPicPr>
        <p:blipFill>
          <a:blip r:embed="rId6"/>
          <a:stretch>
            <a:fillRect/>
          </a:stretch>
        </p:blipFill>
        <p:spPr>
          <a:xfrm>
            <a:off x="643467" y="1520614"/>
            <a:ext cx="10905066" cy="3816772"/>
          </a:xfrm>
          <a:prstGeom prst="rect">
            <a:avLst/>
          </a:prstGeom>
        </p:spPr>
      </p:pic>
    </p:spTree>
    <p:extLst>
      <p:ext uri="{BB962C8B-B14F-4D97-AF65-F5344CB8AC3E}">
        <p14:creationId xmlns:p14="http://schemas.microsoft.com/office/powerpoint/2010/main" val="4213833948"/>
      </p:ext>
    </p:extLst>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2937D191-13D4-4D46-AA31-AA8157D36E28}"/>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5B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4" name="Rectangle 23">
            <a:extLst>
              <a:ext uri="{FF2B5EF4-FFF2-40B4-BE49-F238E27FC236}">
                <a16:creationId xmlns:a16="http://schemas.microsoft.com/office/drawing/2014/main" id="{1B796756-8CDE-44C7-BF60-022DF3B3A7B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6" name="Rectangle 25">
            <a:extLst>
              <a:ext uri="{FF2B5EF4-FFF2-40B4-BE49-F238E27FC236}">
                <a16:creationId xmlns:a16="http://schemas.microsoft.com/office/drawing/2014/main" id="{B502A146-6461-45FE-B52F-8F9B510D9E31}"/>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5" name="Picture 4">
            <a:extLst>
              <a:ext uri="{FF2B5EF4-FFF2-40B4-BE49-F238E27FC236}">
                <a16:creationId xmlns:a16="http://schemas.microsoft.com/office/drawing/2014/main" id="{D5D7587C-9652-2420-7758-6306D2A3FDE9}"/>
              </a:ext>
            </a:extLst>
          </p:cNvPr>
          <p:cNvPicPr>
            <a:picLocks noChangeAspect="1"/>
          </p:cNvPicPr>
          <p:nvPr/>
        </p:nvPicPr>
        <p:blipFill>
          <a:blip r:embed="rId7"/>
          <a:stretch>
            <a:fillRect/>
          </a:stretch>
        </p:blipFill>
        <p:spPr>
          <a:xfrm>
            <a:off x="1158129" y="1740523"/>
            <a:ext cx="9049150" cy="3370807"/>
          </a:xfrm>
          <a:prstGeom prst="rect">
            <a:avLst/>
          </a:prstGeom>
        </p:spPr>
      </p:pic>
      <p:sp>
        <p:nvSpPr>
          <p:cNvPr id="28" name="Rectangle 27">
            <a:extLst>
              <a:ext uri="{FF2B5EF4-FFF2-40B4-BE49-F238E27FC236}">
                <a16:creationId xmlns:a16="http://schemas.microsoft.com/office/drawing/2014/main" id="{95A115E8-EE09-4F41-9329-56DEEE8ABE20}"/>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414938471"/>
      </p:ext>
    </p:extLst>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45" name="Oval 4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6" name="Picture 4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47" name="Picture 4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48" name="Rectangle 47">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Rectangle 48">
            <a:extLst>
              <a:ext uri="{FF2B5EF4-FFF2-40B4-BE49-F238E27FC236}">
                <a16:creationId xmlns:a16="http://schemas.microsoft.com/office/drawing/2014/main" id="{2937D191-13D4-4D46-AA31-AA8157D36E28}"/>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336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0" name="Rectangle 49">
            <a:extLst>
              <a:ext uri="{FF2B5EF4-FFF2-40B4-BE49-F238E27FC236}">
                <a16:creationId xmlns:a16="http://schemas.microsoft.com/office/drawing/2014/main" id="{1B796756-8CDE-44C7-BF60-022DF3B3A7B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1" name="Rectangle 50">
            <a:extLst>
              <a:ext uri="{FF2B5EF4-FFF2-40B4-BE49-F238E27FC236}">
                <a16:creationId xmlns:a16="http://schemas.microsoft.com/office/drawing/2014/main" id="{B502A146-6461-45FE-B52F-8F9B510D9E31}"/>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5" name="Picture 4">
            <a:extLst>
              <a:ext uri="{FF2B5EF4-FFF2-40B4-BE49-F238E27FC236}">
                <a16:creationId xmlns:a16="http://schemas.microsoft.com/office/drawing/2014/main" id="{9A343BA0-E5A5-6BED-736C-C580A01B8467}"/>
              </a:ext>
            </a:extLst>
          </p:cNvPr>
          <p:cNvPicPr>
            <a:picLocks noChangeAspect="1"/>
          </p:cNvPicPr>
          <p:nvPr/>
        </p:nvPicPr>
        <p:blipFill>
          <a:blip r:embed="rId7"/>
          <a:stretch>
            <a:fillRect/>
          </a:stretch>
        </p:blipFill>
        <p:spPr>
          <a:xfrm>
            <a:off x="1158129" y="1231508"/>
            <a:ext cx="9049150" cy="4388837"/>
          </a:xfrm>
          <a:prstGeom prst="rect">
            <a:avLst/>
          </a:prstGeom>
        </p:spPr>
      </p:pic>
      <p:sp>
        <p:nvSpPr>
          <p:cNvPr id="52" name="Rectangle 51">
            <a:extLst>
              <a:ext uri="{FF2B5EF4-FFF2-40B4-BE49-F238E27FC236}">
                <a16:creationId xmlns:a16="http://schemas.microsoft.com/office/drawing/2014/main" id="{95A115E8-EE09-4F41-9329-56DEEE8ABE20}"/>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250258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IN"/>
          </a:p>
        </p:txBody>
      </p:sp>
      <p:graphicFrame>
        <p:nvGraphicFramePr>
          <p:cNvPr id="4" name="TextBox 5">
            <a:extLst>
              <a:ext uri="{FF2B5EF4-FFF2-40B4-BE49-F238E27FC236}">
                <a16:creationId xmlns:a16="http://schemas.microsoft.com/office/drawing/2014/main" id="{9C139EE9-2F3F-CCAC-BB11-3862D737FDBE}"/>
              </a:ext>
            </a:extLst>
          </p:cNvPr>
          <p:cNvGraphicFramePr/>
          <p:nvPr>
            <p:extLst>
              <p:ext uri="{D42A27DB-BD31-4B8C-83A1-F6EECF244321}">
                <p14:modId xmlns:p14="http://schemas.microsoft.com/office/powerpoint/2010/main" val="427224872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7008277"/>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5" name="Picture 4">
            <a:extLst>
              <a:ext uri="{FF2B5EF4-FFF2-40B4-BE49-F238E27FC236}">
                <a16:creationId xmlns:a16="http://schemas.microsoft.com/office/drawing/2014/main" id="{C67C2DA4-3980-B610-9955-0EDA8DE434A8}"/>
              </a:ext>
            </a:extLst>
          </p:cNvPr>
          <p:cNvPicPr>
            <a:picLocks noChangeAspect="1"/>
          </p:cNvPicPr>
          <p:nvPr/>
        </p:nvPicPr>
        <p:blipFill>
          <a:blip r:embed="rId7"/>
          <a:stretch>
            <a:fillRect/>
          </a:stretch>
        </p:blipFill>
        <p:spPr>
          <a:xfrm>
            <a:off x="643467" y="546101"/>
            <a:ext cx="9478540" cy="5753100"/>
          </a:xfrm>
          <a:prstGeom prst="rect">
            <a:avLst/>
          </a:prstGeom>
        </p:spPr>
      </p:pic>
      <p:sp>
        <p:nvSpPr>
          <p:cNvPr id="24" name="Rectangle 2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400157810"/>
      </p:ext>
    </p:extLst>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pic>
        <p:nvPicPr>
          <p:cNvPr id="5" name="Picture 4">
            <a:extLst>
              <a:ext uri="{FF2B5EF4-FFF2-40B4-BE49-F238E27FC236}">
                <a16:creationId xmlns:a16="http://schemas.microsoft.com/office/drawing/2014/main" id="{FF6D13DB-8C1F-8FF6-639F-2F8A027D0EFE}"/>
              </a:ext>
            </a:extLst>
          </p:cNvPr>
          <p:cNvPicPr>
            <a:picLocks noChangeAspect="1"/>
          </p:cNvPicPr>
          <p:nvPr/>
        </p:nvPicPr>
        <p:blipFill>
          <a:blip r:embed="rId7"/>
          <a:stretch>
            <a:fillRect/>
          </a:stretch>
        </p:blipFill>
        <p:spPr>
          <a:xfrm>
            <a:off x="643467" y="1320800"/>
            <a:ext cx="10905066" cy="4495799"/>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601545941"/>
      </p:ext>
    </p:extLst>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9FB9E2-2239-5DC9-5140-0F80BBD50670}"/>
              </a:ext>
            </a:extLst>
          </p:cNvPr>
          <p:cNvPicPr>
            <a:picLocks noChangeAspect="1"/>
          </p:cNvPicPr>
          <p:nvPr/>
        </p:nvPicPr>
        <p:blipFill>
          <a:blip r:embed="rId3"/>
          <a:srcRect b="115" r="1"/>
          <a:stretch/>
        </p:blipFill>
        <p:spPr>
          <a:xfrm>
            <a:off x="-2" y="10"/>
            <a:ext cx="6094407" cy="6857990"/>
          </a:xfrm>
          <a:prstGeom prst="rect">
            <a:avLst/>
          </a:prstGeom>
        </p:spPr>
      </p:pic>
      <p:sp>
        <p:nvSpPr>
          <p:cNvPr id="6" name="TextBox 5">
            <a:extLst>
              <a:ext uri="{FF2B5EF4-FFF2-40B4-BE49-F238E27FC236}">
                <a16:creationId xmlns:a16="http://schemas.microsoft.com/office/drawing/2014/main" id="{E9E4E730-BCEB-6CAF-076D-EF7B54415DF2}"/>
              </a:ext>
            </a:extLst>
          </p:cNvPr>
          <p:cNvSpPr txBox="1"/>
          <p:nvPr/>
        </p:nvSpPr>
        <p:spPr>
          <a:xfrm>
            <a:off x="6742108" y="2438400"/>
            <a:ext cx="3307744" cy="3809999"/>
          </a:xfrm>
          <a:prstGeom prst="rect">
            <a:avLst/>
          </a:prstGeom>
        </p:spPr>
        <p:txBody>
          <a:bodyPr bIns="45720" lIns="91440" rIns="91440" rtlCol="0" tIns="45720" vert="horz">
            <a:normAutofit/>
          </a:bodyPr>
          <a:lstStyle/>
          <a:p>
            <a:pPr>
              <a:spcBef>
                <a:spcPts val="1000"/>
              </a:spcBef>
              <a:buClr>
                <a:schemeClr val="bg2">
                  <a:lumMod val="40000"/>
                  <a:lumOff val="60000"/>
                </a:schemeClr>
              </a:buClr>
              <a:buSzPct val="80000"/>
              <a:buFont charset="2" typeface="Wingdings 3"/>
              <a:buChar char=""/>
            </a:pPr>
            <a:r>
              <a:rPr lang="en-US">
                <a:latin typeface="+mj-lt"/>
                <a:ea typeface="+mj-ea"/>
                <a:cs typeface="+mj-cs"/>
              </a:rPr>
              <a:t>Conclusion : I have just created new sheet in excel and copy all the chart and then paste it on a single sheet make a Dashboard and finally it look this.</a:t>
            </a:r>
          </a:p>
        </p:txBody>
      </p:sp>
    </p:spTree>
    <p:extLst>
      <p:ext uri="{BB962C8B-B14F-4D97-AF65-F5344CB8AC3E}">
        <p14:creationId xmlns:p14="http://schemas.microsoft.com/office/powerpoint/2010/main" val="590013732"/>
      </p:ext>
    </p:extLst>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40" name="Oval 3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1" name="Picture 4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Rectangle 43">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id="{004A8E3D-2B6B-1A8B-9AAB-63645F65BF96}"/>
              </a:ext>
            </a:extLst>
          </p:cNvPr>
          <p:cNvSpPr>
            <a:spLocks noGrp="1"/>
          </p:cNvSpPr>
          <p:nvPr>
            <p:ph type="title"/>
          </p:nvPr>
        </p:nvSpPr>
        <p:spPr>
          <a:xfrm>
            <a:off x="7385967" y="1325880"/>
            <a:ext cx="4158334" cy="3066507"/>
          </a:xfrm>
        </p:spPr>
        <p:txBody>
          <a:bodyPr anchor="b" bIns="45720" lIns="91440" rIns="91440" rtlCol="0" tIns="45720" vert="horz">
            <a:normAutofit/>
          </a:bodyPr>
          <a:lstStyle/>
          <a:p>
            <a:r>
              <a:rPr b="0" i="0" kern="1200" lang="en-US" sz="5400">
                <a:solidFill>
                  <a:srgbClr val="EBEBEB"/>
                </a:solidFill>
                <a:latin typeface="+mj-lt"/>
                <a:ea typeface="+mj-ea"/>
                <a:cs typeface="+mj-cs"/>
              </a:rPr>
              <a:t>THANK YOU</a:t>
            </a:r>
          </a:p>
        </p:txBody>
      </p:sp>
      <p:sp>
        <p:nvSpPr>
          <p:cNvPr id="45"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flipH="1">
            <a:off x="6649646" y="-1"/>
            <a:ext cx="559472" cy="3709642"/>
          </a:xfrm>
          <a:custGeom>
            <a:avLst/>
            <a:gdLst>
              <a:gd fmla="*/ 0 w 559472" name="connsiteX0"/>
              <a:gd fmla="*/ 0 h 3709642" name="connsiteY0"/>
              <a:gd fmla="*/ 473952 w 559472" name="connsiteX1"/>
              <a:gd fmla="*/ 0 h 3709642" name="connsiteY1"/>
              <a:gd fmla="*/ 485840 w 559472" name="connsiteX2"/>
              <a:gd fmla="*/ 161194 h 3709642" name="connsiteY2"/>
              <a:gd fmla="*/ 523949 w 559472" name="connsiteX3"/>
              <a:gd fmla="*/ 3672197 h 3709642" name="connsiteY3"/>
              <a:gd fmla="*/ 454748 w 559472" name="connsiteX4"/>
              <a:gd fmla="*/ 3709642 h 3709642" name="connsiteY4"/>
              <a:gd fmla="*/ 448224 w 559472" name="connsiteX5"/>
              <a:gd fmla="*/ 3510471 h 3709642" name="connsiteY5"/>
              <a:gd fmla="*/ 443564 w 559472" name="connsiteX6"/>
              <a:gd fmla="*/ 3408563 h 3709642" name="connsiteY6"/>
              <a:gd fmla="*/ 438902 w 559472" name="connsiteX7"/>
              <a:gd fmla="*/ 3304407 h 3709642" name="connsiteY7"/>
              <a:gd fmla="*/ 433941 w 559472" name="connsiteX8"/>
              <a:gd fmla="*/ 3198777 h 3709642" name="connsiteY8"/>
              <a:gd fmla="*/ 427584 w 559472" name="connsiteX9"/>
              <a:gd fmla="*/ 3092510 h 3709642" name="connsiteY9"/>
              <a:gd fmla="*/ 420988 w 559472" name="connsiteX10"/>
              <a:gd fmla="*/ 2984390 h 3709642" name="connsiteY10"/>
              <a:gd fmla="*/ 414330 w 559472" name="connsiteX11"/>
              <a:gd fmla="*/ 2874401 h 3709642" name="connsiteY11"/>
              <a:gd fmla="*/ 406840 w 559472" name="connsiteX12"/>
              <a:gd fmla="*/ 2762980 h 3709642" name="connsiteY12"/>
              <a:gd fmla="*/ 397745 w 559472" name="connsiteX13"/>
              <a:gd fmla="*/ 2650566 h 3709642" name="connsiteY13"/>
              <a:gd fmla="*/ 389154 w 559472" name="connsiteX14"/>
              <a:gd fmla="*/ 2536612 h 3709642" name="connsiteY14"/>
              <a:gd fmla="*/ 379225 w 559472" name="connsiteX15"/>
              <a:gd fmla="*/ 2421642 h 3709642" name="connsiteY15"/>
              <a:gd fmla="*/ 368316 w 559472" name="connsiteX16"/>
              <a:gd fmla="*/ 2305627 h 3709642" name="connsiteY16"/>
              <a:gd fmla="*/ 357466 w 559472" name="connsiteX17"/>
              <a:gd fmla="*/ 2189233 h 3709642" name="connsiteY17"/>
              <a:gd fmla="*/ 344982 w 559472" name="connsiteX18"/>
              <a:gd fmla="*/ 2071473 h 3709642" name="connsiteY18"/>
              <a:gd fmla="*/ 332466 w 559472" name="connsiteX19"/>
              <a:gd fmla="*/ 1952216 h 3709642" name="connsiteY19"/>
              <a:gd fmla="*/ 319121 w 559472" name="connsiteX20"/>
              <a:gd fmla="*/ 1833776 h 3709642" name="connsiteY20"/>
              <a:gd fmla="*/ 304408 w 559472" name="connsiteX21"/>
              <a:gd fmla="*/ 1713948 h 3709642" name="connsiteY21"/>
              <a:gd fmla="*/ 288685 w 559472" name="connsiteX22"/>
              <a:gd fmla="*/ 1592703 h 3709642" name="connsiteY22"/>
              <a:gd fmla="*/ 273050 w 559472" name="connsiteX23"/>
              <a:gd fmla="*/ 1471451 h 3709642" name="connsiteY23"/>
              <a:gd fmla="*/ 255813 w 559472" name="connsiteX24"/>
              <a:gd fmla="*/ 1350328 h 3709642" name="connsiteY24"/>
              <a:gd fmla="*/ 237060 w 559472" name="connsiteX25"/>
              <a:gd fmla="*/ 1227080 h 3709642" name="connsiteY25"/>
              <a:gd fmla="*/ 218488 w 559472" name="connsiteX26"/>
              <a:gd fmla="*/ 1106065 h 3709642" name="connsiteY26"/>
              <a:gd fmla="*/ 198221 w 559472" name="connsiteX27"/>
              <a:gd fmla="*/ 982940 h 3709642" name="connsiteY27"/>
              <a:gd fmla="*/ 177152 w 559472" name="connsiteX28"/>
              <a:gd fmla="*/ 858755 h 3709642" name="connsiteY28"/>
              <a:gd fmla="*/ 155551 w 559472" name="connsiteX29"/>
              <a:gd fmla="*/ 736861 h 3709642" name="connsiteY29"/>
              <a:gd fmla="*/ 131782 w 559472" name="connsiteX30"/>
              <a:gd fmla="*/ 613645 h 3709642" name="connsiteY30"/>
              <a:gd fmla="*/ 107123 w 559472" name="connsiteX31"/>
              <a:gd fmla="*/ 490500 h 3709642" name="connsiteY31"/>
              <a:gd fmla="*/ 82552 w 559472" name="connsiteX32"/>
              <a:gd fmla="*/ 367348 h 3709642" name="connsiteY32"/>
              <a:gd fmla="*/ 55608 w 559472" name="connsiteX33"/>
              <a:gd fmla="*/ 244762 h 3709642" name="connsiteY33"/>
              <a:gd fmla="*/ 28130 w 559472" name="connsiteX34"/>
              <a:gd fmla="*/ 122220 h 3709642" name="connsiteY34"/>
              <a:gd fmla="*/ 0 w 559472" name="connsiteX35"/>
              <a:gd fmla="*/ 0 h 3709642" name="connsiteY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b="b" l="l" r="r" t="t"/>
            <a:pathLst>
              <a:path h="3709642" w="55947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anchor="ctr" rtlCol="0"/>
          <a:lstStyle/>
          <a:p>
            <a:pPr algn="ctr"/>
            <a:endParaRPr lang="en-US"/>
          </a:p>
        </p:txBody>
      </p:sp>
      <p:sp useBgFill="1">
        <p:nvSpPr>
          <p:cNvPr id="46" name="Freeform: Shape 45">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bwMode="gray">
          <a:xfrm flipH="1" rot="5400000">
            <a:off x="68960" y="-68960"/>
            <a:ext cx="6858001" cy="6995918"/>
          </a:xfrm>
          <a:custGeom>
            <a:avLst/>
            <a:gdLst>
              <a:gd fmla="*/ 6858001 w 6858001" name="connsiteX0"/>
              <a:gd fmla="*/ 1344715 h 6995918" name="connsiteY0"/>
              <a:gd fmla="*/ 6858001 w 6858001" name="connsiteX1"/>
              <a:gd fmla="*/ 1177 h 6995918" name="connsiteY1"/>
              <a:gd fmla="*/ 6702324 w 6858001" name="connsiteX2"/>
              <a:gd fmla="*/ 26222 h 6995918" name="connsiteY2"/>
              <a:gd fmla="*/ 6547333 w 6858001" name="connsiteX3"/>
              <a:gd fmla="*/ 50091 h 6995918" name="connsiteY3"/>
              <a:gd fmla="*/ 6391657 w 6858001" name="connsiteX4"/>
              <a:gd fmla="*/ 73455 h 6995918" name="connsiteY4"/>
              <a:gd fmla="*/ 6235294 w 6858001" name="connsiteX5"/>
              <a:gd fmla="*/ 93458 h 6995918" name="connsiteY5"/>
              <a:gd fmla="*/ 6079618 w 6858001" name="connsiteX6"/>
              <a:gd fmla="*/ 113629 h 6995918" name="connsiteY6"/>
              <a:gd fmla="*/ 5923255 w 6858001" name="connsiteX7"/>
              <a:gd fmla="*/ 132455 h 6995918" name="connsiteY7"/>
              <a:gd fmla="*/ 5768950 w 6858001" name="connsiteX8"/>
              <a:gd fmla="*/ 148591 h 6995918" name="connsiteY8"/>
              <a:gd fmla="*/ 5612588 w 6858001" name="connsiteX9"/>
              <a:gd fmla="*/ 163887 h 6995918" name="connsiteY9"/>
              <a:gd fmla="*/ 5456911 w 6858001" name="connsiteX10"/>
              <a:gd fmla="*/ 177839 h 6995918" name="connsiteY10"/>
              <a:gd fmla="*/ 5303978 w 6858001" name="connsiteX11"/>
              <a:gd fmla="*/ 189941 h 6995918" name="connsiteY11"/>
              <a:gd fmla="*/ 5148987 w 6858001" name="connsiteX12"/>
              <a:gd fmla="*/ 202044 h 6995918" name="connsiteY12"/>
              <a:gd fmla="*/ 4996054 w 6858001" name="connsiteX13"/>
              <a:gd fmla="*/ 212129 h 6995918" name="connsiteY13"/>
              <a:gd fmla="*/ 4843120 w 6858001" name="connsiteX14"/>
              <a:gd fmla="*/ 220029 h 6995918" name="connsiteY14"/>
              <a:gd fmla="*/ 4690873 w 6858001" name="connsiteX15"/>
              <a:gd fmla="*/ 228266 h 6995918" name="connsiteY15"/>
              <a:gd fmla="*/ 4539997 w 6858001" name="connsiteX16"/>
              <a:gd fmla="*/ 235157 h 6995918" name="connsiteY16"/>
              <a:gd fmla="*/ 4390492 w 6858001" name="connsiteX17"/>
              <a:gd fmla="*/ 240032 h 6995918" name="connsiteY17"/>
              <a:gd fmla="*/ 4240988 w 6858001" name="connsiteX18"/>
              <a:gd fmla="*/ 244234 h 6995918" name="connsiteY18"/>
              <a:gd fmla="*/ 4092855 w 6858001" name="connsiteX19"/>
              <a:gd fmla="*/ 248268 h 6995918" name="connsiteY19"/>
              <a:gd fmla="*/ 3946780 w 6858001" name="connsiteX20"/>
              <a:gd fmla="*/ 250117 h 6995918" name="connsiteY20"/>
              <a:gd fmla="*/ 3800704 w 6858001" name="connsiteX21"/>
              <a:gd fmla="*/ 252134 h 6995918" name="connsiteY21"/>
              <a:gd fmla="*/ 3656686 w 6858001" name="connsiteX22"/>
              <a:gd fmla="*/ 253143 h 6995918" name="connsiteY22"/>
              <a:gd fmla="*/ 3514040 w 6858001" name="connsiteX23"/>
              <a:gd fmla="*/ 252134 h 6995918" name="connsiteY23"/>
              <a:gd fmla="*/ 3372765 w 6858001" name="connsiteX24"/>
              <a:gd fmla="*/ 252134 h 6995918" name="connsiteY24"/>
              <a:gd fmla="*/ 3232862 w 6858001" name="connsiteX25"/>
              <a:gd fmla="*/ 250117 h 6995918" name="connsiteY25"/>
              <a:gd fmla="*/ 3095702 w 6858001" name="connsiteX26"/>
              <a:gd fmla="*/ 247092 h 6995918" name="connsiteY26"/>
              <a:gd fmla="*/ 2959914 w 6858001" name="connsiteX27"/>
              <a:gd fmla="*/ 244234 h 6995918" name="connsiteY27"/>
              <a:gd fmla="*/ 2826868 w 6858001" name="connsiteX28"/>
              <a:gd fmla="*/ 241040 h 6995918" name="connsiteY28"/>
              <a:gd fmla="*/ 2694509 w 6858001" name="connsiteX29"/>
              <a:gd fmla="*/ 236166 h 6995918" name="connsiteY29"/>
              <a:gd fmla="*/ 2564208 w 6858001" name="connsiteX30"/>
              <a:gd fmla="*/ 230955 h 6995918" name="connsiteY30"/>
              <a:gd fmla="*/ 2436649 w 6858001" name="connsiteX31"/>
              <a:gd fmla="*/ 226249 h 6995918" name="connsiteY31"/>
              <a:gd fmla="*/ 2187703 w 6858001" name="connsiteX32"/>
              <a:gd fmla="*/ 212969 h 6995918" name="connsiteY32"/>
              <a:gd fmla="*/ 1949045 w 6858001" name="connsiteX33"/>
              <a:gd fmla="*/ 198850 h 6995918" name="connsiteY33"/>
              <a:gd fmla="*/ 1719988 w 6858001" name="connsiteX34"/>
              <a:gd fmla="*/ 184058 h 6995918" name="connsiteY34"/>
              <a:gd fmla="*/ 1503275 w 6858001" name="connsiteX35"/>
              <a:gd fmla="*/ 167753 h 6995918" name="connsiteY35"/>
              <a:gd fmla="*/ 1296163 w 6858001" name="connsiteX36"/>
              <a:gd fmla="*/ 150776 h 6995918" name="connsiteY36"/>
              <a:gd fmla="*/ 1104139 w 6858001" name="connsiteX37"/>
              <a:gd fmla="*/ 132455 h 6995918" name="connsiteY37"/>
              <a:gd fmla="*/ 923774 w 6858001" name="connsiteX38"/>
              <a:gd fmla="*/ 114469 h 6995918" name="connsiteY38"/>
              <a:gd fmla="*/ 757810 w 6858001" name="connsiteX39"/>
              <a:gd fmla="*/ 96484 h 6995918" name="connsiteY39"/>
              <a:gd fmla="*/ 605563 w 6858001" name="connsiteX40"/>
              <a:gd fmla="*/ 79507 h 6995918" name="connsiteY40"/>
              <a:gd fmla="*/ 470460 w 6858001" name="connsiteX41"/>
              <a:gd fmla="*/ 63370 h 6995918" name="connsiteY41"/>
              <a:gd fmla="*/ 348388 w 6858001" name="connsiteX42"/>
              <a:gd fmla="*/ 48074 h 6995918" name="connsiteY42"/>
              <a:gd fmla="*/ 245518 w 6858001" name="connsiteX43"/>
              <a:gd fmla="*/ 35299 h 6995918" name="connsiteY43"/>
              <a:gd fmla="*/ 159107 w 6858001" name="connsiteX44"/>
              <a:gd fmla="*/ 23197 h 6995918" name="connsiteY44"/>
              <a:gd fmla="*/ 40463 w 6858001" name="connsiteX45"/>
              <a:gd fmla="*/ 5883 h 6995918" name="connsiteY45"/>
              <a:gd fmla="*/ 1 w 6858001" name="connsiteX46"/>
              <a:gd fmla="*/ 0 h 6995918" name="connsiteY46"/>
              <a:gd fmla="*/ 1 w 6858001" name="connsiteX47"/>
              <a:gd fmla="*/ 905354 h 6995918" name="connsiteY47"/>
              <a:gd fmla="*/ 0 w 6858001" name="connsiteX48"/>
              <a:gd fmla="*/ 905354 h 6995918" name="connsiteY48"/>
              <a:gd fmla="*/ 0 w 6858001" name="connsiteX49"/>
              <a:gd fmla="*/ 6995918 h 6995918" name="connsiteY49"/>
              <a:gd fmla="*/ 6858000 w 6858001" name="connsiteX50"/>
              <a:gd fmla="*/ 6995918 h 6995918" name="connsiteY50"/>
              <a:gd fmla="*/ 6858000 w 6858001" name="connsiteX51"/>
              <a:gd fmla="*/ 1344715 h 6995918" name="connsiteY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b="b" l="l" r="r" t="t"/>
            <a:pathLst>
              <a:path h="6995918" w="6858001">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txBody>
          <a:bodyPr/>
          <a:lstStyle/>
          <a:p>
            <a:endParaRPr lang="en-IN"/>
          </a:p>
        </p:txBody>
      </p:sp>
      <p:sp>
        <p:nvSpPr>
          <p:cNvPr id="47" name="Rectangle 46">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descr="Smiling Face with No Fill" id="6" name="Graphic 5">
            <a:extLst>
              <a:ext uri="{FF2B5EF4-FFF2-40B4-BE49-F238E27FC236}">
                <a16:creationId xmlns:a16="http://schemas.microsoft.com/office/drawing/2014/main" id="{F472DE83-4B18-2E31-0662-84E66A94C9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2522236246"/>
      </p:ext>
    </p:extLst>
  </p:cSld>
  <p:clrMapOvr>
    <a:overrideClrMapping accent1="accent1" accent2="accent2" accent3="accent3" accent4="accent4" accent5="accent5" accent6="accent6" bg1="lt1" bg2="lt2" folHlink="folHlink" hlink="hlink" tx1="dk1" tx2="dk2"/>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66" name="Picture 6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67" name="Oval 6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8" name="Picture 6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69" name="Picture 6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70" name="Rectangle 6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71" name="Rectangle 7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5" name="Picture 4">
            <a:extLst>
              <a:ext uri="{FF2B5EF4-FFF2-40B4-BE49-F238E27FC236}">
                <a16:creationId xmlns:a16="http://schemas.microsoft.com/office/drawing/2014/main" id="{FEC8CA65-BBF9-8E42-9669-662DFB24BF29}"/>
              </a:ext>
            </a:extLst>
          </p:cNvPr>
          <p:cNvPicPr>
            <a:picLocks noChangeAspect="1"/>
          </p:cNvPicPr>
          <p:nvPr/>
        </p:nvPicPr>
        <p:blipFill>
          <a:blip r:embed="rId6">
            <a:alphaModFix amt="40000"/>
          </a:blip>
          <a:srcRect b="-1" r="51"/>
          <a:stretch/>
        </p:blipFill>
        <p:spPr>
          <a:xfrm>
            <a:off x="20" y="10"/>
            <a:ext cx="12191980" cy="6857990"/>
          </a:xfrm>
          <a:prstGeom prst="rect">
            <a:avLst/>
          </a:prstGeom>
        </p:spPr>
      </p:pic>
      <p:sp>
        <p:nvSpPr>
          <p:cNvPr id="2" name="Title 1">
            <a:extLst>
              <a:ext uri="{FF2B5EF4-FFF2-40B4-BE49-F238E27FC236}">
                <a16:creationId xmlns:a16="http://schemas.microsoft.com/office/drawing/2014/main" id="{3543A5BF-7DD5-7DDA-AAD7-6763A94D1502}"/>
              </a:ext>
            </a:extLst>
          </p:cNvPr>
          <p:cNvSpPr>
            <a:spLocks noGrp="1"/>
          </p:cNvSpPr>
          <p:nvPr>
            <p:ph type="title"/>
          </p:nvPr>
        </p:nvSpPr>
        <p:spPr>
          <a:xfrm>
            <a:off x="1955054" y="3147419"/>
            <a:ext cx="8825658" cy="3329581"/>
          </a:xfrm>
        </p:spPr>
        <p:txBody>
          <a:bodyPr anchor="b" bIns="45720" lIns="91440" rIns="91440" rtlCol="0" tIns="45720" vert="horz">
            <a:normAutofit/>
          </a:bodyPr>
          <a:lstStyle/>
          <a:p>
            <a:r>
              <a:rPr baseline="0" cap="none" dirty="0" kumimoji="0" lang="en-US" normalizeH="0" spc="0" strike="noStrike" sz="7200" u="none">
                <a:ln>
                  <a:noFill/>
                </a:ln>
                <a:solidFill>
                  <a:schemeClr val="tx1"/>
                </a:solidFill>
                <a:effectLst/>
                <a:uLnTx/>
                <a:uFillTx/>
              </a:rPr>
              <a:t>ER Diagram</a:t>
            </a:r>
            <a:endParaRPr dirty="0" lang="en-US" sz="7200">
              <a:solidFill>
                <a:schemeClr val="tx1"/>
              </a:solidFill>
            </a:endParaRPr>
          </a:p>
        </p:txBody>
      </p:sp>
    </p:spTree>
    <p:extLst>
      <p:ext uri="{BB962C8B-B14F-4D97-AF65-F5344CB8AC3E}">
        <p14:creationId xmlns:p14="http://schemas.microsoft.com/office/powerpoint/2010/main" val="420612490"/>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10" presetSubtype="0">
                                  <p:stCondLst>
                                    <p:cond delay="1000"/>
                                  </p:stCondLst>
                                  <p:iterate type="lt">
                                    <p:tmPct val="10000"/>
                                  </p:iterate>
                                  <p:childTnLst>
                                    <p:set>
                                      <p:cBhvr>
                                        <p:cTn dur="1" fill="hold" id="6">
                                          <p:stCondLst>
                                            <p:cond delay="0"/>
                                          </p:stCondLst>
                                        </p:cTn>
                                        <p:tgtEl>
                                          <p:spTgt spid="2"/>
                                        </p:tgtEl>
                                        <p:attrNameLst>
                                          <p:attrName>style.visibility</p:attrName>
                                        </p:attrNameLst>
                                      </p:cBhvr>
                                      <p:to>
                                        <p:strVal val="visible"/>
                                      </p:to>
                                    </p:set>
                                    <p:animEffect filter="fade" transition="in">
                                      <p:cBhvr>
                                        <p:cTn dur="400" id="7"/>
                                        <p:tgtEl>
                                          <p:spTgt spid="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
    </p:bldLst>
  </p:timing>
</p:sld>
</file>

<file path=ppt/slides/slide6.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23" name="Picture 2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24" name="Oval 2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5" name="Picture 2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26" name="Picture 2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descr="Wood human figure" id="28" name="Picture 27">
            <a:extLst>
              <a:ext uri="{FF2B5EF4-FFF2-40B4-BE49-F238E27FC236}">
                <a16:creationId xmlns:a16="http://schemas.microsoft.com/office/drawing/2014/main" id="{76856501-B44E-D9C5-379D-BEA24BE71ABD}"/>
              </a:ext>
            </a:extLst>
          </p:cNvPr>
          <p:cNvPicPr>
            <a:picLocks noChangeAspect="1"/>
          </p:cNvPicPr>
          <p:nvPr/>
        </p:nvPicPr>
        <p:blipFill>
          <a:blip r:embed="rId7">
            <a:duotone>
              <a:prstClr val="black"/>
              <a:schemeClr val="accent5">
                <a:tint val="45000"/>
                <a:satMod val="400000"/>
              </a:schemeClr>
            </a:duotone>
            <a:alphaModFix amt="25000"/>
          </a:blip>
          <a:srcRect b="17" t="45"/>
          <a:stretch/>
        </p:blipFill>
        <p:spPr>
          <a:xfrm>
            <a:off x="20" y="10"/>
            <a:ext cx="12191980" cy="6857990"/>
          </a:xfrm>
          <a:prstGeom prst="rect">
            <a:avLst/>
          </a:prstGeom>
        </p:spPr>
      </p:pic>
      <p:sp>
        <p:nvSpPr>
          <p:cNvPr id="2" name="Title 1">
            <a:extLst>
              <a:ext uri="{FF2B5EF4-FFF2-40B4-BE49-F238E27FC236}">
                <a16:creationId xmlns:a16="http://schemas.microsoft.com/office/drawing/2014/main" id="{9AEC2297-DE5D-5078-6364-5DB10D420E67}"/>
              </a:ext>
            </a:extLst>
          </p:cNvPr>
          <p:cNvSpPr>
            <a:spLocks noGrp="1"/>
          </p:cNvSpPr>
          <p:nvPr>
            <p:ph type="title"/>
          </p:nvPr>
        </p:nvSpPr>
        <p:spPr>
          <a:xfrm>
            <a:off x="1154955" y="1447800"/>
            <a:ext cx="8825658" cy="3329581"/>
          </a:xfrm>
        </p:spPr>
        <p:txBody>
          <a:bodyPr anchor="b" bIns="45720" lIns="91440" rIns="91440" rtlCol="0" tIns="45720" vert="horz">
            <a:normAutofit/>
          </a:bodyPr>
          <a:lstStyle/>
          <a:p>
            <a:r>
              <a:rPr baseline="0" cap="none" kumimoji="0" lang="en-US" noProof="0" normalizeH="0" spc="0" strike="noStrike" sz="7200" u="none">
                <a:ln>
                  <a:noFill/>
                </a:ln>
                <a:effectLst/>
                <a:uLnTx/>
                <a:uFillTx/>
              </a:rPr>
              <a:t>Power BI Problem</a:t>
            </a:r>
            <a:r>
              <a:rPr lang="en-US" sz="7200"/>
              <a:t> Statements</a:t>
            </a:r>
          </a:p>
        </p:txBody>
      </p:sp>
      <p:sp>
        <p:nvSpPr>
          <p:cNvPr id="29" name="Rectangle 2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731880445"/>
      </p:ext>
    </p:extLst>
  </p:cSld>
  <p:clrMapOvr>
    <a:masterClrMapping/>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10" presetSubtype="0">
                                  <p:stCondLst>
                                    <p:cond delay="1000"/>
                                  </p:stCondLst>
                                  <p:iterate type="lt">
                                    <p:tmPct val="10000"/>
                                  </p:iterate>
                                  <p:childTnLst>
                                    <p:set>
                                      <p:cBhvr>
                                        <p:cTn dur="1" fill="hold" id="6">
                                          <p:stCondLst>
                                            <p:cond delay="0"/>
                                          </p:stCondLst>
                                        </p:cTn>
                                        <p:tgtEl>
                                          <p:spTgt spid="2"/>
                                        </p:tgtEl>
                                        <p:attrNameLst>
                                          <p:attrName>style.visibility</p:attrName>
                                        </p:attrNameLst>
                                      </p:cBhvr>
                                      <p:to>
                                        <p:strVal val="visible"/>
                                      </p:to>
                                    </p:set>
                                    <p:animEffect filter="fade" transition="in">
                                      <p:cBhvr>
                                        <p:cTn dur="400" id="7"/>
                                        <p:tgtEl>
                                          <p:spTgt spid="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
    </p:bldLst>
  </p:timing>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b="100000" l="45000" r="125000" t="65000"/>
          </a:path>
        </a:gradFill>
        <a:effectLst/>
      </p:bgPr>
    </p:bg>
    <p:spTree>
      <p:nvGrpSpPr>
        <p:cNvPr id="1" name=""/>
        <p:cNvGrpSpPr/>
        <p:nvPr/>
      </p:nvGrpSpPr>
      <p:grpSpPr>
        <a:xfrm>
          <a:off x="0" y="0"/>
          <a:ext cx="0" cy="0"/>
          <a:chOff x="0" y="0"/>
          <a:chExt cx="0" cy="0"/>
        </a:xfrm>
      </p:grpSpPr>
      <p:pic>
        <p:nvPicPr>
          <p:cNvPr id="174" name="Picture 173">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175" name="Picture 17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76" name="Oval 175">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77" name="Picture 17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78" name="Picture 17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AdjustHandles="1" noChangeArrowheads="1" noChangeAspect="1" noChangeShapeType="1" noCrop="1" noEditPoints="1" noGrp="1" noMove="1" noResize="1" noRo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179" name="Rectangle 17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0" name="Rectangle 179">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3466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81" name="Rectangle 180">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pic>
        <p:nvPicPr>
          <p:cNvPr id="5" name="Picture 4">
            <a:extLst>
              <a:ext uri="{FF2B5EF4-FFF2-40B4-BE49-F238E27FC236}">
                <a16:creationId xmlns:a16="http://schemas.microsoft.com/office/drawing/2014/main" id="{2D7A1366-F30F-F2B3-653E-5D3686B6123A}"/>
              </a:ext>
            </a:extLst>
          </p:cNvPr>
          <p:cNvPicPr>
            <a:picLocks noChangeAspect="1"/>
          </p:cNvPicPr>
          <p:nvPr/>
        </p:nvPicPr>
        <p:blipFill>
          <a:blip r:embed="rId6"/>
          <a:stretch>
            <a:fillRect/>
          </a:stretch>
        </p:blipFill>
        <p:spPr>
          <a:xfrm>
            <a:off x="1077021" y="643467"/>
            <a:ext cx="10037957" cy="5571066"/>
          </a:xfrm>
          <a:prstGeom prst="rect">
            <a:avLst/>
          </a:prstGeom>
        </p:spPr>
      </p:pic>
    </p:spTree>
    <p:extLst>
      <p:ext uri="{BB962C8B-B14F-4D97-AF65-F5344CB8AC3E}">
        <p14:creationId xmlns:p14="http://schemas.microsoft.com/office/powerpoint/2010/main" val="1474242135"/>
      </p:ext>
    </p:extLst>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CBCE8D-6785-6C18-8424-12E4F6C7191E}"/>
              </a:ext>
            </a:extLst>
          </p:cNvPr>
          <p:cNvPicPr>
            <a:picLocks noChangeAspect="1"/>
          </p:cNvPicPr>
          <p:nvPr/>
        </p:nvPicPr>
        <p:blipFill>
          <a:blip r:embed="rId3"/>
          <a:srcRect b="104"/>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id="{26497182-CFF2-F92E-2D36-AE60E784361B}"/>
              </a:ext>
            </a:extLst>
          </p:cNvPr>
          <p:cNvSpPr>
            <a:spLocks noGrp="1"/>
          </p:cNvSpPr>
          <p:nvPr>
            <p:ph type="title"/>
          </p:nvPr>
        </p:nvSpPr>
        <p:spPr>
          <a:xfrm>
            <a:off x="6374887" y="1641860"/>
            <a:ext cx="4204298" cy="1034728"/>
          </a:xfrm>
        </p:spPr>
        <p:txBody>
          <a:bodyPr anchor="t" bIns="45720" lIns="91440" rIns="91440" rtlCol="0" tIns="45720" vert="horz">
            <a:normAutofit/>
          </a:bodyPr>
          <a:lstStyle/>
          <a:p>
            <a:pPr>
              <a:lnSpc>
                <a:spcPct val="90000"/>
              </a:lnSpc>
            </a:pPr>
            <a:r>
              <a:rPr cap="none" dirty="0" lang="en-US" sz="1500">
                <a:effectLst/>
              </a:rPr>
              <a:t>Can you create a geographical map in power BI showing the distribution of cities in the dataset based on their latitude and longitude?</a:t>
            </a:r>
            <a:endParaRPr cap="none" dirty="0" lang="en-US" sz="1500"/>
          </a:p>
        </p:txBody>
      </p:sp>
      <p:sp>
        <p:nvSpPr>
          <p:cNvPr id="9" name="TextBox 8">
            <a:extLst>
              <a:ext uri="{FF2B5EF4-FFF2-40B4-BE49-F238E27FC236}">
                <a16:creationId xmlns:a16="http://schemas.microsoft.com/office/drawing/2014/main" id="{D1D77F21-C282-08DF-7393-EFA9AFB737BE}"/>
              </a:ext>
            </a:extLst>
          </p:cNvPr>
          <p:cNvSpPr txBox="1"/>
          <p:nvPr/>
        </p:nvSpPr>
        <p:spPr>
          <a:xfrm>
            <a:off x="6374886" y="2809812"/>
            <a:ext cx="4169380" cy="2384064"/>
          </a:xfrm>
          <a:prstGeom prst="rect">
            <a:avLst/>
          </a:prstGeom>
        </p:spPr>
        <p:txBody>
          <a:bodyPr bIns="45720" lIns="91440" rIns="91440" rtlCol="0" tIns="45720" vert="horz">
            <a:normAutofit/>
          </a:bodyPr>
          <a:lstStyle/>
          <a:p>
            <a:pPr fontAlgn="base" indent="0" lvl="0" marL="0" marR="0">
              <a:lnSpc>
                <a:spcPct val="90000"/>
              </a:lnSpc>
              <a:spcBef>
                <a:spcPts val="1000"/>
              </a:spcBef>
              <a:buClr>
                <a:schemeClr val="bg2">
                  <a:lumMod val="40000"/>
                  <a:lumOff val="60000"/>
                </a:schemeClr>
              </a:buClr>
              <a:buSzPct val="80000"/>
              <a:buFont charset="2" typeface="Wingdings 3"/>
              <a:buChar char=""/>
              <a:tabLst/>
            </a:pPr>
            <a:r>
              <a:rPr altLang="en-US" baseline="0" cap="none" kumimoji="0" lang="en-US" normalizeH="0" strike="noStrike" u="none">
                <a:ln>
                  <a:noFill/>
                </a:ln>
                <a:effectLst/>
                <a:latin typeface="+mj-lt"/>
                <a:ea typeface="+mj-ea"/>
                <a:cs typeface="+mj-cs"/>
              </a:rPr>
              <a:t>Cities are more densely distributed in specific regions, often around major economic hubs or favorable climatic zones.</a:t>
            </a:r>
          </a:p>
          <a:p>
            <a:pPr fontAlgn="base" indent="0" lvl="0" marL="0" marR="0">
              <a:lnSpc>
                <a:spcPct val="90000"/>
              </a:lnSpc>
              <a:spcBef>
                <a:spcPts val="1000"/>
              </a:spcBef>
              <a:buClr>
                <a:schemeClr val="bg2">
                  <a:lumMod val="40000"/>
                  <a:lumOff val="60000"/>
                </a:schemeClr>
              </a:buClr>
              <a:buSzPct val="80000"/>
              <a:buFont charset="2" typeface="Wingdings 3"/>
              <a:buChar char=""/>
              <a:tabLst/>
            </a:pPr>
            <a:r>
              <a:rPr altLang="en-US" baseline="0" cap="none" kumimoji="0" lang="en-US" normalizeH="0" strike="noStrike" u="none">
                <a:ln>
                  <a:noFill/>
                </a:ln>
                <a:effectLst/>
                <a:latin typeface="+mj-lt"/>
                <a:ea typeface="+mj-ea"/>
                <a:cs typeface="+mj-cs"/>
              </a:rPr>
              <a:t>The map helps identify underrepresented areas, which can be useful for urban development and infrastructure planning.</a:t>
            </a:r>
          </a:p>
        </p:txBody>
      </p:sp>
    </p:spTree>
    <p:extLst>
      <p:ext uri="{BB962C8B-B14F-4D97-AF65-F5344CB8AC3E}">
        <p14:creationId xmlns:p14="http://schemas.microsoft.com/office/powerpoint/2010/main" val="192665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C090C-B922-9087-982D-3C97073CA80E}"/>
              </a:ext>
            </a:extLst>
          </p:cNvPr>
          <p:cNvSpPr>
            <a:spLocks noGrp="1"/>
          </p:cNvSpPr>
          <p:nvPr>
            <p:ph type="title"/>
          </p:nvPr>
        </p:nvSpPr>
        <p:spPr>
          <a:xfrm>
            <a:off x="862130" y="408040"/>
            <a:ext cx="4166510" cy="1622321"/>
          </a:xfrm>
        </p:spPr>
        <p:txBody>
          <a:bodyPr vert="horz" lIns="91440" tIns="45720" rIns="91440" bIns="45720" rtlCol="0" anchor="t">
            <a:normAutofit/>
          </a:bodyPr>
          <a:lstStyle/>
          <a:p>
            <a:pPr>
              <a:lnSpc>
                <a:spcPct val="90000"/>
              </a:lnSpc>
            </a:pPr>
            <a:r>
              <a:rPr lang="en-US" sz="1700" b="0" i="0" kern="1200" cap="none">
                <a:solidFill>
                  <a:srgbClr val="EBEBEB"/>
                </a:solidFill>
                <a:effectLst/>
                <a:latin typeface="+mj-lt"/>
                <a:ea typeface="+mj-ea"/>
                <a:cs typeface="+mj-cs"/>
              </a:rPr>
              <a:t>In power BI, can you create a bar chart representing the top 10 countries with the highest number of cities in the dataset?</a:t>
            </a:r>
            <a:br>
              <a:rPr lang="en-US" sz="1700" b="0" i="0" kern="1200" cap="none">
                <a:solidFill>
                  <a:srgbClr val="EBEBEB"/>
                </a:solidFill>
                <a:effectLst/>
                <a:latin typeface="+mj-lt"/>
                <a:ea typeface="+mj-ea"/>
                <a:cs typeface="+mj-cs"/>
              </a:rPr>
            </a:br>
            <a:br>
              <a:rPr lang="en-US" sz="1700" b="0" i="0" kern="1200" cap="none">
                <a:solidFill>
                  <a:srgbClr val="EBEBEB"/>
                </a:solidFill>
                <a:latin typeface="+mj-lt"/>
                <a:ea typeface="+mj-ea"/>
                <a:cs typeface="+mj-cs"/>
              </a:rPr>
            </a:br>
            <a:endParaRPr lang="en-US" sz="1700" b="0" i="0" kern="1200" cap="none">
              <a:solidFill>
                <a:srgbClr val="EBEBEB"/>
              </a:solidFill>
              <a:latin typeface="+mj-lt"/>
              <a:ea typeface="+mj-ea"/>
              <a:cs typeface="+mj-cs"/>
            </a:endParaRPr>
          </a:p>
        </p:txBody>
      </p:sp>
      <p:sp>
        <p:nvSpPr>
          <p:cNvPr id="5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5" name="Freeform: Shape 5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pic>
        <p:nvPicPr>
          <p:cNvPr id="7" name="Picture 6">
            <a:extLst>
              <a:ext uri="{FF2B5EF4-FFF2-40B4-BE49-F238E27FC236}">
                <a16:creationId xmlns:a16="http://schemas.microsoft.com/office/drawing/2014/main" id="{4CF66560-2BE5-95D2-9224-45E1C669A447}"/>
              </a:ext>
            </a:extLst>
          </p:cNvPr>
          <p:cNvPicPr>
            <a:picLocks noChangeAspect="1"/>
          </p:cNvPicPr>
          <p:nvPr/>
        </p:nvPicPr>
        <p:blipFill>
          <a:blip r:embed="rId2"/>
          <a:stretch>
            <a:fillRect/>
          </a:stretch>
        </p:blipFill>
        <p:spPr>
          <a:xfrm>
            <a:off x="5732071" y="1435099"/>
            <a:ext cx="6218629" cy="4559301"/>
          </a:xfrm>
          <a:prstGeom prst="rect">
            <a:avLst/>
          </a:prstGeom>
          <a:effectLst/>
        </p:spPr>
      </p:pic>
      <p:sp>
        <p:nvSpPr>
          <p:cNvPr id="56" name="Rectangle 5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TextBox 9">
            <a:extLst>
              <a:ext uri="{FF2B5EF4-FFF2-40B4-BE49-F238E27FC236}">
                <a16:creationId xmlns:a16="http://schemas.microsoft.com/office/drawing/2014/main" id="{BBA24755-900D-F8D8-E8B0-B393F4DE35A3}"/>
              </a:ext>
            </a:extLst>
          </p:cNvPr>
          <p:cNvSpPr txBox="1"/>
          <p:nvPr/>
        </p:nvSpPr>
        <p:spPr>
          <a:xfrm>
            <a:off x="648931" y="2438400"/>
            <a:ext cx="4166509" cy="3785419"/>
          </a:xfrm>
          <a:prstGeom prst="rect">
            <a:avLst/>
          </a:prstGeom>
        </p:spPr>
        <p:txBody>
          <a:bodyPr vert="horz" lIns="91440" tIns="45720" rIns="91440" bIns="45720" rtlCol="0">
            <a:normAutofit/>
          </a:bodyPr>
          <a:lstStyle/>
          <a:p>
            <a:pPr marL="0" marR="0" lvl="0" indent="0" fontAlgn="base">
              <a:spcBef>
                <a:spcPts val="1000"/>
              </a:spcBef>
              <a:buClr>
                <a:schemeClr val="bg2">
                  <a:lumMod val="40000"/>
                  <a:lumOff val="60000"/>
                </a:schemeClr>
              </a:buClr>
              <a:buSzPct val="80000"/>
              <a:buFont typeface="Wingdings 3" charset="2"/>
              <a:buChar char=""/>
              <a:tabLst/>
            </a:pPr>
            <a:r>
              <a:rPr lang="en-US" dirty="0">
                <a:solidFill>
                  <a:srgbClr val="EBEBEB"/>
                </a:solidFill>
                <a:latin typeface="+mj-lt"/>
                <a:ea typeface="+mj-ea"/>
                <a:cs typeface="+mj-cs"/>
              </a:rPr>
              <a:t>Conclusion :</a:t>
            </a:r>
            <a:r>
              <a:rPr kumimoji="0" lang="en-US" altLang="en-US" u="none" strike="noStrike" cap="none" normalizeH="0" baseline="0" dirty="0">
                <a:ln>
                  <a:noFill/>
                </a:ln>
                <a:solidFill>
                  <a:srgbClr val="EBEBEB"/>
                </a:solidFill>
                <a:effectLst/>
                <a:latin typeface="+mj-lt"/>
                <a:ea typeface="+mj-ea"/>
                <a:cs typeface="+mj-cs"/>
              </a:rPr>
              <a:t>The highest number of cities is found in countries with large land areas or high urbanization rates. This analysis provides insights into population density and regional urban planning trends.</a:t>
            </a:r>
          </a:p>
        </p:txBody>
      </p:sp>
    </p:spTree>
    <p:extLst>
      <p:ext uri="{BB962C8B-B14F-4D97-AF65-F5344CB8AC3E}">
        <p14:creationId xmlns:p14="http://schemas.microsoft.com/office/powerpoint/2010/main" val="315175185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455</TotalTime>
  <Words>1245</Words>
  <Application>Microsoft Office PowerPoint</Application>
  <PresentationFormat>Widescreen</PresentationFormat>
  <Paragraphs>54</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Century Gothic</vt:lpstr>
      <vt:lpstr>Plus Jakarta Sans</vt:lpstr>
      <vt:lpstr>Segoe UI Light</vt:lpstr>
      <vt:lpstr>Times New Roman</vt:lpstr>
      <vt:lpstr>Wingdings 3</vt:lpstr>
      <vt:lpstr>Ion</vt:lpstr>
      <vt:lpstr>Capstone Project – Weather Analysis</vt:lpstr>
      <vt:lpstr>PowerPoint Presentation</vt:lpstr>
      <vt:lpstr>PowerPoint Presentation</vt:lpstr>
      <vt:lpstr>PowerPoint Presentation</vt:lpstr>
      <vt:lpstr>ER Diagram</vt:lpstr>
      <vt:lpstr>Power BI Problem Statements</vt:lpstr>
      <vt:lpstr>PowerPoint Presentation</vt:lpstr>
      <vt:lpstr>Can you create a geographical map in power BI showing the distribution of cities in the dataset based on their latitude and longitude?</vt:lpstr>
      <vt:lpstr>In power BI, can you create a bar chart representing the top 10 countries with the highest number of cities in the dataset?  </vt:lpstr>
      <vt:lpstr>How does the distribution of cities in terms of latitude vary across different continents? Create a scatter plot in power BI to illustrate this.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Problem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Gokul S</dc:creator>
  <cp:lastModifiedBy>HARDIK GOSWAMI</cp:lastModifiedBy>
  <cp:revision>3</cp:revision>
  <dcterms:created xsi:type="dcterms:W3CDTF">2025-03-27T05:33:19Z</dcterms:created>
  <dcterms:modified xsi:type="dcterms:W3CDTF">2025-03-30T08:27:04Z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1614996</vt:lpwstr>
  </property>
  <property fmtid="{D5CDD505-2E9C-101B-9397-08002B2CF9AE}" name="NXPowerLiteSettings" pid="3">
    <vt:lpwstr>F7000400038000</vt:lpwstr>
  </property>
  <property fmtid="{D5CDD505-2E9C-101B-9397-08002B2CF9AE}" name="NXPowerLiteVersion" pid="4">
    <vt:lpwstr>S10.3.1</vt:lpwstr>
  </property>
</Properties>
</file>