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6B084-59D0-4F2D-947D-5BCE3BE97355}" v="80" dt="2025-06-11T00:43:4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9" d="100"/>
          <a:sy n="109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H" userId="6e4cc4a2bf18343d" providerId="LiveId" clId="{EC46B084-59D0-4F2D-947D-5BCE3BE97355}"/>
    <pc:docChg chg="undo custSel addSld delSld modSld sldOrd">
      <pc:chgData name="Dave H" userId="6e4cc4a2bf18343d" providerId="LiveId" clId="{EC46B084-59D0-4F2D-947D-5BCE3BE97355}" dt="2025-06-11T00:44:21.001" v="571" actId="1076"/>
      <pc:docMkLst>
        <pc:docMk/>
      </pc:docMkLst>
      <pc:sldChg chg="modSp mod">
        <pc:chgData name="Dave H" userId="6e4cc4a2bf18343d" providerId="LiveId" clId="{EC46B084-59D0-4F2D-947D-5BCE3BE97355}" dt="2025-05-20T04:52:33.302" v="290" actId="20577"/>
        <pc:sldMkLst>
          <pc:docMk/>
          <pc:sldMk cId="2600249457" sldId="256"/>
        </pc:sldMkLst>
        <pc:spChg chg="mod">
          <ac:chgData name="Dave H" userId="6e4cc4a2bf18343d" providerId="LiveId" clId="{EC46B084-59D0-4F2D-947D-5BCE3BE97355}" dt="2025-05-20T04:52:33.302" v="290" actId="20577"/>
          <ac:spMkLst>
            <pc:docMk/>
            <pc:sldMk cId="2600249457" sldId="256"/>
            <ac:spMk id="3" creationId="{B2D1AFF1-0387-8A1D-A6C5-EBF6693DE36B}"/>
          </ac:spMkLst>
        </pc:spChg>
      </pc:sldChg>
      <pc:sldChg chg="addSp delSp modSp new mod setBg setFolMasterObjs modAnim">
        <pc:chgData name="Dave H" userId="6e4cc4a2bf18343d" providerId="LiveId" clId="{EC46B084-59D0-4F2D-947D-5BCE3BE97355}" dt="2025-05-20T04:58:38.139" v="291"/>
        <pc:sldMkLst>
          <pc:docMk/>
          <pc:sldMk cId="1115494158" sldId="257"/>
        </pc:sldMkLst>
        <pc:spChg chg="mod">
          <ac:chgData name="Dave H" userId="6e4cc4a2bf18343d" providerId="LiveId" clId="{EC46B084-59D0-4F2D-947D-5BCE3BE97355}" dt="2025-05-20T04:23:08.817" v="85" actId="2711"/>
          <ac:spMkLst>
            <pc:docMk/>
            <pc:sldMk cId="1115494158" sldId="257"/>
            <ac:spMk id="2" creationId="{A45D7DBA-8BBC-2C2B-9848-D6DADEDA7740}"/>
          </ac:spMkLst>
        </pc:spChg>
        <pc:spChg chg="mod">
          <ac:chgData name="Dave H" userId="6e4cc4a2bf18343d" providerId="LiveId" clId="{EC46B084-59D0-4F2D-947D-5BCE3BE97355}" dt="2025-05-20T04:22:46.586" v="84" actId="2711"/>
          <ac:spMkLst>
            <pc:docMk/>
            <pc:sldMk cId="1115494158" sldId="257"/>
            <ac:spMk id="3" creationId="{75C4B924-6081-353A-DA1E-27778DB3AB0B}"/>
          </ac:spMkLst>
        </pc:spChg>
        <pc:spChg chg="add mod">
          <ac:chgData name="Dave H" userId="6e4cc4a2bf18343d" providerId="LiveId" clId="{EC46B084-59D0-4F2D-947D-5BCE3BE97355}" dt="2025-05-20T04:17:30.793" v="35" actId="207"/>
          <ac:spMkLst>
            <pc:docMk/>
            <pc:sldMk cId="1115494158" sldId="257"/>
            <ac:spMk id="8" creationId="{F7170D06-BA92-0BB3-0294-29F7812A4434}"/>
          </ac:spMkLst>
        </pc:spChg>
        <pc:picChg chg="add mod ord">
          <ac:chgData name="Dave H" userId="6e4cc4a2bf18343d" providerId="LiveId" clId="{EC46B084-59D0-4F2D-947D-5BCE3BE97355}" dt="2025-05-20T04:19:00.406" v="55" actId="171"/>
          <ac:picMkLst>
            <pc:docMk/>
            <pc:sldMk cId="1115494158" sldId="257"/>
            <ac:picMk id="10" creationId="{583E5EBB-B1CF-E1E0-211E-EA2B3112AD6C}"/>
          </ac:picMkLst>
        </pc:picChg>
      </pc:sldChg>
      <pc:sldChg chg="addSp modSp new mod setBg modAnim">
        <pc:chgData name="Dave H" userId="6e4cc4a2bf18343d" providerId="LiveId" clId="{EC46B084-59D0-4F2D-947D-5BCE3BE97355}" dt="2025-06-11T00:44:21.001" v="571" actId="1076"/>
        <pc:sldMkLst>
          <pc:docMk/>
          <pc:sldMk cId="1704761155" sldId="258"/>
        </pc:sldMkLst>
        <pc:spChg chg="mod">
          <ac:chgData name="Dave H" userId="6e4cc4a2bf18343d" providerId="LiveId" clId="{EC46B084-59D0-4F2D-947D-5BCE3BE97355}" dt="2025-05-20T04:32:06.383" v="120" actId="403"/>
          <ac:spMkLst>
            <pc:docMk/>
            <pc:sldMk cId="1704761155" sldId="258"/>
            <ac:spMk id="2" creationId="{B2A2CA4A-1F32-C491-2286-5A94FCA16F1F}"/>
          </ac:spMkLst>
        </pc:spChg>
        <pc:spChg chg="mod">
          <ac:chgData name="Dave H" userId="6e4cc4a2bf18343d" providerId="LiveId" clId="{EC46B084-59D0-4F2D-947D-5BCE3BE97355}" dt="2025-05-20T04:26:39.323" v="96" actId="14100"/>
          <ac:spMkLst>
            <pc:docMk/>
            <pc:sldMk cId="1704761155" sldId="258"/>
            <ac:spMk id="3" creationId="{0653EDB4-2E16-73DA-F7AE-1034ECC7D964}"/>
          </ac:spMkLst>
        </pc:spChg>
        <pc:spChg chg="add mod">
          <ac:chgData name="Dave H" userId="6e4cc4a2bf18343d" providerId="LiveId" clId="{EC46B084-59D0-4F2D-947D-5BCE3BE97355}" dt="2025-05-20T04:22:10.079" v="83"/>
          <ac:spMkLst>
            <pc:docMk/>
            <pc:sldMk cId="1704761155" sldId="258"/>
            <ac:spMk id="6" creationId="{85A4CF2D-9B68-889F-5DEF-3AFDD5036986}"/>
          </ac:spMkLst>
        </pc:spChg>
        <pc:picChg chg="add mod">
          <ac:chgData name="Dave H" userId="6e4cc4a2bf18343d" providerId="LiveId" clId="{EC46B084-59D0-4F2D-947D-5BCE3BE97355}" dt="2025-06-11T00:44:21.001" v="571" actId="1076"/>
          <ac:picMkLst>
            <pc:docMk/>
            <pc:sldMk cId="1704761155" sldId="258"/>
            <ac:picMk id="5" creationId="{E6559A5A-B1A5-07A7-34E1-3CD88D2BAD6B}"/>
          </ac:picMkLst>
        </pc:picChg>
      </pc:sldChg>
      <pc:sldChg chg="addSp delSp modSp new mod setBg modAnim">
        <pc:chgData name="Dave H" userId="6e4cc4a2bf18343d" providerId="LiveId" clId="{EC46B084-59D0-4F2D-947D-5BCE3BE97355}" dt="2025-05-20T04:58:45.114" v="293"/>
        <pc:sldMkLst>
          <pc:docMk/>
          <pc:sldMk cId="1560101455" sldId="259"/>
        </pc:sldMkLst>
        <pc:spChg chg="mod">
          <ac:chgData name="Dave H" userId="6e4cc4a2bf18343d" providerId="LiveId" clId="{EC46B084-59D0-4F2D-947D-5BCE3BE97355}" dt="2025-05-20T04:32:14.566" v="121" actId="404"/>
          <ac:spMkLst>
            <pc:docMk/>
            <pc:sldMk cId="1560101455" sldId="259"/>
            <ac:spMk id="2" creationId="{970EBC45-46B3-CCF4-0609-64C955D864D9}"/>
          </ac:spMkLst>
        </pc:spChg>
        <pc:spChg chg="mod">
          <ac:chgData name="Dave H" userId="6e4cc4a2bf18343d" providerId="LiveId" clId="{EC46B084-59D0-4F2D-947D-5BCE3BE97355}" dt="2025-05-20T04:49:51.374" v="277" actId="2711"/>
          <ac:spMkLst>
            <pc:docMk/>
            <pc:sldMk cId="1560101455" sldId="259"/>
            <ac:spMk id="3" creationId="{2B1B621F-002F-F82D-660D-F1CB92322DA8}"/>
          </ac:spMkLst>
        </pc:spChg>
        <pc:spChg chg="add mod">
          <ac:chgData name="Dave H" userId="6e4cc4a2bf18343d" providerId="LiveId" clId="{EC46B084-59D0-4F2D-947D-5BCE3BE97355}" dt="2025-05-20T04:28:16.869" v="97"/>
          <ac:spMkLst>
            <pc:docMk/>
            <pc:sldMk cId="1560101455" sldId="259"/>
            <ac:spMk id="4" creationId="{495E101B-7C40-7444-3819-405E9B3E54FB}"/>
          </ac:spMkLst>
        </pc:spChg>
        <pc:picChg chg="add mod">
          <ac:chgData name="Dave H" userId="6e4cc4a2bf18343d" providerId="LiveId" clId="{EC46B084-59D0-4F2D-947D-5BCE3BE97355}" dt="2025-05-20T04:31:57.924" v="116" actId="1076"/>
          <ac:picMkLst>
            <pc:docMk/>
            <pc:sldMk cId="1560101455" sldId="259"/>
            <ac:picMk id="10" creationId="{F7F5312B-B772-3202-1AE8-60689D88C418}"/>
          </ac:picMkLst>
        </pc:picChg>
      </pc:sldChg>
      <pc:sldChg chg="addSp modSp new mod setBg">
        <pc:chgData name="Dave H" userId="6e4cc4a2bf18343d" providerId="LiveId" clId="{EC46B084-59D0-4F2D-947D-5BCE3BE97355}" dt="2025-05-20T04:59:26.215" v="297" actId="13926"/>
        <pc:sldMkLst>
          <pc:docMk/>
          <pc:sldMk cId="2125564926" sldId="260"/>
        </pc:sldMkLst>
        <pc:spChg chg="mod">
          <ac:chgData name="Dave H" userId="6e4cc4a2bf18343d" providerId="LiveId" clId="{EC46B084-59D0-4F2D-947D-5BCE3BE97355}" dt="2025-05-20T04:50:30.101" v="279" actId="404"/>
          <ac:spMkLst>
            <pc:docMk/>
            <pc:sldMk cId="2125564926" sldId="260"/>
            <ac:spMk id="2" creationId="{34EA11D2-C889-73E1-59E1-7C91D78C9F1D}"/>
          </ac:spMkLst>
        </pc:spChg>
        <pc:spChg chg="mod">
          <ac:chgData name="Dave H" userId="6e4cc4a2bf18343d" providerId="LiveId" clId="{EC46B084-59D0-4F2D-947D-5BCE3BE97355}" dt="2025-05-20T04:59:26.215" v="297" actId="13926"/>
          <ac:spMkLst>
            <pc:docMk/>
            <pc:sldMk cId="2125564926" sldId="260"/>
            <ac:spMk id="3" creationId="{BD6DF59D-951C-3AB6-92C9-43EB094CFD37}"/>
          </ac:spMkLst>
        </pc:spChg>
        <pc:spChg chg="add mod">
          <ac:chgData name="Dave H" userId="6e4cc4a2bf18343d" providerId="LiveId" clId="{EC46B084-59D0-4F2D-947D-5BCE3BE97355}" dt="2025-05-20T04:49:27.752" v="276"/>
          <ac:spMkLst>
            <pc:docMk/>
            <pc:sldMk cId="2125564926" sldId="260"/>
            <ac:spMk id="7" creationId="{82391853-F60B-256B-5AEB-0C57AD152771}"/>
          </ac:spMkLst>
        </pc:spChg>
      </pc:sldChg>
      <pc:sldChg chg="addSp delSp modSp new mod setBg modAnim">
        <pc:chgData name="Dave H" userId="6e4cc4a2bf18343d" providerId="LiveId" clId="{EC46B084-59D0-4F2D-947D-5BCE3BE97355}" dt="2025-06-11T00:43:45.233" v="570"/>
        <pc:sldMkLst>
          <pc:docMk/>
          <pc:sldMk cId="1441263603" sldId="261"/>
        </pc:sldMkLst>
        <pc:spChg chg="mod">
          <ac:chgData name="Dave H" userId="6e4cc4a2bf18343d" providerId="LiveId" clId="{EC46B084-59D0-4F2D-947D-5BCE3BE97355}" dt="2025-06-11T00:04:51.019" v="415" actId="255"/>
          <ac:spMkLst>
            <pc:docMk/>
            <pc:sldMk cId="1441263603" sldId="261"/>
            <ac:spMk id="2" creationId="{C5ECAA2F-6643-D354-4FDA-460322C740EF}"/>
          </ac:spMkLst>
        </pc:spChg>
        <pc:spChg chg="del mod">
          <ac:chgData name="Dave H" userId="6e4cc4a2bf18343d" providerId="LiveId" clId="{EC46B084-59D0-4F2D-947D-5BCE3BE97355}" dt="2025-06-10T23:27:46.786" v="318" actId="478"/>
          <ac:spMkLst>
            <pc:docMk/>
            <pc:sldMk cId="1441263603" sldId="261"/>
            <ac:spMk id="3" creationId="{AF42B941-F30B-C56B-84E9-31788D9310DE}"/>
          </ac:spMkLst>
        </pc:spChg>
        <pc:spChg chg="add mod">
          <ac:chgData name="Dave H" userId="6e4cc4a2bf18343d" providerId="LiveId" clId="{EC46B084-59D0-4F2D-947D-5BCE3BE97355}" dt="2025-06-10T23:30:18.695" v="319"/>
          <ac:spMkLst>
            <pc:docMk/>
            <pc:sldMk cId="1441263603" sldId="261"/>
            <ac:spMk id="4" creationId="{11D9C691-50B9-3D28-15E1-C0A077FD3E4C}"/>
          </ac:spMkLst>
        </pc:spChg>
        <pc:spChg chg="add mod">
          <ac:chgData name="Dave H" userId="6e4cc4a2bf18343d" providerId="LiveId" clId="{EC46B084-59D0-4F2D-947D-5BCE3BE97355}" dt="2025-06-11T00:04:46.978" v="414" actId="255"/>
          <ac:spMkLst>
            <pc:docMk/>
            <pc:sldMk cId="1441263603" sldId="261"/>
            <ac:spMk id="12" creationId="{F26DF9DC-CE5E-ABA5-660D-F0258AE6C592}"/>
          </ac:spMkLst>
        </pc:spChg>
        <pc:graphicFrameChg chg="add del mod">
          <ac:chgData name="Dave H" userId="6e4cc4a2bf18343d" providerId="LiveId" clId="{EC46B084-59D0-4F2D-947D-5BCE3BE97355}" dt="2025-06-10T23:32:22.777" v="336" actId="478"/>
          <ac:graphicFrameMkLst>
            <pc:docMk/>
            <pc:sldMk cId="1441263603" sldId="261"/>
            <ac:graphicFrameMk id="7" creationId="{3813174B-FF2A-E575-158F-0BC4652644F5}"/>
          </ac:graphicFrameMkLst>
        </pc:graphicFrameChg>
        <pc:picChg chg="add mod">
          <ac:chgData name="Dave H" userId="6e4cc4a2bf18343d" providerId="LiveId" clId="{EC46B084-59D0-4F2D-947D-5BCE3BE97355}" dt="2025-06-11T00:43:35.450" v="567" actId="1076"/>
          <ac:picMkLst>
            <pc:docMk/>
            <pc:sldMk cId="1441263603" sldId="261"/>
            <ac:picMk id="9" creationId="{E19876F5-8638-8A47-AB5E-366C9D0DF2B0}"/>
          </ac:picMkLst>
        </pc:picChg>
        <pc:picChg chg="add del mod">
          <ac:chgData name="Dave H" userId="6e4cc4a2bf18343d" providerId="LiveId" clId="{EC46B084-59D0-4F2D-947D-5BCE3BE97355}" dt="2025-06-10T23:38:13.528" v="355" actId="478"/>
          <ac:picMkLst>
            <pc:docMk/>
            <pc:sldMk cId="1441263603" sldId="261"/>
            <ac:picMk id="11" creationId="{FCBF98E7-3DB0-1359-53B6-55AFC711CD2D}"/>
          </ac:picMkLst>
        </pc:picChg>
        <pc:picChg chg="add mod">
          <ac:chgData name="Dave H" userId="6e4cc4a2bf18343d" providerId="LiveId" clId="{EC46B084-59D0-4F2D-947D-5BCE3BE97355}" dt="2025-06-11T00:04:55.565" v="416" actId="1076"/>
          <ac:picMkLst>
            <pc:docMk/>
            <pc:sldMk cId="1441263603" sldId="261"/>
            <ac:picMk id="14" creationId="{038E826F-2DC5-B5CA-FA13-998FE2FA5767}"/>
          </ac:picMkLst>
        </pc:picChg>
        <pc:picChg chg="add mod">
          <ac:chgData name="Dave H" userId="6e4cc4a2bf18343d" providerId="LiveId" clId="{EC46B084-59D0-4F2D-947D-5BCE3BE97355}" dt="2025-06-10T23:41:57.976" v="404" actId="1076"/>
          <ac:picMkLst>
            <pc:docMk/>
            <pc:sldMk cId="1441263603" sldId="261"/>
            <ac:picMk id="16" creationId="{B5F2E82F-B5AD-CEFE-6D52-3DCA58A85849}"/>
          </ac:picMkLst>
        </pc:picChg>
      </pc:sldChg>
      <pc:sldChg chg="addSp delSp modSp new del mod ord setBg">
        <pc:chgData name="Dave H" userId="6e4cc4a2bf18343d" providerId="LiveId" clId="{EC46B084-59D0-4F2D-947D-5BCE3BE97355}" dt="2025-06-11T00:07:04.792" v="418" actId="47"/>
        <pc:sldMkLst>
          <pc:docMk/>
          <pc:sldMk cId="214974240" sldId="262"/>
        </pc:sldMkLst>
        <pc:spChg chg="del mod">
          <ac:chgData name="Dave H" userId="6e4cc4a2bf18343d" providerId="LiveId" clId="{EC46B084-59D0-4F2D-947D-5BCE3BE97355}" dt="2025-06-10T23:46:14.968" v="410" actId="478"/>
          <ac:spMkLst>
            <pc:docMk/>
            <pc:sldMk cId="214974240" sldId="262"/>
            <ac:spMk id="3" creationId="{19481D83-0305-2694-9544-7CB97E8C3405}"/>
          </ac:spMkLst>
        </pc:spChg>
        <pc:spChg chg="add mod">
          <ac:chgData name="Dave H" userId="6e4cc4a2bf18343d" providerId="LiveId" clId="{EC46B084-59D0-4F2D-947D-5BCE3BE97355}" dt="2025-06-10T23:46:16.195" v="411"/>
          <ac:spMkLst>
            <pc:docMk/>
            <pc:sldMk cId="214974240" sldId="262"/>
            <ac:spMk id="4" creationId="{D766C5AE-3BF6-8B77-42F8-9A54FF91D7C3}"/>
          </ac:spMkLst>
        </pc:spChg>
      </pc:sldChg>
      <pc:sldChg chg="addSp delSp modSp new mod setBg modAnim">
        <pc:chgData name="Dave H" userId="6e4cc4a2bf18343d" providerId="LiveId" clId="{EC46B084-59D0-4F2D-947D-5BCE3BE97355}" dt="2025-06-11T00:42:53.536" v="565"/>
        <pc:sldMkLst>
          <pc:docMk/>
          <pc:sldMk cId="3217958544" sldId="262"/>
        </pc:sldMkLst>
        <pc:spChg chg="del mod">
          <ac:chgData name="Dave H" userId="6e4cc4a2bf18343d" providerId="LiveId" clId="{EC46B084-59D0-4F2D-947D-5BCE3BE97355}" dt="2025-06-11T00:16:27.961" v="450" actId="478"/>
          <ac:spMkLst>
            <pc:docMk/>
            <pc:sldMk cId="3217958544" sldId="262"/>
            <ac:spMk id="2" creationId="{FB5DD874-76E9-7380-AEA0-1567F36D2BE7}"/>
          </ac:spMkLst>
        </pc:spChg>
        <pc:spChg chg="del">
          <ac:chgData name="Dave H" userId="6e4cc4a2bf18343d" providerId="LiveId" clId="{EC46B084-59D0-4F2D-947D-5BCE3BE97355}" dt="2025-06-11T00:16:32.353" v="451" actId="478"/>
          <ac:spMkLst>
            <pc:docMk/>
            <pc:sldMk cId="3217958544" sldId="262"/>
            <ac:spMk id="3" creationId="{50064F80-3501-3C92-B833-56A7954AA69C}"/>
          </ac:spMkLst>
        </pc:spChg>
        <pc:spChg chg="add mod">
          <ac:chgData name="Dave H" userId="6e4cc4a2bf18343d" providerId="LiveId" clId="{EC46B084-59D0-4F2D-947D-5BCE3BE97355}" dt="2025-06-11T00:07:28.974" v="421"/>
          <ac:spMkLst>
            <pc:docMk/>
            <pc:sldMk cId="3217958544" sldId="262"/>
            <ac:spMk id="4" creationId="{BC6A284B-4D68-C738-0380-689D5C5D7F0D}"/>
          </ac:spMkLst>
        </pc:spChg>
        <pc:spChg chg="add del mod">
          <ac:chgData name="Dave H" userId="6e4cc4a2bf18343d" providerId="LiveId" clId="{EC46B084-59D0-4F2D-947D-5BCE3BE97355}" dt="2025-06-11T00:20:49.514" v="456"/>
          <ac:spMkLst>
            <pc:docMk/>
            <pc:sldMk cId="3217958544" sldId="262"/>
            <ac:spMk id="7" creationId="{2DFAB3AF-FA0E-A274-1A01-64BF02C6DBF6}"/>
          </ac:spMkLst>
        </pc:spChg>
        <pc:spChg chg="add mod">
          <ac:chgData name="Dave H" userId="6e4cc4a2bf18343d" providerId="LiveId" clId="{EC46B084-59D0-4F2D-947D-5BCE3BE97355}" dt="2025-06-11T00:30:43.119" v="563"/>
          <ac:spMkLst>
            <pc:docMk/>
            <pc:sldMk cId="3217958544" sldId="262"/>
            <ac:spMk id="9" creationId="{2F53B92C-69A1-8B0B-7882-0A3FC44BCAF5}"/>
          </ac:spMkLst>
        </pc:spChg>
        <pc:spChg chg="add mod">
          <ac:chgData name="Dave H" userId="6e4cc4a2bf18343d" providerId="LiveId" clId="{EC46B084-59D0-4F2D-947D-5BCE3BE97355}" dt="2025-06-11T00:29:49.246" v="552" actId="1076"/>
          <ac:spMkLst>
            <pc:docMk/>
            <pc:sldMk cId="3217958544" sldId="262"/>
            <ac:spMk id="12" creationId="{4E997A89-02D8-8069-E5F8-B3D011A44543}"/>
          </ac:spMkLst>
        </pc:spChg>
        <pc:picChg chg="add del">
          <ac:chgData name="Dave H" userId="6e4cc4a2bf18343d" providerId="LiveId" clId="{EC46B084-59D0-4F2D-947D-5BCE3BE97355}" dt="2025-06-11T00:16:48.293" v="453" actId="22"/>
          <ac:picMkLst>
            <pc:docMk/>
            <pc:sldMk cId="3217958544" sldId="262"/>
            <ac:picMk id="6" creationId="{02513F02-09AD-7792-ADB0-DC79C19D308A}"/>
          </ac:picMkLst>
        </pc:picChg>
        <pc:picChg chg="add mod">
          <ac:chgData name="Dave H" userId="6e4cc4a2bf18343d" providerId="LiveId" clId="{EC46B084-59D0-4F2D-947D-5BCE3BE97355}" dt="2025-06-11T00:30:54.278" v="564" actId="1076"/>
          <ac:picMkLst>
            <pc:docMk/>
            <pc:sldMk cId="3217958544" sldId="262"/>
            <ac:picMk id="11" creationId="{18A412EF-B895-73F6-0CDB-36D0C8451B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ndhale.s@northeastern.edu" TargetMode="External"/><Relationship Id="rId2" Type="http://schemas.openxmlformats.org/officeDocument/2006/relationships/hyperlink" Target="mailto:dave.hard@northeastern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5718-79B4-A354-9A24-6EA2F2E2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976"/>
            <a:ext cx="6217920" cy="307446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Strategic Ad Experience Optimization for Snapchat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AFF1-0387-8A1D-A6C5-EBF6693D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1" y="3506993"/>
            <a:ext cx="5749962" cy="261076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Transforming Snapchat’s ad experience to boost engagement and revenue for 460M daily active users.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400" dirty="0"/>
              <a:t>By Hardik Dave (Product Owner) &amp; Shreyas </a:t>
            </a:r>
            <a:r>
              <a:rPr lang="en-US" sz="1400" dirty="0" err="1"/>
              <a:t>Jondhale</a:t>
            </a:r>
            <a:r>
              <a:rPr lang="en-US" sz="1400" dirty="0"/>
              <a:t> (Data Analyst)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1034" name="Picture 10" descr="Everything you need to know about Snapchat">
            <a:extLst>
              <a:ext uri="{FF2B5EF4-FFF2-40B4-BE49-F238E27FC236}">
                <a16:creationId xmlns:a16="http://schemas.microsoft.com/office/drawing/2014/main" id="{195D0C2E-BABB-B62C-80EB-DDB58766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r="25307"/>
          <a:stretch>
            <a:fillRect/>
          </a:stretch>
        </p:blipFill>
        <p:spPr bwMode="auto"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583E5EBB-B1CF-E1E0-211E-EA2B3112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6" y="1"/>
            <a:ext cx="6665843" cy="621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D7DBA-8BBC-2C2B-9848-D6DADEDA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526156" cy="185997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</a:rPr>
              <a:t>The Problem: Intrusive Ads Frustrate Users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B924-6081-353A-DA1E-27778DB3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9078"/>
            <a:ext cx="4980709" cy="402128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Snapchat’s 460M daily active users (DAUs) face frequent ad interruptions, </a:t>
            </a:r>
            <a:r>
              <a:rPr lang="en-US" sz="1600" b="0" i="0" dirty="0" err="1">
                <a:solidFill>
                  <a:srgbClr val="333333"/>
                </a:solidFill>
                <a:effectLst/>
              </a:rPr>
              <a:t>unskippable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formats, and irrelevant AR filters, risking churn to competitors like Instagram.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41,287 Google Play reviews:</a:t>
            </a:r>
            <a:r>
              <a:rPr lang="en-US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600" b="1" i="0" dirty="0">
                <a:effectLst/>
                <a:highlight>
                  <a:srgbClr val="FFFF00"/>
                </a:highlight>
              </a:rPr>
              <a:t>4,606 ad-related complaints 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(11.15%)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Key issues: Frequency (31.1%), Intrusiveness (25.7%), Inappropriate Content (9.2%)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Revenue at stake: $0.45B potential loss if not addressed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70D06-BA92-0BB3-0294-29F7812A4434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CA4A-1F32-C491-2286-5A94FCA1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4074"/>
            <a:ext cx="4596245" cy="150927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</a:rPr>
              <a:t>Five Solutions for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EDB4-2E16-73DA-F7AE-1034ECC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264550" cy="3197316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User Preference Survey, Frequency Caps, Skippable Ads, Placement Redesign, and Content Moderation reduce complaints by 65%, enhance AR Lenses (6.4x swipe-to-purchase), and achieve 100x ROI.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Net revenue: </a:t>
            </a:r>
            <a:r>
              <a:rPr lang="en-US" sz="1600" b="1" i="0" dirty="0">
                <a:effectLst/>
                <a:highlight>
                  <a:srgbClr val="FFFF00"/>
                </a:highlight>
              </a:rPr>
              <a:t>$450M 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($160–177M from Content Moderation).</a:t>
            </a:r>
            <a:endParaRPr lang="en-US" sz="1600" dirty="0"/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6559A5A-B1A5-07A7-34E1-3CD88D2B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10" y="904043"/>
            <a:ext cx="6348214" cy="4612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A4CF2D-9B68-889F-5DEF-3AFDD5036986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6A284B-4D68-C738-0380-689D5C5D7F0D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3B92C-69A1-8B0B-7882-0A3FC44BCAF5}"/>
              </a:ext>
            </a:extLst>
          </p:cNvPr>
          <p:cNvSpPr txBox="1"/>
          <p:nvPr/>
        </p:nvSpPr>
        <p:spPr>
          <a:xfrm>
            <a:off x="61547" y="764024"/>
            <a:ext cx="545935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600" dirty="0"/>
              <a:t>User Preference Survey: Collect preferences via in-app survey, implemented in 3 months with API integration.</a:t>
            </a:r>
            <a:br>
              <a:rPr lang="en-US" sz="1600" dirty="0"/>
            </a:br>
            <a:r>
              <a:rPr lang="en-US" sz="1400" dirty="0"/>
              <a:t>Trade-off: 1% impression loss vs. </a:t>
            </a:r>
            <a:r>
              <a:rPr lang="en-US" sz="1400" dirty="0">
                <a:highlight>
                  <a:srgbClr val="FFFF00"/>
                </a:highlight>
              </a:rPr>
              <a:t>5–6% engagement lift. </a:t>
            </a:r>
          </a:p>
          <a:p>
            <a:pPr rtl="0"/>
            <a:endParaRPr lang="en-US" sz="1600" dirty="0"/>
          </a:p>
          <a:p>
            <a:pPr rtl="0"/>
            <a:r>
              <a:rPr lang="en-US" sz="1600" dirty="0"/>
              <a:t>Frequency Caps: Limit ads to 1 per 5 Story Snaps and Chat sessions, rolled out in 2 months.</a:t>
            </a:r>
          </a:p>
          <a:p>
            <a:pPr rtl="0"/>
            <a:r>
              <a:rPr lang="en-US" sz="1400" dirty="0"/>
              <a:t>Trade-off: 3% impression loss vs. 6% lift. </a:t>
            </a:r>
          </a:p>
          <a:p>
            <a:pPr rtl="0"/>
            <a:endParaRPr lang="en-US" sz="1600" dirty="0"/>
          </a:p>
          <a:p>
            <a:pPr rtl="0"/>
            <a:r>
              <a:rPr lang="en-US" sz="1600" dirty="0"/>
              <a:t>Skippable Ads: Add 5-second skip option, deployed in 4 months. </a:t>
            </a:r>
          </a:p>
          <a:p>
            <a:pPr rtl="0"/>
            <a:r>
              <a:rPr lang="en-US" sz="1400" dirty="0"/>
              <a:t>Trade-off: 3% loss vs. 5% lift. </a:t>
            </a:r>
          </a:p>
          <a:p>
            <a:pPr rtl="0"/>
            <a:endParaRPr lang="en-US" sz="1400" dirty="0"/>
          </a:p>
          <a:p>
            <a:r>
              <a:rPr lang="en-US" sz="1400" dirty="0"/>
              <a:t>Placement Redesign: Move ads to 'Sponsored' tab, implemented in 6 months. </a:t>
            </a:r>
          </a:p>
          <a:p>
            <a:r>
              <a:rPr lang="en-US" sz="1200" dirty="0"/>
              <a:t>Trade-off: 2–3% loss vs. 6% lift. </a:t>
            </a:r>
          </a:p>
          <a:p>
            <a:endParaRPr lang="en-US" sz="1400" dirty="0"/>
          </a:p>
          <a:p>
            <a:r>
              <a:rPr lang="en-US" sz="1400" dirty="0"/>
              <a:t>Content Moderation: Use AI filters, launched in 8 months. </a:t>
            </a:r>
          </a:p>
          <a:p>
            <a:r>
              <a:rPr lang="en-US" sz="1200" dirty="0"/>
              <a:t>Trade-off: 2–3% loss vs. </a:t>
            </a:r>
            <a:r>
              <a:rPr lang="en-US" sz="1200" dirty="0">
                <a:highlight>
                  <a:srgbClr val="FFFF00"/>
                </a:highlight>
              </a:rPr>
              <a:t>8% lift</a:t>
            </a:r>
            <a:r>
              <a:rPr lang="en-US" sz="1200" dirty="0"/>
              <a:t>.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Reduce complaints by 65%, </a:t>
            </a:r>
            <a:r>
              <a:rPr lang="en-US" sz="1400" dirty="0"/>
              <a:t>enhance AR Lenses (6.4x swipe-to-purchase), and achieve </a:t>
            </a:r>
            <a:r>
              <a:rPr lang="en-US" sz="1400" dirty="0">
                <a:highlight>
                  <a:srgbClr val="FFFF00"/>
                </a:highlight>
              </a:rPr>
              <a:t>100x ROI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Net revenue: </a:t>
            </a:r>
            <a:r>
              <a:rPr lang="en-US" sz="1400" dirty="0">
                <a:highlight>
                  <a:srgbClr val="FFFF00"/>
                </a:highlight>
              </a:rPr>
              <a:t>$450M</a:t>
            </a:r>
            <a:r>
              <a:rPr lang="en-US" sz="1400" dirty="0"/>
              <a:t> ($160–177M from Content Moderation).</a:t>
            </a:r>
          </a:p>
          <a:p>
            <a:pPr rtl="0"/>
            <a:endParaRPr lang="en-US" sz="1400" dirty="0"/>
          </a:p>
          <a:p>
            <a:pPr rtl="0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412EF-B895-73F6-0CDB-36D0C845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826" y="1260412"/>
            <a:ext cx="6752174" cy="3259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997A89-02D8-8069-E5F8-B3D011A44543}"/>
              </a:ext>
            </a:extLst>
          </p:cNvPr>
          <p:cNvSpPr txBox="1"/>
          <p:nvPr/>
        </p:nvSpPr>
        <p:spPr>
          <a:xfrm>
            <a:off x="0" y="117693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2179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BC45-46B3-CCF4-0609-64C955D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9709"/>
            <a:ext cx="5354782" cy="1093638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</a:rPr>
              <a:t>Financial Impact: 100x ROI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621F-002F-F82D-660D-F1CB9232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47010"/>
            <a:ext cx="4185038" cy="312929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Total investment: $4.5M. Net revenue: $450M. ROI: 100x within 12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Ad Revenue: $6.43–6.65B (2025), $7.09–7.36B (2026)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US Contribution: $3.12–3.23B (2025), $3.44–3.57B (2026)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User Retention: 320,000–552,000 users ($32–55M)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E101B-7C40-7444-3819-405E9B3E54FB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7F5312B-B772-3202-1AE8-60689D88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15" y="398926"/>
            <a:ext cx="5833966" cy="52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AA2F-6643-D354-4FDA-460322C7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2" y="229982"/>
            <a:ext cx="5359879" cy="563650"/>
          </a:xfrm>
        </p:spPr>
        <p:txBody>
          <a:bodyPr>
            <a:noAutofit/>
          </a:bodyPr>
          <a:lstStyle/>
          <a:p>
            <a:r>
              <a:rPr lang="en-US" sz="3600" b="1" dirty="0"/>
              <a:t>User Segments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9C691-50B9-3D28-15E1-C0A077FD3E4C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876F5-8638-8A47-AB5E-366C9D0D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2" y="759752"/>
            <a:ext cx="4825041" cy="22555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DF9DC-CE5E-ABA5-660D-F0258AE6C592}"/>
              </a:ext>
            </a:extLst>
          </p:cNvPr>
          <p:cNvSpPr txBox="1"/>
          <p:nvPr/>
        </p:nvSpPr>
        <p:spPr>
          <a:xfrm>
            <a:off x="437072" y="3441791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Success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8E826F-2DC5-B5CA-FA13-998FE2FA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5" y="4088122"/>
            <a:ext cx="3191320" cy="2057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F2E82F-B5AD-CEFE-6D52-3DCA58A8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256" y="2877778"/>
            <a:ext cx="6487476" cy="303513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12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11D2-C889-73E1-59E1-7C91D78C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3655"/>
            <a:ext cx="109728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Let’s Collaborate!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F59D-951C-3AB6-92C9-43EB094C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9218"/>
            <a:ext cx="10972800" cy="4036534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</a:rPr>
              <a:t>Interested in the full strategy? Check out the detailed proposal posted alongside this PPT to explore the data, solutions, and projections for Snapchat’s ad optimization.</a:t>
            </a:r>
          </a:p>
          <a:p>
            <a:endParaRPr lang="en-US" sz="1600" dirty="0"/>
          </a:p>
          <a:p>
            <a:r>
              <a:rPr lang="en-US" sz="1600" b="1" dirty="0">
                <a:highlight>
                  <a:srgbClr val="FFFF00"/>
                </a:highlight>
              </a:rPr>
              <a:t>$450M</a:t>
            </a:r>
            <a:r>
              <a:rPr lang="en-US" sz="1600" b="1" dirty="0"/>
              <a:t> </a:t>
            </a:r>
            <a:r>
              <a:rPr lang="en-US" sz="1600" dirty="0"/>
              <a:t>net revenue potential.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100x ROI</a:t>
            </a:r>
            <a:r>
              <a:rPr lang="en-US" sz="1600" b="1" dirty="0"/>
              <a:t> </a:t>
            </a:r>
            <a:r>
              <a:rPr lang="en-US" sz="1600" dirty="0"/>
              <a:t>in 12 months.</a:t>
            </a:r>
          </a:p>
          <a:p>
            <a:r>
              <a:rPr lang="en-US" sz="1600" dirty="0"/>
              <a:t>Connect with us : </a:t>
            </a:r>
            <a:r>
              <a:rPr lang="en-US" sz="1600" dirty="0">
                <a:hlinkClick r:id="rId2"/>
              </a:rPr>
              <a:t>dave.hard@northeastern.edu</a:t>
            </a:r>
            <a:br>
              <a:rPr lang="en-US" sz="1600" dirty="0"/>
            </a:br>
            <a:r>
              <a:rPr lang="en-US" sz="1600" dirty="0"/>
              <a:t>                                 </a:t>
            </a:r>
            <a:r>
              <a:rPr lang="en-US" sz="1600" dirty="0">
                <a:hlinkClick r:id="rId3"/>
              </a:rPr>
              <a:t>jondhale.s@northeastern.edu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91853-F60B-256B-5AEB-0C57AD152771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492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Strategic Ad Experience Optimization for Snapchat </vt:lpstr>
      <vt:lpstr>The Problem: Intrusive Ads Frustrate Users</vt:lpstr>
      <vt:lpstr>Five Solutions for Growth</vt:lpstr>
      <vt:lpstr>PowerPoint Presentation</vt:lpstr>
      <vt:lpstr>Financial Impact: 100x ROI</vt:lpstr>
      <vt:lpstr>User Segments</vt:lpstr>
      <vt:lpstr>Let’s Collaborate!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H</dc:creator>
  <cp:lastModifiedBy>Dave H</cp:lastModifiedBy>
  <cp:revision>1</cp:revision>
  <dcterms:created xsi:type="dcterms:W3CDTF">2025-05-20T02:57:33Z</dcterms:created>
  <dcterms:modified xsi:type="dcterms:W3CDTF">2025-06-11T00:44:22Z</dcterms:modified>
</cp:coreProperties>
</file>