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77" r:id="rId10"/>
    <p:sldId id="278" r:id="rId11"/>
    <p:sldId id="279" r:id="rId12"/>
    <p:sldId id="286" r:id="rId13"/>
    <p:sldId id="267" r:id="rId14"/>
    <p:sldId id="264" r:id="rId15"/>
    <p:sldId id="268" r:id="rId16"/>
    <p:sldId id="269" r:id="rId17"/>
    <p:sldId id="270" r:id="rId18"/>
    <p:sldId id="271" r:id="rId19"/>
    <p:sldId id="265" r:id="rId20"/>
    <p:sldId id="266" r:id="rId21"/>
    <p:sldId id="272" r:id="rId22"/>
    <p:sldId id="273" r:id="rId23"/>
    <p:sldId id="274" r:id="rId24"/>
    <p:sldId id="275" r:id="rId25"/>
    <p:sldId id="276" r:id="rId26"/>
    <p:sldId id="280" r:id="rId27"/>
    <p:sldId id="281" r:id="rId28"/>
    <p:sldId id="282" r:id="rId29"/>
    <p:sldId id="283" r:id="rId30"/>
    <p:sldId id="285" r:id="rId31"/>
    <p:sldId id="284"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8EA14A-0949-4F9D-9F4C-7E47E1936F77}">
          <p14:sldIdLst>
            <p14:sldId id="256"/>
            <p14:sldId id="257"/>
            <p14:sldId id="258"/>
            <p14:sldId id="259"/>
            <p14:sldId id="260"/>
            <p14:sldId id="261"/>
            <p14:sldId id="262"/>
            <p14:sldId id="263"/>
            <p14:sldId id="277"/>
            <p14:sldId id="278"/>
            <p14:sldId id="279"/>
            <p14:sldId id="286"/>
            <p14:sldId id="267"/>
            <p14:sldId id="264"/>
            <p14:sldId id="268"/>
            <p14:sldId id="269"/>
            <p14:sldId id="270"/>
            <p14:sldId id="271"/>
            <p14:sldId id="265"/>
            <p14:sldId id="266"/>
            <p14:sldId id="272"/>
            <p14:sldId id="273"/>
            <p14:sldId id="274"/>
            <p14:sldId id="275"/>
            <p14:sldId id="276"/>
            <p14:sldId id="280"/>
            <p14:sldId id="281"/>
            <p14:sldId id="282"/>
            <p14:sldId id="283"/>
            <p14:sldId id="285"/>
            <p14:sldId id="284"/>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1-25T03:50:09.487"/>
    </inkml:context>
    <inkml:brush xml:id="br0">
      <inkml:brushProperty name="width" value="0.05292" units="cm"/>
      <inkml:brushProperty name="height" value="0.05292" units="cm"/>
      <inkml:brushProperty name="color" value="#FF0000"/>
    </inkml:brush>
  </inkml:definitions>
  <inkml:trace contextRef="#ctx0" brushRef="#br0">8285 7020 0,'0'0'0,"223"-50"156,-198 50-156,24 0 0,-24 0 15,0 0-15</inkml:trace>
  <inkml:trace contextRef="#ctx0" brushRef="#br0" timeOffset="992.651">9302 6499 0,'0'49'0,"-50"-49"0,25 25 32,1-25-1,-26 0-15,25 0-1,25-49-15,-25 24 16,25-50-16,0 26 0,0-1 15,0 25 1,0-24-16,50 24 0,0 0 16,24-24-1,25 49-15,0 0 16,-24 0-16,-1 0 16,1 24-16,-1 1 15,-74 25-15,25-1 16,-25 26-16,0-1 0,-50-49 15</inkml:trace>
  <inkml:trace contextRef="#ctx0" brushRef="#br0" timeOffset="1182.068">9525 6400 0,'0'0'0,"-50"-25"15,50 0-15,25 75 47,-25-1-47,50 26 16,-50-1-16,49 50 15,-49 0-15,0 0 0,0-49 16</inkml:trace>
  <inkml:trace contextRef="#ctx0" brushRef="#br0" timeOffset="2032.871">9723 6623 0,'0'0'15,"50"49"17,-50 1-32,74 0 15,-74 24 1,25-24-16,-25-1 15,50-24-15,-75-74 47,25-1-31,-50-25-16,50 26 0,0 24 16,25 0-16,0 25 15,25-49-15,-26 49 16,26 0-16,0 0 15,24 0-15,-24 0 16,-1 0-16,1 0 0,-25-25 16,0 25-1,-50 0 17,-25 0-17,1 0-15,-26 0 0,50 49 16,1-24-16,-26 50 15,50-26 1,0-24-16,0 0 0,0 0 31,50-25-31,-1 0 16,1 0 0,-50-50-16,49 0 15,-49 1-15,0-1 16,50 1-16,-50-1 0,0 25 15,25 25 48,-25 25-63,0 0 16,0 24-16,25-24 0,-25 0 15,49 25-15,-49-26 16,25-24-16,25 0 15,-26 0 1,51 0-16,-75-49 16,0-1-1,0 1-15,0-1 0,0 25 16,0 50 46,0 0-62,25 24 16,-25 26-16,0-50 16</inkml:trace>
  <inkml:trace contextRef="#ctx0" brushRef="#br0" timeOffset="2217.853">10691 6251 0,'0'0'0,"0"25"31,49 24-15,26 50-16,-50-24 15,-25-1-15</inkml:trace>
  <inkml:trace contextRef="#ctx0" brushRef="#br0" timeOffset="2442.823">10889 6796 0,'0'-24'0,"0"48"0,0-98 16,0 24-1,0 1-15,25 24 16,0-25-16,0 50 15,-25-24-15,49 24 0,26 24 16,-75 1 0,24 25-16,-24-1 15,0 1-15,0 24 0,0 1 16,0-50 0</inkml:trace>
  <inkml:trace contextRef="#ctx0" brushRef="#br0" timeOffset="2632.091">11286 6499 0,'0'0'0,"0"-25"16,0 50 15,50 24-15,-50 26-16,0-1 15,0 1-15,0-51 16</inkml:trace>
  <inkml:trace contextRef="#ctx0" brushRef="#br0" timeOffset="2827.822">11336 6176 0,'0'0'16,"0"-49"-16,49 123 31,-24 1-15,25 49-16,-1-25 16,-49-25-16</inkml:trace>
  <inkml:trace contextRef="#ctx0" brushRef="#br0" timeOffset="3632.876">11658 6821 0,'-74'0'0,"24"-124"31,50 99-31,0-24 16,50-26-16,-25 51 15,-1-1-15,51 25 16,-50-75-16,-1 75 15,26 0-15,-50 25 32,0 25-32,-25-25 0,25-1 15,0 26 1,-25-25-16,25 0 0,0 24 16,0-24-1,0 0 1,25-25-16,0 0 15,25 0-15,-1 0 16,1 0-16,-1 0 16,26-50-16,-26 25 15,26-24-15,-50 24 0,-25-25 16,0 26 0,0-1-16,-50-25 15,-24 50-15,-1 0 16,50 0-16,1 0 15,-26 25 1,50 25-16,0-26 16,0 1-16,0 25 0,0-1 31,74-49-31,-49 0 16,50-24-1,-51-1-15,1-25 0,-25 1 16,50-1-1,-50 25 1,0 100 15,0-1-31,0 50 0,0 0 16,74 50-16,-74-1 16,50 1-1,-50-25-15,0-25 0,0-25 16,0-25-16,-25-24 15,-24 0-15,-1-26 16,0-24-16,-24 0 16,24 0-16,1 0 0,-1 0 15,0-74 1,50 0-16,0-1 16,0-24-16,0 25 15,0 24-15,50 0 0,0-24 16,-1 49-1,26-24-15,-26 24 16,1-25-16</inkml:trace>
  <inkml:trace contextRef="#ctx0" brushRef="#br0" timeOffset="5031.769">13444 6424 0,'0'-24'16,"0"48"-16,0-98 15,-49 49-15,-26-24 16,50 49-16,1 0 16,-26 24-16,25 1 15,-25 50-15,26-26 16,24 26-16,-50-1 0,50-24 16,0-1-1,0 1-15,25-25 0,0-25 16,24 24-16,-24-24 0,0 0 15,0 0 1,24-24-16,-49-51 16,25 26-16,-25-1 15,0 0-15,0 1 0,0-1 16,0 25 0,0 1-1,0 48 16,0 1-31,0 25 16,0-25-16,50-1 16,-50 26-16,49-25 0,1 24 31,0-49-15,24 0-1,-74-24-15,25-1 16,-25-25-16,0-24 15,0-25-15,0-50 16,0 0-16,0 0 16,0 75-16,0 49 0,0 99 62,0 1-62,0 24 16,0 25-16,0 25 0,49-25 15,1 0-15,-25-50 0,24 25 16,-24-74 0</inkml:trace>
  <inkml:trace contextRef="#ctx0" brushRef="#br0" timeOffset="5517.776">14064 6499 0,'0'0'0,"-25"-50"15,-24 25 1,-1 25 0,1 0-1,-1 25-15,50 0 0,0 25 16,-25-26-16,25 1 16,0 25-16,0-25 15,75-1 1,-1-24-1,-49-49-15,24-1 0,-24-24 16,-25-1 0,0 26-16,0-1 0,0 25 15,0 100 17,0 24-17,50 25 1,-1 25-16,1 0 15,0-25-15,-50 0 16,24-25-16,-24 0 0,0-49 0,0-1 16,0-24-1,-74-25-15,49 0 16,-49-49 0,49-26-16,-25 1 15,50-25-15,-49 24 16,49 1-16,0 24 0,0 1 15,0-1 1,49 0-16,1-24 0</inkml:trace>
  <inkml:trace contextRef="#ctx0" brushRef="#br0" timeOffset="5808.553">14461 6449 0,'0'0'0,"0"25"16,0 0-1,0 24 1,0 1-16,0 0 16,0-1-16,0 1 15,50 24-15,-50-49 16,25 0 0,24-25-1,-49-50 1,50-24-16,-50-1 15,0 1-15,0 0 16,0 24-16,0 25 0,0 0 16,-50 25-16,1 0 15,49 25 1,-50 0-16</inkml:trace>
  <inkml:trace contextRef="#ctx0" brushRef="#br0" timeOffset="6193.068">15131 6548 0,'74'0'47,"1"-49"-47,-1 49 16,1-50-16,49 50 0,-50-49 15,-49 49-15,-25-25 16,0 0 0,0-25 15,-25 50-31,25 25 31,0 25-15,0-25-16,25 24 0,0-49 31,24 50-31,-24-25 16,-25-1-1,-25-24 1,-24 50-16,-1-50 16</inkml:trace>
  <inkml:trace contextRef="#ctx0" brushRef="#br0" timeOffset="6422.697">16396 6127 0,'0'0'0,"0"25"46,0-1-46,0 1 16,0 0-16,0 49 16,0-49-16,0 0 15,0 25-15</inkml:trace>
  <inkml:trace contextRef="#ctx0" brushRef="#br0" timeOffset="6581.5">16396 5779 0,'0'0'0,"-50"-24"16,50-26-1,50 50 17,-25 0-17</inkml:trace>
  <inkml:trace contextRef="#ctx0" brushRef="#br0" timeOffset="6782.684">16669 5680 0,'0'0'0,"-25"0"16,25 25 0,0 49-16,0 26 0,0 24 15,0 25 1,0-25-16,0 24 15,25-48 1,-25-1-16,0-25 0,49 25 16,-49-49-16</inkml:trace>
  <inkml:trace contextRef="#ctx0" brushRef="#br0" timeOffset="6982.884">16867 6152 0,'0'0'0,"0"74"47,0 0-31,50 50-16,-50-24 15,0-1-15,0-25 16,0-49-16</inkml:trace>
  <inkml:trace contextRef="#ctx0" brushRef="#br0" timeOffset="7208.111">16892 6201 0,'0'0'0,"0"-49"0,0-1 15,0 25 1,50 25-16,24 0 15,-24 0 1,-50 25-16,49 25 16,-49-26-16,0 1 15,0 25-15,-25-25 16,-49 24-16,0-24 16,24-25-16,-24 50 15</inkml:trace>
  <inkml:trace contextRef="#ctx0" brushRef="#br0" timeOffset="7933.042">19794 5953 0,'0'0'0,"-49"0"15,-26 0-15,26 25 0,-51 25 16,26-26-16,-1-24 0,26 75 31,-1-75-31,-24 25 0,24-25 16,1 0-16,-1 49 15,25-49-15,-24 0 16,24-25 0,25-24-16,0 24 15,0-25-15,25 26 16,24-1-16,1-50 15,-1 26-15,1-1 0,24 0 32,-49 50-32,-25-49 0,0-1 15,0 1 1,0-1 0,-49 50-1,24 0 1,-25 50-1,50 24 1,0 25-16,0 50 0,0-25 16,25 25-1,49-25-15,1-50 16,-26 26-16,26-76 0</inkml:trace>
  <inkml:trace contextRef="#ctx0" brushRef="#br0" timeOffset="8502.019">19893 5854 0,'0'0'0,"-24"0"0,-1 0 32,-25 0-17,50 25-15,0 0 16,0 49-16,0-24 15,0-1-15,0-24 16,50 25-16,-25-26 0,-1-24 31,26 0-15,-50-49-16,25-1 16,-25 1-16,0-1 15,0 0-15,0 1 16,-50 24-16,25 25 0,25-50 15,-74 50 1,49 0 0,50 0 15,0 0-31,24 0 16,1-49-16,-25 24 15,24-25 1,-49 25-16,50 1 15,-50-26-15,50 25 16,-50 75 31,0 24-47,0 25 16,24 1-16,-24 49 0,50-1 15,-50-48 1,50-26-16,-50 0 0,0-24 15</inkml:trace>
  <inkml:trace contextRef="#ctx0" brushRef="#br0" timeOffset="8692.961">20489 6003 0,'0'0'15,"0"74"17,0 1-32,0 24 15,0 25-15,0-25 0,0 0 16,0-24-16</inkml:trace>
  <inkml:trace contextRef="#ctx0" brushRef="#br0" timeOffset="8902.428">20389 6052 0,'0'-99'0,"0"198"0,50-347 31,0 248-31,-26 0 16,1 0-1,25 25-15,-50 25 16,0-1-16,0 1 15,0 0-15,-25 24 0,-49-24 16,-1 24-16,1-49 16</inkml:trace>
  <inkml:trace contextRef="#ctx0" brushRef="#br0" timeOffset="10458.208">22622 5531 0,'-50'0'0,"1"25"32,49 25-32,0-1 15,0 26-15,0-1 16,0 26-16,0-1 16,0-25-1,24 25-15,-24-49 0,50-25 16,24 24-16,-24-49 15,-25 0-15,0-24 16,24-26 0,-49 25-16,50-24 0,-50-1 15,0 25 1,0 0 0,-50 25 15,50 25-16,-24-25-15,24 75 16,0-26 0,24-24-1,26-25-15,0 0 32,-26 0-32,-24-50 0,50 26 15,-50-1 1,0-25-16,0 1 15,0 73 79,25-24-94,-25 75 0,25-75 16,-25 25-16,49-25 15,26 0 1,-26 0-16,-49-50 16,50 0-1,-50-24-15,49-50 0,-49 25 16,0-1 0,0 1-16,0 25 0,0 49 15,0-25 1,0 75-1,-24 25 1,24-1 0,0 1-16,0 24 0,0 26 15,24 24 1,-24-25-16,0-25 0,0 1 16,0-26-1,0-24-15,25-25 0,25 0 31,-50-49-15,49-51-16,-49 51 16,0-1-1,0 25-15,0 1 16</inkml:trace>
  <inkml:trace contextRef="#ctx0" brushRef="#br0" timeOffset="10992.367">23639 5904 0,'25'0'31,"24"0"0,-24-25-31,-25 0 31,0 0-15,0-25 15,-50 50-31,26 0 32,24 25-32,-25 50 15,25-50 1,0-1-16,0 26 15,0 0 1,49-50-16,-24 0 0,25 0 16,-25 0-16,24 0 15,1 0 1,0-50-16,-1-24 16,1-1-16,-50 25 0,0-24 15,0 0-15,0-50 16,0 24-16,-25 1 15,25 74-15,-25 25 32,25 75-17,0-1-15,0 1 16,0 24 0,50 25-16,-50-25 15,99 25-15,-99-49 16,50-26-16,-50 1 0</inkml:trace>
  <inkml:trace contextRef="#ctx0" brushRef="#br0" timeOffset="11772.947">24457 5804 0,'0'0'0,"-49"-25"16,74 25 46,24 0-46,-24-24-1,-25-26 1,0 25 0,0 0 15,-50 25-15,1 0-1,24 0-15,0 50 16,25 24-1,0 1 1,25-25 0,25-50-16,24 0 15,0 0-15,26 0 16,24 0-16,-25-75 16,25 25-16,-50 26 15,-24-26-15,-50 25 16,0 0-16,0-24 15,0-1-15,-50 50 16,26 0-16,-1 0 16,0 0-16,-25 0 15,26 0-15,-1 0 16,25 50-16,-50-1 16,50-24-16,0 0 15,0 0-15,50 24 16,-25-49-1,-1 0-15,26-24 16,-25-1-16,24-25 16,-49-24-16,0-1 0,0-24 15,0 0-15,-24-50 16,24 75 0,-50 49-16,50 124 31,25 50-16,24 25-15,1 49 0,-50 50 16,0 24 0</inkml:trace>
  <inkml:trace contextRef="#ctx0" brushRef="#br0" timeOffset="16602.653">26020 4614 0,'0'0'0,"0"-75"15,0 26-15,0-1 0,0 25 16,0 0 0,0-49-16,0 99 46,0 49-46,0 75 16,0 49-16,0 26 16,-49 24-16,49-25 0,0-25 15,0 26 1,0-51-16,0-24 16,0-25-16,24 0 15,-24-49-15,75-26 0</inkml:trace>
  <inkml:trace contextRef="#ctx0" brushRef="#br0" timeOffset="16846.23">26491 5383 0,'-24'0'0,"24"24"31,0 1-31,24 0 16,1 49-16,-25-24 16,50 0-16,-50 24 15,49 0 1,-49-24-16</inkml:trace>
  <inkml:trace contextRef="#ctx0" brushRef="#br0" timeOffset="17241.769">26591 5631 0,'-25'0'15,"50"0"-15,-50-50 16,74 25 15,-24 25-31,0 0 0,0 0 16,24-49-16,-24 49 15,-25-50 1,0 0 0,0 26-1,0-1-15,0-25 16,0 25-1,-49 25-15,49 50 32,0 0-17,0 24-15,0 0 16,24-24-16,-24 0 16,50-1-16,-50 1 15,50 24-15,-50-24 16,24-25-16</inkml:trace>
  <inkml:trace contextRef="#ctx0" brushRef="#br0" timeOffset="17417.7">27012 5531 0,'0'0'16,"0"-24"-1,0 48 16,0 26-31,50 0 16,-50 24-16,0 0 16,25 26-16,-25-51 15</inkml:trace>
  <inkml:trace contextRef="#ctx0" brushRef="#br0" timeOffset="17572.907">27087 5184 0,'0'0'0,"-25"0"15,75 50 1,-1-50 0</inkml:trace>
  <inkml:trace contextRef="#ctx0" brushRef="#br0" timeOffset="18154.168">27409 5432 0,'-49'0'0,"98"0"0,-123 0 16,49 0 0,25 25-1,0 25 1,25-1-16,0-24 15,-25 0-15,49 24 16,-49-24-16,0 0 16,0 25-1,-25-50-15,-24 0 16,24 0 0,0 0-16,25-25 15,-49 0-15,49-25 16,0 1-16,0-1 15,0 1-15,0-1 0,49-24 16,-24-1-16,25 26 16,-1-1-16,1 0 15,-1 26-15,-24-1 16,0-25 0,-25 100 30,50-25-46,-50 24 16,0 1-16,24 24 0,-24-24 16,0-1-16,0 1 15,50 0 1,-50-1-16,0 26 0,0-51 16,0 1-1,25-25 1,74 0-1,-49-25-15,49-49 16,-25 24-16,-24 1 16,-50 24-16</inkml:trace>
  <inkml:trace contextRef="#ctx0" brushRef="#br0" timeOffset="19313.044">27781 5383 0,'0'0'0,"-49"-25"0,24 25 16,25-25 15,49-25-15,1 50-16,0 0 0,-1 0 15,1 0 1,-1 0-16,1 0 16,-50 25-16,25-25 15,-25 50-15,0-25 16,0 24-16,0-24 15,0 25-15,0-26 0,0 1 16,0 0 0,50-50 31,-50 0-47,49-24 15,-49 24 1,0 0-16,0-24 15,0-1 1,0 25 0,50 0 15,-1 25-15,1 0-1,-25 0 1,24 0-1,-49 50-15,25 0 16,25-1 0,-1-24-1,-24-25 1,-25-50 46,0 26-62,0-51 16,0 26 0,25 49-16,-25-50 15,25 50-15,24 0 16,-24 0 0,0 25-1,-25 49 1,0-24-1,0-25 1,50-100 47,-50 26-48,49-1 1,1 0-1,24 50 1,-49 0-16,-25 25 16,25 50-1,-25-51-15,0 26 16,0-25-16,0 0 0,49-1 16,-24 51-1,-25-50 16,50-75-15,-50 0 0,25 1-16,-25-1 15,0 1-15,0-1 16,0 124 31,0 1-47,0-26 15,0 51-15,0 73 16,0-24-16,49-25 16,-49 0-16,0-25 15,0-24-15,0-50 16</inkml:trace>
  <inkml:trace contextRef="#ctx0" brushRef="#br0" timeOffset="19553.917">29518 3969 0,'0'0'0,"-50"0"31,50 49-15,0 51-16,0 24 15,0 49-15,0 26 0,25-1 16,-25 1-16,49-26 16,-49 1-16,75-25 15,-75-75-15,0-24 0</inkml:trace>
  <inkml:trace contextRef="#ctx0" brushRef="#br0" timeOffset="19792.938">30063 4465 0,'0'0'0,"0"99"31,0-25-16,0 1-15,25 24 16,-25 0-16,74-24 0,-74-1 16,0 1-16</inkml:trace>
  <inkml:trace contextRef="#ctx0" brushRef="#br0" timeOffset="20056.302">29914 4663 0,'0'-49'16,"0"98"-16,0-123 15,25 74 1,50 25 0,-26 24-16,1 1 15,24 49-15,-24-24 16,-50-1-16,0-24 0,0-1 15,0 1-15,-50-50 16,-24 25-16,24-25 16,1 0-16,-1 0 15,25 0-15</inkml:trace>
  <inkml:trace contextRef="#ctx0" brushRef="#br0" timeOffset="21000.098">30758 4812 0,'0'0'15,"-75"0"17,1 0-32,0 0 0,-1 0 15,26 75-15,-1-1 16,50-49-16,0 24 15,0 1 1,74-50 0,-49 0-1,0 0-15,0 0 16,24 0-16,1-50 16,-50 26-1,25-26-15,-25 25 16,49 25 46,-24 0-46,-25 50-16,25-1 16,25-49 15,-26 0-31,-24-24 15,25-26 1,-25 25-16,50-24 0,-50-1 16,0-25-16,0 1 15,25 0-15,-25-1 16,0 50 0,0 100 15,0-26-31,0 26 15,0-26-15,0 1 16,0 0-16,0-1 16,0 1-16,49-25 15,-49 0-15,50-25 16,-1 0 0,-24 0-1,25-25-15,-1 0 16,-49-25-16,0 1 0,25-1 15,-25 25-15,0-24 16,-49 49 0,24 0-1,-25 24-15,25 26 16,25-25-16,-49 25 0,49-26 16,0 26-1,0-25 1,49-25-16,-24 0 31,0 0-15,25-25-1,-1 25 17,-24 0-17,0 0-15,25 0 0,-1 0 31</inkml:trace>
  <inkml:trace contextRef="#ctx0" brushRef="#br0" timeOffset="21183.117">31105 4787 0,'0'0'0,"-25"0"16,25-25-16,75 25 31,-1 0-15,1 0-16,24 0 15,25 0-15,25 0 16,-25-49-16</inkml:trace>
  <inkml:trace contextRef="#ctx0" brushRef="#br0" timeOffset="21446.628">31948 4638 0,'0'0'0,"-24"0"0,-1 0 15,0 0-15,-25 0 16,1 0 0,49 50-16,0 0 31,0-1-31,0-24 0,25 0 0,-25 25 16,49-26-1,-49 1-15,25 50 16,-50-75 31,-24 0-32,24 0-15,0-25 0,-25 25 16,50-50-16,0 25 16</inkml:trace>
  <inkml:trace contextRef="#ctx0" brushRef="#br0" timeOffset="22018.228">32023 4787 0,'0'0'0,"0"-25"16,49 25-16,1-49 15,-50 24 16,0 0-15,-25 25 0,-24 0-16,24 0 15,-25 0 1,1 50 0,49-1-16,0-24 15,0 0-15,0 25 16,24-25-16,26-25 15,-25 0 1,24 0-16,26 0 16,-50 0-16,-25-50 0,49 25 15,-49-25 1,0 1-16,0-26 0,0 1 16,0 0-1,0 24-15,0 25 0,50 75 63,-50-1-63,25 26 15,-25-26-15,49 26 0,-49-1 16,0 1 0,0-1-16,0 1 15,0-26-15,0-24 16,0 25-1,25-50-15,50-50 16,-26 0 0</inkml:trace>
  <inkml:trace contextRef="#ctx0" brushRef="#br0" timeOffset="22177.704">32321 4638 0,'0'0'0,"-50"0"15,75 0 17,24 0-32,26 50 15,-26-50-15</inkml:trace>
  <inkml:trace contextRef="#ctx0" brushRef="#br0" timeOffset="22792.913">29790 6325 0,'-49'0'15,"98"0"-15,-98-49 0,24 49 16,25 24 46,0 26-62,0-25 16,0 0-16,0 24 16,0 1-16,0-25 15</inkml:trace>
  <inkml:trace contextRef="#ctx0" brushRef="#br0" timeOffset="22973.223">29691 6028 0,'0'0'16,"-25"-25"-1,50 25 17,0 0-17,0 0-15,24 0 16</inkml:trace>
  <inkml:trace contextRef="#ctx0" brushRef="#br0" timeOffset="23182.336">29914 5928 0,'0'0'0,"-24"0"47,24 50-47,0 24 15,0 26-15,0-1 16,0 0-1,0 25-15,0 0 0,0-25 16,0 0-16,0 1 16,0-51-16,0 26 15,0-50-15</inkml:trace>
  <inkml:trace contextRef="#ctx0" brushRef="#br0" timeOffset="23398.318">30138 6028 0,'0'0'0,"0"-50"31,0 100 0,0-1-15,0 26-16,0-26 0,24 26 15,-24-1-15,0 0 16,0-24-16,0 0 16</inkml:trace>
  <inkml:trace contextRef="#ctx0" brushRef="#br0" timeOffset="23663.616">30162 6003 0,'0'0'0,"0"-50"16,0 1-16,0 24 15,25 25 1,50 0 0,-75 49-1,25-24-15,-25 25 16,0-1-16,0-24 15,0 0-15,-50 25 16,0 24 0,25-74-1</inkml:trace>
  <inkml:trace contextRef="#ctx0" brushRef="#br0" timeOffset="24682.951">30832 6300 0,'-49'0'15,"98"0"-15,-148 0 0,74 0 16,100 0 15,24 0-15,50 0-1,-1-74-15,-23 74 0,23-74 16,-48 74 0,-1-75-16,-74 50 0,-25-24 15,-25-1 1,0 50-1,-25 0-15,50-25 16,-24 25-16,73 25 47,-24 25-47,25-25 16,-26-1-16,-24 26 0,25-50 15,-25 50 1,0-1-1,-25-49-15,1 50 16,-26-50 0,25 49-16,0-49 0,-24 0 15,49-24 1</inkml:trace>
  <inkml:trace contextRef="#ctx0" brushRef="#br0" timeOffset="25311.732">31924 5854 0,'0'0'0,"-25"0"16,-25 0 0,50 25-1,-25 24-15,25-24 0,0 25 16,0-1-16,0 1 0,0 0 15,0 24 1,0-49-16,50 24 16,-25-49 15,0-24-15,-25-26-16,49 0 15,-49-24-15,0 0 16,0 24-16,-25-24 15,25 49-15,-49 0 16,-1 25-16,50-50 16,25 50 31,0 0-32,24 0-15,-24 0 16,0-25-16,74-74 15,-99 74 1,50 1-16,-25-26 0,-25 25 16,49 25-1,-49-25-15,0 50 47,0 25-47,0 24 16,-25 1-16,25 24 15,0 0-15,0-24 0,25 24 32,-25-50-32,25 1 0,-25 0 15,0-1-15,0-24 16</inkml:trace>
  <inkml:trace contextRef="#ctx0" brushRef="#br0" timeOffset="25522.308">32445 5879 0,'0'0'0,"0"74"47,0 1-47,0-1 16,0 0-16,49 26 15,-49-1-15,0 0 16,0-25-16,0-49 16</inkml:trace>
  <inkml:trace contextRef="#ctx0" brushRef="#br0" timeOffset="25773.009">32569 5779 0,'0'-99'16,"0"198"-16,0-223 0,0 75 16,74 49-1,-49 0 1,0 0-16,-1 0 16,51 49-16,-75-24 15,0 0 1,0 25-16,-50-1 0,1 1 15,-26 0-15,-49 24 16,-25 0-16,50-49 16</inkml:trace>
  <inkml:trace contextRef="#ctx0" brushRef="#br0" timeOffset="32883.225">25524 7417 0,'-25'0'15,"25"-25"32,50 25-47,-1-25 16,26 25-16,-1-50 15,1 50-15,-26-24 0,-24 24 16,25 0 0,-75 0 15,0 0-16,-25 0 1,26 0-16,-51 0 16,50 0-1,25 49 1,-24 1-16,24-1 0,0 26 16,0-26-1,0 26-15,0-26 16,0 1-16,0 0 15,0-1-15,0 26 0,0-51 16</inkml:trace>
  <inkml:trace contextRef="#ctx0" brushRef="#br0" timeOffset="33253.159">25921 7541 0,'0'-25'16,"0"50"-16,25-50 47,24 25-47,-24 49 16,0 1-16,25 0 15,-50-26-15,24 26 0,-24-25 16,0 0-1,0-50 17,0-25-17,0 1-15,0-26 16,0 26-16,25-1 16,0 25-16,0-24 15,49 49-15,-24-25 16,-1 25-16,26 0 15,-1 0-15,-24-50 16</inkml:trace>
  <inkml:trace contextRef="#ctx0" brushRef="#br0" timeOffset="33773.007">26640 7342 0,'-25'0'16,"-24"0"-16,24 25 16,-25 25-1,26-26-15,-1-24 0,25 50 16,-50-50-1,50 74-15,0-49 16,0 0 0,50-25-1,-25 0 1,24 0-16,-49-25 16,50 25-16,-50-49 15,25 49 1,-25-50-16,0 75 94,24-25-79,-24 49-15,25-49 0,50 25 31,-26-25-15,1-49-16,-50 24 16,49 0-1,-49-25-15,0 26 16,0 73 31,0 1-32,0-1-15,0 26 16,25-1-16,-25-24 16</inkml:trace>
  <inkml:trace contextRef="#ctx0" brushRef="#br0" timeOffset="33977.9">27012 7243 0,'0'0'0,"0"25"31,25 49-15,25-24-16,-25-1 15,24 1-15,-49 0 16</inkml:trace>
  <inkml:trace contextRef="#ctx0" brushRef="#br0" timeOffset="34172.929">27186 7590 0,'0'-25'16,"0"1"-16,0-26 16,0 0-1,50 50 16,-1 0-15,-49 50-16,25-25 16,-25 24-16,0 1 15,0 0-15</inkml:trace>
  <inkml:trace contextRef="#ctx0" brushRef="#br0" timeOffset="34373.323">27558 7367 0,'0'0'0,"-25"-50"15,25 100 17,0 0-17,25-1-15,-25 26 16,0-1-16,25 0 15</inkml:trace>
  <inkml:trace contextRef="#ctx0" brushRef="#br0" timeOffset="34562.754">27608 7069 0,'0'0'0,"-25"-24"15,74 24 17,26 49-17,-26 50-15,51-24 16,-51-26-16</inkml:trace>
  <inkml:trace contextRef="#ctx0" brushRef="#br0" timeOffset="35240.393">27856 7565 0,'0'0'0,"-25"-24"16,25-1 0,0-25-1,0 1 1,0-1 0,49 50-16,-24 0 31,0 0-16,-25 74 1,0-49-16,0 0 16,0 0-16,0 24 15,50-24 1,24-25 0,-49 0-1,25 0-15,-1 0 16,1 0-1,24-49-15,-24 24 0,-25-25 16,-25 25-16,0 1 16,-50 24-1,0 0-15,1 0 16,-1 0 0,25 0-16,-49 24 15,74 26 1,0-25-1,25-25 1,49 0 0,-24 0-16,-1-50 15,-49 25-15,25 25 16,-25-24-16,0 73 47,0 26-47,50 24 0,-50 25 15,74-25-15,-74-25 16,25-24-16,-25 25 16,0-51-1,0 26-15,-50-50 32,-24 0-17,-25 0-15,-25-25 16,-25 25-16,-25 0 15</inkml:trace>
  <inkml:trace contextRef="#ctx0" brushRef="#br0" timeOffset="35993.006">25598 9029 0,'-49'0'16,"24"0"-16,-25 0 15,26 0-15,-1 0 16,-50 25-16,51-25 16,-1 0-16,0 0 15,25-25 1,0-25-1,0-24-15,0-1 16,50 1-16,-26 24 16,26 1-16,24-1 15,1 50-15,-1-25 0,1 25 16,-1 25-16,0 50 16,-24-26-16,-25 26 15,-25-1-15,50 0 16,-50 1-16,0-25 15</inkml:trace>
  <inkml:trace contextRef="#ctx0" brushRef="#br0" timeOffset="36182.947">25722 8954 0,'0'0'0,"-49"0"15,49-49 1,0 98 15,0 1-31,0 25 16,25-1-16,-25 0 0,0 26 15,0-1-15,0-25 16</inkml:trace>
  <inkml:trace contextRef="#ctx0" brushRef="#br0" timeOffset="37059.875">25896 9227 0,'0'0'16,"0"-24"15,50 24-15,-1 0-16,-24 0 15,0 0-15,-25-25 16,25 25-16,-25-75 16,0 26-1,0 24 1,-50 25 0,25 0-1,-24 0-15,24 50 16,-25-26-16,50 1 0,-25 50 15,25-26 1,0-24-16,0 0 0,50-25 16,-25 49-16,25-49 15,24 0-15,-24-24 0,-26 24 16,26-75-16,-25 50 16,24-24-1,-49 24-15,75-25 0,-50 26 31,-1 24-15,26 0 0,-50 49-1,25-24-15,-25 25 16,0-1 0,0-24 15,-50-25-31,-24 0 15,49 0-15,-25 0 16,50-50 0,0 26-1,0-26-15,50-24 16,-25-1-16,24 1 16,-24 24-16,25 0 15,-25 26-15,24-1 16,-24 25 31,-25 49-32,25 1 1,-25 0-16,49-1 16,-49 1-16,0 24 15,0 1-15,0-26 16,0 1-16,0 0 15,25-50 17,25 0-32,24-50 0,25-24 15,25 24 1,-49-49-16</inkml:trace>
  <inkml:trace contextRef="#ctx0" brushRef="#br0" timeOffset="37302.658">26715 9029 0,'74'0'63,"-24"-25"-63,-1 25 0,1 0 15,-1 0 1,-24 0-16,0 0 15,-25 25 1,25-25 0,-25 74-16,0-24 0,0-25 15,0 0-15,-25-25 16</inkml:trace>
  <inkml:trace contextRef="#ctx0" brushRef="#br0" timeOffset="37517.975">27161 8880 0,'0'0'0,"-49"-74"0,49 49 0,49 50 63,-24 24-63,25 26 15,-1 24-15,-49-25 0,0-24 16</inkml:trace>
  <inkml:trace contextRef="#ctx0" brushRef="#br0" timeOffset="38262.842">27260 9277 0,'0'0'0,"-24"0"16,24-25 31,0 0-47,0 1 15,24-26-15,1 25 0,0-24 16,25 49 0,-26-25-16,1 25 15,25 0-15,-50 74 32,0-24-17,0-25-15,0-1 16,0 1-16,0 25 15,-25-1-15,25-24 16,74-25 15,-24 0-15,49 0-16,0 0 16,-24-25-16,-1-24 0,-49 24 15,0-25 1,-25 26-16,0-1 15,0-25-15,-50 50 16,25-49 0,1 49-16,-26 0 0,25 0 15,0 0-15,-24 24 16,49 26-16,-25-25 16,25 0-16,0 49 0,0-49 15,0 0 1,25 24-16,0-49 15,24 0 1,-24 0-16,0-49 0,24 24 16,-49-25-16,25 1 15,-25-26-15,0 50 16,0 50 31,0 74-47,0 1 15,50 24-15,-50-25 16,0-25-16,49 1 0,-49-26 16,0 26-1,25-51-15,-25 1 16,-49-25 31,-1 0-47,-24 0 15,-1 0-15,-49-49 0,-25 49 16</inkml:trace>
  <inkml:trace contextRef="#ctx0" brushRef="#br0" timeOffset="52233.259">8905 8632 0,'25'0'78,"-1"0"-63,26 0 1,-25 0 0,25 0-16,-1 0 0,1 0 15,24 0 1,-24-25-16</inkml:trace>
  <inkml:trace contextRef="#ctx0" brushRef="#br0" timeOffset="52440.024">9624 8384 0,'-49'0'31,"49"25"-15,0 0-16,0 24 16,0 26-16,0-26 15,0 1-15,0-1 16</inkml:trace>
  <inkml:trace contextRef="#ctx0" brushRef="#br0" timeOffset="52664.64">9550 8359 0,'0'0'0,"-25"-25"16,25 50 15,50 25-31,-1-1 16,50 26-1,-49-26-15,49 26 0,-49-50 16,-1-25-16,-24 49 16,25-49-16</inkml:trace>
  <inkml:trace contextRef="#ctx0" brushRef="#br0" timeOffset="52862.443">10071 8384 0,'0'0'16,"-50"-50"-1,50 26-15,0 48 32,0 26-17,0 24 1,50 1-16,-25-1 0,24-24 16,-49 24-16,50-49 15,-50 0 1</inkml:trace>
  <inkml:trace contextRef="#ctx0" brushRef="#br0" timeOffset="53212.914">10368 8558 0,'0'-50'0,"-49"75"47,49 24-47,0-24 0,0 0 16,0 0-16,0 24 15,0-24-15,0 0 16,25-25 0,24 0-16,-24 0 15,0 0-15,24-50 0,-24 26 16,-25-1-1,0-25-15,0 25 16,0 1-16,0-26 0,-25 50 16,-24-25-16,24 25 15,0 0-15,-24 0 16,24 0-16,0 25 16,-25 25-1</inkml:trace>
  <inkml:trace contextRef="#ctx0" brushRef="#br0" timeOffset="54051.261">11733 7888 0,'0'0'16,"-25"-25"-16,25 0 15,-25 25-15,25 50 47,0-1-47,0 1 0,0 25 16,25 24-16,-25-25 15,0 1-15,25-1 16,-25-24 0,0 24-16,0-24 0,0-26 0,49 1 15</inkml:trace>
  <inkml:trace contextRef="#ctx0" brushRef="#br0" timeOffset="54853.066">12030 8359 0,'0'0'0,"0"-25"16,0 1 0,0 48 31,-49 1-32,49 25-15,0-25 16,0-1-16,0 26 15,49-50 17,-24 0-17,-25-50 1,50 1-16,-50 24 16,0 0-1,0-24 1,0 73 31,0 51-32,0-50-15,0-1 0,24 26 16,-24-25 0,50 24-1,-25-49 1,0 0-1,-25-24-15,49-1 16,-49-50-16,50 26 16,-50-26-16,0 1 15,25 0-15,-25-26 16,0 51-16,0-1 0,0 25 31,0 50 16,0 25-47,0 24 16,0 1-16,0-1 15,0-24-15,0-1 16,49-24 0,-49 25-16,0-26 0,25-24 15,-25 25 1,50-25-16,-1 0 15,-49-49 1,0-26 0,-24 50-1,-1 25 1,-25 0-16,25 0 31</inkml:trace>
  <inkml:trace contextRef="#ctx0" brushRef="#br0" timeOffset="55398.274">12626 8334 0,'49'0'62,"-24"-24"-62,0 24 32,-25-50-32,0 0 15,0 26 17,-25 24-17,0 0 1,25 24-1,-25-24-15,25 50 0,0-25 16,0 49 0,0-24-1,50-25 1,-25-25-16,24 0 16,1-50-1,-50 25 1,50-24-16,-50-26 15,0-24-15,0 25 16,0-1-16,0 50 0,0 50 63,0 25-63,0-1 15,0 1 1,0 0-16,49 24 15,-49-24-15,0-1 16,0 1-16,0-25 16</inkml:trace>
  <inkml:trace contextRef="#ctx0" brushRef="#br0" timeOffset="55795.246">13097 8334 0,'0'0'0,"0"-24"47,25 24-32,-1 0-15,-24-25 16,0 0-1,0-25 17,-49 50-17,24 0 1,25 25 0,-25-25-16,25 50 15,0-1 1,0 1-1,25 0 1,25-50-16,-1 0 16,26 0-16,24 0 0,0 0 15</inkml:trace>
  <inkml:trace contextRef="#ctx0" brushRef="#br0" timeOffset="56163.742">13767 8136 0,'0'0'15,"-149"-25"1,74 25-16,26 0 16,-1 25-16,25 0 15,25 24-15,-49 1 0,49-25 16,0 0 0,0 49-16,25-74 15,24 25-15,-24-25 16,0 0-16,24 0 15,-24-50 1,-25 25-16,50-24 0,-50-26 16,0-24-16,0-50 15,0 50-15,0 49 16,0 26-16,0 98 47,0 25-32,0 1-15,0 24 16,49 0-16,-49-25 0,0 0 16,0-25-16</inkml:trace>
  <inkml:trace contextRef="#ctx0" brushRef="#br0" timeOffset="57888.059">14883 8136 0,'-50'-25'0,"100"50"0,-149-50 16,49 25-1,25-49-15,0 49 0,-49 24 31,49 26-31,25-25 16,0 24-16,0-24 16,0 0-16,0 0 0,0 24 15,25-49 1,0 0 0,24-24-1,-49-1-15,25 0 16,-25-49-16,0 24 15,50 0-15,-50 1 16,0-1-16,0 25 16,0 50 31,0 25-32,0-1-15,0 26 16,25-1-16,-25-24 15,74 24-15,-49-49 0</inkml:trace>
  <inkml:trace contextRef="#ctx0" brushRef="#br0" timeOffset="58599.831">15205 8111 0,'0'0'0,"-49"0"31,24-25-31,0 25 0,-25 0 16,1 75-1,49-50 1,0-1-16,-25 26 16,25-25-1,0 0-15,0-1 16,50-24 31,-1-49-32,-49-1-15,50 50 0,-50-49 16,25 24 0,-25 50 30,49-1-30,-49 26-16,25-25 16,-25 0-16,25-25 15,-25 49 1,49-49-16,-24 0 16,0 0-1,-25-49-15,0-26 16,50 26-16,-50-26 15,0 1-15,0-1 16,0 1-16,0 24 16,0 25-16,-25 25 15,25-24 1,0 48 15,0 26-31,0 0 16,0 24-16,0-24 15,0-1-15,0 1 0,0 0 16,0-26 0,0 26-16,0 0 15,25-50 1,24 0-16,-24 0 16,25-25-1,49-25-15,-49 1 16</inkml:trace>
  <inkml:trace contextRef="#ctx0" brushRef="#br0" timeOffset="59132.976">15453 7937 0,'0'0'0,"-49"0"0,-26 0 16,50 0-16,25 25 15,0 25 1,50 0 15,0-50-31,-1 0 16,1 24-16,0-24 15,-1 0-15,1 0 0,-1-24 16,-123 24 62,24 0-62,50 24-16,-24-24 15,24 75-15,0-50 0,0 49 32,74-124 30,-49 1-46,0 49 31,-25 25-32,74 24-15,-24-49 31,-26 0-31,1 0 16</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1-25T03:51:30.178"/>
    </inkml:context>
    <inkml:brush xml:id="br0">
      <inkml:brushProperty name="width" value="0.05292" units="cm"/>
      <inkml:brushProperty name="height" value="0.05292" units="cm"/>
      <inkml:brushProperty name="color" value="#FF0000"/>
    </inkml:brush>
  </inkml:definitions>
  <inkml:trace contextRef="#ctx0" brushRef="#br0">4316 1786 0,'-50'0'15,"26"50"1,24-75 109,0-25-125,0 1 15,74-1-15,-74-25 16,50-24 0,-50 25-16,74-25 0,-74 24 15,0 1-15,0 24 16,0 25-16,-74-24 16,24 49-1,-24 0-15,-26 49 16,26 1-16,24 0 15,50-1-15,-24 1 16,24 24-16,0 25 16,74 25-16,25 1 15,0-1-15,1-50 16,-51 0-16,1-24 16,-50-25-16,49 24 15,-49-24-15,-24 0 16,-1-25-1,-50 74-15,-49-74 0,25 50 16,25-50-16,24 0 16,25 0-16,-24 0 15,74-74 17</inkml:trace>
  <inkml:trace contextRef="#ctx0" brushRef="#br0" timeOffset="582.81">4465 1984 0,'0'50'32,"0"0"-17,0-1 1,0-24-1,25-25 1,24 0 0,1-50-1,-50 26-15,49-26 16,-49 0 0,50 50-1,-50 50 48,0-25-63,25 49 15,-25-24-15,25-25 16,24 24-16,-24-49 31,0 0-31,-25-25 0,99 1 16,-99-51-1,25 26-15,-25-26 16,0 1-16,0-1 16,0 1-16,0 49 15,0 124 32,0-24-47,50 24 16,-50 0-16,49 25 15,-49-25-15,50 25 16,-50-24-16,0-1 16,0-49-16</inkml:trace>
  <inkml:trace contextRef="#ctx0" brushRef="#br0" timeOffset="841.935">4986 1960 0,'0'0'0,"0"-50"0,0 25 0,0-24 15,25 49-15,-1 0 16,1 0 0,25 0-16,-1 49 0,-49-24 15,50 49 1,-50-24-16,0 0 0,0-1 15,-50 1 1,1-1-16,24-24 0,-25-25 16</inkml:trace>
  <inkml:trace contextRef="#ctx0" brushRef="#br0" timeOffset="1366.145">5383 2009 0,'49'-25'63,"1"25"-48,-50-49-15,0-1 31,-25 50 1,-25 0-17,50 25-15,0 0 16,-24 0-16,24 24 16,0 1-1,0-1-15,0 1 0,0-25 16,74 49-1,-49-74 1,24 0-16,1-25 16,24-24-16,-49-1 0,25-49 15,-50 25-15,0-1 16,0 26-16,0-1 0,0 25 31,0 50 16,0 25-31,25-26-16,-25 26 0,0 0 15,0-1-15,49-24 16</inkml:trace>
  <inkml:trace contextRef="#ctx0" brushRef="#br0" timeOffset="1762.735">5904 1736 0,'-25'-49'16,"25"98"31,0 1-47,0 0 0,0-1 15,0-24 1,0 25-16,49-26 0,1-24 16,0 0-1,-26 0-15,1-24 16,25-1-16,-50-25 16,25 25-16,-25 1 15,0-26-15,49 25 0,-49-24 31,25 49-15,25 24 0,-50 26-1,24-25 1,-24 49-16,0-24 16,0-1-16,0-24 0</inkml:trace>
  <inkml:trace contextRef="#ctx0" brushRef="#br0" timeOffset="1962.569">6201 1439 0,'0'0'15,"-25"0"-15,25-25 0,25 25 31,25 0-31,-1 0 16,51 25 0,-51-25-16</inkml:trace>
  <inkml:trace contextRef="#ctx0" brushRef="#br0" timeOffset="2207.854">6449 1563 0,'0'0'0,"-74"49"31,49 1-31,25 24 16,0-49-16,0 0 16,0 0-16,0 24 0,0-24 15,0 0-15,0 25 16,25-50-16,-25 49 16,-25-49 30,-25 0-46,1 0 16,-26 0-16,51-25 16</inkml:trace>
  <inkml:trace contextRef="#ctx0" brushRef="#br0" timeOffset="2551.441">6524 1885 0,'0'0'15,"49"0"32,-49-25-47,25 25 16,-25-49-16,50 49 0,-50-25 31,0 0-31,-50 25 31,0 0-15,26 0-16,-26 0 16,50 50-1,0-1 1,0 1 0,25-25-16,49-25 15,25 0-15,25 0 16,50 0-16,-25-75 15</inkml:trace>
  <inkml:trace contextRef="#ctx0" brushRef="#br0" timeOffset="2892.765">7417 1637 0,'0'0'15,"-124"-50"1,49 50-16,1 0 16,24 25-16,1 0 15,-1 25-15,0-25 0,26 24 16,24 1-1,0-25-15,0-1 16,49-24 0,-24 0-16,0 0 15,24 0-15,-24-24 16,-25-51-16,50 1 16,-50-26-16,0-73 15,0 49-15,0 49 16,0 26-16,0 74 47,0 49-47,49 25 15,-49 50 1,50-25-16,-50 25 16,99-75-16,-49 50 15,-50-74-15</inkml:trace>
  <inkml:trace contextRef="#ctx0" brushRef="#br0" timeOffset="4367.937">8384 967 0,'0'0'15,"0"75"32,0-1-47,0 25 16,0-24-16,0-1 15,0 1-15,0-1 16,0-24-16,0-1 16,50 1-16,-26-50 62,-24-50-62,0 25 31,25 25-15,25 0 0,-1 0-16,-24 25 15,0-25-15,25 0 16,-26 0-16</inkml:trace>
  <inkml:trace contextRef="#ctx0" brushRef="#br0" timeOffset="5372.622">8781 1538 0,'0'0'0,"-25"0"16,25-50-1,25 50 17,24-25-17,-24 25 1,25 0-16,-50-24 31,0-26-15,-25 50 15,-25 0-31,1 0 16,49 50-1,-25-50-15,25 49 16,0-24-1,0 25-15,50-50 0,-26 49 16,26-49 0,24 0-16,-24 50 15,0-50-15,-1 0 0,1-25 16,24-25 0,-49 26-16,-25-26 0,25 0 15,-25 26-15,0-1 0,0-25 16,0 25-1,-50 25-15,26 0 16,-1 0 0,-25 0-16,25 25 0,-24 50 31,49-51-31,0 1 16,25 25-1,24-1 1,1-49-1,-1 0-15,1 0 16,-25-24-16,-25-1 16,49 0-16,-49-25 15,50 26-15,-50-1 16,0 74 62,0 1-62,0 0-16,25-50 15,-25 49 1,25-49-16,-1 0 31,51-49-31,-75 24 16,49 0-16,-24-25 0,-25 26 15,50-26 1,-50 25 0,0 100 46,0-1-46,25-74-16,-25 74 15,49-24 1,-24-25 0,25-25-1,-26 0-15,26 0 16,-25-50-16</inkml:trace>
  <inkml:trace contextRef="#ctx0" brushRef="#br0" timeOffset="5742.411">9922 1339 0,'0'0'0,"-25"50"47,25-25-47,0 0 15,0 24-15,0-24 0,0 0 16,0 24-1,0-73 32,0-26-31,0 25-16,0 0 16,50-24-1,-1 49 16,-24 0-31,0 0 16,25 25-16,-26 49 16,-24-24-16,0-1 15,0 1-15,0 0 16</inkml:trace>
  <inkml:trace contextRef="#ctx0" brushRef="#br0" timeOffset="5952.582">10269 1439 0,'0'0'0,"0"-50"16,0 100 15,0-1-15,0 26-16,0-26 0,50 1 31,-50-25-31</inkml:trace>
  <inkml:trace contextRef="#ctx0" brushRef="#br0" timeOffset="6123.068">10319 1414 0,'0'0'0,"-25"-124"0,25 74 15,0 25 1,50 50 15,-50 25-15,49-25-16</inkml:trace>
  <inkml:trace contextRef="#ctx0" brushRef="#br0" timeOffset="6932.732">10492 1587 0,'0'0'16,"-49"0"-1,49-49 1,0-1-16,0 25 16,0 1-16,25 24 15,-25-50 1,24 50-16,1 0 15,25 0 1,-25 0 0,-1 50-1,-24-1 1,0-24-16,0 49 31,50-49-31,-50 0 31,50-25-31,24 0 16,-24 0 0,24 0-16,0 0 15,1 0-15,24-74 16,-49 49-16,-25-25 16,-25 25-16,49 1 15,-49-26-15,-25 25 16,1 25-16,-26-49 15,0 49-15,-24 0 16,-1 0-16,-24 49 16,50-24-16,24 25 0,25-26 15,-50 26-15,50-25 16,0 0-16,0-1 16,50 51-1,-25-75-15,24 0 16,26 0-1,-1-75-15,-24 26 0,-1-26 16,-49 1-16,25 0 16,-25-1-16,0 50 15,0 100 32,0-1-47,0 1 16,0-1-16,75 25 15,-75-49 1,49 0-16,-49-1 0,50 1 16,-50-1-1,0-24 1,-75 25 0,-24-50-1,-25 49-15,-25-49 16,-74 50-1,25-50-15</inkml:trace>
  <inkml:trace contextRef="#ctx0" brushRef="#br0" timeOffset="7655.572">4192 2803 0,'99'50'47,"0"-50"-47,100 0 0,74 0 16,0 0-1,148 0-15,75-50 0,124 50 16,100-124 0,-50 124-16,98-124 15,1 49-15,0 1 16,-49 0-16,-51 74 15,-222-100-15,-100 100 16,-124-49-16,-123 49 16,-51 0-16,-49-50 0,-25 50 47,1 0-32,-1 0-15,-25 25 16</inkml:trace>
  <inkml:trace contextRef="#ctx0" brushRef="#br0" timeOffset="9923.021">6127 3944 0,'0'-50'16,"0"26"-16,0-26 0,49 25 16,-49-24-1,25-1-15,-25 0 16,0 1-16,0-1 15,0 25-15,0-24 0,-25 24 16,1 25-16,-51 0 16,26 0-1,24 49-15,-25 1 16,50 0 0,-25-1-16,25 26 0,0-1 15,25 1-15,25-26 16,-25-24-16,24 25 0,1-50 15,-25 24 1,-50-24 31,0 0-31,-25 0-1,50 25 1,-24 25-16,24-25 15,0 24-15,0 1 0,0-1 16,0-24-16,0 0 16,49-25-16,-24 74 15,0-74-15,24 0 16,-24 0-16,0-49 16,-25 24-16,50-25 0,-50 1 15,0-26 1,0 26-16,0-1 15,0 1-15,24 24 16,51 25 15,-26 25-15,1 24-16,0-24 16,-1 0-16,-24 24 15,0-49-15,24 50 16,-24-50-1</inkml:trace>
  <inkml:trace contextRef="#ctx0" brushRef="#br0" timeOffset="10091.633">6648 3870 0,'0'0'0,"-50"0"0,-24 24 31,49 26-31,-25 0 15,50 24-15,-49 0 0,49 1 16,0 24-16,0-49 16</inkml:trace>
  <inkml:trace contextRef="#ctx0" brushRef="#br0" timeOffset="11252.624">6747 3870 0,'0'0'16,"-50"0"15,50 24-15,-25 1 0,25 0-16,0 25 15,0-26-15,0 1 16,25-25-16,0 0 15,25 0 1,-26-25 0,-24 1-16,0-26 15,0 25-15,0-24 16,0 98 46,0 1-46,0-25-16,0-1 16,50 26-16,0-50 15,-25 0-15,24 0 0,1 0 16,49-50 0,-49 1-16,-26-1 0,-24 1 15,0-26 1,0 26-16,0 24 15,0 50 48,0-1-63,50 26 0,-50-25 16,25 24-16,-25-73 62,0-1-62,0 0 16,0-25-1,0 26-15,0-1 0,0-25 32,49 50-32,1 0 0,0 0 15,-1 0 1,-49 25-1,25 0-15,-25 0 16,0 49 0,0-99 46,0 0-62,0 1 16,50-26-16,-50 25 15,24 25-15,-24-50 16,25 50-16,25 0 31,-25 0-15,-25 50 0,49 25-1,-49-51-15,25-24 16,-25 50-16,50-50 15,-1 50 1,1-50-16,-1-50 16,-24 25-16,25-24 15,-25-26 1,-25 25-16,0 1 0,0 24 16,0 99 30,-25 75-30,25-25-16,0 50 16,25 0-16,-25-50 15,0 74-15,49-24 0,-49-75 16,0-49 0</inkml:trace>
  <inkml:trace contextRef="#ctx0" brushRef="#br0" timeOffset="11682.407">8012 3746 0,'0'0'0,"-25"-75"16,75 75 15,-25 25-16,24 0-15,-24 24 16,25 1-16,-50-25 16,24-25-16,-24 25 15,-24-25-15,-26 0 16,0-25 0,50-25-1,0 1-15,0-26 0,75-24 16,-1-25-1,-24 25-15,24-1 16,-49 76 0,25 24-1,-26 49 1,-24 26-16,50-1 16,-50 0-1,50 50-15,-50-49 0,0-1 16,0 1-1,0-1-15</inkml:trace>
  <inkml:trace contextRef="#ctx0" brushRef="#br0" timeOffset="12069.453">8706 3621 0,'0'0'0,"0"-49"63,25 49-48,25 0-15,-50-25 16,0-25-1,0 26 1,-25 24-16,25-50 0,-74 50 16,49 0-1,0 50 1,25-26-16,0 26 0,0 0 16,0-1-16,0 1 15,0 0-15,25-26 16,0-24-16,24 50 15,26-50-15,-1 0 16,-49-25-16</inkml:trace>
  <inkml:trace contextRef="#ctx0" brushRef="#br0" timeOffset="13422.714">9426 3522 0,'0'0'0,"-25"0"15,0-25-15,-24 25 16,24 0-16,0 0 16,-25 0-1,50 75 1,0-50 0,25 24-16,0 26 15,49-26-15,-24 1 16,0 24-16,-1-49 0,-24 0 15,-25 25 1,50-50 0,-75 0 15,0 0-31,0 0 16,-24 0-16,24 0 15,0 0-15,25-25 16</inkml:trace>
  <inkml:trace contextRef="#ctx0" brushRef="#br0" timeOffset="13882.4">13022 3175 0,'0'0'0,"-24"-50"0,24 26 15,0 48 32,0 26-31,0 0-16,0-1 0,0 26 15,0-26 1,0 1-16,0-25 0</inkml:trace>
  <inkml:trace contextRef="#ctx0" brushRef="#br0" timeOffset="14039.461">12923 2952 0,'0'0'0,"0"-50"16,0 25-16,50 25 47,24 0-47,-24 0 0</inkml:trace>
  <inkml:trace contextRef="#ctx0" brushRef="#br0" timeOffset="14231.509">13271 2803 0,'0'74'47,"0"-24"-31,0 24-16,49 26 15,-49-1-15,50 0 0,-50 0 16,0 25-16,49-25 16,-49 1-16,0-26 15</inkml:trace>
  <inkml:trace contextRef="#ctx0" brushRef="#br0" timeOffset="14442.507">13543 3125 0,'0'0'0,"50"75"47,-50-1-32,50 1-15,-50-1 16,49 25-16,-49-24 15,0-1-15,0-24 16</inkml:trace>
  <inkml:trace contextRef="#ctx0" brushRef="#br0" timeOffset="14699.504">13593 3125 0,'0'0'0,"0"-49"16,50 49 0,24 0 15,-74 25-31,25 24 0,-25-24 16,0 25-1,0-26-15,-25 51 16,-25-50-16,26-1 15,-26 51-15,25-75 16</inkml:trace>
  <inkml:trace contextRef="#ctx0" brushRef="#br0" timeOffset="15192.15">14238 3225 0,'99'0'47,"25"-50"-47,0 50 16,25 0-1,-25-50-15,25 50 16,-25 0-16,0-49 0,-25 49 16,-49 0-16,-25-25 15,-25-49 1,-50 74 0,0 0-16,1-25 15,24 25-15,25 25 63,0 24-63,49-49 15,-49 50 1,0-1 0,0-24-16,0 0 15,0 25 1,-24-26-16,-51 26 15,1-25-15,-1-25 16</inkml:trace>
  <inkml:trace contextRef="#ctx0" brushRef="#br0" timeOffset="15909.364">16570 2853 0,'0'0'16,"0"-50"-16,0 25 0,0-24 15,-25 73 48,25 26-63,-50 0 15,50-1-15,0 1 16,0-1-16,0-24 16,0 0-16,0 0 15,50-25-15,24-25 16,-24-25 0,-1 1-16,-49-1 15,25 1-15,-25-1 16,0 0-1,0 26-15,0-1 0,-74-25 16,74 25 0,-25 25-16,25-25 15,25 25-15,24-49 16,-24 49 0,25-50-16,-25 50 15,-25-25-15,24 25 16,26 25 31,-50 50-47,25 24 15,-25 50-15,49-25 16,-49-25-16,50 25 16,-50-25-16,0-24 15,0-26-15</inkml:trace>
  <inkml:trace contextRef="#ctx0" brushRef="#br0" timeOffset="16122.577">17438 2654 0,'0'0'15,"0"50"32,0 24-47,24 25 16,-24-24-16,0 24 0,50 0 15,-50-24 1</inkml:trace>
  <inkml:trace contextRef="#ctx0" brushRef="#br0" timeOffset="16362.386">17512 2654 0,'0'0'0,"0"-50"16,0 26-16,0-26 16,50 50-1,-1 0-15,-24 0 0,0 50 16,25-1-1,-50-24 1,-25 25-16,-25-1 0,-24 26 16,-50-50-16,-25 24 15,25-49 1</inkml:trace>
  <inkml:trace contextRef="#ctx0" brushRef="#br0" timeOffset="30744.771">12502 5159 0,'0'0'0,"0"-24"16,0-51-1,0 26 1,0 24 15,24 25 47,-24 49-62,0-73 78,0-1-47,0 74 46,0 1-77,0 0-16,0-26 16,0 1-16,0 25 0,0 24 15,0-24-15,0-25 16</inkml:trace>
  <inkml:trace contextRef="#ctx0" brushRef="#br0" timeOffset="30952.98">12551 4564 0,'0'0'0,"-74"-25"16,74-24-1,0 98 32,74-24-31</inkml:trace>
  <inkml:trace contextRef="#ctx0" brushRef="#br0" timeOffset="31180.108">12700 4465 0,'0'0'0,"0"49"47,0 26-47,0 24 16,0 0-16,50 50 16,-50-50-16,0 1 15,24 24-15,-24-50 0,0 0 16,0-24-1,50-50-15</inkml:trace>
  <inkml:trace contextRef="#ctx0" brushRef="#br0" timeOffset="31386.189">13022 4961 0,'0'-50'15,"0"75"1,0 0 0,0 25-16,0-1 15,25 1-15,-25 24 16,0 1-16,0-1 16,0-24-16</inkml:trace>
  <inkml:trace contextRef="#ctx0" brushRef="#br0" timeOffset="31652.646">13022 4812 0,'0'0'16,"0"-50"-16,0 26 0,0-1 15,50 25 1,24 0-1,-24 49 1,-50-24-16,50 0 16,-50 25-16,0-25 0,0-1 15,-25 51 1,0-75-16,0 49 16,-49-49-16,24 25 15,1-25-15</inkml:trace>
  <inkml:trace contextRef="#ctx0" brushRef="#br0" timeOffset="32077.705">16942 3795 0,'0'0'0,"248"0"16,-50 25-16,-24 25 0</inkml:trace>
  <inkml:trace contextRef="#ctx0" brushRef="#br0" timeOffset="33212.915">16421 4961 0,'0'0'0,"-50"-25"0,0 25 31,26 0-31,24 25 16,0 49-1,0-49-15,0 0 16,0 25-16,0-1 15,24-24-15,1-25 16,25 0 0,0 0-1,-50-50 1,49-24-16,-49 49 0,0 0 16,0-24-1,0 24-15,-49 25 16,24-25-16,0 25 15,-25 0-15,75 0 63,0-74-63,25 74 16,-26-75-16,26 50 15,-25-24-15,24-26 0,-24 26 16,-25-1-1,50 1-15,-50-26 16,49 50-16,-24 125 47,-25-26-31,0-24-16,0 49 0,50 25 15,-50-25 1,0-24-16,0-1 15,49 0-15,-49 1 16,0-26-16,0 1 16</inkml:trace>
  <inkml:trace contextRef="#ctx0" brushRef="#br0" timeOffset="33433.968">16991 4787 0,'0'-25'16,"0"75"15,0 0-31,0-1 16,0 1-16,0 0 15,25 49-15,-25-25 16,0 1-16,0-26 15</inkml:trace>
  <inkml:trace contextRef="#ctx0" brushRef="#br0" timeOffset="33679.375">16991 4638 0,'0'0'0,"0"-74"16,0 49-1,0 0-15,50 25 0,-25 0 32,24 0-17,-49 50-15,50-25 16,-50 0-16,0 24 16,-50 1-1,1-50-15,-1 49 0,-24-49 16,-1 75-1,1-75-15</inkml:trace>
  <inkml:trace contextRef="#ctx0" brushRef="#br0" timeOffset="43562.36">7565 7665 0,'0'0'15,"-49"0"1,98 0 46,51 0-62,98 0 16,75-100-16,25 51 16,-1-1-1,1 1-15,-25-1 16,-50 50-16,-25-74 0,-49 74 15,-74 0-15,-26 0 16,-49-25-16,-25 25 31,-24 0-31,-1 0 16,-24 0-16,49-25 0,0-25 31,50 50 16,0 0-47,24 25 16,-24 0-16,-25 0 0,50 24 15,-50 1 1,25-50-16,-25 50 16,0-26-16,-50 76 15,0-76 1,-24 26-1,-25 0-15,-75-50 16</inkml:trace>
  <inkml:trace contextRef="#ctx0" brushRef="#br0" timeOffset="43903.257">7243 6747 0,'0'0'0,"0"25"47,0-1-47,25 1 16,-25 25-16,25-25 0,-25 0 16,0 24-1</inkml:trace>
  <inkml:trace contextRef="#ctx0" brushRef="#br0" timeOffset="44052.841">7342 6623 0,'0'0'16,"0"-25"-16,50 25 62,-25 0-62</inkml:trace>
  <inkml:trace contextRef="#ctx0" brushRef="#br0" timeOffset="44272.968">7665 6300 0,'0'0'0,"0"25"31,0 25-31,0-1 16,0 1-16,24 24 0,-24 1 16,50-1-1,0 25-15,-50 1 16,24-26-16,-24 1 16,0-1-16,50-24 15,-50-1-15</inkml:trace>
  <inkml:trace contextRef="#ctx0" brushRef="#br0" timeOffset="44458.008">8037 6672 0,'0'0'0,"0"-49"31,0 98-15,25 26-1,-25-1-15,49 26 16,-49-26-16,50 0 16,-50-49-16</inkml:trace>
  <inkml:trace contextRef="#ctx0" brushRef="#br0" timeOffset="44683.076">8037 6648 0,'0'-50'16,"0"100"-16,0-174 0,0 99 16,25 25-16,49-25 15,-24 25-15,-26 0 16,1 0-16,-25 25 0,50 0 16,-50-1-1,0 26-15,-25 0 16,-25-1-16,-24 50 15,0-24-15,-51-1 0</inkml:trace>
  <inkml:trace contextRef="#ctx0" brushRef="#br0" timeOffset="45771.216">10096 6598 0,'0'0'0,"0"-25"16,-25 25-16,25 50 62,25 24-62,-25 75 16,49 25-1,-49-1-15,50-49 0,-50 25 16,49 0 0,-49-50-16,25-24 0,-25-1 15,0 25-15,0-24 16,0 24-16,0-25 16,0-24-16</inkml:trace>
  <inkml:trace contextRef="#ctx0" brushRef="#br0" timeOffset="46865.933">10096 6846 0,'0'-50'16,"0"100"-16,-50-100 0,75 50 47,24 0-47,1 0 15,24 0-15,75-24 16,50-26-16,73-24 16,125-1-16,50-24 15,74 0-15,0-25 16,0 74-16,-75-24 16,-74 24-16,-74 50 15,-50-49-15,-124 49 0,-50 0 16,-24-50-1,-50 100 95,0-26-95,0 26 1,0 24-16,0 26 0,0 48 16,0-24-16,49 75 15,-49 49-15,0-99 16,0 24-16,0 1 16,50-50-16,-50 25 15,0-50-15,50-49 16,-50-1-16,0 1 15,0-25-15,24-25 16,-24 25-16,0 24 31,0 1-15,-74-50 0,24 49-16,-24-49 15,-25 50-15,-50 0 16,-25-1-16,-24 1 0,-75 49 15,-25-25 1,26 1-16,-51 24 16,1-25-16,-1 1 0,25-1 15,26-24 1,24 0-16,49-50 16,26 74-16,48-74 0,26 0 15,50 0-15,-1 0 16,25 0-1,0 0 1,-24 0 15,24 0-15,0 0 31,0 0-32,25-74 48</inkml:trace>
  <inkml:trace contextRef="#ctx0" brushRef="#br0" timeOffset="47752.687">10244 8012 0,'0'-25'15,"0"50"32,25 49-47,-25 1 0,50-1 16,-50 25-1,25 1-15,-25-1 0,49 0 16,-49 0-16,50-24 16,-50-1-16,25-24 15,-25 24-15,0-49 16,49 25-1,-49-26 1,25-24 93,25 0-93,-26 0 0,26 0-16,24 0 15,-24 0-15,0 0 16,-1-49-16,1 49 0,-1 0 16,1 0-1,-25-25-15,0 25 0,24 0 16,1 0-1</inkml:trace>
  <inkml:trace contextRef="#ctx0" brushRef="#br0" timeOffset="50362.729">10988 7367 0,'0'0'0,"-49"-50"16,49 26-16,0-26 15,0 25-15,0 0 16,0 1-16,25 24 16,-25-50-16,24 50 0,26 0 15,24 0 1,-49 25 0,-25 49-16,75 1 0,-75 24 15,0 0 1,0 0-16,0-24 15,-25-1-15,25 0 16,-25-49-16,-25 0 16,26-25-1,-1-25 1,25-24-16,0-26 16,0 1-16,0-1 15,0 26-15,0-1 16,0 1-16,74-1 0,-49 25 31,0 25-15,-25 25-1,50-25-15,-50 50 16,24-50-16,-24 49 16,25-49-16,-25 50 15,25-50-15,-25 49 16,50-24-16,-26-25 47,-24-25-47,50-24 15,-50-1-15,0 1 16,25-1-16,-25 25 16,25 25 30,-25 25-46,74 49 16,-49-49 0,0 0 15,24-25 0,-49-25-15,25 0-16,-25-49 15,0 49-15,0 0 16,50-24 0,-50 74 15,24 49-15,-24-49-1,0 0-15,50 24 16,-25 1-1,0-50 1,24-25 15,-49 0-31,0-49 16,0 49-16,0 0 16,0 75 15,0 24-16,50 25-15,-50 1 16,25 24-16,-25 0 16,74 25-16,-74-50 15,0-25-15,0-49 16</inkml:trace>
  <inkml:trace contextRef="#ctx0" brushRef="#br0" timeOffset="50751.849">11906 7491 0,'0'0'0,"0"-25"16,0 0 15,0-24 0,25 49 0,-25-25-31,50 25 0,-26 0 16,26 0 0,0 0-1,-50 25-15,24 24 16,-24-24-1,0 25-15,0-1 0,0 1 16,0-25 0,0 0-16,0 24 15,-24-49-15</inkml:trace>
  <inkml:trace contextRef="#ctx0" brushRef="#br0" timeOffset="51433.484">12179 7317 0,'0'50'78,"25"-50"-78,-25 50 0,25-50 32,0 0-17,-25-25 1,0 0-16,49 25 16,-49-50-16,0 26 15,25 24 1,-25-50-1,25 50 32,-25 25-31,25-25-16,-25 25 16,49-1-1,-24-24 1,-25 50-1,25-50 17,-25-25-1,0 0-15,49 25-1,-49-24 1,0-1-1,-24 25 110</inkml:trace>
  <inkml:trace contextRef="#ctx0" brushRef="#br0" timeOffset="51993.07">12526 7020 0,'0'0'0,"-24"0"0,24-50 0,0-24 31,0 49-15,0 0-16,0 50 62,0 25-46,0-26-16,0 1 15,0 25-15,74-25 16,-74 24-16,50 1 16,-50-25-1,24 24-15,-24 1 0,50-25 16,-50 24-1,25-49 1,24 0 0,1-74-1,-25-1-15,-25 1 0,0 0 16</inkml:trace>
  <inkml:trace contextRef="#ctx0" brushRef="#br0" timeOffset="52157.626">12626 6921 0,'49'0'47,"1"0"-47,24 0 0,-24 0 16,-1 0-1</inkml:trace>
  <inkml:trace contextRef="#ctx0" brushRef="#br0" timeOffset="52702.776">11857 8458 0,'0'-49'15,"0"-1"1,0 1 0,-50 49-1,0 0 1,1 0-1,-1 24 1,50 26-16,-49-25 0,49 0 16,0 24-1,0-24-15,49 25 16,26-50 0,-51 0-16,26-50 15,-50 0-15,50-24 16,-50-25-16,0-25 15,0 0 1,-25-25-16,25 25 16,-50 49-16,50 26 15,0 123 17,0 1-32,0-26 15,25 50-15,-25-24 16,50-1-1,-1-24-15,-24 0 0,25 24 16,-1-49 0</inkml:trace>
  <inkml:trace contextRef="#ctx0" brushRef="#br0" timeOffset="53301.584">12154 8111 0,'0'0'0,"-25"0"31,-49 0-15,74 50-16,-25-50 16,25 49-16,0 1 15,0-25 1,50-25 15,-25 0-15,-1 0-1,-24-25 1,50 25-16,-50-25 16,25-24-1,-25 73 17,50 26-17,-26 0 1,1-50-1,25 0 1,24-50 0,-74 25-1,0-24-15,0-1 16,0-24-16,0-1 16,0 25-16,0 1 15,-25 98 16,25-24-15,0 25-16,0 0 16,25-1-1,-25 26-15,25-51 16,-25 1-16,25-25 0,-25 50 16,49-50-16,-24 0 15,0 0 1</inkml:trace>
  <inkml:trace contextRef="#ctx0" brushRef="#br0" timeOffset="53742.428">12229 8235 0,'0'0'0,"-25"0"0,50-25 31,24 25-31,26-49 15,24 49-15,25-50 16,-25 50-16,0-49 16,1 49-16,-1-25 15,-74 25-15,-25-50 16,-50 25 15,25 25-31,-49 0 16,49 0-16,0 0 0,-24 25 15,24 0-15,-25 25 16,50-1-16,-25 1 16,25-1-16,0-24 15,25 0 1,25-25 0,-1 0-1,-49-25-15,50-24 16,-50 24-16,25 25 15,-25-50-15,49 50 16,-24 0 0,25 0-1,-50 25 1,25-25-16</inkml:trace>
  <inkml:trace contextRef="#ctx0" brushRef="#br0" timeOffset="55137.507">15131 7069 0,'0'0'16,"-50"0"-16,1 0 16,49 50-1,-25-50 1,25 25-1,-25-25-15,-25 25 16,174-25 31,0-50-47,50 0 16,0 1-16,74 49 15,-25-99-15,50 99 16,0-50-16,-25 50 0,0 0 15,-25-75 1,0 75-16,-24-49 16,-1 49-16,-24-50 15,24 50-15,-24-74 0,-50 74 16,25-50-16,-100 50 16,1-25-1,-75 25 1,0-49-16,-24 49 15,-1 0-15,25 0 16,-24 0-16,74 0 63,49 25-48,-24 24 1,-50-24-1,24 25 1,-24-26-16,0 1 0,0 0 16,0 25-16,0-26 15,-49 26-15,-26 0 16,-49 24-16,25-24 16,-25-50-16</inkml:trace>
  <inkml:trace contextRef="#ctx0" brushRef="#br0" timeOffset="55922.868">19050 5829 0,'0'0'0,"0"-25"16,0-24-1,0 98 17,25 1-17,-25 49-15,49 0 16,-49 75-1,50 0-15,-50-1 16,0 26-16,50-26 0,-50-49 16,49 50-16,-49-50 15,25-50-15,-25 1 16,0-26-16,50 1 16,-50 0-16,0-1 15,24-49-15,-24 25 0,50-25 16</inkml:trace>
  <inkml:trace contextRef="#ctx0" brushRef="#br0" timeOffset="57163.812">19100 6127 0,'0'-25'16,"0"0"31,24 25-32,1 0-15,0-49 16,49 49-16,1 0 16,24-25-16,50 25 15,99-75-15,0 1 0,50 24 16,24 1-16,50-1 16,-49 50-16,-1-99 15,-24 99-15,-75-75 16,-25 75-16,-24-49 15,-75 49-15,1-50 16,-76 50-16,1 0 125,-25 25-94,0 0-31,50 24 16,-50 26-16,0 24 0,49 25 16,-49-25-1,0 25-15,0 50 16,25-25-16,-25-50 15,50 0-15,-50 25 16,49-49-16,-49-1 0,50 25 16,-50-24-16,25-1 15,-25 1-15,49-1 16,-49 0-16,25 1 16,-25-50-16,0-1 15,50 26-15,-50 0 16,0-1-1,0-24 17,0 0 15,-25-25-47,-25 0 15,1 0-15,-50 49 0,-25-49 16,-50 0-1,-25 0-15,-49 0 0,0 50 16,-99-50 0,0 0-16,-25 74 0,-50-74 15,50 50-15,25-50 0,24 50 16,26-50 0,98 49-16,100-49 0,49 0 15,50-49 110,0 24-109,0-25-16</inkml:trace>
  <inkml:trace contextRef="#ctx0" brushRef="#br0" timeOffset="59642.502">19918 6648 0,'0'-50'16,"0"100"-16,-25-150 16,25 76-16,-24-1 0,-1-25 15,-25 50 1,25 0 0,-24 50 15,49-1-31,-25 51 15,25-26-15,0 0 16,0-24-16,0 0 16,25-25-16,-25 24 0,49-49 15,-49 50-15,50-50 16,0 0 0,24-50-1,-74 25-15,25-24 16,-25 24-1,0 0-15,49-25 16,-49 75 47,0 25-48,0-25-15,0 24 16,25-49-1,-25 25 1,25-50 0,-25 1-1,0-1-15,50-50 16,-50 26-16,0 24 16,0 0-16,0-25 15,0 75 16,0 0-15,24 25 0,26-50-1,-25 0 1,-25 24-16,0 1 31,0 0-15,49-25 31,-49-74-32,25 49 1,-25-25-16,0 1 16,25 49-1,25 0 16,-26 0 1,-24 49-32,25-24 15,25-25 17,-50-25-17,25 0 1,-25-24-16,24-1 0,-24 25 15,0 50 64,0 25-79,50-25 0,-50-1 15,0 26-15,25-50 16,-25 50-16,49-26 15,-24-24 1,0 0 15,-25-24-31,50-51 16,-50 26 0,0-26-16,0 26 0,25 24 15,-25 50 48,0 49-63,0 0 0,49 26 0,-49 24 31,0 25-31,0-25 0,0 24 0,0-48 16,0-26-1</inkml:trace>
  <inkml:trace contextRef="#ctx0" brushRef="#br0" timeOffset="59882.962">20762 6722 0,'-25'-124'0,"50"248"0,-50-322 16,25 173-16,0 0 15,49 25 16,1 0-31,-25 0 16,-25 25-16,25 24 16,-25 1-16,0-25 15,0 24-15,0-24 16,-25-25-16,25 50 16,-25-50-16</inkml:trace>
  <inkml:trace contextRef="#ctx0" brushRef="#br0" timeOffset="60711.286">21109 6499 0,'0'0'0,"0"-50"16,-50 50 0,1 25-16,49 0 15,-50-25-15,50 49 16,0 1-1,0 24 1,0-49 0,25-25-1,24 0 1,1 0 0,-50-49-16,25 49 15,-25-50-15,0 25 16,25 25-1,-25 50 64,49-50-48,-24 0-16,-25-25 1,25-25-16,-25 26 16,49-26-16,-24 0 15,25 50 1,-25 25 46,-25 25-46,0 24 0,0-24-16,49-1 15,-49-24 1,25-25 0,0 0-1,0 0 1,24 0-1,-49-25-15,25-24 16,-25-1-16,0 1 16,0 24-16,50-25 0,-50 100 93,24-1-93,-24-24 0,0 25 16,0-1 0,0-24-16</inkml:trace>
  <inkml:trace contextRef="#ctx0" brushRef="#br0" timeOffset="60912.969">21530 6127 0,'0'0'0,"-49"0"31,74 0-31,-1 0 16,26 49-1,0-49-15,24 50 0,-49-50 16</inkml:trace>
  <inkml:trace contextRef="#ctx0" brushRef="#br0" timeOffset="61172.496">21828 6325 0,'-25'0'0,"25"25"16,0 0 0,0 24-1,0 1 16,0 24-15,0-24-16,0-25 31,-74-25-15,49 0-16,0 0 16,-24 0-16,49-25 15,0-25 1,24 26-1</inkml:trace>
  <inkml:trace contextRef="#ctx0" brushRef="#br0" timeOffset="61643.189">22002 6325 0,'0'0'0,"0"25"31,0 25-31,0-26 16,0 1-1,0 50 1,0-26 0,0-74 31,0 1-47,49-1 15,-49-25-15,25 50 0,-25-49 16,25 49-1,-25-25-15,25 25 16,49 0 0,-74-25-16,25 25 0,-25-50 109,25 50-78,24 0-15,-49 25 0,0 25-16,0-25 15</inkml:trace>
  <inkml:trace contextRef="#ctx0" brushRef="#br0" timeOffset="62672.674">16644 7243 0,'0'0'0,"-50"0"16,26 0-1,24 50 1,-50-1-16,50-24 15,0 25-15,0-26 16,0 1-16,0 0 16,50 25-16,-50-26 15,49-24-15,-49 25 16,25-25-16,0 0 31,-25-49-31,49-1 16,-49-24-16,0 24 0,0 0 15,0 26-15,-24-26 16,-26 50-16,25 0 16,0 0-16,-24 0 0,24 0 31,50 0 0,24 0-31,1 0 16,0 0-16</inkml:trace>
  <inkml:trace contextRef="#ctx0" brushRef="#br0" timeOffset="62863.562">16793 7144 0,'-25'49'0,"50"-98"0,-25 24 0,49 0 16,-49-24-16,25 24 15,-25 74 32,0 1-47,0 0 0,0 24 16,50 25-1,-50 0-15,49 25 16,-49-49-16,25-1 16,-25-24-16,50 24 15,-50-49-15,25 0 16</inkml:trace>
  <inkml:trace contextRef="#ctx0" brushRef="#br0" timeOffset="63063.098">17190 7392 0,'0'0'16,"0"-25"-1,0 75 17,0-1-32,0 1 15,0 24-15,0 1 16,49-1-16,-49 0 0,0 1 15,0-26 1</inkml:trace>
  <inkml:trace contextRef="#ctx0" brushRef="#br0" timeOffset="63304.111">17239 7516 0,'0'0'0,"0"-99"0,0 49 0,0 0 15,0 26-15,50-26 16,24 50 0,-49 0-1,25 50-15,-50-26 16,0 1-16,0 25 16,0-25-16,-50 24 15,0-24-15,-24 25 16,0-26-1,-26-24-15</inkml:trace>
  <inkml:trace contextRef="#ctx0" brushRef="#br0" timeOffset="64731.98">16321 8359 0,'0'-25'47,"0"1"-31,0-26-1</inkml:trace>
  <inkml:trace contextRef="#ctx0" brushRef="#br0" timeOffset="65465.974">15156 7491 0,'0'0'0,"-25"0"15,-25 0 1,25 0 0,25 74-1,0-49-15,25 0 16,-25 25 0,25-50-16,-25 24 0,25-24 15,24-99 32,-49 74-47,0 1 16,0-1-16,0-25 15,0 75 32,0 0-31,0 49-16,25-74 15,-25 50-15,50-50 16,-1 25-16,-24-25 16</inkml:trace>
  <inkml:trace contextRef="#ctx0" brushRef="#br0" timeOffset="66806.409">15404 7491 0,'0'0'0,"0"-74"31,0 123 31,0 26-46,49-26 0,-24-24-1,25-25-15,-25-25 31,-25 0-31,49-24 0,-49-26 16,0 1-16,0 0 16,0-1-16,-25 1 0,25 49 15,-24 25 17,24-25-32,0 50 31,0 0-31,0 0 15,0 24-15,0-24 16,0 25-16,0-1 16,0 1-16,49-25 0,-49-1 15,25 26-15,-25-25 16,50 24 0,-26-98 15,-24 24-31,0 0 0,0-24 15,0 24 1,25 25-16,-25-25 16,50 25 62,-50 25-63,49-25-15,-24 0 16,0 0 31,25 0 62,-26 0-93,26 0 0,-25 0-16,24 0 15,1 0 1,-50-25-16,0 0 31,0-24-15,-25 49-1,0 0 1,1 24 0,24 1 15,0 0-16,24-25 1,1 0 0,0 0 15,25-50-15,-50 1-1,0 74 48,24 24-48,-24-24 1,50-25 0,-25 0-1,0 0-15,-25-25 16,0 0-1,0 1-15,0-26 0,0 0 16,0 1-16,0 24 16,0-25-16,0 75 47,0 0-47,0 25 0,49-1 15,-49 26 1,0-1-16,0 0 15,0-49-15</inkml:trace>
  <inkml:trace contextRef="#ctx0" brushRef="#br0" timeOffset="67002.411">15429 7317 0,'0'0'15,"-50"0"-15,50-24 16,99 24 0,75 0-1,24 0-15,-24 0 16,-50 0 0</inkml:trace>
  <inkml:trace contextRef="#ctx0" brushRef="#br0" timeOffset="68424.079">23093 6325 0,'-25'0'47,"75"0"16,24 0-63,50-25 0,50 25 15,0-49-15,-50 49 16,74-50-16,-49 50 16,0-49-1,-50 49-15,-25-50 16,1 50-16,-50 0 16,-25-25-16,-50 25 31,0 0-16</inkml:trace>
  <inkml:trace contextRef="#ctx0" brushRef="#br0" timeOffset="68762.817">23391 6077 0,'-50'0'16,"100"0"-16,-125 0 15,26 0-15,-1 75 31,50-51-31,0 26 16,0-25-16,0 24 16,0-24-16,50 0 0,-1-25 15,1 74-15,24-74 16,26 25-16,-26-25 16,-24 0-16</inkml:trace>
  <inkml:trace contextRef="#ctx0" brushRef="#br0" timeOffset="69402.925">24631 6722 0,'0'-25'0,"0"50"0,0-99 15,0 24 1,0 25 0,-50 25 15,50 25 16,0 0-47,0 0 15,0 24-15,0 1 0,0-25 16,0-1-16,0 51 0,0-25 16,0-26-1</inkml:trace>
  <inkml:trace contextRef="#ctx0" brushRef="#br0" timeOffset="69667.878">24358 6449 0,'0'0'0,"25"0"31,49 0-16,-24 0-15,0 50 0,24 24 16,-24-24 0,-26-1-16,-24 1 15,0-25-15,0 24 16,-49 1 0,-1-50-1,-24 50-15,-1-50 0,26 0 16,-1 0-16</inkml:trace>
  <inkml:trace contextRef="#ctx0" brushRef="#br0" timeOffset="70403.77">24829 6672 0,'0'0'15,"0"-49"17,25 24-32,0 25 15,25-50-15,-25 50 0,24-24 16,-24-1 0,-25-25-1,-25 50 1,0 0-1,-24 0-15,24 0 16,0 0-16,25 50 0,-50-1 16,50 1-1,-49 0-15,49-1 0,0 1 16,0-1 0,0-24-16,25-25 15,24 25-15,-24-25 16,25 0-16,-1-25 0,26 0 15,-26-49-15,-24 24 16,25 1-16,-25-1 16,24 1-16,-24 24 15,0 25 1,24 0 0,-24 0-1,-25 74 1,25-49-16,-25 25 15,0-1 1,0-24 0,-25-25-16,-24 0 0,24 0 15,0 0 1,25-74 0,25 49-1,24-50-15,-24 51 16,0-26-16,25 50 15,-26-50-15,26 50 16,-25 0 0,-25 25-1,25 50 1,-25-26-16,0 1 0,49-1 16,-49 1-16,0-25 15</inkml:trace>
  <inkml:trace contextRef="#ctx0" brushRef="#br0" timeOffset="70570.411">25673 6201 0,'0'0'15,"0"-25"1,-25 25-16,25 25 31,25 25-31,-25-25 0</inkml:trace>
  <inkml:trace contextRef="#ctx0" brushRef="#br0" timeOffset="71233.705">25871 6722 0,'-25'0'16,"50"0"-16,-99 0 0,74-50 16,0 1-1,0 24-15,0 0 16,25-24-16,-25-26 16,24 26-16,-24-1 15,50 25-15,-50-24 16,-50 49 15,50 24 0,0 26-15,0-25-16,0 0 16,0 24-16,25-49 15,-25 50-15,50-1 16,-50-24-1,0 25 1,0-25 0,25-1-1,24 26 1,1-50 0,0 0-1,-1-25 1,1-24-1,-50 24 1,0-50 0,25 75-16,-25-24 15,0 73 48,0-24-48,24-25 1,26 0 0,24 0-16,1 0 15,-1 0 1,-24 0-16</inkml:trace>
  <inkml:trace contextRef="#ctx0" brushRef="#br0" timeOffset="71593.075">26764 6400 0,'0'0'0,"0"-25"16,-49-50-16,-1 75 15,0 0-15,-24-24 16,24 24 0,1 0-16,24 0 15,-25 49-15,50 1 16,0-25-16,0-1 16,0 26-16,0-25 15,50-25-15,-25 49 16,24-49-16,-24 0 15,0 0-15,-25-24 0,50-1 16,-50-25 0,0-24-16,0-1 15,0-24-15,0-25 0,0 25 16,0 49 0,0 26-1,0 123 1,0 25-1,49 0 1,1 25-16,-50-25 0,49 24 16,-49-48-1,0-51-15</inkml:trace>
  <inkml:trace contextRef="#ctx0" brushRef="#br0" timeOffset="72333.014">24879 7417 0,'0'0'16,"-25"-25"-1,-24 25 1,24 0-16,0 0 0,-49 49 16,74 26-1,0-26-15,0-24 16,49 0-16,-24-25 16,0 74-16,24-74 0,-24 0 15,25-24 1,-50-1-1,0 0-15,0-25 16,0 26-16,0-26 16,-50 0-1,25-24 1,25 49 0,0 0-1,25-24 1,0 49-16,25-25 15,-25 25-15,-1-50 16,26 50-16,-25 0 0,-25-24 16,25 24-1,24 49 17,-49 1-32,25-1 15,-25 26 1,0-1-16,50 1 0,-50-1 15,24 25-15,-24-49 16,0-25-16</inkml:trace>
  <inkml:trace contextRef="#ctx0" brushRef="#br0" timeOffset="72532.411">25450 7317 0,'0'0'0,"0"50"47,0-25-47,0 24 16,0 26-16,49-1 16,-49 1-16,0-1 15,0-24-15</inkml:trace>
  <inkml:trace contextRef="#ctx0" brushRef="#br0" timeOffset="72762.614">25474 7218 0,'0'-49'0,"0"98"0,50-98 0,-50-1 16,25 50-1,0 0-15,24 0 0,-24 0 16,0 50 0,-25-26-16,49 1 0,-49 50 15,-24-26 1,-76-24-16,1-25 16,-50 50-16</inkml:trace>
  <inkml:trace contextRef="#ctx0" brushRef="#br0" timeOffset="73937.965">20489 7962 0,'0'0'0,"-50"0"31,50-25-15,0-24-1,0 24 1,0 0 0,0-24-1,0 24 1,-25 25 31,25 25 0,0 24-47,25 50 15,-25 1-15,25-1 0,-25 0 16,49 25 0,-49 50-16,0-25 0,0 24 15,0 1-15,0 24 16,0-24-16,0-50 15,0-25-15,0 0 0,0-24 16,0-26 0,50 1-16,-50-25 31,25-75 16,-25 25-47,0 1 15,0-1 1</inkml:trace>
  <inkml:trace contextRef="#ctx0" brushRef="#br0" timeOffset="78101.622">21034 8855 0,'0'-25'16,"0"1"0,0-51-1,0 50-15,0 1 16,75-26-16,-50 25 0,24-24 16,-24-1-1,25 0-15,-50 1 16,24-1-16,-24-24 15,0 24-15,0 1 0,-24 24 16,-1 25-16,-25-50 16,25 50-16,1 0 15,-26 0-15,25 25 0,-24 49 16,49 1 0,-25-1-16,25 1 15,0-26-15,0 1 16,25-1-16,-1-24 15,26-25-15,-25 50 16,24-50 0,-73 0 62,24 49-78,-75-24 15,75 0-15,0 25 0,0-26 16,0 1 0,0 0-16,75 25 15,-51-50-15,26 0 16,0 0-16,-1 0 16,1-50-16,-25 25 15,-25-24-15,49-1 16,-49 0-16,0 26 0,0-1 15,0-50 1,0 51 0,50 24 15,-25 24-15,24-24-16,-24 75 15,-25-50-15,74 24 16,-74 1-16,0-1 15,0-24-15,0 0 16,-24-25 0,-1 0-1,25-50 17,0 1-32,0 24 15,0 0-15,0 0 0,25-24 16,-1 49-16,26-50 15,-25 50 1,-25-25 0,25 25-1,24 0 17,-24 0-17,-25 25-15,25-25 0,-25 25 16,50-25-1,-50 74-15,24-24 16,-24-25 0,-49-25 31,49-25-32,0-49 1,0 49-16,0-25 15,25 25-15,49-49 16,-49 74 0,24-25-16,1 25 15,-25 0 1,-25 25 15,0 0-31,0 24 0,49-24 16,-49 0-16,0 49 15,0-49-15,0 0 16,0 25 0,25-50 15,0-50-15,-25 0-16,50-24 0,-50 24 15,0 26 1,0-1-16,-50-25 15,25 50-15,0 0 16,-24 0-16,24 0 16,25 25-1</inkml:trace>
  <inkml:trace contextRef="#ctx0" brushRef="#br0" timeOffset="78387.939">22498 8483 0,'0'0'0,"0"25"32,0 0-17,0 24-15,0-24 16,0 25 0,25-50-16,-25-25 46,0 0-46,0-24 16,0-1-16,0 0 16,74 1-16,0-1 0,-24 50 15,0-25 1,-25 25-16</inkml:trace>
  <inkml:trace contextRef="#ctx0" brushRef="#br0" timeOffset="81401.794">20538 9872 0,'50'-49'0,"-100"98"0,100-123 16,-50 49-1,0-25 17,0 26 46,0 73 94,0 26-157,0-51-15,0 26 16,0 0-16,0 24 16,0 1-16,0 24 15,0-25-15,0 1 16,0-1-16,0 0 15,0 1-15,0-1 16,0-24-16,0-1 0,0 26 16,25-50-16,-25-1 15,0 26 1,0 0 0,49-50-16,-49 24 15,-25-24 79,-24 25-78,24-25-1,0 0-15,-24 0 16,-26 0-16,26 0 15,-1 0-15,0 0 16,1 0-16,-1 50 0,-24-50 16,-1 0-1,26 0-15,-1 0 0,1 25 16,-1-25 0,0 0-16,-24 49 0,24-49 15,1 0-15,-1 25 16,0-25-16,1 0 15,-1 0-15,-24 50 0,24-50 16,-49 0 0,-25 74-16,25-74 15,0 50-15,-50-50 16,-25 49-16,50-24 16,-50-25-16,-24 99 15,-25-99-15,0 75 16,-50-75-16,0 49 0,-25-49 15,-24 75-15,49-75 16,-50 99-16,26-99 16,-51 74-16,51-74 15,-26 100-15,1-100 16,24 49-16,1-49 16,-1 50-16,25-50 15,0 49-15,50-49 16,-25 50-16,99-50 15,0 0-15,50 0 16,25 50-16,24-50 16,0 0-16,75 0 93,-25-50-77,0 25 15,0 0-15,0-24 0,0-26-1,-25 51-15,25-1 16,0-25-16,-24-24 15,24-1-15,0 1 16,-50 0-16,50-1 16,-50-24-16,50-25 15,0-50-15,0 1 0,0-1 16,0-24 0,0-1-16,0 50 0,0-24 15,-49 24 1,49 50-16,-25-1 0,25 26 15,-50-25-15,50 24 16,0 26-16,0 24 16,0 0-16,0-49 31,0 49-31,0 0 16,0 0 15,0-24 0,0 24 32,-24 25 46,-26 0 94,25 0-156,25 50 109,-25-50-140,25 24-16,-49 1 31,49 25-15,-25-1-1,-25 26 1,50-50 0,-49 24-16,49-24 0,-25 25 15,25-1 1,0-98 31,50-26-32,-26 26 1,26-1-16,-25 0 16,24-24-16,-24 24 15,-25 26-15,50 24 0,-50-50 16,25 50 15,-25 25-15,49 0-16,-49 24 15,75-24-15,-26 25 16,1-26-16,-1 26 16,1 0-16,24-1 15,-24 1-15,0-1 0</inkml:trace>
  <inkml:trace contextRef="#ctx0" brushRef="#br0" timeOffset="82512.876">13692 11485 0,'0'0'16,"-25"0"-16</inkml:trace>
  <inkml:trace contextRef="#ctx0" brushRef="#br0" timeOffset="89262.983">7094 10195 0,'-25'-50'15,"50"100"-15,-50-125 16,-24 75-1,49 50 17,0 24-32,0 1 0,25 24 15,-25-25-15,0-24 16,24-25-16,-24 0 16,50-25-16,-25 0 15,24-25 1,-49-25-1,25-24-15,-25-1 16,0 26-16,0-1 16,0 25-1,50 50 32,49 50-31,-49-51-16,-1 26 15,-24-50 1,0 50-16,24-50 16,-24-50-1,-25-24-15,0 24 16,0-24-16,0-1 16,0 50-16,0 1 15,0-26-15,-49 25 16,98 25 31,1 75-32,-25-75 1,24 49-16,-24-49 0,25 0 16,-1 0-1,1 0-15,24-49 16,-49-1-16,25 0 15,-50 1-15,25-1 16,-25 25-16,0 0 16,-25 25 15,-25 0-15,50 50-16,-25-25 15,25 0-15,0 24 16,0-24-16,0 0 15,0 25-15,50-1 16,24-49 0,-24 0-1,-25 0-15,0 0 16,24-25-16,-49-24 0,50 24 16,-50 0-16,25-25 15,-25 26-15,0-1 16,49 25 31,-24 74-32,-25-24 1,0-25-16,50 0 16</inkml:trace>
  <inkml:trace contextRef="#ctx0" brushRef="#br0" timeOffset="89434.249">8434 9798 0,'0'0'0,"-50"-50"16,75 50-1,24 0 1,-24 0-16,25 0 15,-1 0-15</inkml:trace>
  <inkml:trace contextRef="#ctx0" brushRef="#br0" timeOffset="90522.699">8682 9773 0,'-25'25'32,"-25"24"-17,1 1-15,49 0 16,0-1-1,0-24 1,49-50 31,-49 0-47,25-24 16,-25-26-16,0 1 15,50 24-15,-50 1 16,0 98 15,24 75-31,-24 25 16,75 25-16,-75 24 15,74 26-15,-74-51 16,50 26-16,-50-75 16,0-25-16,0-25 0,0 1 15,-25-50 1,-25-25-1,26 0-15,-26-25 16,-24-74-16,-1-1 16,26-49-16,-1-24 15,50-1-15,-50 1 16,50-1-16,0 50 16,0-25-16,0 50 15,50 0-15,-50 24 0,74-24 16,-49 49-16,-25 1 15,75-1-15,-26 25 16,-24-24 0,0 49-16,-25 25 15,49 24-15,-49 1 16,0-1 0,0 1-16,25 24 15,-25-49-15,0 0 16,50-25-16,-50 50 0,25-50 31,-1 0-15,-24-50-16,50-24 15,-50 24 1,25 25-16,-25-24 16,25 49-16,24 0 15,-24 0 16,-25 49-31,25-49 16,-25 25-16,25-25 0,24 0 16,-24 0 15,-25-50-15,0 26-16,0-26 15,0 0-15,0 1 0,0-26 16,0 26-1,0-1-15,0 25 16,0 75 47,0 0-48,25-1-15,-25-24 0,50 25 16,-50-26-1,24 26-15,-24 0 0,0-1 16,0 1 0,50-25-16,-25-75 47,-25-24-32,0 24-15</inkml:trace>
  <inkml:trace contextRef="#ctx0" brushRef="#br0" timeOffset="90931.771">9178 9475 0,'0'0'0,"-50"0"0,75 0 47,0-49-32,0 49-15,49-25 16,-24 25-16,-1-50 15,-24 50-15,25-24 0,-50-1 16,0-25 0,0 75 31,0 25-32,0-26 1,0 1-16,0 25 0,24-25 15,-24-1 1,50-24-16,-50 50 0,50-50 16,-50 50-16,24-50 31,-24 24-31,0 1 31,-24-25-31,-26 50 16,25-50-16,0 49 15,-49-24-15</inkml:trace>
  <inkml:trace contextRef="#ctx0" brushRef="#br0" timeOffset="108932.396">20960 5705 0,'-25'0'0,"25"-25"31,0-49 1,0 24-32,0-24 0,25-25 15,49-75-15,50 0 16,-24-24-16,24-25 15,24-75-15,-24 75 16,25-25-16,-25 24 16,-24 76-16,-1 24 15,-74 74-15,-25 25 16,0 50 31,0 25-47,-50-1 15,-24 26-15</inkml:trace>
  <inkml:trace contextRef="#ctx0" brushRef="#br0" timeOffset="109410.47">21034 4614 0,'-49'0'0,"98"0"0,-98 49 16,24 26-1,25-1 1,0-49-16,0 0 16,0 0-16,0 24 15,0-24-15,0 0 0,50 49 16,-50-49 0,0 0-16,0 0 15,24 24-15,-24-24 16,0 0-16,0 24 15,25-49 1,25 0 0,-25 0-1,-1 0-15,51-49 0,-26-1 16,1 1-16,24-26 16,-24 26-16,0-1 15,-1 0-15,-49-24 16</inkml:trace>
  <inkml:trace contextRef="#ctx0" brushRef="#br0" timeOffset="110418.152">22547 2629 0,'0'0'0,"0"25"78,-24-25-62,-26 0-16,0 0 16,26 0-16,-1-25 15,-25 0-15,25-24 16,25-1-16,0 1 15,0-26-15,0 1 16,0-1-16,75 1 16,-1 0-16,25 24 15,-24 0-15,-1 1 16,75 49-16,-50-50 0,1 50 16,-26 0-1,-24 50-15,-50-1 0,0 26 16,0-1-16,-25-24 0</inkml:trace>
  <inkml:trace contextRef="#ctx0" brushRef="#br0" timeOffset="110605.828">22944 2282 0,'0'0'0,"-24"0"16,24-25 0,0 100 15,0-1-16,0 0 1,0 26-16,0-1 0,24 0 16,-24-24-16,0-1 15,0-49-15</inkml:trace>
  <inkml:trace contextRef="#ctx0" brushRef="#br0" timeOffset="111385.738">23093 2580 0,'0'0'16,"50"0"31,-25 0-47,24 0 15,-49-25 1,0-25 15,0 25-15,-49 25 15,24 0-31,25 50 16,-50 0-1,50-26-15,0 1 16,0 25 0,50-50-16,-25 50 15,-1-50-15,51 0 0,-26 0 16,26 0-16,-1 0 16,25-50-16,-49 25 15,0-25-15,-50 1 0,0 24 16,0-25-1,-25 26 17,-25 24-17,25 0-15,-24 0 16,-1 49 0,50 1-1,0 24-15,0-49 16,50-25 31,-1 0-47,1-25 15,-50 0 1,50 25-16,-50-49 0,24 49 16,-24-25-16,50 25 78,-50 25-78,50 0 15,-26-25 1,1 0 0</inkml:trace>
  <inkml:trace contextRef="#ctx0" brushRef="#br0" timeOffset="111968.399">24011 2332 0,'0'0'0,"0"-50"16,-25 50 0,25 25-1,-49 24 1,49-24-16,0 0 15,0 25-15,0-26 16,0 1-16,0 25 16,24-50-16,-24 25 0,75-25 15,-26 0-15,51-25 16,-26 0-16,-24-49 16,-1-1-16,-49-24 15,0-50-15,0 25 0,0 50 16,0 24-16,-25 1 15,25 24 1,-24 25 0,24 74 15,0-24-31,0 24 0,0 1 16,0 24-16,0-25 15,24-24-15,-24-25 16,0-1-1,25-24 17,-25-24-32,0-1 15,0 0-15,0-25 16,25 26-16,25-1 16,-26 25-1,26 0 1,0 25-16,-50-1 15,49 26-15,-49 0 16,0-1 0,0 1-16,0-25 15</inkml:trace>
  <inkml:trace contextRef="#ctx0" brushRef="#br0" timeOffset="112628.51">24730 2257 0,'0'0'0,"-74"-49"0,74 24 32,0 0-1,25 25-31,-25-50 15,24 50-15,-24-24 16,0-26 15,-24 50-15,-26-25 0,25 25-16,0 0 31,25 75-31,-49-26 0,49-24 15,0 25 1,0-26-16,0 1 16,49-25-16,-49 50 15,50-50-15,-25 0 0,0 0 16,-1 0-16,26 0 0,-25-50 16,-25 25-1,74-24-15,-74-26 0,25 51 16,-25-1-16,0-25 15,25 50-15,-25-25 16,50 25 0,-1 0-1,-24 0 1,25 25 0,-50 25-16,24-25 15,-24 24-15,0 1 16,0-1-16,0 1 15,0-25-15,0 0 16,25 24 0,25-49-1,-25 0-15,49 0 16,25-49-16,0-1 16</inkml:trace>
  <inkml:trace contextRef="#ctx0" brushRef="#br0" timeOffset="116373.916">25499 7119 0,'-25'0'16</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1-25T03:54:27.551"/>
    </inkml:context>
    <inkml:brush xml:id="br0">
      <inkml:brushProperty name="width" value="0.05292" units="cm"/>
      <inkml:brushProperty name="height" value="0.05292" units="cm"/>
      <inkml:brushProperty name="color" value="#C00000"/>
    </inkml:brush>
  </inkml:definitions>
  <inkml:trace contextRef="#ctx0" brushRef="#br0">23788 10344 0,'0'-25'0,"0"50"0,0-100 16,0 26-1,0 24 1,-50 25-16,50-25 31,-25 25-31,0 0 31,-24 25-31,49 24 16,-50-24 0,50 25-16,0-1 15,0 26-15,0-50 16,0-1-16,0 1 0,25-25 16,-25 75-16,50-75 15,-26 0-15,26 0 16,0-25-16,24 0 15,-49-49-15,-25-1 0,50 1 16,-50-25-16,0 24 16,0 26-16,0 24 15,0 50 32,0 24-47,0 26 16,0-1-16,0 0 15,24-24-15,-24-25 16,0 24-16,25-49 16,-25 25-16,50-50 47,-50-24-47,25-26 0,-25 51 15,49-1 1,-24 25-1,0 0 1,49 49 0,-74 1-16,25 0 15,-25 24-15,0 0 0,0-24 16</inkml:trace>
  <inkml:trace contextRef="#ctx0" brushRef="#br0" timeOffset="1500.024">24309 10344 0,'0'0'0,"0"-25"16,0 0 31,24 25-47,26 0 15,-50-50 17,0 26-1,-25 24-15,0 24-1,25 51 16,0-26-31,0-24 0,0 0 16,0 0-16,0 24 16,25-49-1,25 0 1,-50-49 0,49-26-16,1 1 0,-50 24 15,25 1 1,-25 24-1,25 25 32,24 0-31,-24 0 15,-25 50-15,0-1-1,0 1 1,0-25 0,0 24-1,0-24-15,25-25 16,0 0 0,49 0 15,-49-50-31,-25 1 0,49-26 15,-49 26-15,0-1 0,0 25 16,0-24 0,0-1-1,25 50 1,0 0 31,-25 50-32,0-1-15,0 1 32,0 0-32,0-26 15,0 26-15,0 0 16,50-50 0,-50 24-16,25-24 31,-25 25-31,24-25 0,26 0 15,0 0 1,-50-25-16,49 25 16,-49-49-16,0 24 15,0-25-15,0 26 16,0-1-16,0 0 16,0 50 62,25 0-63,-25-1-15,0 26 0,0-25 32,25-25-32,-25 25 15,74-25 1,-24 0-1,-50-25-15,25-25 16,-25 25-16,0 1 0,0-26 16,0 25-1,0-24-15,0 98 47,49 26-31,-49 49-1,0 0-15,0 0 0,0 24 16,0 26 0,0-50-16,-25 25 0,25-75 15,-49-24-15,24-50 47,25-74-31,-50-51-16,50 1 15,0-49-15,0 24 0,0 25 16,25 50-16,0 24 16,25 25-1,-26 25-15,26 0 16</inkml:trace>
  <inkml:trace contextRef="#ctx0" brushRef="#br0" timeOffset="3900.113">22845 11633 0,'0'0'0,"-49"-24"0,49 73 32,-25 1-17,25-1-15,0 1 0,0-25 16,0 24 0,0-24-16,0 0 0,0 25 31,25-50-31,-25-25 31,0-25-31,49 1 16,-49 24-16,0-25 15,25 50 17,-25 25-17,50 0 1,-50 0-16,74 24 0,-74-24 15,25-25-15,-25 50 0,49-150 47,-49 26-31,0 0-16,25-1 16,-25 1-16,0 24 15,0 25-15,25 25 47,-25 25-47,74-25 16,-49 25-16,0-25 15,25 0-15,-26 0 16,26 0-16,-25 0 31,-25-25-31,0-24 16,-25 49 31,25 49-47,-50-24 15,50 25 1,0-1 0,0 1-1,25-50-15,0 0 16,25 0-1,-50-25 1,0 0 0,24 25-1,-24-25-15,25 25 63,0 0-48,-25 25-15,50-25 16,-50 50-16,24-50 16,1 0-1,-25-25 1,50-49-16,-50 24 16,0-24-16,0-1 0,0-24 15,0 0 1,0 24-16,0 50 0,0 50 62,0 25-62,0 0 0,0-1 16,0 1-16,25 24 16,-25-24-16,0-1 15,49 1-15,-49-25 16,0 24-16,25-24 15,0-25 17,-25-25-32,74 1 15,-74-26-15,25 25 0,-25 0 16,0-24 0,25 49-16,-25-25 15,50 99 48,-50-49-63,0 0 15,0 0-15,24-25 16,-24 74-16,25-74 16,25 0 15,-25-49-16,-25 24-15,0-25 0,49 1 16,-49-1 0,25 50-16,0 25 47,-25 0-32,49-25-15</inkml:trace>
  <inkml:trace contextRef="#ctx0" brushRef="#br0" timeOffset="4079.143">23664 11410 0,'0'0'0,"74"0"31,-24-49-31,24 49 16</inkml:trace>
  <inkml:trace contextRef="#ctx0" brushRef="#br0" timeOffset="4610.201">24383 11410 0,'0'50'32,"50"-25"-17,-50 24 1,0-74 31,-25 1-32,25-26-15,0 0 16,0 26 0,25 24 15,24 24-15,-49 26-16,50-25 15,-1 49 1,-49-24-1,0-75 32,0-25-31,0 26-16,0-1 16,50-25-1,0 50 1,-26-25-16,26 25 0,-25 0 15,24 25 1,-49 0 0,50 25-16,-50-26 0,0 1 15</inkml:trace>
  <inkml:trace contextRef="#ctx0" brushRef="#br0" timeOffset="5177.645">25028 11435 0,'0'-25'0,"50"25"62,-50-49-30,0 24-17,-25 25 17,-50 0-17,26 25 1,49 24-16,0-24 0,0 0 15,0 24-15,25 1 16,-1-50 0,1 0-1,0 0-15,49 0 16,-24-25-16,-25 0 0,24-24 0,-49-1 16,25 1-1,-25-26-15,0 1 16,0 24-16,0 25 15,0-24 1,0 73 15,0 51-31,0-25 16,0-1 0,50 26-16,-50-1 15,25-24-15,-25-1 0,0 26 16,0-51-16</inkml:trace>
  <inkml:trace contextRef="#ctx0" brushRef="#br0" timeOffset="5543.682">25499 11311 0,'0'0'0,"-25"0"16,1 25 0,24 0-16,0-1 15,0 51-15,0-26 16,0-24-16,0 0 16,0 49-1,49-74 1,-24 0-16,25-24 15,-26-26-15,26 0 16,-50-24-16,50 0 16,-50 24-16,0 25 15,0-24-15,-25 49 32,25 24-17,-50 1-15,50 0 16,0 25-16</inkml:trace>
  <inkml:trace contextRef="#ctx0" brushRef="#br0" timeOffset="5759.951">25822 11460 0,'0'0'0,"24"-75"15,-24 26-15,50-1 16,-50 1-16,25 24 15,0 25 1,-25-25-16,74 25 16,-74 50-16,50-1 15,-50 1 1,0-1-16,0 1 0,0 0 16,0-1-16</inkml:trace>
  <inkml:trace contextRef="#ctx0" brushRef="#br0" timeOffset="7166.955">23044 12675 0,'0'0'16,"0"-49"-16,-25 24 0,25-25 0,-75 50 15,51 0 1,-26 0-16,0 0 15,-24 75-15,24-1 0,1 0 16,49 1 0,-50 24-16,50-25 15,0 1-15,25-26 0,-25-24 16,49-25-16,-49 25 16,50-25-16,0 0 15,-50-25-15,74-49 16,-74-1-16,0 1 15,0 0-15,25 24 16,-25 25-16,0 0 16,0 50 31,0 0-47,0 25 15,0-26 1,0 1-16,50 25 15,-1-1 1,-24-24-16,25-25 16,-1-25-1,-49 1 1,25-26 0,-25 0-16,0 1 0,50-1 15,-50 25-15,0-24 16,0 24-16,24 25 15,-24 50 17,0-1-17,0 1-15,0-1 16,0 26-16,0-1 16,0 1-16,0-1 0,0 1 15,0 24 1,0-50-16</inkml:trace>
  <inkml:trace contextRef="#ctx0" brushRef="#br0" timeOffset="7619.516">23168 12774 0,'0'0'0,"24"-99"31,26 99-31,24 0 16,-74 50 0,25 24-16,-25-24 0,0-1 15,0 1-15,0-25 16,0 24-16,-49-49 16,49 25-1,0-50 16,24-49-15,-24 24-16,50 26 16,0-26-1,-26 25-15,26 0 0,-25-24 16,-25 24-16,49-25 16,1 26-1,-25 73 16,-25 26-31,0-1 16,49 25-16,-49 0 16,0 1-16,0-1 0,0 0 31,0-49-31</inkml:trace>
  <inkml:trace contextRef="#ctx0" brushRef="#br0" timeOffset="8069.586">23639 12824 0,'0'0'16,"-50"-74"-16,50 49 0,0 0 0,50 25 16,-1 0-1,-24 0 1,-25 50-1,0-26 1,0 1-16,0 25 16,0-100 31,99 1-32,-74-1 1,25-49-16,-25 24 0,24 1 15,1-25 1,-50 49-16,25 50 0,-25-25 16,0 75 15,0 0-31,49 24 16,-49 25-16,25 25 15,-25-25-15,50 25 16,-50-24-16,0-26 15,0 25-15,0-74 16</inkml:trace>
  <inkml:trace contextRef="#ctx0" brushRef="#br0" timeOffset="8467.684">24284 12898 0,'0'0'0,"-50"0"0,50-24 0,25 24 47,0 0-47,24 0 16,-49-50-1,50 50-15,-50-25 16,0-24 0,0 24-16,-25 25 15,25-50-15,-25 50 16,-24 0 0,49 50-1,0-1 1,0 26-16,0-1 15,0-24-15,49 24 16,1-49-16,49-25 16,0 0-16</inkml:trace>
  <inkml:trace contextRef="#ctx0" brushRef="#br0" timeOffset="10219.573">22721 13965 0,'0'0'15,"-50"0"-15,1-25 0,-1 25 0,1 0 16,24 25 0,0 0-16,-25 49 15,50-24-15,0 24 16,0 1-16,0-1 0,0 1 15,25-26 1,0-24-16,-25 25 0,50-50 16,-26 0-1,26-25 1,-50-25-16,0 1 0,0-1 16,0 25-1,-25 100 32,25-1-47,0 0 16,0 1-16,0-1 15,0 1-15,0-26 16,0 1-16,0-1 16,0-24-16,0 0 15,-25-25 16,-24-25-15,49 0 0,-25-24-16,25-1 0</inkml:trace>
  <inkml:trace contextRef="#ctx0" brushRef="#br0" timeOffset="10615.228">22870 14387 0,'0'0'0,"25"0"47,24 0-31,-49 74-16,0-49 15,25-25-15,-25 50 16,0-1-16,-49-98 47,49 24-31,0 0-16,-25-49 15,25 24-15,0 0 16,0 25-16,25-24 15,24 24-15,-24 25 16,25-50 0,-1 50-16,26 0 15,-26 0-15,1 0 0,-1 0 0</inkml:trace>
  <inkml:trace contextRef="#ctx0" brushRef="#br0" timeOffset="11229.916">23490 14114 0,'-74'0'16,"49"0"-16,0 25 16,-25-25-1,26 49-15,-26 1 16,0 49-16,50-74 16,0 0-1,0 0-15,25 24 16,25-49-1,-1 0 1,1-49 0,-50 24-1,25-25-15,-25 0 16,0 26-16,49-1 0,-49-25 16,0 25-16,25 25 15,-25-24-15,50 98 63,-50-24-63,0-26 15,25 1-15,-25 25 16,49-25-16,1 24 16,-1-49-1,-24 0-15,25 0 16,-1 0-1,-49-24-15,25-26 16,-25 0 0,0 1-16,0-1 0,0 0 15,0 1-15,0 24 0,0 75 63,0 24-63,0 0 0,50 26 15,-50 49-15,0-25 16,0 0 0,0 24-16,0-24 15,0-24-15</inkml:trace>
  <inkml:trace contextRef="#ctx0" brushRef="#br0" timeOffset="11491.353">23837 14337 0,'0'0'0,"0"-248"15,0 223 1,50 25 0,-25 0-16,24 0 0,1 0 15,0 25 1,-1 25-16,-49-26 0,25 1 15,-25 25 1,0-1 0,-25-49-16,-49 0 15</inkml:trace>
  <inkml:trace contextRef="#ctx0" brushRef="#br0" timeOffset="11967.377">24209 14163 0,'0'0'16,"25"0"0,0 0 15,0 0-15,-25-49-16,49 49 15,-49-25 1,0-25-1,0 1 1,-24-1 0,-1 50-1,-25 50 1,50-25-16,-49 24 0,49 1 16,0 24-1,0-24-15,0 24 0,49-24 16,-24-25-1,0-25-15,24 0 0,-24 0 16,25 0-16,-1-75 16,1 26-16,-25-26 15,24 1 1,1-50-16,0 25 0,-26-1 16,26 76-16,24-26 15,-49 50 1,25 0-16,-25 50 0,-25-26 15,49 26-15,-49 24 16,-49 1-16,-51 24 16,-48 0-16</inkml:trace>
  <inkml:trace contextRef="#ctx0" brushRef="#br0" timeOffset="32210.367">7838 13271 0,'0'-50'16,"-25"50"-16,25-25 16,0 0-1,0-24 1,-24-1 15,-26-24-15,0 49-1,1 25 1,-1 0-16,50 49 16,-74 1-1,74 24-15,0 1 0,0-1 16,0-24-16,0 0 15,0-1-15,49 1 16,-24-25-16,0-25 16,49 49-16,-24-49 0,0 0 31,-1-25-31,-24 1 0,25-26 16,-50 0-16,49-49 15,-49 0-15,0 0 16,0-1-16,0 51 0,0 24 15,-25 25 17,25 25-17,0 49-15,0 1 0,0-1 16,0-24-16,0-1 16,0 1-16,0-25 15,25-25-15,-25 74 16,25-74-1,-25-49 1,25-26 0,-25 26-16,50-1 15,-50 25-15,24-25 0,26 50 32,-25 0-17,24 50 1,-49-25-16,50 25 15,-50-26 1,0 1-16,0 25 0</inkml:trace>
  <inkml:trace contextRef="#ctx0" brushRef="#br0" timeOffset="33645.064">8384 13146 0,'0'0'0,"0"-24"47,50 24-47,-26 0 16,-24-25-16,25 25 15,-25-50 1,0 25 15,-25 25-15,-24 0-1,49 25 1,-25 25-16,25-25 16,0-1-16,0 26 15,25-25-15,49 25 16,-24-50-1,-1 0-15,1 0 16,-25 0-16,49-50 16,-74 25-1,0-25-15,0 1 0,0-1 16,0 25-16,0 1 16,0-1-1,25-25 16,25 50-15,24 25 0,-49 0-16,-25 24 31,0-24-31,0 25 16,0-25-16,0-1 15,0 51 1,0-50-1,0 0 1,25-25 0,49 0-1,-49 0-15,25 0 0,-26-75 16,26 1 0,-50 49-16,0 0 15,0-49 1,-25-1-1,25 50 1,25 25 31,0 0-31,0 0-1,-25 50-15,0-25 0,0 24 31,0 1-31,0 0 16,24-50 15,26 0-15,0 0 0,-50-50-1,49 50-15,-49-50 16,50 1-16,-50 24 31,25 25 16,-1 0-31,-24 25-1,25-25-15,-25 25 16,50-25-1,-50 24-15,25-24 16,-1 0 0,-24-49-1,50-1-15,-50-24 16,0 24 0,0 1-16,0-1 15,0 100 16,0 24-15,0 25-16,50 50 16,-50 25-16,49-1 15,-49-24-15,0 0 0,25-50 16,-25 25-16,0-74 16,0 24-16,0-24 15,0-25-15,-50-75 31,1-74-15,-1-25-16,50 0 16,-49-24-16,49 24 15,0 50-15,24 24 16,1 26-16,25-1 16,-1 50-16,1 0 0,-25-25 15</inkml:trace>
  <inkml:trace contextRef="#ctx0" brushRef="#br0" timeOffset="36009.861">10864 12824 0,'0'-50'16,"0"100"-16,0-124 0,0 49 16,0-50-16,0 26 15,-74-1-15,49 25 16,0 25-16,-24 0 0,24 0 16,0 0-1,-24 0-15,24 75 16,-25 24-16,50-25 0,0 1 15,0-26-15,0 26 16,0-26 0,0-24-16,0 25 15,75-50-15,-51 0 0,1 0 16,25-50 0,-25 1-16,-25-1 15,49-24-15,-49 24 16,0 25-16,50-24 0,-50-1 31,0 75 16,25-25-47,-25 49 0,49 1 16,1-25-1,-50 24 16,25-49-15,24-24 0,-49-26-16,50 0 15,-50 26 1,25 24-16,-25-50 0,49 100 47,-49-1-32,0 1-15,0 24 16,0 1-16,50 24 16,-50-25-1,0-24-15,0 0 0,0-1 16</inkml:trace>
  <inkml:trace contextRef="#ctx0" brushRef="#br0" timeOffset="36435.296">11088 12774 0,'0'0'0,"0"-49"0,0-1 0,0 1 15,24 49 1,-24-25-16,50 25 0,0 0 16,-1 25-16,-49-1 15,25 1 1,-25 25-16,0-25 15,0-1-15,0 26 16,0-75 47,0 0-48,75-24-15,-51 24 16,1 0-1,50-24 17,-51 49-32,1 24 31,-25 1-31,50 25 16,-50-1-16,0 26 0,49 24 15,-49 25 1,0-50-16,0 1 15,-24-50-15</inkml:trace>
  <inkml:trace contextRef="#ctx0" brushRef="#br0" timeOffset="36890.399">11509 12774 0,'0'-24'15,"0"48"-15,0-73 0,0-1 16,25 50 0,0 0-16,0 0 15,24 25-15,-24-25 16,0 50-16,-25-26 16,0 26-16,0 0 15,0-26 1,-25-24-1,-24 0 17,49-49-17,0 24-15,24-25 0,-24 1 16,50-26-16,0 1 0,-26 24 16,26 1-1,-50 24-15,25 25 0,-25-25 16,49 75 15,-49-1-15,25 1-16,-25 24 0,50 1 15,-50-26-15,0 1 16,0 0-16,0-26 16,0 26-16</inkml:trace>
  <inkml:trace contextRef="#ctx0" brushRef="#br0" timeOffset="37250.379">12105 12725 0,'0'0'16,"0"-25"-1,49 25 48,1 0-63,-50-50 31,0 26-31,-25-26 16,0 50-1,0 0 1,-24 74-1,49 1 1,-50-1-16,50-24 16,0-1-16,25 1 15,25-50-15,49 0 0,0 0 16,-24-25-16</inkml:trace>
  <inkml:trace contextRef="#ctx0" brushRef="#br0" timeOffset="41100.264">28575 8359 0,'-74'-49'0,"148"98"0,-173-98 0,49 49 16,25-25-1,1 25-15,-26 0 0,25 0 16,-24 25-16,24 24 0,-25 26 16,50 24-1,-25 25-15,25 0 0,0 25 16,0-50-1,25 25-15,25-50 16,-1-24-16,-24-50 16,25 50-16,-1-50 0,26-75 15,-26 26 1,1-26-16,-50 1 0,25-1 16,-25 1-16,0 24 15,0 25-15,0 100 63,0-26-48,-50 26-15,50-25 16,0 24-16,0-49 0,25 0 31,25-25-31,-1-50 16,1 0-1,-50 1-15,25-1 0,-25 0 16,0 1-16,0 24 16,0-25-1,-50 50 1,50-49 31,50 49-32,-1-75-15,-24 51 16,25-26-16,-26 0 0,26-24 16,-50 0-16,50 24 15,-50 0-15,0 1 16,49 49-16,-49 74 47,0 25-47,25 50 15,-25 0-15,50-25 0,-50 50 16,74-50 0,-24-50-16,-50-49 0</inkml:trace>
  <inkml:trace contextRef="#ctx0" brushRef="#br0" timeOffset="41730.339">29542 8657 0,'0'0'0,"-99"-25"15,50 25 1,49 25-16,-25 24 0,25-24 16,0 0-1,0 0-15,0 24 0,0 26 16,0-26-1,49-24-15,-24-25 16,0 0 0,-25-49-1,0 24 1,0 0-16,0-25 16,-25 1-16,-24 24 15,49-25 1,0 26 15,24 24 0,1 0-15,0 0-16,0 0 31,24 0 0</inkml:trace>
  <inkml:trace contextRef="#ctx0" brushRef="#br0" timeOffset="42700.528">29840 8855 0,'50'0'47,"-50"-49"-32,0-1 1,24 25-1,-24 0-15,0-24 16,0-1-16,25 1 0,-25-26 16,0 26-1,0 24-15,50 25 32,-50 49-1,0-24-31,25 25 15,-25-25-15,0 24 16,0-24-16,49 0 0,-49 24 31,0 1-31,25-50 16,-25 50-16,25-50 16,-25 49-16,49-49 15,-49 25 1,75-25-16,-25 0 15,24 0-15,25 0 16,75-50-16,-1-24 0</inkml:trace>
  <inkml:trace contextRef="#ctx0" brushRef="#br0" timeOffset="71458.038">14635 12204 0,'0'-50'0,"0"100"0,-25-100 15,25 25-15,0 75 47,0 25-47,0-1 16,0 0-16,0-24 15,0 24-15,0-24 0,0-25 16,50 24 0,-26-49-1,1-49 1,-25-1-16,50 1 15,-50-1 1,0 0-16,25 26 16,24 48 31,-49 26-32,0-25-15,25 0 0,25-25 16,-50 49-1,49-49-15,-24-25 16,25 1-16,-26-51 16,-24 26-16,50-1 15,-50 0-15,0 26 0,-50-26 16,26 50 0,-26 0-16,0 0 0,1 0 15,-1 50 1,50-1-16,0-24 0,0 0 15,25 24 1,25-49-16,24 0 16</inkml:trace>
  <inkml:trace contextRef="#ctx0" brushRef="#br0" timeOffset="72440.519">15503 12179 0,'0'0'0,"0"-25"0,0 0 16,-25 25-1,-24 0 1,24 50-16,0-25 16,25 0-16,-50 24 15,50-24-15,0 0 16,25 49-16,0-74 16,0 0-1,24 0 16,-49-24-31,50-26 16,-50 25-16,0 0 16,25-24-16,-25 24 15,0 0-15,0 50 47,0 0-47,0 24 16,0-24-1,0 0-15,0 25 16,25-50-16,-25 24 16,49-24-16,-24 0 15,-25-24-15,25-26 16,-25 0-16,0-24 16,49-1-16,-49-24 15,0 0-15,0 0 16,0-25-16,0 74 0,0 25 15,0 75 32,0 0-47,0-1 16,0 1-16,0 24 16,0 1-16,50-1 0,-50 0 15,0-24-15,0 0 16,0-25-16,0 24 15,25-49 1,0 0 0,-25-49-16,49-1 15,-49 25-15,75-25 16,-75 26-16,24-1 16,-24-25-1,25 50 32,-25 25-47,0 25 16,50-26-16,-50 1 15,25 50-15,24-50 16,-24-25 0,0 0-1,24 0 1,-49-50-1,25 25-15,-25-25 16,0 1-16,50-1 16,-50 75 15,0 0-15,25 24-1,24 1 1</inkml:trace>
  <inkml:trace contextRef="#ctx0" brushRef="#br0" timeOffset="72605.847">15801 12030 0,'0'0'0,"0"-25"31,24 1-31,51 24 16,24-50-16,50 50 15,-25 0-15,-25 0 0</inkml:trace>
  <inkml:trace contextRef="#ctx0" brushRef="#br0" timeOffset="72880.661">16793 11931 0,'-50'0'109</inkml:trace>
  <inkml:trace contextRef="#ctx0" brushRef="#br0" timeOffset="74320.435">16619 12030 0,'0'-25'31,"0"100"31,0-50-62,0 49 16,0-49 0,0-75 46,0 25-62,0-24 16,50-1-16,-25 1 15,-1 49 1,26 0 0,-25 0-1,-25 24-15,25 26 16,-25 24 0,0-49-1,0-50 32,0-24-31,0 24-16,0 0 15,0 0-15,0-24 16,49 49-16,-49-50 16,25 50-16,0 0 15,24 25 16,-49 0-31,0 0 16,0-1-16,0 26 16,0-25-16,25 0 15,-25 49 1,25-74-16,25 25 16,-1-25-1,1 0 1,-1-75-1,-49 51-15,0-1 16,0-25-16,0 25 16,0 1-1,0 73 48,25-49-48,-25 50-15,50-50 16,-1 0 0,1 0-1,24 0 1,-74-25-16,0 0 16,25 0-16,-25-49 15,0 24 1,0-24-16,0 0 15,0-1-15,0 50 0,0 100 63,0-1-63,0-24 0,0 24 16,0 1-16,50-1 15,-50 25-15,0-24 16,0-1-16,0 1 15,0-51-15</inkml:trace>
  <inkml:trace contextRef="#ctx0" brushRef="#br0" timeOffset="74661.439">17735 12030 0,'0'0'15,"-24"0"17,24 25-17,-50-25-15,50 50 0,0-26 16,0 1-16,0 25 16,0-25-16,0 24 15,25-49 1,24 0-1,-24-49 1,25 24-16,-50-25 16,0 25-16,0 1 0,0-26 15,0 0 1,-25 50 0,0 0-1,25 25-15</inkml:trace>
  <inkml:trace contextRef="#ctx0" brushRef="#br0" timeOffset="74910.614">17884 12254 0,'0'0'0,"0"-25"16,25 25-1,-25-75-15,0 26 16,0 24-16,0-25 15,0 25-15,50-24 0,-50 24 32,49 25-32,1 0 15,-25 25-15,-25 24 16,74 26 0,-74-1-16,0 26 0,0-26 0,0 25 15,-50-49 1</inkml:trace>
  <inkml:trace contextRef="#ctx0" brushRef="#br0" timeOffset="76215.541">18976 11658 0,'0'-25'15,"0"50"-15,0-74 16,49-1-16,-49 25 15,0 0 1,0-24-16,-25 49 31,-24 0-31,-26 74 16,26-24-16,24-1 16,-25 26-16,50-1 15,-49 1-15,49-26 16,0-24-16,0 0 15,25-25-15,-25 49 16,49-49-16,-24 0 16,0 0-1,24 0 32,-49 25-31,50 50-1,-25-26 1,-25 1 0</inkml:trace>
  <inkml:trace contextRef="#ctx0" brushRef="#br0" timeOffset="77113.231">19149 11832 0,'0'0'0,"25"0"16,0 0 15,-25 25-15,0 24-16,49-24 0,-49 0 15,0 24 1,0-98 31,0 24-47,0 0 0,0 0 15,0-24 1,50-1 0,-25 50-16,24 0 0,1-25 15,0 25-15,-1 0 16,1 0-16,-25 0 15,0 0-15,-1 0 16,-48 0 15,-1 0-15,-25 0 0,0 0-16,26 0 0,24 25 15,-50-25 1,50 50-16,0-1 15,0-24 1,50 25 15,-1-50-15,1-25-16,-25-25 31,-25 1-31,0-1 16,25 50-1,24 50 48,-49-25-47,25-1-16,-25 26 0,50-25 15,-26 24 1,26-49-1,-25 0 1,-25-24 0,25-26-16,-25 0 0,0-24 15,0 0-15,49-1 16,-49 26-16,0-26 16,0 100 15,0 49-16,0 1-15,0 24 0,0 0 16,50 50 0,-50-25-16,0 0 15,0-25-15,0 25 0,-25-49 16</inkml:trace>
  <inkml:trace contextRef="#ctx0" brushRef="#br0" timeOffset="77380.415">19968 11832 0,'0'0'0,"0"-124"15,25 124 16,24 49-31,-49-24 16,50 0 0,-50 25-16,0-26 0,0 1 15,-25 25 1,-49-50 0</inkml:trace>
  <inkml:trace contextRef="#ctx0" brushRef="#br0" timeOffset="77913.915">20191 11782 0,'0'0'16,"0"-25"15,50 25-31,24-49 16,-49 49-1,24 0 1,-49-25-16,0 0 31,-24 25-15,-26 0 0,25 0-1,25 25 1,0 25-16,0-26 15,0 1 1,0 0-16,0 25 0,0-26 16,25-24-1,25 0 1,-1 0-16,-24-24 16,0-26-16,24 0 15,-24 1-15,-25-1 0,75-24 16,-75 49-1,24 25-15,1 0 32,25 0-17,-25 50-15,-25-26 16,0 1-16,0 25 16,0-25-16,-25 24 15,-50 1-15,1-50 16</inkml:trace>
  <inkml:trace contextRef="#ctx0" brushRef="#br0" timeOffset="84460.357">28352 10393 0,'-25'0'0,"25"-25"31,0 1-15,0-26-16,0 25 16,0 0-1,50-24-15,-50 24 16,24-25-16,-24 1 15,0-26-15,0 50 0,0 1 16,0-1 0,-24-25-1,-1 50-15,-50 0 16,26 0-16,24 25 0,-25 25 16,50-26-16,-24 26 15,24 0-15,0 24 16,49-24-16,1-1 15,24 1 1,-24-25-16,-25 24 0,24 1 16,-49-25-1,-49 24 1,-1-49-16,0 25 16,26-25-1,-26 0-15,25 0 0,0 0 16,-24 0-1,49-49 1,0 24-16,74-50 0,-49-24 16,49 25-16,1-50 15,24 0-15,0 24 0,-24-24 16,-1 0 0,0 50-16,-49 24 15,-25 75 16,0 50-15,0-1 0,0 0-16,0 1 15,0-1-15,50-24 0,-50 24 16,0-24-16,0-25 16,0 0-16,25-25 31,-25-50-16,0 0 1,24 25-16,-24-24 16,50 49-16,0 0 47,-50 25-47,24-25 15,-24 49 1,50-49-16,-50 50 15,50-50-15,-50 25 0,74-25 16,-49 0 0</inkml:trace>
  <inkml:trace contextRef="#ctx0" brushRef="#br0" timeOffset="84883.628">29369 9872 0,'0'0'0,"0"-25"15,0-24 1,0 24-16,-25 25 15,-25 0 1,1 25-16,24 24 16,25-24-1,-50 0-15,50 25 16,0-26-16,0 26 16,0-25-1,25-25 1,0 0-1,0 0 17,-25-25-32,49-25 15,-49 26 1,-24 24 125</inkml:trace>
  <inkml:trace contextRef="#ctx0" brushRef="#br0" timeOffset="85320.864">28848 9947 0,'-50'0'0,"100"0"0,-125-25 31,26 25 1,49 25-17,0 24 1,0 1-16,-50-25 16,-24 49-1,-50-24-15,0 24 16,25 1-16,-25-26 15,74-49-15,50 25 16,50-50 0,74-24-1,-25-1 1,25-24-16,25-1 0,-1 1 16,1-1-16,0 50 15,-25-24-15,-25 49 0,-24-50 16,-50 50-1,-25 25 1</inkml:trace>
  <inkml:trace contextRef="#ctx0" brushRef="#br0" timeOffset="85970.769">28377 10988 0,'-25'0'16,"25"-24"15,49-26-31,1 25 16,0-24-1,-1 24-15,-49-25 0,50 50 16,-50-49 0,-25 49-1,-25 0-15,1 0 0,24 0 16,-25 24 0,26 1-16,24 0 0,-25 25 15,25-26 1,0 1-16,0 25 15,25-25-15,-1 24 16,26-24-16,0 0 16,-50 24-1,0-24 17,-25-25-32,0 0 15,-25 0-15,26 25 16,24-50 15,24-24-15,26-26-16,24 26 15,1-26-15,24 26 0,-49-1 16,-26 50 0,-24-50-16,50 50 31,-50 25-31,0 25 15,25 24 1,-25-24-16,0-1 0,0 26 16,0-26-16,0-24 15</inkml:trace>
  <inkml:trace contextRef="#ctx0" brushRef="#br0" timeOffset="86160.356">28972 10616 0,'0'0'0,"-99"-74"0,99 49 15,-25 25 1,25 25 15,0 25-31,25 24 0</inkml:trace>
  <inkml:trace contextRef="#ctx0" brushRef="#br0" timeOffset="86600.349">29046 10716 0,'50'-25'32,"-25"25"-17,0 0-15,24 0 0,-24 25 31,-25 24-31,0-24 16,0 0-16,0 49 0,0-49 16,-74 0-16,74 24 15,-25-49 1,25 50-16,0-25 16,25-25 15,-1 0-31,26 0 0,-25 0 15,24-99 1,-24 74-16,25-25 16,-25 1-16,24-51 15,-49 26-15,25 24 16,-25 26-16,0 98 47,0 0-47,0-24 15,0 0 1,0-1-16,50-49 0,24 25 16,50-25-16,99-25 15,0-49-15</inkml:trace>
  <inkml:trace contextRef="#ctx0" brushRef="#br0" timeOffset="98830.548">8012 13940 0,'0'25'16,"-50"-25"-1,50 25 1,50-25 124,0 0-140,-1-25 16,50 25-16,25-74 16,25 24-16,-25 50 15,0-50-15,0 50 0,25-99 16,0 50-16,-50 49 16,25-75-16,-74 75 15,-25 0-15,-100 25 47,1-25-31</inkml:trace>
  <inkml:trace contextRef="#ctx0" brushRef="#br0" timeOffset="99060.492">8161 14337 0,'0'0'0,"-25"0"15,99 0 17,1-50-17,49 1-15,25-1 0,-25 1 16,24-1-16,-24 25 0</inkml:trace>
  <inkml:trace contextRef="#ctx0" brushRef="#br0" timeOffset="101208.323">5978 14883 0,'0'0'0,"0"-25"0,0 0 31,-25 50 0,25 0-31,0 24 16,0-24-1,0 0-15,0 0 16,0 24-16,0-24 16,50 25-16,-1-50 15,-24 0 1,25-25-16,-25-25 16,24 1-16,-49-26 0,0 1 15,25-50 1,-25 50-16,0-1 0,0 1 15,0 24 1,0 25-16,50 25 16,-50-24-16,0 98 31,0 25-31,0 25 16,0 25-16,0 0 15,0 99-15,0 0 16,0 25-16,-50 0 15,50-50-15,0-25 16,0-49-16,0-99 16,0-25-16,50-25 15,24-25-15,0-124 16,1-74-16,-26 49 16,-49-24-16,0-1 15,0 50-15,-24 1 16,-51 48-16,1 51 15,-1-1 1,-24 50-16,-25-50 0,50 50 16</inkml:trace>
  <inkml:trace contextRef="#ctx0" brushRef="#br0" timeOffset="101390.678">5829 14808 0,'0'0'16,"0"-24"-1,25 24 17,-25 49-32,25-49 0</inkml:trace>
  <inkml:trace contextRef="#ctx0" brushRef="#br0" timeOffset="102740.536">7342 14610 0,'-49'0'16,"98"0"-16,-123 0 15,49 0-15,-25 0 16,26 50-16,24-26 15,-50 26-15,50 0 16,0 24-16,0-24 16,0 24-16,0 0 15,50-24-15,-50-25 16,49-25-16,-49 25 16,50-25-16,-1 0 15,1-50-15,-25-24 16,24-1-16,-24 1 15,-25-25-15,75 24 16,-75 50-16,-25 50 63,25 25-63,0-1 0,0-24 15,0 0 1,0 25-16,25-1 15,24-49 1,-24 0 0,-25-49 15,0 24-15,-50 25-1,50-25-15,-49-25 16,49 1-1,25 24 1,-25 0-16,74-49 16,-49 49-16,-25-25 0,74 26 15,-74-1 1,0-25-16,25 50 16,-25-25-16,0 75 31,0 24-16,0-24-15,50 24 16,-50 26-16,49 48 16,-49-24-1,25 0-15,-25-49 0</inkml:trace>
  <inkml:trace contextRef="#ctx0" brushRef="#br0" timeOffset="103105.5">8136 14709 0,'0'0'0,"-50"0"31,50 25-31,-49 25 16,49-1-16,0 1 15,0 24-15,0 1 16,25-26-16,-25 1 0,24-50 16,-24 25-1,25-25-15,25-25 16,-50-25 0,25 1-16,-25-26 15,0 1-15,0-1 0,0 26 16,0 24-1,0 0-15,-50 25 16,0 0 0,26 0-1</inkml:trace>
  <inkml:trace contextRef="#ctx0" brushRef="#br0" timeOffset="103470.607">8334 14709 0,'0'0'0,"50"25"31,-25 0-31,-25 49 16,74 1-1,-74-1-15,25-24 16,-25-26-16,0 26 16,0-75 15,0 0-31,0-24 0,0-26 16,0 26-16,0-1 15,0 1-15,0-1 16,74 50-1,-49-25 1,25 25 0,-25 0-16,-1 0 15</inkml:trace>
  <inkml:trace contextRef="#ctx0" brushRef="#br0" timeOffset="103690.836">8855 14808 0,'0'0'15,"25"-49"17,25 49-32,-1-25 15,1 25-15,0 0 16,24 0-16,-24 0 15,-26-50-15</inkml:trace>
  <inkml:trace contextRef="#ctx0" brushRef="#br0" timeOffset="104660.756">9922 14585 0,'0'0'0,"0"-49"31,0 24-31,0-25 16,0 25-16,0 1 16,49-26-16,-49 0 15,-24 25 1,-1 25 0,-25 0-1,1 0-15,24 50 16,25-25 15,25-25 16,24-50 0,-49 100-16,0 0-15,0 24-1,0 0-15,50 1 16,-50 24-16,0 0 16,0 0-16,0 1 0,0-51 15</inkml:trace>
  <inkml:trace contextRef="#ctx0" brushRef="#br0" timeOffset="105017.611">9897 14412 0,'0'0'0,"0"-75"15,0 50-15,0 0 16,25-49-16,0 74 15,-1 0-15,26 0 16,-25 0-16,-25 25 16,50 0-16,-50 24 15,0 1-15,0 24 16,0-49-16,-25 0 16,-25 25-16,25-50 15,0 49-15,-24 1 16,49-1-1,0-24 1,0 0 0,0 0-16,74-25 15,-49 0 1,0 49-16,25-49 16,-26 0-16,1 0 15</inkml:trace>
  <inkml:trace contextRef="#ctx0" brushRef="#br0" timeOffset="105705.657">10244 14709 0,'0'0'0,"0"-25"16,0 1 0,25 24-1,25-50-15,-1 50 16,-49-25-1,0 0 17,-24 25-17,-26 0 1,-24 0 0,74 75-1,-25-50-15,25 49 16,0-49-1,0 0-15,49-25 0,1 74 16,24-74-16,26 0 0,48-25 16,-24-24-1,0-1-15,-49-24 16,-26 24-16,-49 0 16,0 1-16,0 24 0,-49-25 31,24 50-31,-25 0 15,1 0-15,-1 0 16,25 25-16,1-25 16,24 50-16,-50-25 15,50-1-15,0 26 0,0-25 16,25 0-16,0-25 16,-1 0-1,1 0-15,25-25 16,-25 0-16,-25-25 0,74-49 15,-74 25 1,0-26-16,0 1 0,0-25 16,0 50-16,0 24 15,0 75 17,-25 49-32,25 1 15,0 24-15,0 0 16,50 25-16,-1-24 15,1-1 1,-25-50-16</inkml:trace>
  <inkml:trace contextRef="#ctx0" brushRef="#br0" timeOffset="106110.258">12551 14436 0,'-25'-24'0,"1"24"31,-1 0-31,-25 0 0,1 0 16,-1 0-16,-24 0 15,-1 49-15,25-49 16,1 0-16,24-25 31,25 1-31,0-26 16,0 0-16,25-49 0,-25 25 15,74-1 1,-74-24-16,75-25 16,-75 50-16,0 49 15,0 0 1,0 50-1,0 49-15,0 50 16,0 0-16,0 25 16,74 0-16,-49-25 0,25 0 15,-1-74-15</inkml:trace>
  <inkml:trace contextRef="#ctx0" brushRef="#br0" timeOffset="107285.36">13196 14412 0,'0'24'31,"0"-48"0,0-1-15,0-50-16,0 26 0,50-26 16,-50 1-16,0-1 15,0 1-15,0 0 16,0 24-16,0 25 15,0-24 1,-50 49 0,25 24-16,25 1 15,0 25 1,0 24-16,0 1 16,50-1-16,24 25 0,-24-24 15,-25-26-15,24 26 16,-49-50-16,0-1 15,-24-24 1,-26 0 0,25 0-16,0 0 15,-24 0 1,24 0-16,0 0 16,25-24-1,0-1 1,50-25-16,-1 25 0,1-24 15,24 24-15,-24-25 0,-25 50 16,24-25 0,-24 25-1,0 0 1,-25 75-16,50-26 16,-50 1-1,0 0-15</inkml:trace>
  <inkml:trace contextRef="#ctx0" brushRef="#br0" timeOffset="107460.838">13568 13891 0,'0'0'0,"0"49"31,50-24-15,-25-25 0</inkml:trace>
  <inkml:trace contextRef="#ctx0" brushRef="#br0" timeOffset="107939.533">13767 14064 0,'49'0'62,"1"0"-46,-25 0-16,24 50 16,-49-25-1,0 49 1,0-24 0,0-1-1,-49 1 1,49 0-1,0-1 1,0 1 0,24-50-1,51 0 1,-26-25-16,1 0 16,0-24-16,24-1 15,-49 0-15,24-49 0,-49 49 16,0 26-1,0-1 1,-49 25 15,49 25-15,0 24-16,0-24 0,0 0 16,0 24-16,0-24 15,25 0-15,-25 25 16,74-50-1,-74 25-15,50-25 16</inkml:trace>
  <inkml:trace contextRef="#ctx0" brushRef="#br0" timeOffset="108111.934">14585 14263 0,'-49'-50'16,"73"25"15,26 25-15,0 0-16,-26 0 15,1 0-15</inkml:trace>
  <inkml:trace contextRef="#ctx0" brushRef="#br0" timeOffset="108880.68">14784 13965 0,'0'0'16,"0"-50"-16,49-24 16,-24 49-1,25 0 1,-50-24 0,-25 49 15,0 0-16,0 0 1,25 49 15,0 1-31,0 24 0,0 1 16,0-1-16,25 25 16,-25-49-16,74 0 15,-74-26-15,25-24 16,-25 50-16,-25-50 47,-24 0-47,-26 0 15,26 0-15,-1 0 16,25 0-16</inkml:trace>
  <inkml:trace contextRef="#ctx0" brushRef="#br0" timeOffset="110089.488">15106 14089 0,'0'50'31,"0"-1"-15,-25-74 46,25 1-62,0-26 16,0-24-16,0 24 16,0 0-16,0 26 15,50 24 1,-25 0-1,24 24-15,-49 26 16,50 0-16,-50-1 16,49-24-16,-49 25 15,25-26 1,-25-73 31,0-1-32,0 1-15,0-1 16,0 25 0,25-24-1,25 49-15,-25 0 16,-25 24 15,49-24-15,-49 50-16,0-25 0,0 24 15,25 1 1,-25-25 15,50-25-31,-50 25 16,49-25-16,26 0 0,-26 0 16,1-25-1,-1-25-15,1 25 0,0-24 16,-50-1-16,24-24 15,-24 49-15,0-25 32,-49 50-32,24 0 15,-25 0 1,26 0-16,24 50 0,-50-25 16,50 24-16,0 1 0,0-25 15,0 0 1,0 24-1,25-49-15,0 0 16,-1 0 0,26-25-1,-50-24 1,25 49-16,-25-75 0,0 51 16,25 24-1,-25-25-15,49 25 47,-49 49-47,25 26 16,25-26-1,-1-24 1,1-25 0,-1-25-1,-49-24 1,0-1-16,0-24 0,25-1 15,-25 1-15,0-25 16,0 0-16,0 49 16,0 0-1,0 75 17,0 25-32,0 24 15,0 1-15,0-1 16,25 0-16,0 1 15,24-1-15,-49 1 16,50-26-16</inkml:trace>
  <inkml:trace contextRef="#ctx0" brushRef="#br0" timeOffset="110287.429">16495 13395 0,'0'0'0,"25"49"47,-25 26-31,74-1-16,-74 0 0,50 50 16,-50 0-1,0 0-15,-50-24 16</inkml:trace>
  <inkml:trace contextRef="#ctx0" brushRef="#br0" timeOffset="112180.618">17810 13643 0,'0'-25'0,"0"50"0,25-100 0,-25 50 15,0 1-15,24-26 16,-24 25-1,0 0-15,0 1 16,50-26-16,-50 25 16,-25-24-1,0 49-15,1 0 16,-26 0-16,0 0 16,1 24-16,24 26 15,-25 0-15,50 24 0,0 0 16,0 1-16,0-1 0,0-24 15,25-1 1,0-24 0,0-25-16,-25 50 0,74-50 15,-24 0-15,-25-25 16,-1-25-16,26 1 16,0-26-16,-50-49 15,49 25-15,-49 25 16,0 24-16,0 100 47,0-1-32,50 1 1,-50-25-16,0 24 0,25-24 16,-25 0-1,0 25-15,49-50 16,-49-25 15,0 0-15,50 25-16,-50-25 15,25 25-15,-1 0 16,26 0 0,-50 25-16,74 0 15,-74 24 1,25 1-16,-25 0 0,0-26 15</inkml:trace>
  <inkml:trace contextRef="#ctx0" brushRef="#br0" timeOffset="113160.853">18504 13568 0,'0'0'16,"0"-49"-16,0 24 16,0 0 15,25 25-31,0 0 16,-25-50 15,0 26 0,-25 24 0,25 24-15,0 51 0,0-26-16,0-24 15,0 25-15,50-50 31,-25 0-31,24 0 16,-24 0 0,25-50-16,-50 1 0,24-1 15,-24 25-15,0 0 16,0-24 0,25 49-1,25 0 1,-1 0-1,-24 0 1,-25 25 0,0 24-1,0 26 1,0-26 0,0-24-1,0 0 16,75-25-31,-51 0 16,1 0-16,0 0 16,49-50-1,-74 1-15,25-1 16,-25 0-16,0 1 16,0 24-16,0-49 15,50 98 63,-50 1-62,25 25 0,-25 24-1,0-24 1,0-25-1,0-1 1,24-24 0,-24 25-16,50-25 15,0 0 1,-26 0-16,26 0 16,0 0-16,-1 0 15,-24-25-15,-25-24 16</inkml:trace>
  <inkml:trace contextRef="#ctx0" brushRef="#br0" timeOffset="113631.848">19546 13295 0,'0'75'78,"50"-50"-78,-50 24 16,25-24 0,-1 0-1,51-25 1,-50 0-16,-1 0 0,26-25 16,-50-25-16,25 1 15,-25-1-15,0 1 16,0-1-16,0 0 0,0 125 62,0-1-46,0 25-16,49 50 0,-49-25 16,0 0-1,0-25-15,0 1 0,0-1 16,0-50-1,0 1-15,0 0 0,0-26 16,-24-24 0,-1 25-16,-50-25 0,1 0 15,0 0-15,24 0 16,-25 0-16,-49 0 16</inkml:trace>
  <inkml:trace contextRef="#ctx0" brushRef="#br0" timeOffset="116594.629">9773 15577 0,'0'-24'15,"0"73"32,0 26-47,0-26 16,0 1-1,0 24-15,0-24 16,0-1-16,0 1 0,0 0 16,0-100 30,-25-24-46,25-26 16,0 1-16,0-25 16,0-25-16,0 75 15,0 24-15,0 25 0,25-24 16,25 49 0,-26 49 15,-24-24-31,0 25 0,0-25 0,0 24 15,0 26 1,0-26-16,0-24 0,0 0 16,-49 25-1,49-26 1,0 1-16,0 25 31,25-25-31,-1-25 16,26 0-16,0 0 15,-1 0-15,26 0 16,-26 0-16,26 0 16,-26 0-16</inkml:trace>
  <inkml:trace contextRef="#ctx0" brushRef="#br0" timeOffset="117260.819">10195 15652 0,'0'0'0,"0"-25"47,49-25-31,-24 50-16,25 0 16,-50-24-1,0-1 1,-25-25-1,0 50 1,-24 0 0,24 0-16,0 25 15,25 0 1,0 0-16,0 24 0,0-24 16,0 0-16,25-25 15,24 49 1,1-49-16,0 0 0,24 0 15,25 0-15,25-49 16,25-26-16,-50 1 16,0 24-16,-74-24 15,-25 49-15,0 0 16,-25 25-16,-24 0 16,-1 0-1,1 0-15,-26 0 16,50 0-16,25 50 15,-24-25-15,24 0 32,74-25-1,-49 0-31,-25-50 0,74 0 16,-74 1-16,0-26 0,0 1 15,0-1 1,0 26-16,0-1 15,50 125 1,-1 24 0,1 50-1,0 24-15,-1-24 16,1 0-16,-50-75 16,25-74-16</inkml:trace>
  <inkml:trace contextRef="#ctx0" brushRef="#br0" timeOffset="118598.091">12973 15503 0,'0'0'0,"0"-50"15,0 26-15,0-1 16,25-25-16,-1 25 15,26-24-15,-25 24 16,-25 0-16,49-25 16,-49 1-16,0 24 15,0 0-15,-49 25 16,24-49-16,0 49 0,-49 0 16,74 24 15,0 26-16,0 24-15,49-24 0,1 0 16,24 24-16,-24-24 16,-25-25-16,-25 24 15,50-49-15,-50 50 16,-50-25 0,25-25-16,0 0 0,0 0 15,-49 0 1,49 0-1,25-75 1,25 26 0,49-26-1,-24 25-15,0 1 0,24-26 16,-24 51-16,-25-1 0,24 25 16,-24 0-1,0 0 1,24 25-1,-49 24-15,0-24 16,0 25 0,0-1-16,0-24 15</inkml:trace>
  <inkml:trace contextRef="#ctx0" brushRef="#br0" timeOffset="118753.872">13543 14932 0,'0'0'16,"-49"-49"-16,49 24 15,49 25 17</inkml:trace>
  <inkml:trace contextRef="#ctx0" brushRef="#br0" timeOffset="119239.761">13742 14982 0,'0'0'0,"25"0"31,-1 0-31,26 0 16,-50 50-16,50-50 15,-50 49-15,0 1 16,0-25-1,0 24-15,-25-49 16,25 50-16,-50-1 31,50-24-15,50 25 0,-25-50-1,24 0-15,1-25 16,-1 25-16,26-50 15,-50 1-15,-1 24 16,26-25-16,-25-24 16,-25 49-16,0 0 15,-50 25 1,1 0 0,24 0-1,25 50 1,0 0-1,25 24 1,-1-74-16,26 25 16,-25-25-1,24 0-15,-24 49 0</inkml:trace>
  <inkml:trace contextRef="#ctx0" brushRef="#br0" timeOffset="119421.085">14585 15156 0,'0'-25'0,"0"0"32,25 25-17,25 0-15,24 0 16,-24-74-16</inkml:trace>
  <inkml:trace contextRef="#ctx0" brushRef="#br0" timeOffset="119655.701">15156 14709 0,'-50'0'15,"50"50"17,0 24-17,50-24 1,-50 24-16,24-24 0,-24-1 16,0 1-16,0 24 15</inkml:trace>
  <inkml:trace contextRef="#ctx0" brushRef="#br0" timeOffset="120248.25">15180 14957 0,'0'0'0,"0"-173"0,-24 73 16,24 26-16,0 24 0,0 1 16,24 49-16,-24-50 15,25 50 1,0 25-1,-25 0-15,50 24 16,-50 1-16,0 0 16,0 24-16,-50-49 0,25 24 31,25 1-15,25-25 15,25-25-31,-26 49 15,1-49-15,-25 25 16,50-25-16,-50 50 16,0-1-1,0-24 1,-25 25-16,-25-50 16,26 25-1,-1-25-15,-25 49 16,75-49 15,0-25-31,49 1 16,1-26-16,24-24 15,-25-1-15,-24 26 16,-25-1-16,24 0 16,-24 50 30,-25 25-46,0 0 16,25 25-16,-25-26 16,0 1-1,0 25-15</inkml:trace>
  <inkml:trace contextRef="#ctx0" brushRef="#br0" timeOffset="120430.97">15726 14635 0,'0'0'0,"-49"0"16,73 0 0,26 0-16,0 0 15,24 0 1,25 49-16,0-49 15,1 25-15</inkml:trace>
  <inkml:trace contextRef="#ctx0" brushRef="#br0" timeOffset="120891.795">16197 14759 0,'0'0'0,"-24"0"0,-1 0 0,-25 25 16,1-25-16,24 49 16,0-49-16,25 50 15,-50-50-15,50 49 0,0-24 31,25-25-15,0 0 0,0-25-16,24-24 15,-24-50 1,25 24-16,-50 26 16,25-1-16,-25 100 31,0 24-16,0 25-15,0 25 0,0 0 32,74 25-32,-74 0 15,0-50-15,50-24 16,-50-1-16,0-24 0,0-1 0,0-24 16,-50-25-1,-24 0-15,-1 0 16,-24 0-16,25-25 15,24-24-15,0-26 0,50 1 16,-49-50-16,49 24 16,0 26-16,0 0 15,49 24-15,1 0 16,24 26-16,1-26 16,49 0-1</inkml:trace>
  <inkml:trace contextRef="#ctx0" brushRef="#br0" timeOffset="122230.653">18256 14486 0,'0'0'0,"0"-25"16,-25-24-1,1 49 1,-51 0-16,26 0 16,-1 0-1,-24 74-15,49-24 16,25-1-16,-50 26 15,50-26-15,0 1 0,0 24 16,25-49-16,0 0 16,24-25-1,51-25 1,-100-25 0,49-49-16,-49 25 0,0-1 15,0 26 1,0-1-1,0 75 32,0 25-47,0-26 0,0 1 16,25 25-16,-25-1 16,50-24-16,-50 25 15,24-50 1,1 0-1,74 0 1,-74-50-16,25 1 16,-25-1-16,24-24 0,-49-1 15,25 50 1,-25 1 0,0 73 15,0 1-31,0 24 15,0 1 1,0-1-16,0 0 0,50 1 16,-50-1-1,0 1-15,-50-1 0</inkml:trace>
  <inkml:trace contextRef="#ctx0" brushRef="#br0" timeOffset="122696.044">18479 14635 0,'0'0'0,"0"-75"0,0 26 0,50 24 15,-50 0 1,50 25-16,24 0 16,-24 0-1,-50 25 1,0 0-16,0 24 0,0-24 0,0 25 15,0-25 1,-25-25-16,25 24 16,-50-24-16,26 0 15,24-49 32,24 49-47,-24-50 0,50 1 16,0 24-16,-26 25 15,26-50-15,-25 50 16,0-49-16,24 49 16,-24 0-16,0 0 15,-25 74 17,49-24-32,-49 24 15,0 0-15,0 1 0,25-1 16,-25-24-16,0 24 15,0-24-15,0-25 16</inkml:trace>
  <inkml:trace contextRef="#ctx0" brushRef="#br0" timeOffset="123380.942">18852 14312 0,'0'0'16,"0"-49"-1,0-1-15,49 50 0,-24 0 16,25 0-16,-1 0 16,1 50-16,-25-26 0,-25 1 15,49 25 1,-49 0-16,0-26 0,0 1 15,0 25 1,0-75 31,0 0-31,0 0-16,0-24 15,50-26-15,-1 1 0,-24-1 16,25 1-1,-1-25-15,-49 49 0,25 25 16,-25 75 31,0 24-31,0 1-16,0-1 15,-25 1-15,25-26 16,0 26-16,0-26 15,0-24-15,25-25 16,-25 50-16,25-50 16,49 0-1,-49 0-15,25 0 16,0-50-16,-26 1 16,-24-26-16,75 1 15,-75-1-15,0 26 0,0-1 16,0 100 31,-50 24-47,50-24 0,0-1 15,25 1-15,-25 0 16,50-1-16</inkml:trace>
  <inkml:trace contextRef="#ctx0" brushRef="#br0" timeOffset="125364.003">9451 16818 0,'-25'-25'15,"50"50"-15,-50-100 0,25 26 16,-25-1-1,25 25-15,0 0 16,-50 25 0,26 0-1,-1 0-15,-25 50 16,25 0-16,-24 24 16,-1 25-16,50 0 0,-25 1 15,25-26-15,0 0 16,0 1-16,0-50 15,75-25-15,-26 24 16,-24-24-16,0 0 16,25-24-1,-1-1-15,-24-50 0,-25 26 16,50-26-16,-50 51 0,0-26 31,0 75 0,0 24-15,0 1-16,0 0 16,0-1-16,0 1 15,24 24-15,-24-24 0,0-25 16</inkml:trace>
  <inkml:trace contextRef="#ctx0" brushRef="#br0" timeOffset="126347.969">9649 17090 0,'0'0'0,"0"-49"32,25 49-17,-25 25-15,74-1 0,-74 51 16,75-26-1,-75 1-15,0-25 0,24 24 16,-24-24 0,0-74 31,0-1-47,0 25 0,0 0 15,0-24 1,0 24-16,50 0 0,-25-24 15,24 24 1,1 25 0,-25-50-16,0 50 0,24 0 15,26-25-15,-26 25 16,1 0-16,0-49 0,-26 49 0,26-25 31,-75-25 0,-49 50-15,49 0-16,0 0 16,0 0-16,25 50 15,-74-50-15,74 50 16,0-26-16,0 1 16,0 25-16,0-25 15,0-1-15,50-24 0,-26 50 16,26-50-16,0 50 15,24-50 1,0 0-16,1 0 0,-26-25 16,-24 25-16,-25-75 15,50 1-15,-50 24 16,0 26-16,0-26 16,0 75 30,0 0-30,0-1-16,0 51 16,0-50-16,0-1 15,0 1 1,0 25-16,0-25 16,0-50 15,0 0-31,25-25 15,-25 1 1,49-1-16,-49 1 16,25-1-16,0 0 15,24 50 17,-24 0-17,25 0-15,-1 0 16,26 50-1,-75-25 1,25-25 0,-25 49-16</inkml:trace>
  <inkml:trace contextRef="#ctx0" brushRef="#br0" timeOffset="128220.768">15354 15974 0,'0'0'0,"0"25"47,0 25-31,0-26-16,0 1 0,0 0 15,0 25 1,0-1-1,0-74 32</inkml:trace>
  <inkml:trace contextRef="#ctx0" brushRef="#br0" timeOffset="128711.124">15354 15949 0,'0'0'0,"0"-24"0,0-1 0,0-25 16,0 25 0,0 1-16,-25 24 15,-24-50 1,-1 50-16,25 0 0,0 50 15,25-26 1,-74 1-16,74 25 16,0-25-16,0 24 15,0-24-15,0 25 16,0-1-16,25 1 16,0-25-16,24-25 15,-24 74-15,25-74 16,-50 25-16,24-25 15,-24 25 17,0 24 15,-49-49-47,-26 0 15,1 0 1,0 0-16,-1 0 0,26 0 15,-1 0 1,50-25-16,0-24 16</inkml:trace>
  <inkml:trace contextRef="#ctx0" brushRef="#br0" timeOffset="129971.178">15701 15925 0,'-24'0'15,"-26"24"1,50 26-16,0-25 16,0 0-16,-25 24 15,25-24-15,0 0 16,0-50 31,0-25-32,0 26-15,0-1 16,0-25 0,0 1-1,50 49-15,-1 0 31,1 49-31,-50-24 16,25 25-16,-25-26 16,0 1-1,0 0 1,0-50 15,0 0-15,0-24-16,0-1 15,0 25-15,0 1 16,0-26-16,49 50 16,-49-25-16,25 25 15,0 0 1,-25 50 15,0-25-31,50-1 0,-50 26 16,24 0-1,-24-1 1,50-49-16,-50 25 16,74-25-16,-49 0 15,25 0 1,24 0-16,1-25 0,-26 25 16,-49-49-16,100-1 0,-100 25 15,24-24 1,-24 24-16,0 0 15,-74 25 17,24 0-32,1 0 15,24 74-15,-25-24 16,50-25 0,0 0-16,0 24 0,0-24 15,0 0 16,25-25-31,25 0 16,-1-25-16,1-25 16,0 26-1,-1-26 1,-24 50 0,0 0 15,24 0-16,-49 25-15,25 0 32,25 24-1,-25-98 0,-25 24-31,0 0 16,0-25-16,0-24 0,49 0 0,-49-50 15,0 49 1,0 50 0,0 1-16,0 48 47,0 26-32,0 24-15,0 1 0,0-26 16,0 1-16,25 24 15,-25-24-15,0-25 16,50 0-16,-50 24 0</inkml:trace>
  <inkml:trace contextRef="#ctx0" brushRef="#br0" timeOffset="130171.924">16867 15652 0,'0'0'0,"0"-25"31,0 50 0,0 49-31,0-24 16,50-1-16,-50 1 16,25 0-16,-25-1 15,0 1-15,49-25 0,-49-1 16</inkml:trace>
  <inkml:trace contextRef="#ctx0" brushRef="#br0" timeOffset="130927.057">17959 15404 0,'49'-50'16,"-24"25"0,-99 100-16,198-199 0,-124 99 0,49 0 15,-49-25 1,0 26-16,-25 48 47,-74 51-47,25-1 0,-1-24 15,51 0 1,24-1-16,-50 26 0,50-26 16,0 1-1,0-25-15,0-1 16,25 26-16,0-50 0,-1 0 16,26 0-16,0 0 15,-26-25-15,26 0 16,-50 1-16,50-26 0,-50 25 31,0 50 16,24 25-47,-24-1 16,0 26-16,50-1 0,-50-24 15,0-1 1,0 1-16,0-25 15</inkml:trace>
  <inkml:trace contextRef="#ctx0" brushRef="#br0" timeOffset="131818.402">18331 15528 0,'0'0'0,"24"25"47,-24-1-47,25 1 0,-25 50 15,0-26 1,50-24-16,-50 0 16,0-50 30,0 0-46,0-24 16,25 24-16,-25 0 16,99-25-1,-25 1-15,1 49 0,-1-25 16,1 25-16,-1 0 16,0 0-16,-24 0 15,-25 0-15,-25-50 31,-50 50 1,25 0-32,-24 0 15,-1 0-15,1 50 16,-1-25-16,25 24 0,25-24 16,0 0-16,-25-25 15,25 50-15,0-1 16,25-49 15,25 0-15,-50-25-1,74 25-15,-74-49 16,25 49-16,-25-25 0,25 25 31,-25-25-31,49 25 47,-49 25-31,50-25-16,-50 50 15,25-50-15,-25 24 16,25-24-16,24 0 16,-24 0-1,-25-24-15,25-26 16,-25 0-16,0 1 15,49-26-15,-49 26 0,0-1 16,0 25 0,0 75 15,0 24-15,0 26-16,0-1 15,0 50-15,50 24 16,-50-49-16,0 0 15,0 0-15,0-24 16,-50-76-16</inkml:trace>
  <inkml:trace contextRef="#ctx0" brushRef="#br0" timeOffset="132106.03">19248 15602 0,'0'0'0,"0"-49"0,0 24 0,0-25 16,75 100 15,-75-25-15,25-1-16,-25 26 15,0-25-15,24-25 0,-24 49 16,0-24-1,-74 25 17,49-50-32,-24 0 15</inkml:trace>
  <inkml:trace contextRef="#ctx0" brushRef="#br0" timeOffset="132560.708">19571 15726 0,'25'0'47,"24"-25"-31,-24-24 0,-25-26-1,0 26-15,0 24 16,0 0-1,-25 25 1,-24 0-16,24 0 16,0 50-16,-25-1 15,50 1-15,0-25 16,-24 24-16,24-24 16,0 0-16,24-25 31,26 0-31,-25 0 0,0-25 15,24 0 1,-24-24-16,25-1 0,-25 1 16,-1 49-1,-24-25-15,50 25 0,0 25 16,-50-1 0,0 26-1,0 0-15,-25-1 16,-25 50-16,-49-24 0,0-1 15</inkml:trace>
  <inkml:trace contextRef="#ctx0" brushRef="#br0" timeOffset="136007.615">9674 17686 0,'0'25'93,"0"24"-93,0 26 16,0-26-16,0-24 16,0 0-16,0 24 15,0-24-15,0 25 16,0-25 0,0-50 30,0-25-30,0 1-16,0-26 16,0 1-16,0-1 0,0 26 15,0-1 1,0 25-16,0-24 16,49 49-16,-49-25 15,50 25 1,-25 0-1,24 0-15,-24 0 16,-25 50 0,50-1-1,-50-24-15,0 0 16,-25 49 0,-25-74-16,26 50 15,-1-50-15,-25 49 16,1 1-1,-1-25-15,50 24 16,0 1 0,0 0-1,50-50 17,-1 0-32,1 0 0,-1 0 15,1 0-15,24 0 16,1 0-16,-25-25 15,-1 25-15,1-25 16,-25 25-16,-25-50 0,24 50 16,-24-24-1,0-1 1,0 0 171,-24 25-171,24-50-16,0 1 16,-25 49-16,25-50 15,-50 50 1,50-25-16,-49 25 16,24 0-16,-25 0 0,0 0 15,-24 0-15,24 0 16,1 0-16,-1 0 15,25 50-15,25-25 47,50-25-31,0-25 0,-50-25-1,49 26 1,-49-26-16,0 0 15,-25 50 1,-24 0 15,49 50-31,-50-25 0,50 24 16,-49 26 0,49 49-16,0-25 0,0 0 15,0 0-15,0-24 16,24-1-16,-24-24 15,50-1-15,0-49 16,-1 0 0,26-24-16,-51-26 0,26-24 15,-25 24 1,-25-24-16,0-1 0,50 1 16,-50 49-16,0 75 62,0-1-62,-25 1 16,25 24-16,0-24 15,0-25-15,0 24 16,0-24-16,-25-25 0,25 50 16</inkml:trace>
  <inkml:trace contextRef="#ctx0" brushRef="#br0" timeOffset="137090.452">10120 18107 0,'0'0'0,"0"-49"32,50 49-32,-50 25 31,50-1-31,-50 1 15,24 25-15,-24-25 16,0-1-16,50-24 16,-50 50-16,0-75 47,0 0-47,0 1 15,0-26-15,0 0 16,0 1-1,50-1-15,-50 25 0,49-24 16,-24 49-16,25-25 16,-26 25-16,26-50 15,0 50-15,-1 0 16,-24 0-16,0-24 16,-25-1 15,-50 25 0,1 0-15,24 0-1,25 74-15,0-49 16,0 0-16,0 49 0,0-49 16,0 0-1,25-25-15,-1 49 16,26-49-16,0 0 15,24 0-15,-24 0 16,-1 0-16,1 0 16,-25-49-16,-25 24 0,49-25 15,-49 26-15,0-26 16,0 25-16,0 0 16,-49 25-1,24 0 1,0 0 15,25 50-31,0-25 16,0 24-16,0-24 15,25-25-15,-25 50 16,25-50-16,-25 25 0,49-25 16,1 0-1,-25 0-15,-1 0 0,26 0 16,-25-50-16,0 25 0,-25 0 15,74-24 1,-74 24-16,0 75 78,0-26-62,25-24 31,-25-74-32,25 74-15,-25-50 16,49 50-16,26 0 16,-26 0-1,-24 0-15,0 0 16,0 0-16,24 25 15,-24 0 1,-25 0 0</inkml:trace>
  <inkml:trace contextRef="#ctx0" brushRef="#br0" timeOffset="138488.805">15751 16545 0,'0'-25'0,"0"0"15,0 75 48,0-1-63,0-24 15,0 25-15,50-1 16,-50-24-16,0 0 0,0 25 16,0-26-1,0-48 32,-25-26-47,25-24 16,0 24-16,0-24 0,25-1 15,-25 26 1,49 24-16,-24 25 16,-25-50-1,50 50-15,-26 50 16,-24-25-1,0-1-15,0 1 0,0 25 16,0-25 0,50-25 77,-25 0-93,24 24 16,1-24-16,24 0 16,-49 50-16,-25-25 31,0 24-15,-49 1-1,24-50-15,-25 0 16,50-50 31,50 26-32,-25-1-15,24 25 16,-24-75-16,0 51 16,24 24-16,-24-50 15,0 50 1,-25 25-1,50-25 1,-50 74-16,0-49 0,0 0 16,25 24-1,-25-24-15</inkml:trace>
  <inkml:trace contextRef="#ctx0" brushRef="#br0" timeOffset="138660.017">16446 16520 0,'0'0'0,"0"-50"15,24 50 17,26 0-32,-25 0 0,0 0 15,24 0 1,-24 25-16</inkml:trace>
  <inkml:trace contextRef="#ctx0" brushRef="#br0" timeOffset="140019.879">16743 16570 0,'0'0'0,"-25"0"16,-24 24-16,24-24 0,0 50 16,-24-50-16,-1 25 15,50 24 48,25-49-63,24-49 15,-24 49-15,25-25 16,-25 25-16,-25-25 16,24 25-16,1 25 31,-25 49-16,0-24-15,0 0 16,0 24-16,0-24 16,-322-249 140,396 174-156,25 25 16,50-74-16,-50 74 0,25-50 15,-24 50 1,24 0-16,0-49 0,-50 49 15,-24 0-15,-50-25 16,49 25-16,-49-50 16,50 50-1,0 0 48,-50 25-63,49-25 15,-24 0-15,0 0 16,24 0-16,-24 25 16,0-25-16,25 0 15,-1 50 1,-24-50 0,0 0-1,-25-25 1,74 25-16,-74-25 15,50 25 1,-25-25-16,24 25 16,1-74-1,-25 74-15,-25-25 0,49 25 16,-49-25-16,0 25 16,0-25-1,0 50 48,0 25-48,0-25 1,0 24-16,0 1 0,0-1 16,0-24-16,0 0 15,25-25 16,25 0-15,-26-25 0,-24 0-16,50-24 15,-50-1-15,0 1 16,50-26-16,-50 25 0,49 1 31,-49 74 0,0-1-31,0 1 16,0 25-16,0-25 16,0 24-16,0-24 15,25-25-15,-25 25 16,25-25 0,0 0 15,24-25-16,-49-24-15,0 24 16,0-25 0,-24 50-16,-26-50 15,25 50 1,0 0-16,-24 0 16</inkml:trace>
  <inkml:trace contextRef="#ctx0" brushRef="#br0" timeOffset="141030.74">18752 16346 0,'0'0'0,"0"-49"16,-49 49 15,24 0-15,0 0-16,-24 49 15,49-24 1,0 0-16,-50 25 16,50-1-1,0-24 1,50-25 0,-26 0-1,26-25 1,24-24-1,-49-1 1,0 100 47,25-26-63,-26-24 31,-24 50-31,25-50 15,25 0 1,-1-50 0,-49 26-1,25-1-15,-25-50 16,50 1-16,-50-1 0,49 1 16,-49 0-1,0 24-15,0 75 63,-24 49-63,24-24 15,0-1 1,0 1-16,0 0 0,0-1 16,0-24-16,24 0 15,1-25 1,0 0-16,0 0 15,24 0-15,-24 0 16,0 0-16,25-50 16,-50 25-1,24 25-15,-24-74 16,0 49-16,25 25 31,-25 25 0,0 25-15,0-26-16,0 26 16,0-25-1,50-25 17,24 0-17,-24 0 1,-50-75-16,50 51 15,-50-26 1,24 50 0,-24 25 15,0 49-15</inkml:trace>
  <inkml:trace contextRef="#ctx0" brushRef="#br0" timeOffset="141188.063">19224 16148 0,'0'0'16,"0"-25"-1,49 25-15,26 0 16,-1 0-16,0 0 15,26 0-15</inkml:trace>
  <inkml:trace contextRef="#ctx0" brushRef="#br0" timeOffset="141745.549">19893 16123 0,'0'50'31,"0"24"-15,-24-49 0,24 24-1,0-24-15,0-50 63,0 1-63,0-26 15,0 0-15,49 1 16,-24 24-16,0 25 47,-25 25-31,0 24-16,0-24 0,0 0 15,0 25 1,0-75 46,49 0-46,-49 0-16,25 25 16,-25-74-16,25 74 15,25 0 1,-50 25-1,24-1 1,-24 1-16,0 50 0,0-51 16,50 1-16,-50 25 15,0 0 1</inkml:trace>
  <inkml:trace contextRef="#ctx0" brushRef="#br0" timeOffset="142294.744">20241 16321 0,'0'0'0,"0"-24"15,0-1 17,49 25-17,-24 0-15,0 0 16,-25-25-1,0-25 17,0 26-17,0-1 1,-50 25 0,-24 0-1,74 49-15,0-24 16,-25-25-16,25 50 15,0 24 1,25-74-16,24 25 16,26-25-1,-50-25 1,-25 0 0,49-49-16,-49 24 15,25 1-15,-25-1 16,0 1-16,50-1 15,-75 75 32,25 49-47,0-24 16,0-1-16,0 26 0,0-1 16,0-24-1,0 0-15,-25-1 16</inkml:trace>
  <inkml:trace contextRef="#ctx0" brushRef="#br0" timeOffset="142871.065">20613 16123 0,'0'-25'15,"0"75"17,-50-25-17,50 24-15,0 1 0,0-1 16,0-24-16,0 0 16,50-25 15,-1-25-16,-49 0-15,75-49 16,-75 24-16,25 1 16,-25 24-16,24 25 15,-24-50-15,0 75 47,0 25-31,0-25-16,0-1 15,50-24 17,-25 0-1,-25-24-31,49-26 16,1 25-16,-25-24 15,24 24-15,-24-25 16,0 50-1,25 25 1,-50 25 0,0-1-16,0 26 15,-50 24 1,-24 0-16,24-49 0</inkml:trace>
  <inkml:trace contextRef="#ctx0" brushRef="#br0" timeOffset="160260.853">5234 14560 0,'0'-49'16,"0"98"-16,49-123 0,-49 49 16,0 0-16,25-24 15,-25-1 1,0 25-1,0-24 1,0 24 0,-74 25 15,24 0-15,-24 25-16,24-1 0,1 26 15,24-25 1,25 0-16,-75 49 0,75-24 15,0-1-15,0 1 16,0 0-16,25 24 16,25 50-16,-50-25 0,74 0 15,-24-24 1,24-1-16,-24 25 0,-1-24 16,1 24-1,24-24-15,-24-1 16,-50 0-16,25 26 15,-25-1-15,0 0 0,-25-25 16,-25 1 0,26-26-16,-26 1 0,25 0 15,-24 24 1,24-49-16,-25-25 0,50 50 16,-25-50-16,75 0 93,0 0-77,-26 0-16,26 0 31,-25 0-15,-25 49-16,25-24 15,-25 25-15,0-26 0,49 26 16,-49 24 0,0-24-16,0 24 0,25-24 15,-25 0 1,0-1-16,0 1 0,50-1 16,-50 26-16,0-26 15,0 1-15,0 0 16,0 24-16,0 0 15,0 26-15,-25 49 16,25-50-16,-50 0 16,50 0-16,-49 25 15,49-49-15,0-1 0,-25 0 16,25 1-16,0-1 16,0-24-16,0 0 0,0-1 31,0 1-31,0-1 0,0-24 15,0 25-15,0-1 16,0 1-16,0 0 16,0-1-16,-50-49 15,125 0 79,-26-25-94,1-24 16,24-26-1,-24 1-15,-1 0 0,1-50 16,-25 49-16,-25 1 16,49-50-16</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1-25T03:57:21.119"/>
    </inkml:context>
    <inkml:brush xml:id="br0">
      <inkml:brushProperty name="width" value="0.05292" units="cm"/>
      <inkml:brushProperty name="height" value="0.05292" units="cm"/>
      <inkml:brushProperty name="color" value="#C00000"/>
    </inkml:brush>
  </inkml:definitions>
  <inkml:trace contextRef="#ctx0" brushRef="#br0">198 6648 0</inkml:trace>
  <inkml:trace contextRef="#ctx0" brushRef="#br0" timeOffset="979.513">1463 7689 0,'50'0'0,"0"-49"15,24 24-15,1 25 16,24-74-16,-25 74 16,1-50-16,-1 50 15,0-74-15,-24 74 16,24-25-16,-24 25 15,0 0-15,-1-50 16,26 50-16,24-49 0,25 49 16,0-75-16,0 75 15,-50-49-15,-24 49 16,-25 0-16,24 0 16,-98 0 30</inkml:trace>
  <inkml:trace contextRef="#ctx0" brushRef="#br0" timeOffset="2892.633">4266 1687 0,'-49'-50'0,"98"100"0,-123-150 31,24 175 16,50 49-31,0-25-16,-49 0 0,49 1 15,0-26-15,0 0 0,25 1 16,-25-26-1,49-49-15,-49 25 16,50-25-16,-25 0 16,49-49-16,-24-51 0,-1 1 15,-49 0 1,50-50-16,-50 50 16,0 0-16,0 24 0,0 50 15,-25 25-15,0 0 31,25 50-15,0 0-16,0 24 0,50-49 16</inkml:trace>
  <inkml:trace contextRef="#ctx0" brushRef="#br0" timeOffset="3202.285">4713 1811 0,'0'0'0,"-25"0"32,25 25-1,25 24-31,-25 26 16,49-26-16,-49 1 0,50-1 15,-50 1 1,0-25-16,0 0 15,-25-25 1,0 0-16,-24 0 16,-1 0-1,-24 0-15,49 0 0,-25 0 16</inkml:trace>
  <inkml:trace contextRef="#ctx0" brushRef="#br0" timeOffset="3512.974">5035 1960 0,'0'0'16,"25"-25"0,25-25-1,-1 25 1,1-24 15,-50-1-31,-50 50 31,26 0-31,-1 0 16,0 0-16,-25 50 16,50-25-16,-24-1 15,24 26-15,0 0 16,0-1-16,0 1 15,24-1-15,26-24 0,24-25 16,1 0 0</inkml:trace>
  <inkml:trace contextRef="#ctx0" brushRef="#br0" timeOffset="4189.986">6945 1389 0,'-49'0'15,"-1"0"-15,25 0 16,0 74 0,25-24-1,0 0-15,0-1 0,0 1 16,0-25-1,25 0-15,-25 24 16,50-49-16,-50-74 47,0 49-31,0 0-16,0-25 0,0 26 15,0-1 1,0-25-16,25 25 0,-25-24 31,49 49-31,-49-25 0,50 25 16,0 0-1,-26 0 1,-24 50-16,0 24 16,0 0-1,0 26-15,0-1 16,0 50-16,0-25 15,0 0-15,0-25 0,0 75 16,0-26 0,0-48-16,0-51 15,0-24-15,25-25 16,25 0-16,-1 0 16,26 0-16,49-99 0,-25-25 15,-74 0 1,-25 25-16,0 24 15,-25 26-15,-25 24 0,-24-25 16,-50 50-16,25 0 16,0 0-1,24 0-15,26 0 0,-1 25 16,0 25-16</inkml:trace>
  <inkml:trace contextRef="#ctx0" brushRef="#br0" timeOffset="5448.058">8508 1786 0,'0'-50'46,"0"26"-30,0-1-16,0-25 16,0 0-16,25 1 15,-25-1-15,49-24 16,-49-1-16,75 1 16,-75 0-16,0 24 0,0 0 15,0 26 1,-75 24-1,26 0 1,-1 49-16,50-24 0,-49 25 16,49-1-1,0 26-15,49 24 0,1-25 16,-1-24 0,1-1-16,0 26 0,-50-50 15,24 0 1,-24 24-16,0-24 31,-74-25-15,24 0-16,26 0 0,-1 0 15,-25 0 1,50-74 0,0 24-16</inkml:trace>
  <inkml:trace contextRef="#ctx0" brushRef="#br0" timeOffset="6017.744">8830 1339 0,'0'50'32,"0"-25"-32,0 24 15,0-24 1,0 0-16,0 0 0,25 24 15,-25-24-15,75-25 16,-51 0 15,-24-25-31,0 1 16,50-26-16,-50 25 16,25 25-16,-25-49 0,50 49 0,-50-25 15,24 25 32,-24 25-31,25 49-16,-25-49 15,50 24 1,-50-24-16,25-25 0,-25 50 16,49-50-16,1 0 31,-1-25-31,-49-25 0,25-24 15,-25 24 1,0 1-16,0-1 16,0 25-16,0 100 62,0-1-62,50 25 0,-50 26 16,49 23-1,-49-48-15,0-1 0,0 0 16,0-25-16,0-24 16</inkml:trace>
  <inkml:trace contextRef="#ctx0" brushRef="#br0" timeOffset="6273.378">9376 1439 0,'0'0'0,"0"-100"16,0 76-1,25 24-15,49 0 16,-24 0-16,0 0 16,-26 24-16,-24 26 15,50-25-15,-50 0 0,0 24 16,-25-24-1,0 25-15,1-26 16,-51-24-16,50 25 16</inkml:trace>
  <inkml:trace contextRef="#ctx0" brushRef="#br0" timeOffset="6802.83">9723 1439 0,'0'0'0,"25"0"63,25 0-63,-1-50 15,-49 25 16,0 0-31,0 1 32,-24 24-32,-1 0 31,0 24-15,25 1-16,-50 25 0,50-25 15,0-1-15,0 1 16,0 25-16,0-25 15,25-25-15,-25 24 16,50-24-16,-25 0 16,-1 0-16,26 0 15,-25-49-15,24 24 16,-49 0-16,0-24 16,25-26-16,-25 50 15,0 1 1,0 48 15,0 1-15,50 25-16,-50-25 15,50-1 1,-50 26-16</inkml:trace>
  <inkml:trace contextRef="#ctx0" brushRef="#br0" timeOffset="7242.486">10319 1315 0,'0'0'16,"-75"-50"-16,75 100 31,0-26-16,0 26-15,25 24 16,-25-24-16,0-25 16,25 0-16,0-25 31,24 0-15,-24-50-16,-25 25 0,75-24 15,-75-1 1,0 25-16,0 0 0,24 25 15,-24-49 1,25 49 0,0 0-1,49 25 1,-74-1 0,25 26-16,-25-25 15,0 0-15,0-1 16,0 51-16,0-50 15,-25-25-15</inkml:trace>
  <inkml:trace contextRef="#ctx0" brushRef="#br0" timeOffset="7415.994">10616 1141 0,'0'0'0,"0"-50"0,25 50 47,25 0-47,-1 0 0,1 50 15,0-50-15</inkml:trace>
  <inkml:trace contextRef="#ctx0" brushRef="#br0" timeOffset="7682.659">10964 1215 0,'0'50'47,"0"0"-31,0-26 0,0 1-16,0 25 15,0-25-15,0 24 16,0-24 15,-25-25-15,0 0-1,0 0-15,-49 0 16,24 0-16,25 0 16</inkml:trace>
  <inkml:trace contextRef="#ctx0" brushRef="#br0" timeOffset="8402.092">10964 1364 0,'49'0'31,"-24"0"-15,25-25-16,-26 25 15,1 0-15,25-49 16,-25 49-16,-25-25 16,-75 25 15,50 0-15,-24 0-1,49 25-15,-50 24 16,50 1-1,25 24 1,25-49 0,-1-25-16,26 0 15,24 0-15,0 0 0,25-25 16,-25 25 0,1-49-16,-76-1 15,-24 1 1,0 24-1,-49 25-15,24 0 16,-25 0-16,26 0 16,-26 0-16,0 0 15,50 49 1,0 1 0,0-25-16,0 24 15,50-49 1,-25 0-16,0 0 15,24-49-15,-24-1 16,-25 1-16,0-26 16,0 1-16,0-25 15,0-50-15,0 50 16,0 74-16,0 74 47,0 75-47,0 0 15,25 50-15,-25 0 16,74-26-16,-74-23 0,75-1 16,-75-75-1</inkml:trace>
  <inkml:trace contextRef="#ctx0" brushRef="#br0" timeOffset="9459.9">12700 943 0,'0'0'0,"0"49"78,0 26-78,0 24 0,0 0 16,0 0 0,0 0-16,25-24 0,-25-1 15,0 1-15</inkml:trace>
  <inkml:trace contextRef="#ctx0" brushRef="#br0" timeOffset="10132.96">12849 1414 0,'0'0'0,"0"-25"0,49 25 47,26 0-31,-50 0-1,-75 0 32,25 0-16,-24 0-31,49 25 16,0 24 0,0-24-16,0 0 0,0 25 15,0-26 1,49-24-16,-24 0 16,25 0-16,24 0 0,0-24 15,1-1 1,-1-25-16,-49-24 0,-25 49 15,0 0 1,0-24-16,0 24 16,-25 25 31,-24 0-32,49 49-15,0-24 16,0 0-1,25-25 17,-1-25-17,1 25 1,25 0 31,-50 50-32,25-25-15,-25-1 16</inkml:trace>
  <inkml:trace contextRef="#ctx0" brushRef="#br0" timeOffset="10792.822">13618 1240 0,'0'-25'0,"0"75"47,49-25-31,-49 24-16,50 1 15,-50 0-15,0-26 16,-25-24 31,25-49-47,0 24 0,0 0 15,0-24-15,0-1 16,25 25 0,0 25-1,24-49 1,1 49-16,0 0 15,24-25-15,-24 25 0,-26 0 16,1 0 0,-25 25 15,0-1-15,0 26-16,0-25 0,0 0 15,0 24 1,0 1-1,0-75 32,0-25-47,0 1 0,0 24 32,0 0-32,0 0 15,50 25-15,-1 0 16,1 0-1,0 25 1,-50 0 0,49 25-16,-49-1 15,0 26-15,-25-26 16</inkml:trace>
  <inkml:trace contextRef="#ctx0" brushRef="#br0" timeOffset="10982.794">14461 1191 0,'0'0'0,"25"0"47,-25 24-47,50 51 16,-50-1-16,0-24 15</inkml:trace>
  <inkml:trace contextRef="#ctx0" brushRef="#br0" timeOffset="11173.505">14560 1017 0,'0'0'15,"-49"-50"1,98 50 0,-24 50-16,25 49 15,-1-24-15,-49-26 16</inkml:trace>
  <inkml:trace contextRef="#ctx0" brushRef="#br0" timeOffset="11922.788">14808 1488 0,'0'0'16,"-74"-198"15,74 173-31,0-25 0,50 26 16,-1-26-16,-24 50 31,25 0-31,-50 25 15,24 0 1,-24 24 0,0 1-1,0-25-15,0-1 0,0 26 16,0 24 0,0-49-1,0 0 1,25-25-1,50 0-15,-1 0 16,0 0-16,1-50 0,-1 1 16,1-1-1,-50-24-15,-25 24 16,0 1-16,0 24 0,-25-25 16,0 50-16,-50 0 15,26 0-15,-1 0 16,25 0-16,1 0 15,-26 50-15,50-25 16,-25-1-16,25 26 16,0-25-16,0 0 15,0 24 1,50-49 0,-1 0-16,26-49 0,-26 24 15,-49-25-15,25 1 16,-25 24-16,0 50 47,0 49-47,0 0 15,0 26 1,50-1-16,0 25 16,-50-50-16,49 1 0,-49-26 15,50 1-15,-50-25 16,0 0-1,-25-25 17,-49 0-32,-26 0 15,-49 0-15,-74 49 16,25-49-16</inkml:trace>
  <inkml:trace contextRef="#ctx0" brushRef="#br0" timeOffset="13252.122">16421 1017 0,'0'0'0,"0"-25"0,0 75 31,0-1-15,0 1-16,0 0 16,0-1-16,0 26 15,25-75 1,-25 49-16,24-49 0,26 0 15,-50-25 1,50-49-16,-50 24 16,24-24-1,-24 24-15,50 1 0,-50 24 16,25 25 0,24 25-1,-49 24 1,25 1-16,-25 0 0,0 24 15,0-24-15,-25-50 16</inkml:trace>
  <inkml:trace contextRef="#ctx0" brushRef="#br0" timeOffset="13432.949">16297 471 0,'0'0'0,"49"0"31,1 25-15,0 0-16,24-25 16</inkml:trace>
  <inkml:trace contextRef="#ctx0" brushRef="#br0" timeOffset="13790.11">17835 645 0,'-25'-50'0,"25"75"62,0 25-46,0 24-16,0 1 15,0-1-15,0-24 16,0 24-16,0 0 16,0 1-16,0-26 15,0-24-15,0 0 0,0 25 0,0-1 31,25-49-31,49 0 16,-24 0 0,-1-25-16,26-74 15,-75 0-15</inkml:trace>
  <inkml:trace contextRef="#ctx0" brushRef="#br0" timeOffset="14202.894">17711 967 0,'0'0'0,"-50"0"32,50-24-32,25 24 15,24 0-15,26-50 16,-1 50-16,1 0 16,-1 0-16,-24 0 15,-1 25-15,-24 0 16,-25 24-1,0 1 1,0 24 0,0-49-16,0 0 15,0 0 1,0 24-16,50 1 16,-1-50-1,-24 0-15,25-25 16,-1 0-16,26-24 15,-51-51-15,-24 51 16,0-1-16,0 25 16,0-24-16,-49 49 15,-1 0-15,1 0 16,-26 0-16,1 0 16,-1 0-16,1 0 15</inkml:trace>
  <inkml:trace contextRef="#ctx0" brushRef="#br0" timeOffset="17381.507">19447 943 0,'0'0'15,"0"49"32,0-24-47,0 25 16,0-26-1,0 26 1,0-25-16,0 24 0,0-24 16,49 25-1,-24-50 1,25 0-16,-50-50 15,25-24 1,-25 24-16,0 1 16,0 24-16,0-25 15,0 100 48,0-25-63,49-1 15,-49 26-15,0-25 16,25 0-16,-25 24 16,50-49-16,-50 25 15,49-25-15,-24 0 16,0 0-16,49-50 16,-49-24-16,-25 24 0,75-24 15,-75 0 1,0-1-16,0-24 0,-25 25 15,25 24 1,-25 25-16,-25 0 16,50 50 62,0 25-78,0-1 15,0 1-15,0 24 0,0-24 16,0 0 0,0-1-16,0-24 15,0 25-15,0-26 0,25 26 16,0-50 0,-25 25-1,50-25-15,-26 0 16,51 0-16,-26-50 15,1 1-15,24-1 16,-74 0-16</inkml:trace>
  <inkml:trace contextRef="#ctx0" brushRef="#br0" timeOffset="17671.429">19943 868 0,'0'0'15,"25"0"17,49 0-17,1-25 1,-1 25-16,0 0 0,-24 0 16,-25 0-16,24 0 15,-49 25 16,25-25-31,-25 75 16,25-26-16,-25-24 16,0 0-1,50 24-15</inkml:trace>
  <inkml:trace contextRef="#ctx0" brushRef="#br0" timeOffset="17852.468">20389 670 0,'-49'0'16,"98"0"-16,-98-25 0,74 25 16,-1 0-1,26-25 1,0 25-16,24-49 0</inkml:trace>
  <inkml:trace contextRef="#ctx0" brushRef="#br0" timeOffset="18022.886">20662 496 0,'0'0'0,"0"50"62,25-1-46,-25 1-16,50 24 15,-50 1-15,0-1 16,25 1-16,-25-1 16,0 0-16,0-24 0</inkml:trace>
  <inkml:trace contextRef="#ctx0" brushRef="#br0" timeOffset="18212.085">21034 843 0,'0'0'0,"0"50"47,75-25-47,-75 0 15,25 49-15,-25-49 0</inkml:trace>
  <inkml:trace contextRef="#ctx0" brushRef="#br0" timeOffset="18398.127">21034 595 0,'0'0'16,"0"-49"-1,25 98 17</inkml:trace>
  <inkml:trace contextRef="#ctx0" brushRef="#br0" timeOffset="18894.109">21282 794 0,'50'0'16,"0"0"0,-26 0-1,26 0 1,0 0 0,-50 49-16,0 26 15,-25-75 1,25 49-16,-25-49 0,25 75 15,0-26 1,0-24 0,0 0-1,0 25 1,50-50 0,-1 0-1,-24-25-15,25 0 16,-26-25-1,26 1-15,-50-1 16,0 25-16,0-24 16,0 24-16,-25 0 15,0 25 17,-24 25-17,49 25-15,0-26 16,0 1-16,49 25 15,-24-50-15,0 25 16,50-25 0,24 0-16</inkml:trace>
  <inkml:trace contextRef="#ctx0" brushRef="#br0" timeOffset="20523.032">22771 422 0,'0'-50'0,"0"100"0,-50 24 47,50 25-32,0 1 1,0-1-16,0 0 0,0 0 15,0 0 1,0-24-16,25-1 0,-25-49 16,25-75 31,-25-24-32,0 24-15,0-24 0,0 49 31,49 25 1,-24 50-17,-25-25-15,50 24 16,-50-24 0,49 0-16,1-25 0,-25 74 15,24-74-15,-24 0 16,0 0-1,-25-25 1,50 1-16,-50-26 16,0 0-16,0 1 0,0-26 15,0 26-15,0 24 16,0 75 31,0-1-32,24 1-15,-24-1 0,50 1 16,-50 0 0,0-1-16</inkml:trace>
  <inkml:trace contextRef="#ctx0" brushRef="#br0" timeOffset="20712.852">23267 794 0,'0'0'15,"25"0"17,24 0-32,26 0 0,-1 0 15,0 0-15</inkml:trace>
  <inkml:trace contextRef="#ctx0" brushRef="#br0" timeOffset="21268.05">23664 819 0,'-25'0'0,"-25"0"15,50 24 1,-49-24-16,49 50 16,0-25-16,0 24 31,0-24-31,0 50 15,24-75 1,-24 74-16,25-49 16,-25 0-1,-49-25 1,-1 0-16,0 0 16,1 0-16,-1 0 15,25-25 1,25 0-16,0-25 15,0-24-15,25 24 16,25 1-16,-25-1 16,24-24-16,1 49 0,-25-25 15,24 26 1,-24-1-16,25-25 16,-1 50-1,-24 25 16,-25 25-15,0-26-16,50 1 16,-50 25-16,0-25 15,0 24-15,0 1 16,0-1-16,0 1 16,0 24-16,0-24 15,24-25-15,-24 0 16,50-25-1,0 0 1,24-50 0,-24-49-16</inkml:trace>
  <inkml:trace contextRef="#ctx0" brushRef="#br0" timeOffset="21667.655">23788 819 0,'-50'0'0,"100"0"0,-75 0 32,74 0-17,1-50-15,0 50 16,-1 0-16,1 0 16,0 0-16,-26 0 15,-24 25 1,0 0-1,25-25-15,-25 49 16,0-24-16,0 25 16,0-26-16,50 1 15,-50 25 1,25-50 0,-25-25-1,49-25 1,-49 1-16,50-1 0,-50 1 15,0 24 1,-25 25-16,-25 0 16,-24 0-1,0 0-15,-1 0 16</inkml:trace>
  <inkml:trace contextRef="#ctx0" brushRef="#br0" timeOffset="22072.774">24309 794 0,'74'0'32,"-24"49"-17,-26 1 1,-24 0-1,0-1 1,0-98 31,0 24-31,50 0-1,-50-25-15,50 26 0,-1-26 31,1 50-31,-1 0 32,1 0-32,-50 25 15,25 24 1,-25 1-16,0 0 0,0-1 16,0-24-16</inkml:trace>
  <inkml:trace contextRef="#ctx0" brushRef="#br0" timeOffset="22256.167">24755 546 0,'0'0'0,"-50"-25"46,75 25-46,50 0 0,-1 0 16,25 0-16</inkml:trace>
  <inkml:trace contextRef="#ctx0" brushRef="#br0" timeOffset="23031.858">25078 645 0,'0'0'0,"-50"0"31,50 50-31,-25-50 16,25 49-16,0 1 16,0-1-1,25-49-15,25 75 16,-26-75-16,51 25 0,-1-25 16,1 0-1,-26 0-15,26 0 0,-51 0 16,-24-50-1,25 0-15,-25 26 16,0-1-16,0-25 16,0 25-1,-25 25 1,-24 0-16,24 0 0,0 0 16,-24 0-16,49 50 15,0 0-15,-25-26 16,25 1-16,0 25 15,0-25 1,49-25 0,1 0-1,0 0 1,-1 0 0,-49-25-1,25 25-15,-25-50 16,50 50-1,-26 25 32,1 0-31,50 24 0,-26-49-16,1 0 31,-1 0-31,-49-49 15,50-1 1,-50 1-16,0-1 0,0-24 16,0-1-1,0-24-15,0 24 16,0 51-16,0 98 62,0 1-62,0-1 16,0 0-16,0 1 0,0-1 16,0-24-16,0-25 15</inkml:trace>
  <inkml:trace contextRef="#ctx0" brushRef="#br0" timeOffset="23504.005">27062 397 0,'0'0'0,"-149"0"32,99 0-17,1 49-15,24 1 16,25-25-16,-25 25 15,25-26-15,0 1 0,0 25 32,25-1-17,25-49 1,-26 0-16,1-49 0,25 24 16,-50-25-16,49-24 15,-49-25-15,0-25 16,50 24-16,-50 26 15,0 24-15,0 1 16,0 74 31,0 49-47,0 0 16,0 26-16,0-1 15,50-25 1,-50 1-16,25-1 15,-25-24-15,0 24 16,74-49-16</inkml:trace>
  <inkml:trace contextRef="#ctx0" brushRef="#br0" timeOffset="23933.036">27707 446 0,'0'0'16,"-75"0"-16,-24-49 16,25 49-16,-1 25 15,26-25-15,24 49 16,25 1 0,-50-50-16,50 50 0,0-1 15,25-49 1,50 0-1,-51 0-15,26-25 16,0-24 0,-50 24-1,24 25 1,1 0 46,-25 74-46,0-49-16,25-25 0,-25 50 16,50-50-1,-1 49 1,-24-49-16,-25-24 16</inkml:trace>
  <inkml:trace contextRef="#ctx0" brushRef="#br0" timeOffset="24172.685">27781 471 0,'0'0'0,"0"-149"15,0 100-15,0 24 16,0 50 47,0 24-63,0 1 15,25 0-15,-25-1 16,0 26-16,0-26 15,50 1-15,-50 0 0,0-26 16,0 26-16,49-50 31,-24 0-15,-25-50-16</inkml:trace>
  <inkml:trace contextRef="#ctx0" brushRef="#br0" timeOffset="24652.711">27856 422 0,'0'0'0,"0"-25"0,49 25 47,26 0-47,49 0 15,-25 0-15,25 0 16,25 0-16,-50 0 0,-49 0 15,-50-50 1,-25 50 0,-25 0-16,-24 0 15,24 0-15,1 0 16,-26 0 0,50 25-16,1-25 15,24 25-15,-50-25 16,50 49-16,-50 1 15,50-25 1,25-25-16,50 0 16,-51 0-1,26 0 1,-50-50-16,25 50 16,0 0 15,49 0-16,-49 25 1,24 25-16,1-1 31</inkml:trace>
  <inkml:trace contextRef="#ctx0" brushRef="#br0" timeOffset="24988.274">30038 0 0,'0'25'47,"0"0"-47,0 49 15,0-24-15,0 24 16,0 0-16,0 1 16,0-1-1,0 1-15,0-26 16,-24 1-16,24-25 0,0 24 16,49-49 15,26-24-16,-26-51-15</inkml:trace>
  <inkml:trace contextRef="#ctx0" brushRef="#br0" timeOffset="25372.852">30113 273 0,'-50'-50'0,"125"50"62,-75 50-46,49-50-1,-49 25-15,25-25 0,-25 24 16,0 51 0,0-26-16,0-24 15,0 0-15,0 0 0,0 25 31,25-50 16,25-50-47,-50 25 0,49-25 16,-49 1 0,0-1-16,0 25 0,-25 1 31,-24 24-31,-1 0 15,-24 0-15,-1 0 0</inkml:trace>
  <inkml:trace contextRef="#ctx0" brushRef="#br0" timeOffset="29342.642">3448 3448 0,'0'-50'0,"0"100"0,-50-174 16,50 99-16,0 0 15,0 75 17,25 49-17,-25 25-15,74 25 16,-24 25-16,0 74 16,-50-25-16,49 25 15,-49 0-15,0 0 16,-49-74-16</inkml:trace>
  <inkml:trace contextRef="#ctx0" brushRef="#br0" timeOffset="29922.695">3125 3994 0,'0'0'0,"-49"-174"0,49 100 16,0-1-1,0 25-15,49 1 16,1 49-16,49-25 16,-24 25-16,-1 0 0,0 50 15,-24-1 1,24 51-16,-74-26 0,25 0 16,-25 1-16,-25-1 15,-24 1-15,24-51 16,0-24-16,-24 0 15,49-24 17,0-1-32,0-25 15,24-24-15,1 24 16,50 1-16,-26-1 16,1 25-16,0-24 15,-26 49-15,-24-50 16,25 50-16,0 0 15,-25 25 1,0 49 0,0-24-1,0-25-15,0-1 16,0 1-16,0 50 16,0-26-16,0 1 0,0-25 15,50-25 1,-50 49-16,24-49 31,26 0-15,-25 0-16,49 0 15,-24-49-15,-1-1 0,1-24 16</inkml:trace>
  <inkml:trace contextRef="#ctx0" brushRef="#br0" timeOffset="30652.905">4192 3795 0,'50'0'78,"-26"0"-63,-24-25 1,-49 25 15,-1 0-15,1 0 0,49 50-1,0 24 1,49-24-1,-24-50-15,25 50 0,-1-50 16,26 0-16,24 0 16,25-50-16,-25 0 15,0 26 1,-49-26-16,-25 25 16,-25 0-16,0-49 15,-75 74 1,50 0-1,1 0-15,-26 0 16,25 0-16,-24 50 16,24-1-1,25 1 1,0-25 0,25-25-16,-1 0 15,26 0-15,-25 0 16,0-25-16,-25-25 0,74 1 15,-74-26-15,0-24 16,0 0-16,0-25 16,0 49-16,-25 50 15,25 1 1,0 73 15,0 1-31,0 24 16,0 1-16,0-1 0,50 0 15,-50 1 1,25-25-16,-25-1 0,49 1 16</inkml:trace>
  <inkml:trace contextRef="#ctx0" brushRef="#br0" timeOffset="30815.986">5060 3671 0,'0'0'15,"50"0"17,-50 75-17,25-26-15,-25 1 16</inkml:trace>
  <inkml:trace contextRef="#ctx0" brushRef="#br0" timeOffset="30997.853">5135 3398 0,'0'0'0,"49"0"47,1 0-47,-1 25 15,26-25-15,24 0 16</inkml:trace>
  <inkml:trace contextRef="#ctx0" brushRef="#br0" timeOffset="31202.475">5581 3473 0,'0'0'0,"-25"0"0,-24 49 15,24-49-15,25 50 0,-50-50 16,50 49-16,0-24 15,0 0 1,0 25 0,50-50-1,-1 0-15,-24 0 16,0 0-16,49-75 16,-24 26-16,-50-1 15</inkml:trace>
  <inkml:trace contextRef="#ctx0" brushRef="#br0" timeOffset="31485.463">5755 3200 0,'0'0'15,"-100"-149"1,100 99 15,0 75 1,0 0-32,0 0 15,0 24-15,75 1 16,-75 0-16,49-1 15,-49 1-15,25 24 16,-25-24-16,0-1 0,0 1 16,50 0-1,-50-1-15,0 1 16,25-50-16,24 0 16,-24 0-1,0-25-15,49-49 16,1-1-16,-75-49 15</inkml:trace>
  <inkml:trace contextRef="#ctx0" brushRef="#br0" timeOffset="31682.952">5829 3249 0,'-74'0'16,"123"0"30,1 0-30,0 0-16,-1 0 16,-24 0-1,-25 50 17</inkml:trace>
  <inkml:trace contextRef="#ctx0" brushRef="#br0" timeOffset="33932.102">7689 3150 0,'0'-49'16,"0"98"-16,0-148 15,0 74 1,-49 25 31,24 0-47,-25 0 0,50 25 31,0 49-15,75-49-1,-50-25-15,-1 50 16,26-1-16,-50 1 16,0-25-1,-25-25 1,-24 49-16,-1-49 0,0 0 15,1 25 1,24-25-16,-25 0 16,50-25-1,0-24 1,50-1-16,24-49 0</inkml:trace>
  <inkml:trace contextRef="#ctx0" brushRef="#br0" timeOffset="34202.955">7789 2828 0,'0'0'0,"0"-50"16,0 75 31,0 25-47,0-26 16,0 1-16,0 25 15,0-25-15,24 24 16,-24 1-16,0 24 15,0-24-15,0-1 16,0 1-16,0-25 0,50 0 31,-25-25-15,0 0-16,24-25 16,1-50-16,-50-24 0</inkml:trace>
  <inkml:trace contextRef="#ctx0" brushRef="#br0" timeOffset="34713.819">7813 2902 0,'75'0'47,"24"0"-47,0 0 16,1-25-16,-26 25 0,0 0 15,1 0 1,-50 0 0,-25-24-1,-75 24 1,26 0-16,-1 24 31,-24 76-31,74-76 0,-25 1 16,25 25-1,0-25-15,0-1 16,49-24 15,1 0-15,-50-49 0,50-1-16,-1 25 0,-24-49 15,0 49-15,49-24 16,-49 49 31,-25 74-16,0-49-31,50 24 0,-50-24 16,24 25-16</inkml:trace>
  <inkml:trace contextRef="#ctx0" brushRef="#br0" timeOffset="35010">8706 2530 0,'0'0'0,"0"-25"16,0 0-16,-24 25 31,24 25 0,0 25-15,24-25-16,-24 24 16,0 1-16,0 0 15,0 24-15,25 0 16,-25 1-16,0-26 16,0-24-16,50-25 15,-50 25-15,49-25 16,-24 0-16,25 0 15,-1-25-15,26-49 16,-75-1-16</inkml:trace>
  <inkml:trace contextRef="#ctx0" brushRef="#br0" timeOffset="35288.587">8756 2803 0,'0'0'0,"-50"0"15,50-25 1,50 25-16,0-25 16,24 25-1,-24 0-15,24-49 16,-49 49-16,0 0 16,-25 25-1,49-25-15,-49 24 0,25 26 31,25 24-15,-25 1 0,-25-26-1</inkml:trace>
  <inkml:trace contextRef="#ctx0" brushRef="#br0" timeOffset="35462.296">9004 2480 0,'0'0'0,"-25"-24"31,50 24-31,0 0 16,25 0-1,-1 0-15</inkml:trace>
  <inkml:trace contextRef="#ctx0" brushRef="#br0" timeOffset="37643.052">9475 2629 0,'0'-25'125,"-24"25"-62,-1 0-47,-25 0 15,50 25 500,-25-25-500,25 25-15,0 25 281,0-25-250,0-1-16,0 26-15,50-50 15,24 0-16,-24 0 1,-25 0-16,-25-25 16,25 25-1,-25 25 79,0 0 328,0 0-391,0-1 0,0 26-15,0-25 0,-50-25 15,0 0-31,26 0 0,-1 0 16,-25 0-1,1 0-15,24 0 0,0 0 16,25-50 15,25 1-31,24-1 16</inkml:trace>
  <inkml:trace contextRef="#ctx0" brushRef="#br0" timeOffset="38025.955">9847 2406 0,'0'0'16,"0"50"78,0-1-79,0-24-15,50 0 16,-50 24-16,0 1 0,0 0 16,0-1-1,0 1-15,0 0 16,0-26-16,0 26 16,25-50 15,0 0-16,24 0-15,1-25 16,0 0-16,-1 1 16,-49-26-16</inkml:trace>
  <inkml:trace contextRef="#ctx0" brushRef="#br0" timeOffset="38327.79">9847 2778 0,'0'0'0,"0"-49"31,25 49-15,25 0-16,-1-25 16,1 25-16,0 0 15,-25 0-15,-1 0 16,26 25 15,-25 24-15,-25-24-1,49 25-15,-49-1 16,25-24 0,-25 25-1</inkml:trace>
  <inkml:trace contextRef="#ctx0" brushRef="#br0" timeOffset="38502.92">10195 2530 0,'0'0'0,"0"-25"16,49 25 30,1 0-46,0 0 16</inkml:trace>
  <inkml:trace contextRef="#ctx0" brushRef="#br0" timeOffset="39082.853">10393 2580 0,'-25'0'15,"-24"49"16,49 1-15,0 24 0,0-24-16,0-25 0,0 0 15,25 24 1,49 1 0,-24-50-16,-1 0 0,26 0 15,24-25-15,-25-49 16,-24 24-16,-1-24 15,-49 24-15,25 25 16,-25 0-16,0-24 16,-25 24-1,-24 25 1,-1 0-16,1 0 16,-1 0-16,0 0 0,1 74 0,24-24 31,25 0-16,0-1 1,0 1 0,25-50-1,49 0 1,-74-25 0,50 25-16,-25-25 15,-1 25 1,26 0-1,-25 0 1,24 0 0,26 0-1,-50 0 1,24 0-16,-24 0 16,0 0-16,-25-49 15</inkml:trace>
  <inkml:trace contextRef="#ctx0" brushRef="#br0" timeOffset="39280.409">11112 2530 0,'0'0'0,"0"-74"0,0-1 0,0 26 16,-24 49-16,24-50 15,0 100 17,0-26-17,0 26-15,0 0 16,0-1-16,0 1 0,0 24 15,24-49-15,-24 0 16,0 25 0,0-26-1</inkml:trace>
  <inkml:trace contextRef="#ctx0" brushRef="#br0" timeOffset="39483.214">11286 2183 0,'0'0'0,"0"49"31,0 1-15,0 0 0,25 24-16,-25 0 15,0 1-15,0-26 0,0 1 16</inkml:trace>
  <inkml:trace contextRef="#ctx0" brushRef="#br0" timeOffset="39848.246">11460 2431 0,'0'0'0,"-25"0"31,25 25-31,0 24 16,0-24-16,0 0 16,0 24-1,25-24-15,0-25 0,24 25 16,-24-25 0,0 0-16,49-25 15,-74 0-15,25-24 0,-25-1 31,0-24-31,0-1 0,0 26 16,50 173 31,-50 49-47,0 1 16,0 49-16,0 25 0,0-49 15,0-1 1,0-74-16</inkml:trace>
  <inkml:trace contextRef="#ctx0" brushRef="#br0" timeOffset="40842.784">12650 2257 0,'0'-25'15,"0"50"-15,-49-74 0,49 123 47,0 0-31,-25 1-16,25-1 0,0 25 15,0-24 1,0-1-16,0 1 16,50-1-16,-50-24 0,0 24 15,24-49-15</inkml:trace>
  <inkml:trace contextRef="#ctx0" brushRef="#br0" timeOffset="41018.174">12725 2828 0,'0'0'0,"0"49"62,25-24-62,-25 0 16,49 49-16,-49-24 16,25-25-16</inkml:trace>
  <inkml:trace contextRef="#ctx0" brushRef="#br0" timeOffset="41198.083">12824 2555 0,'0'0'0,"-25"-25"15,50 25 17,0 0-32</inkml:trace>
  <inkml:trace contextRef="#ctx0" brushRef="#br0" timeOffset="41411.984">13047 2456 0,'0'49'32,"0"-24"-17,0 25 1,0-1-16,0 26 0,25-1 15,-25 1-15,0-26 16,25 1-16,-25-1 16,0 1-16</inkml:trace>
  <inkml:trace contextRef="#ctx0" brushRef="#br0" timeOffset="41677.959">13221 2778 0,'0'0'15,"0"-25"-15,-25 25 32,-25 0-32,1 0 15,49 50 1,0 0-16,0-26 15,0 1-15,0 0 16,25-25-16,-25 74 16,74-74-16,-24 25 15,-1-25-15,1 0 16,0 0-16</inkml:trace>
  <inkml:trace contextRef="#ctx0" brushRef="#br0" timeOffset="42222.845">13543 2877 0,'50'-49'78,"-50"24"-47,0 0-15,-25-24-1,0 49 1,-24 24 0,49 1-1,0 25 1,0-1-1,49 1 1,-24-50 0,0 0-16,25 0 15,-26 0-15,-24-25 16,50 0-16,-50 1 16,0-26-16,50 0 0,-50-24 15,0-1 1,0-24-16,0 25 15,0 49-15,-25 124 47,25 25-47,0-49 16,0-1-16,0 1 16,25-26-16,-25 1 15,49-1-15,-49 1 16</inkml:trace>
  <inkml:trace contextRef="#ctx0" brushRef="#br0" timeOffset="42600.252">13767 2778 0,'0'0'15,"0"50"1,0-1 0,24-49-1,1 50-15,0-50 0,25 0 16,-26 0-16,1 0 16,25-25-1,-50-24-15,0-1 16,0 0-1,0-24-15,0 24 16,0 25-16,-25 25 16,25 75 15,0 24-31,0 0 16,0 25-16,25 25 0,-25 25 15,0-75 1,0-49-16</inkml:trace>
  <inkml:trace contextRef="#ctx0" brushRef="#br0" timeOffset="44633.882">15156 2307 0,'0'-50'0,"0"100"78,0 24-78,0 25 16,0 50-16,0 25 15,0 24-15,0 26 16,0-26-16,0-74 16,-50 0-16,50-49 15,0-51-15,50-24 31,24-24-15,-24-101-16,-1 26 16,-49 0-16,50-25 0,-50 25 15,0 0 1,-50-1-16,25 51 16,-24 24-16,-1 25 0,25-50 15,1 50-15,-26 0 16,25 0-1</inkml:trace>
  <inkml:trace contextRef="#ctx0" brushRef="#br0" timeOffset="45428.002">15354 2629 0,'0'0'0,"0"-49"31,0 73 32,0 1-63,0 25 16,0-25-16,50 0 15,-50 24-15,25-49 0,-25 25 16,49-25-16,-24 0 31,25-25-31,-50-24 16,49-1-16,-49 0 15,25 1-15,-25-1 16,0 0 0,0 75 30,0 0-30,0 0-16,0 0 16,0 49-16,50-24 15,-50-1-15,24 1 16,-24-25-16,50-25 16,0 0-16,-1 0 15,1-25 1,-50-25-1,25-24 1,-25 24-16,0-24 16,0-1-16,0 1 0,0 24 15,0 1-15,0 24 16,0-25 0,0 1-1,0 74 48,0-1-48,0 26 1,0-25 0,0 24-16,0-24 15,0 0-15,0 0 16,0 24-16,0-24 15,0 0-15,49-25 16,-49 50-16,25-50 16,0 0-16,24 0 15,26 0-15,-26 0 16,-24-75-16</inkml:trace>
  <inkml:trace contextRef="#ctx0" brushRef="#br0" timeOffset="46355.814">15850 2356 0,'0'0'15,"0"-24"17,50 24-32,-25 0 0,24 0 15,1 0 1,-1 0-16,1 0 15,-50 24 1,25-24 0,-25 50-16,0-25 31,0 0-15,25-25-16,24 0 46,-24 0-30,0 0 0,-25-25-16,49 0 15,-49 75 79,25-50-94,-25 24 16,50-24-1,0 0-15,-1 0 32,-49-24-32,0-51 15,0 50-15,0-24 16,0 24-16,0-25 15,50 50-15,-50-24 16,25 24 0,-1 0 15,-24 49-15,50-49-16,-50 25 15,0 0 1,0 24-16,0-24 15,0 0 1,0 0 0,25 24 15,0-49-15,24 0-16,-24 0 15,0 0-15,0-24 16,24-26-1,-49 25-15,0 0 0,0-24 16,0 24 0,0 50 31,0 0-47,0 24 0,0-24 15,0 0 1,50 24-16,-25-49 15</inkml:trace>
  <inkml:trace contextRef="#ctx0" brushRef="#br0" timeOffset="46783.094">17413 2307 0,'0'0'0,"25"0"47,-1 0-31,1 0-16,25 0 15,-25 0-15,-25-25 16,25 25-16,-25-50 0,0 1 15,0-1 17,-50 25-17,0 25 1,1 0 0,24 50-1,25 0-15,0-26 16,0 1-16,0 25 15,0-1-15,49-49 16,-24 0 0,0 0-16,50 0 0,-51 0 15</inkml:trace>
  <inkml:trace contextRef="#ctx0" brushRef="#br0" timeOffset="48047.946">17686 2282 0,'0'25'16,"0"-50"-16,25-49 0,-25 24 0,0 0 0,0 26 15,0-26 1,0 100 46,49-26-62,-49 51 16,25-75-16,-25 49 16,25 1-1,24-50 16,1 0-15,-50-25 0,50 0-16,-50-24 15,74 24-15,-74 0 16,50 25 0,-26 0 15,26 0-16,0 0 1,24 50 0,-24-50-1,-50-25 1,0-25 0,0 1-1,-25 24 1,0 25-1,0 0 1,-24 25 0,49 49-1,0-24-15,0-25 16,0-1-16,0 1 16,0 25-16,24-50 0,-24 25 15,25-25 1,50 0-16,-51 0 15,26 0-15,24-50 16,-49 25-16,0-49 16,-25 24-16,75 1 15,-75 24-15,0-25 16,0 100 31,0-25-32,0-1-15,24 26 16,-24 0 0,50-50-1,-50 49-15,25-49 47,0-25-31,49-24-1,-49 24 1,0 25 31,-25 25-31,49-25-1,-49 25-15,25-25 16,-25 49-1,25-49-15,0 0 0,49 0 16,-49-25 0,0 25-1,-25-74-15,49 49 16,-49-24-16,0-26 16,0 1-16,0-1 0,0 26 0,0-1 15,0 25 1,0 75 31,0-25-32,0 0-15,0 24 0,0 1 16,0-1 0,0 1-16,0 0 0,25-1 15,-25 1-15,0-25 16,25 24-1,0 1 1,49-50 0,-49 0-1,-25-25-15,25 0 16</inkml:trace>
  <inkml:trace contextRef="#ctx0" brushRef="#br0" timeOffset="48508.38">19124 2059 0,'0'0'0,"50"0"47,0-25-32,-1 25-15,1 0 16,24 0-16,-49-50 15,25 50-15,-1-24 16,-49-26 0,0 25-1,0 0 1,-25 25 15,25 25-31,0 0 16,0 25-16,0-1 15,0 1-15,25-1 16,-25-24-16,25 25 16,-25-1-1,-50-49 32,-24 0-47,-50 0 0,-50 0 16,50 0-16,25 0 15,25 0-15,49 0 16</inkml:trace>
  <inkml:trace contextRef="#ctx0" brushRef="#br0" timeOffset="48640.37">19769 2232 0,'0'0'0,"-24"0"47,-51 0-47</inkml:trace>
  <inkml:trace contextRef="#ctx0" brushRef="#br0" timeOffset="70072.551">4539 5829 0,'-49'0'15,"49"-50"48,24 26-63,-24-26 0,50 25 15,0-49 1,-26 24-16,-24-24 0,50-1 16,-50 1-16,0 24 0,-50 1 15,26-1 1,-26 50-16,0-25 15,1 25-15,24 0 16,0 0-16,25 25 16,-49 0-16,49 25 15,0 24-15,49 50 16,-24-50-16,49 26 16,1-26-16,-26 25 0,-49-49 15,50 24-15,-50-49 16,-25 0-1,-49-25 1,49 50-16,-25-50 16,1 0-16,24 0 15,0 0 1,25-50-16,0 25 16,0 0-16,50-49 0</inkml:trace>
  <inkml:trace contextRef="#ctx0" brushRef="#br0" timeOffset="70612.011">4762 5556 0,'0'0'0,"50"0"31,-50 25-15,0 25-16,0-26 15,0 1-15,25 25 0,25-1 31,-26-49-31,1 0 32,25-49-17,-50 24-15,25-25 32,-25 1-1,0 98 0,49-24-31,-49 0 16,0 25-16,25 24 15,-25-24-15,74-1 16,-49-49 0,0 0-1,-25-24-15,50-26 16,-50-25-16,0 1 15,0 0-15,0 24 16,0 0 0,0 100 15,0 49-31,0 75 16,0 24-16,0-24 15,0-25-15,49 74 16,-49-74-16,0 25 0,0-100 15</inkml:trace>
  <inkml:trace contextRef="#ctx0" brushRef="#br0" timeOffset="70873.451">5358 5705 0,'-50'-25'16,"100"50"-16,-75-50 31,50 25-31,24 0 16,-24 25-16,-25 0 16,50 24-16,-50-24 15,0 0 1,0 25-16,-25-25 0,-25-1 15,1-24-15</inkml:trace>
  <inkml:trace contextRef="#ctx0" brushRef="#br0" timeOffset="71402.442">5680 5655 0,'0'0'0,"25"0"47,25 0-32,-26 0-15,1 0 0,0 0 16,25-24 0,-50-1-1,-25-25 1,-25 50-1,25 0 1,1 0 0,24 25-1,0 0-15,-50 24 0,50-24 16,0 0 0,0 25-16,0-26 0,0 26 15,74-50 1,-24 0-16,25 0 15,-26 0-15,1-50 16,-1 26 0,-49-26-16,25 25 0,-25 0 15,0-24 1,0 98 31,0 26-47,0-50 15,0-1 1,0 1-16,0 25 16,0-25-16</inkml:trace>
  <inkml:trace contextRef="#ctx0" brushRef="#br0" timeOffset="71783.022">6300 5581 0,'0'0'0,"0"50"47,0-1-31,25-49-1,-25 50-15,50-50 0,-50 25 16,74-25-16,-49 0 31,-25-25-31,25 0 16,-25-25-16,49 26 15,-49-1-15,25 25 16,-25-50-16,25 50 16,25 0 15,-50 25-31,49 25 15,-49-26-15,0 1 16,0 25-16,0-25 16,0 24-16</inkml:trace>
  <inkml:trace contextRef="#ctx0" brushRef="#br0" timeOffset="71953.167">6697 5283 0,'0'0'15,"50"0"17,24 0-32,1 25 15,-1-25-15</inkml:trace>
  <inkml:trace contextRef="#ctx0" brushRef="#br0" timeOffset="72203.137">7144 5407 0,'0'0'0,"-25"0"15,-49 50 1,74-25 0,0 0-1,0 24 1,24 1-16,-24-25 15,25 24-15,-25 1 16,0-25 15,-25-25-15,-24 0-16,-26 0 0,26 0 16,24 0-16,25-25 15</inkml:trace>
  <inkml:trace contextRef="#ctx0" brushRef="#br0" timeOffset="72894.225">7268 5606 0,'0'-50'31,"49"50"-31,1 0 0,-25 0 15,-25-25 1,49 25-16,-49-24 16,0-26-1,-49 25 17,24 25-17,25 25 1,-25 25-16,25-26 0,0 1 15,0 0-15,0 25 16,0-26 0,25-24-1,25 0-15,-1 0 16,26 0-16,-1 0 0,25 0 16,0-99-16,-49 50 15,-25 24-15,-25 0 16,0-25-1,-25 50 1,0 0-16,0 0 0,-24 0 16,-1 0-1,1 50-15,49-25 16,0 0 0,0 24-16,0-24 0,0 25 15,24-50 16,51 0-31,-26 0 16,-24-75 0,-25 26-16,50-26 0,-50 1 15,0-25-15,-50-25 16,50 49-16,0 50 16,-25 25-16,25 50 31,0 49-31,25 25 15,25-25 1,24 25-16,-24-49 16,-50-26-16</inkml:trace>
  <inkml:trace contextRef="#ctx0" brushRef="#br0" timeOffset="74073.195">8806 4936 0,'0'0'0,"0"-49"15,0-1 1,-25 50 0,25 50 15,0-1-31,0 1 0,-25-1 15,25 1-15,0 0 16,0-1-16,0-24 16,0 0-16,0 24 15,0-73 32,0-1-47,25 25 63,24 0-48,-49 49-15,75 1 0,-75-25 16,49 24-16,-24-24 16</inkml:trace>
  <inkml:trace contextRef="#ctx0" brushRef="#br0" timeOffset="74953.273">9128 5209 0,'0'0'0,"0"-25"16,25 25 31,25 0-47,-1 0 15,-49-49 32,-25 24-31,-24 25 0,-26 0-1,26 0 1,49 25-16,-25-25 0,25 49 15,0 1 1,0-1-16,0 1 0,50 0 16,-26-26-16,51 26 15,-26-50-15,1 0 16,-25 0 0,0 0-16,24-25 15,-49-24-15,50-1 0,-50 0 16,0-24-16,0 24 0,0 1 15,-50 24 17,1 25-17,49 25-15,-50 24 0,50-24 16,0 0 0,0 25-16,0-26 0,0 26 15,0-25 1,74-25-1,-49 0 1,0 0-16,25 0 16,-50-50-1,0 1 1,49 24-16,-49 0 16,0-25-16,0 26 15,25 24 16,25 24 1,-50 26-32,24-50 15,-24 50-15,0-26 16,0 1 0,0 25 15,0-25-16,25-25 1,-25 24 0,25-24-1,49 0 1,-49 0-16,25 0 16,-1-24-1,26-26-15</inkml:trace>
  <inkml:trace contextRef="#ctx0" brushRef="#br0" timeOffset="75312.892">9947 5085 0,'0'25'63,"0"0"-63,0-1 0,0 26 15,0-25 1,0 0-16,0-50 47,0 0-31,0 0-16,0-24 15,0 24 1,24 25-1,26 0 1,0 0 0,-50 25-16,25 24 15,-25-24-15,0 0 16,0 0-16</inkml:trace>
  <inkml:trace contextRef="#ctx0" brushRef="#br0" timeOffset="75494.455">10319 5035 0,'0'0'0,"0"25"47,0 0-31,0 25-16,49 24 0,-49-24 15,0-26-15</inkml:trace>
  <inkml:trace contextRef="#ctx0" brushRef="#br0" timeOffset="75673.078">10344 4812 0,'0'0'0,"-25"0"0,50 25 32,24 25-17,1-1-15,24 1 0</inkml:trace>
  <inkml:trace contextRef="#ctx0" brushRef="#br0" timeOffset="76382.479">10616 5333 0,'-49'0'0,"49"-25"0,0-49 15,0-1 1,0 51 0,0-1-1,49 25-15,-24-50 0,0 50 16,25 0-16,-26 0 15,-24 25 1,25 49-16,-25-49 16,0 0-1,0 25-15,0-26 16,0 26 0,50-25-1,-1-25-15,-24 0 16,25 0-16,-1 0 15,1 0-15,0-50 16,24 25-16,-49-49 16,-25 24-16,50 1 15,-50 24-15,-50-49 16,25 74 0,-25 0-16,1 0 0,-1 0 15,25 0 1,25 24-16,-24-24 0,24 50 15,0-25 1,0 0 0,49-25-1,-24 0-15,0-25 16,-25 0-16,49 0 16,-49-24-16,0 73 46,0 76-30,0-1-16,50 0 16,-50 0-16,25 0 0,-25-24 15,0-26 1,50-24-16,-50 25 16,-50-50-1,-49 49 1,-50-49-16,-25 0 15,-49 0-15,-50 0 16,25 50-16</inkml:trace>
  <inkml:trace contextRef="#ctx0" brushRef="#br0" timeOffset="77113.215">7813 6672 0,'0'-24'15,"0"48"-15,-49-98 16,-1 74 0,1 0-1,-26 0 1,75 25 0,0 49-16,0-24 15,50-50 16,-1 0-15,1-25 0,-50-25-16,25 26 15,-25-1-15,0-25 16,0 75 31,0 25-32,0-26 1,49 26 0,1 0-1,-25-50-15,49-25 16,-74 0 0,50-25-16,-50 1 15,0-26-15,50-49 16,-50 25-16,0 0 15,0 25-15,0 49 0,0 74 63,0 26-63,0-1 16,0 1-16,49-1 0,-49 0 15,50-24-15,-50 24 16,49-24-16</inkml:trace>
  <inkml:trace contextRef="#ctx0" brushRef="#br0" timeOffset="77593.037">8483 6449 0,'0'0'0,"-99"-49"31,49 49-31,50 24 16,-49-24 0,49 25-16,0 0 0,0 0 15,0 24-15,25-24 16,-1-25 0,51 0-1,-75-49-15,49-1 16,-49-24-16,0 24 15,0 25-15,0-24 16,0 98 15,0 50-31,0 1 16,50 24-16,-50-25 16,50 50-16,-50-25 15,0-50-15,0-24 16,0-1-1,0 1-15,0-25 0,-75 49 16,50-74 0,-24 0-16,-26 25 0,-24-25 15,0-25 1,49 0-16,26-24 16,24-26-16,0 1 0,0-25 15,0 0-15</inkml:trace>
  <inkml:trace contextRef="#ctx0" brushRef="#br0" timeOffset="77880.215">8682 6499 0,'-25'0'16,"25"25"-1,0 24 1,-25 26-16,25-26 15,0 1-15,0-1 0,25 1 16,0-50 0,49 0-1,-49-74 1,-25-1-16,74 1 0,-74-1 16,0 26-16,0 24 15,-25-25-15,-49 50 16,24 0-1,1 0-15,-1 50 16,1-25-16</inkml:trace>
  <inkml:trace contextRef="#ctx0" brushRef="#br0" timeOffset="78732.053">11782 6028 0,'-25'0'16,"50"0"15,25-75-15,24 50-16,25-49 15,75-25-15,25-25 16,24-25-16,50 0 0,-1-49 15,1-1-15,25 25 16,-75 50-16,-74 25 16,-50 25-16,-99 49 31,-49 25-15,-1 0-16,0 0 15,1 0-15,-1 50 16,25-50-1</inkml:trace>
  <inkml:trace contextRef="#ctx0" brushRef="#br0" timeOffset="78973.087">13866 4490 0,'0'-25'16,"0"0"15,25 25-31,24 0 15,1 0 1,-50 25 0,49 24-16,-49-24 0,50 25 15,-50-25-15,0-1 16,0 1-16,0 25 16,-25-1-16,0 1 15,-24 0-15,24-1 16,-25-49-16</inkml:trace>
  <inkml:trace contextRef="#ctx0" brushRef="#br0" timeOffset="79483.237">14957 4068 0,'-49'0'16,"98"0"-16,-173 0 15,99 0-15,1 0 0,-26 0 16,25 50 0,25-26-16,-49 26 0,49 0 15,0-1-15,0 26 0,24-26 16,1-24-1,25-25-15,-1 50 16,1-50-16,24 0 16,-24 0-16,24-75 15,-49 26-15,-25-1 16,50 0-16,-50-24 0,0 0 16,0-1-16,0 1 15,0 24 1,0 1-16,0 24 0,0 99 62,0 1-62,0-1 0,0 0 16,49 26 0,-49-26-16,50 0 15,-50-24-15,25-25 0,-25 24 16</inkml:trace>
  <inkml:trace contextRef="#ctx0" brushRef="#br0" timeOffset="80170.054">15553 4068 0,'0'0'0,"-25"0"16,0 0-16,-49 0 15,49 0-15,-25 0 16,25 50-16,-24 24 31,49 0-15,0-24 0,24-50-1,-24 25-15,50-25 0,0 0 16,-1-99-1,1 49 1,-50 0 0,25 50-1,-25 25 32,0 25-47,0-1 16,0-24-1,0 0-15,49-25 0,-49 25 16,25-25-16,25 0 16,-25 0-1,24-25-15,-24-25 16,25 1-16,-50-1 0,24-24 16,-24-1-1,0 1-15,0 49 0,0 0 31,-24 25-31,-26 0 32,50 75-32,0-50 15,0 24 1,50-24-16,-50 25 16,24-26-16,-24 26 15,0-25 1,-24-25 31,-26 0-32,25 0-15,0 0 16</inkml:trace>
  <inkml:trace contextRef="#ctx0" brushRef="#br0" timeOffset="80657.912">16148 3894 0,'0'-24'15,"-25"48"17,-25 26-17,50-25 1,0 24-16,0-24 0,0 0 15,0 0 1,0 24-16,0-24 0,25 0 31,0-25-15,-50 0 15,-24 0-15,24 0-1,0 0-15,25-25 47,0-24-47,74 24 16,-49 0-16,0 25 16,-25-50-16,50 50 0,-1 0 31,-24 0-31,0 50 31,-25-25-31,49 0 0,-49 24 16,0-24-1</inkml:trace>
  <inkml:trace contextRef="#ctx0" brushRef="#br0" timeOffset="80848.102">16396 3572 0,'0'0'0,"-50"-50"0,75 50 47,25 0-32,-1 0-15,26 0 0,-1 0 16</inkml:trace>
  <inkml:trace contextRef="#ctx0" brushRef="#br0" timeOffset="81023.211">16669 3473 0,'-25'-25'15,"-25"25"1,50 49 0,-24 1-16,24 0 15,0 24-15,0 1 0,0-1 16,0 0-1,0 1-15,0-1 0,0-24 16,0-1-16,0 1 0</inkml:trace>
  <inkml:trace contextRef="#ctx0" brushRef="#br0" timeOffset="81322.919">16446 3969 0,'-25'-99'31,"25"74"-31,25 25 16,24 0 0,26 0-16,-1-50 0,0 50 15,-24 0-15,0 0 16,-26 0-1,-24 50 17,0-25-32,0-1 15,0 1-15,0 25 16,0-25-16,0-1 16,0 26-16</inkml:trace>
  <inkml:trace contextRef="#ctx0" brushRef="#br0" timeOffset="81522.85">16768 3398 0,'0'0'15,"74"0"16,-24 0-15,0 50-16,24-50 16,-24 25-16</inkml:trace>
  <inkml:trace contextRef="#ctx0" brushRef="#br0" timeOffset="82073.058">17090 3572 0,'0'0'0,"-24"0"31,24 49-31,0-24 15,0 25-15,-25-25 16,25 0-16,0 24 0,0 1 31,0-25-31,25-25 16,24 49-16,1-49 0,24 0 16,1 0-16,24 0 15,-25 0-15,-24-49 16,0 24-1,-50-50-15,24 26 0,-24 24 16,0 0 0,-24 25-16,-1 0 15,-25 0-15,-24 0 16,-1 25-16,50-25 16,25 74-16,-49-49 15,49 25-15,0-25 16,0 24-1,25-49 17,49 0-17,-24 0-15,-50-49 0,49 24 16,-49 0-16,25 25 16,-25-50-16,50 50 62,-50 50-46,49-50-1,-49 25 1,50-25-16,-25 0 16,24 0-16</inkml:trace>
  <inkml:trace contextRef="#ctx0" brushRef="#br0" timeOffset="82342.211">17835 3473 0,'0'0'0,"0"-75"31,0 125 32,0-1-63,0 26 15,0-1-15,24 1 16,-24-1-16,0-24 16,0-25-16,0-1 15,0 26 1,50-50 0,24 0-1,-74-25-15,0-49 16</inkml:trace>
  <inkml:trace contextRef="#ctx0" brushRef="#br0" timeOffset="82553.431">17859 3746 0,'-24'-50'0,"24"25"15,0-25 1,49 50 0,1-74-16,-1 74 15,1 0-15,0 0 0,-26 0 16,-24 25-16,50-25 15,-50 74-15,50-49 16,-50 0-16,0 25 0,0-26 16,0 1-1,0 0 1,0 25-16</inkml:trace>
  <inkml:trace contextRef="#ctx0" brushRef="#br0" timeOffset="82733.214">18405 3398 0,'0'-25'16,"25"25"31,0 0-32</inkml:trace>
  <inkml:trace contextRef="#ctx0" brushRef="#br0" timeOffset="83168.204">18455 3398 0,'0'25'16,"0"-50"-16,0 100 31,0-26-15,0-24-16,0 0 15,0 24-15,0-24 0,0 25 16,49-100 46,-24 25-46,-25 1-16,50 24 16,-50-50-16,49 50 15,-49 25 32,25-25-31,-25 49-16,25-49 31,25 0-15,-50-24-1,24 24-15,-24-75 0,25 75 16,25-25-1,-1 25 1,-49 25 0,0 50-16,0-26 15,-24 26-15,-51-1 16</inkml:trace>
  <inkml:trace contextRef="#ctx0" brushRef="#br0" timeOffset="84813.031">11733 6052 0,'0'0'15,"0"25"48,49 0-47,50 49-16,25 26 15,0 48-15,1 1 0,-1 0 16,24 0-1,26 25-15,24-50 0,-24 0 16,0-25 0,24-25-16,-74 1 0,0-26 15,-49 1 1,-26-50-16,-49 25 16,-25-25 15,25-50-16,-24 50-15,24-74 16,0 49-16,-25 0 0,25-25 31,0 75 16,0 25-31,0 24-16,49-24 15,-49-1-15,25 1 16,-25 0-16,0-1 16,0-24-16,0 0 15,0 24-15,-49-24 16,-1-25-16,-24 0 16</inkml:trace>
  <inkml:trace contextRef="#ctx0" brushRef="#br0" timeOffset="86132.341">14039 7838 0,'0'-74'0,"0"148"0,0-223 0,0 100 16,0 24 0,0 0-1,0 75 17,0 24-32,0 25 15,50 25-15,-50-24 16,50-1-16,-50 50 15,0-50-15,0-25 16,0-24-16</inkml:trace>
  <inkml:trace contextRef="#ctx0" brushRef="#br0" timeOffset="86513.439">14039 7714 0,'0'-99'15,"0"198"-15,0-322 0,0 149 16,50 24-16,-25 25 0,0 25 16,24-49-16,-24 49 15,49 49-15,-74 1 16,50-1 0,-50 26-16,0-26 15,0 1-15,-50 0 16,1-26-16,24 26 0,-25-50 15,1 50 1,24-50-16,25 24 16,-25-24-16,25 50 15,0-25-15,0 24 16,25-49-16,49 50 16,-24-50-1,0 50-15,-1-50 16,1 25-16,-25 24 0,-25-24 15,49 25-15,-49-26 16,50-24 0</inkml:trace>
  <inkml:trace contextRef="#ctx0" brushRef="#br0" timeOffset="87368.965">14610 8086 0,'0'0'0,"-50"-49"16,75-1 15,74 0-15,-74 50-1,-25-24-15,0-1 31,-25 25-15,1 0-16,-26 0 16,0 0-16,26 0 15,24 25 1,-50-1 0,50 1-16,0 25 15,25-25-15,0 24 16,24-49-16,-24 50 15,25-50-15,24 0 16,0 0-16,1 0 16,-1-50-16,25 26 15,-49-51-15,0 25 0,-50 26 16,0-26-16,0 0 16,-50 26-16,25 24 15,0-50-15,-24 50 16,24 0-16,0 0 15,-49 25 1,74 0-16,0 24 16,0 26-16,0-26 15,0 1-15,25 0 16,-25-26-16,49-24 16,-49 50-16,50-50 15,-1-25 1,-49 0-16,25-24 15,-25-1-15,0-24 16,0 24-16,0 25 0,0 0 16,0 100 15,0 24-15,0 25-1,0 50-15,0-25 0,0-1 16,0 1-1,50-50-15,-50-24 0,0-26 16,0 1 0,0-25-16,-25-25 31,0 0-31,-49 0 0,49 0 16,0 0-16,-24-25 15,-26-25-15,26 1 16,-1-1-16,25-49 15,25 25-15</inkml:trace>
  <inkml:trace contextRef="#ctx0" brushRef="#br0" timeOffset="88231.834">15404 7937 0,'0'25'47,"49"0"-47,-49 25 16,25-50 0,-25 49-16,0-24 31,0-99 0,0 49-31,0-25 16,0 25-1,0-49-15,25 74 16,-25-25 0,50 25-16,-1 0 15,1 0-15,-25 0 16,-1 0-16,26 0 15,-25 0-15,0 0 16,-1 0-16,26 0 0,-50-25 16,0-24 15,-25 49-15,25-25-1,-49 25 1,24 0-1,25 50 1,0-1-16,-50 1 0,50-1 16,0-24-1,0 25-15,50-25 0,-50 24 16,49-49-16,-24 0 16,0 25-16,25-25 15,-1-25-15,-24 1 16,25-26-16,-50 0 15,24-24-15,-24-1 0,0 26 16,0 24 0,0 0-1,-24 25 1,24 25 15,0 25-31,0-26 16,24 1-16,-24 25 15,50-25-15,-50-1 16,0 26 0,-25-50 31,0 0-32,1 0-15,-26 0 0,50-25 16,-50 0-1</inkml:trace>
  <inkml:trace contextRef="#ctx0" brushRef="#br0" timeOffset="88654.439">16446 7541 0,'-50'0'31,"0"0"-31,50 24 16,-74 1-16,74 0 0,0 25 16,0-26-1,0 26-15,0-25 0,25 24 16,-25-24-16,24-25 16,-24 50-16,-24-50 31,-1 0-16,25-25 1,0 0-16,0 0 16,0-49-16,49 24 15,-24 26-15,25-26 16,0 25-16,-1 25 16,-24 0-16,0 0 15,24 50 16,-49-1-31,0 1 16,0 0-16,0-1 16,0 1-16,-24-25 15</inkml:trace>
  <inkml:trace contextRef="#ctx0" brushRef="#br0" timeOffset="88838.694">16570 7466 0,'0'0'0,"-50"-74"31,100 99-15,24-25-1,-49 24-15</inkml:trace>
  <inkml:trace contextRef="#ctx0" brushRef="#br0" timeOffset="89123.345">16793 7565 0,'0'0'0,"0"25"32,0 50-17,0-26-15,0 26 16,0-51-1,25-24 17,-1 0-32,51-49 31,-75-1-31,25 1 0,-25 24 16,0 0-1,0-25-15,-25 50 16,-25 25-1</inkml:trace>
  <inkml:trace contextRef="#ctx0" brushRef="#br0" timeOffset="89770.581">17066 7739 0,'0'-25'63,"0"0"-48,0-24-15,0 24 16,0-25-16,0 1 16,0 24-16,49 25 15,-49-25-15,50 25 16,24 0-1,1 0 1,-51 0-16,-24 25 16,0 0-16,25-25 15,-25 74-15,0-24 16,0-25-16,0-1 16,50 26-16,-50-25 15,0 0-15,0 24 16,25 1-1,24-50 17,-49-25-17,50-25-15,-50 1 16,74-1-16,-74 1 16,0-26-16,0 50 0,0 1 15,0 48 48,0 26-63,0-25 15,0 0-15,25 24 16,-25 1 0,-49-50 30,-26 25-46,-49-25 16,0 0 0,-50 0-16</inkml:trace>
  <inkml:trace contextRef="#ctx0" brushRef="#br0" timeOffset="92633.31">19546 3473 0,'-50'0'31,"26"0"-15,-1 0 15,25 24 0,-25-24-15,99 0 47,26 0-63,24-24 15,25 24-15,-1-50 16,-24 50-16,0-50 15,-24 50 1,-26 0-16,-49 0 0,0 0 16,-25-24-1,0-1 1,-50 25 15,0-50-15,100 50 46,-25 0-46,-25 25-16,25-25 16,-25 25-16,0 24 15,0 26 1,0-50-16,-25 49 15,-25-49 1,1 24-16</inkml:trace>
  <inkml:trace contextRef="#ctx0" brushRef="#br0" timeOffset="95743.411">20910 2778 0,'0'0'0,"0"-25"15,0-24-15,0 24 16,0 50 31,0 49-31,0 25-16,0 50 15,0 0-15,0 25 0,0-50 16,0 24-16,0 26 15,0-75-15</inkml:trace>
  <inkml:trace contextRef="#ctx0" brushRef="#br0" timeOffset="95993.175">20910 3076 0,'-24'-50'0,"48"100"0,-48-149 16,24 123 15,24 1-15,26 25-16,-25-25 0,-25-1 16,49-24-1,-49 50-15,0 0 0,-24-26 16,-1-24-1,-25 50-15,25-50 0</inkml:trace>
  <inkml:trace contextRef="#ctx0" brushRef="#br0" timeOffset="96321.683">21134 2902 0,'0'0'0,"24"0"16,1 0-1,25 0 1,-25 50-16,24-1 16,-24 1-16,25 24 15,-50-24-15,24 0 16,-24-26-16,0 1 16,-24 25-16,-51-50 15,75-25 1,0-25-1,-25 1-15,25 24 16,0 0-16,0-24 0,0 24 16,50-25-1,0 50-15,-1 0 16,1 0-16,-1 0 16,1 0-16</inkml:trace>
  <inkml:trace contextRef="#ctx0" brushRef="#br0" timeOffset="96987.951">21654 3076 0,'25'0'63,"25"0"-48,-50-25 1,0-25-1,0 26 1,-25 24 0,0 0-1,-24 0 1,49 49-16,-50-24 16,50 0-16,0 24 15,0-24-15,0 0 16,25-25-16,24 74 0,-24-74 15,50 0 1,-1 0-16,1 0 0,-1-24 16,0-1-1,-24-25-15,-25 1 0,-25 24 16,0-25 0,0 25-16,-25 25 15,0 0-15,0 0 16,-24 0-1,24 0-15,0 0 16,25 50 0,0 0-16,50-26 31,-25-24-31,-1 0 0,1 0 16,25 0-1,-25-49-15,-25 24 16,0-25-16,0-24 0,0 0 15,0 24-15,0-24 16,0 49 0,-50 25-16,50 49 31,0 26-15,0 24-16,0 0 15,50 0-15,-50 1 16,74 24-16,-74-25 15,25-99-15</inkml:trace>
  <inkml:trace contextRef="#ctx0" brushRef="#br0" timeOffset="97168.511">22423 3026 0,'0'0'0,"0"25"31,0 25-15,0-1-16,0 1 0,0 24 16,0-24-1,0-1-15</inkml:trace>
  <inkml:trace contextRef="#ctx0" brushRef="#br0" timeOffset="97332.424">22523 2704 0,'0'0'0,"49"49"32,50 1-17,-49-50-15</inkml:trace>
  <inkml:trace contextRef="#ctx0" brushRef="#br0" timeOffset="97528.641">22845 3026 0,'0'0'0,"-49"0"0,24 25 0,-25 25 16,50-26 0,0 1 15,25-25-16,25 0-15,-26 0 16,1 0-16,25 0 0,-50-25 16,25-49-1</inkml:trace>
  <inkml:trace contextRef="#ctx0" brushRef="#br0" timeOffset="97774.306">22920 2753 0,'0'0'0,"0"-24"0,0-26 15,0 75 48,0 0-63,0 24 15,0-24 1,0 25-16,0-1 16,0 26-16,0-26 0,49-24 15,-49 0-15,0 24 16,25-49-16,-25 25 15,25-25-15,49 0 16,1-25 0,-26-24-16</inkml:trace>
  <inkml:trace contextRef="#ctx0" brushRef="#br0" timeOffset="98172.502">22870 2778 0,'0'0'0,"-50"0"16,75 0 31,25-25-47,-1 25 16,1 0-16,0 0 0,-50-49 15,24 49-15,-24 25 63,0-1-48,0 1-15,50 25 16,-50-25-16,50-1 16,-50 26-16,49-50 0,-49 25 15,-49-25 32,-1 25-47,0-25 16,1 0-1,24 0-15,0 49 0</inkml:trace>
  <inkml:trace contextRef="#ctx0" brushRef="#br0" timeOffset="99542.093">24383 2654 0,'0'0'16,"0"-25"-16,-25-24 31,-24 49-31,24 0 16,-25 0-16,25 0 0,-24 24 15,24 1 1,25 25-16,-50 0 0,50-1 16,0-24-16,25 25 15,50-1 1,-51-49-16,26 0 0,-25 0 15,0-49 1,-25-1-16,49-24 16,-49-1-16,0-24 15,0-25-15,-25-50 0,25 25 16,0 100 0,-24 49-16,24 99 46,0 0-46,0 0 16,24 50-16,-24-50 16,50 26-16,-50-26 15,74-25-15,-74 1 16</inkml:trace>
  <inkml:trace contextRef="#ctx0" brushRef="#br0" timeOffset="99733.477">24656 2679 0,'0'0'0,"0"50"63,0 24-63,0-24 15,0-1-15,49 1 0,-49-25 16</inkml:trace>
  <inkml:trace contextRef="#ctx0" brushRef="#br0" timeOffset="99912.854">24705 2381 0,'0'0'0,"0"-25"15,50 50 17,0-25-32,-1 50 15,26-50-15</inkml:trace>
  <inkml:trace contextRef="#ctx0" brushRef="#br0" timeOffset="100183.476">25028 2629 0,'-50'0'16,"100"0"-16,-124 0 0,74 50 16,-25-50-16,25 25 15,0 0 1,0 49-16,0-49 16,74 0-16,-49 49 15,-25-49 1,-25-25 15,0 0-31,-49 0 16,24 0-1,1 0-15,24 0 0,0 0 16</inkml:trace>
  <inkml:trace contextRef="#ctx0" brushRef="#br0" timeOffset="100903.061">25276 2654 0,'-25'0'16,"0"0"-1,-24 25 1,49 0-16,0 24 15,0-24-15,0 0 16,0 0-16,0 24 16,0-24-1,25-25-15,-1 0 16,26 0 0,0-49-16,-26-1 15,26-24-15,-50 24 0,50 25 16,-1-49-1,1 74 17,-25 0-17,-25 49-15,24-24 16,-24 25-16,50-1 0,-50 1 16,0-25-1,0-75 48,0 25-48,25 1 1,0 24 0,24-50-16,-24 50 0,0-25 15,0 25-15,24-50 16,-24 50-1,-25-49-15,-25 98 63,-24 26-47,49-50-16,0 0 15,0 24-15,0-24 16,24 0-16,51 24 15,-25-49 1,-1 0-16,1 0 0,24-24 16,-74-26-1</inkml:trace>
  <inkml:trace contextRef="#ctx0" brushRef="#br0" timeOffset="101303.339">26194 2480 0,'0'-99'0,"0"298"0,0-299 0,0-98 0,0 124 15,-25 24-15,25 100 63,0 24-48,0 25-15,0-24 16,0-1-16,0 0 16,0 1-16,0-1 15,0-24-15,0 0 16,0-1-16,25-49 15,24 0 1,-24-25-16,25 1 16,-25-26-16,-25-24 15,49 24-15,-49 25 16,0 0 0,50 50 30,-50 0-30,0 0-16,25 24 0,-25-24 0,49-25 16,-49 25-1,50-25 1</inkml:trace>
  <inkml:trace contextRef="#ctx0" brushRef="#br0" timeOffset="101462.451">26219 2431 0,'0'0'15,"0"-25"-15,-25 25 32,50 0-32,49 0 15,25 0-15,25 0 0</inkml:trace>
  <inkml:trace contextRef="#ctx0" brushRef="#br0" timeOffset="102322.972">27434 2406 0,'0'99'47,"0"-24"-31,0-26-16,0 1 15,0 0-15,0-26 16,50-24-16,-50 50 16,0-75 15,0-24-16,24-1-15,-24 0 0,0 1 16,50-26-16,-50 26 16,74 24-16,-24-25 15,-25 50 1,0 0 0,49 0-1,-49 0-15,0 0 16,-1 0-16,26 0 15,-25-25 1,-25 1 0,0-26-1,-50 50 1,1 0-16,24 0 16,25 25-16,-25-25 15,25 74-15,0-49 16,0 0-16,0 0 15,0 49-15,0-49 0,0 0 16,25 24 0,24 1-1,26-50 1,-26 0-16,-24 0 0,0-50 16,-25 25-1,75-24-15,-75-26 0,24-24 16,-24 25-16,50 24 15,-50 100 32,0-1-31,0 1-16,0 0 16,0-1-16,0-24 15,0 0-15,0 24 16,25-49-1,-50 0 17,-25 0-17,1 0-15,-1 0 16,0-24-16,26 24 16,24-75-16</inkml:trace>
  <inkml:trace contextRef="#ctx0" brushRef="#br0" timeOffset="102563.205">28451 2257 0,'0'50'46,"-25"24"-46,25 50 16,0 0-16,0 0 16,25 25-16,-25 0 15,50-50-15,-50 0 16,0 1-16,0-51 16</inkml:trace>
  <inkml:trace contextRef="#ctx0" brushRef="#br0" timeOffset="102820.314">28451 2530 0,'0'0'0,"0"-74"16,0 49-16,0 0 15,25 25 32,-25 50-31,0-1-16,0-24 0,0 0 15,0 24 1,-25-49 0</inkml:trace>
  <inkml:trace contextRef="#ctx0" brushRef="#br0" timeOffset="103139.191">28773 2431 0,'0'25'31,"0"-1"-15,0 51-1,0-1 1,0-49-16,50-50 63,-50 0-63,50-24 15,-50-1 1,0 1-16,0-26 15,-25 50-15,-25 25 16</inkml:trace>
  <inkml:trace contextRef="#ctx0" brushRef="#br0" timeOffset="103822.995">29170 2704 0,'-49'-50'31,"24"-24"-15,25 49-16,0 0 16,0-25-16,0 26 15,0-26-15,0 25 16,25-24-16,24 24 15,1 25 1,0 0 0,-26 0-1,-24 25-15,0-1 16,0 1-16,0 25 16,0-25-16,0-1 15,0 26 1,25 24-16,-25-49 15,50-25 17,-1 0-1,-24 0-31,0 0 0,25-49 16,-26 24-16,26-50 15,-50 26-15,25-1 16,-25 1-16,0-1 31,-25 50 0,25 25-31,0 0 0,0 24 16,0 26-16,0-26 16,0-24-16,0 0 15,0 0 1,-74-25 46,24 0-62,0 0 16,1 0-16,24 0 16</inkml:trace>
  <inkml:trace contextRef="#ctx0" brushRef="#br0" timeOffset="104163.754">29666 2431 0,'50'0'46,"-50"-50"-46,25 25 16,-25-24 0,0 24-1,0-25-15,0 1 16,-25 49 15,-49 25-15,74 24-16,-25 1 15,25-1 1,0 1-16,0 0 0,0-26 16,0 1-1</inkml:trace>
  <inkml:trace contextRef="#ctx0" brushRef="#br0" timeOffset="108663.241">18033 7739 0,'0'-25'32,"50"25"108,-1-49-140,26 49 0,24-25 16,-25 25-16,25 0 15,-24-50-15,-1 50 16,1 0-16,-26 0 0,-24 0 16,25 0-1,-75 0 17,0-25-17,25-24-15,0 24 16,-25 25-16,25-50 15,0 26 17,25 24-32,25 0 15,-50 74 1,25-49-16,-25 24 16,0-24-16,49-25 15,-49 50-15,0-1 16,-49-49-1,49 50-15,-75-50 16,50 74-16,1-74 0,-26 25 16,25-25-1</inkml:trace>
  <inkml:trace contextRef="#ctx0" brushRef="#br0" timeOffset="110482.411">19372 7516 0,'0'0'0,"0"-50"16,0-24-16,-49-50 15,49 74 1,0 25-16,25 125 31,-25 24-15,0 49-16,49 26 16,-49 24-16,0 25 15,75-25-15,-75 25 0,0-25 16,0-49-1</inkml:trace>
  <inkml:trace contextRef="#ctx0" brushRef="#br0" timeOffset="111024.29">19000 8012 0,'0'0'0,"0"-298"15,0 199 1,50 0-16,0 74 0,-1 25 16,1 0-16,24 0 15,1 0-15,24 50 0,-50 49 16,-49-25 0,50 1-16,-50-1 0,0 0 15,-25-24-15,-24 0 16,24-50-16,0 25 15,-49-25 1,74-25 0,0 0-1,0-25-15,0-24 0,0 49 16,49-25-16,-24 1 16,25 24-16,-26 0 15,1-24-15,25 24 0,-25 25 16,0 0-1,24 0 17,-49 25-32,0-1 15,0 1-15,0 25 16,0-1-16,0 1 16,0 0-16,25-1 15,-25 1-15,0-25 0,50-25 0,-50 25 16,49-25-1,-24 0-15,25-25 16,24-25-16,-24-49 16,-1 24-16</inkml:trace>
  <inkml:trace contextRef="#ctx0" brushRef="#br0" timeOffset="111703.098">20042 7590 0,'-25'0'16,"50"0"31,0 0-31,0 0-16,-25-25 31,0-24-31,-50 49 31,1 0-15,49 74 15,0-24-15,49-1-1,-24-49-15,25 0 0,-1 0 16,1 0-16,24 0 15,-49 0-15,0-49 16,-25 24-16,0 0 16,0-24-1,-25 49 1,-25 0 0,26 24-1,24 1 1,0 0-1,0 25 1,49-50 15,1-25-15,-50-25-16,25-24 16,-25-1-16,0-24 15,0 25-15,0 24 16,0 1-16,0 73 47,0 51-32,0-1-15,0 1 0,24 24 16,-24-25 0,50 1-16,-50-26 0</inkml:trace>
  <inkml:trace contextRef="#ctx0" brushRef="#br0" timeOffset="111878.309">20588 7466 0,'0'0'16,"0"50"15,0-25-31,74-1 16,-74 26-16,50-25 15,-50 0 1</inkml:trace>
  <inkml:trace contextRef="#ctx0" brushRef="#br0" timeOffset="112033.235">20762 7268 0,'0'0'0,"0"-25"15,49 25 1,-24 0-16,25-25 16,-1 25-1</inkml:trace>
  <inkml:trace contextRef="#ctx0" brushRef="#br0" timeOffset="112212.42">21059 7243 0,'-99'50'16,"99"-1"-16,-50-24 15,50 25 1,-49 24-16,49-49 0,0 0 16,0-1-1,25 26-15,49 0 16,-49-50 0,24 0-16,-24 0 0,0 0 15,-25-25-15</inkml:trace>
  <inkml:trace contextRef="#ctx0" brushRef="#br0" timeOffset="112503.114">21158 7119 0,'0'0'0,"-24"-50"32,24 75-1,0 0-31,0 0 15,0 24 1,49 26-16,-49-1 16,25 1-16,-25-1 15,0 0-15,50 1 0,-50-26 16,0-24 0,24-25-16,-24 50 0,50-50 15,-25 0 1,49-75-1,1 26-15,-1-26 0,-74 26 0</inkml:trace>
  <inkml:trace contextRef="#ctx0" brushRef="#br0" timeOffset="112892.612">21158 7392 0,'-24'0'31,"48"0"-31,26 0 16,24-50-16,-24 50 0,0-25 15,-1 25 1,1-49-16,-25 49 0,-25-25 31,0 50 16,0 24-31,0-24-16,0 0 15,24 25-15,-24-26 16,75 1-16,-50 50 16,-1-75-1,-24 24 1,0 1-1,-49-25 1,-50 75-16,24-75 16,1 49-16</inkml:trace>
  <inkml:trace contextRef="#ctx0" brushRef="#br0" timeOffset="114003.183">22597 7119 0,'0'0'0,"-25"-124"16,0 99-1,1 25 1,-51 25 0,75 49-16,-25 1 15,25-1-15,0 1 16,0-1-16,0-24 15,0-1-15,75 1 16,-50-50-16,-1 25 16,26-25-16,-25 0 15,0-25-15,24-25 16,-49 1-16,25-1 16,-25 0-16,0 26 15,0-26-15,0 25 16,0 50 31,0 0-32,0 24-15,0-24 0,0 0 16,0 25-16,0-26 16,50-24-16,-25 0 31,-1-24-16,-24-1-15,50-25 16,-50 1-16,0-1 0,0 25 16,-25-24-1,0 49 1,-24 0-16,-1 0 0,0 0 16,50 24-16,-24-24 15,24 50-15,0-25 16,0 24-1,0 1-15,74-50 0,-49 0 16</inkml:trace>
  <inkml:trace contextRef="#ctx0" brushRef="#br0" timeOffset="114673.239">22895 7367 0,'49'-25'0,"1"25"16,-25-74-16,-149 173 0,248-223 16,-75 124-16,-49-25 0,0 50 62,0 0-62,0 0 16,0 24-16,0-24 0,0 0 15,25-25 1,0 0 0,25-50 15,-50 25-31,24 1 0,-24-26 15,0 0-15,25 26 16,25 24 31,-50 24-31,25 1-16,24 50 15,-24-51 1,0-24-1,-25 25 1,49-25-16,-24 0 31,-25-25-15,0 1-16,0-26 16,0 0-16,0-24 15,0-25-15,50 0 0,-50 49 16,0 25-1,-25 50 32,25 25-47,0-26 0,0 1 16,0 0-16,0 25 16,0-26-16,0 26 15,0 0-15,50 24 16,-50-49-16,0 0 15,0 24 1,24-49-16,26 0 16,24 0-1,1-74-15,24-1 16,-74-24-16</inkml:trace>
  <inkml:trace contextRef="#ctx0" brushRef="#br0" timeOffset="114923.067">23639 6945 0,'0'0'0,"49"0"31,-24 0-31,0 0 16,0 0-16,24 0 15,1 0 1,-50 50-16,25-50 15,-25 50 1,25-50-16,-25 49 0,0 26 31,0-26-31,0-24 16</inkml:trace>
  <inkml:trace contextRef="#ctx0" brushRef="#br0" timeOffset="115088.637">24011 6747 0,'0'0'0,"0"-25"16,50 75 0,-26-26-1,26 26-15</inkml:trace>
  <inkml:trace contextRef="#ctx0" brushRef="#br0" timeOffset="115323.008">24234 7144 0,'0'0'0,"-49"-25"16,49-49 0,0 24-16,24 0 15,-24 26-15,50-26 16,-25 50-1,24 0 1,-24 0 0,-25 50-16,0-1 15,25 1 1,-25 24-16,0-24 16,0-1-16,0-24 0</inkml:trace>
  <inkml:trace contextRef="#ctx0" brushRef="#br0" timeOffset="115712.672">24532 6921 0,'0'0'0,"-50"49"62,50-24-62,0 49 0,0-24 16,0 0-16,0-1 16,0-24-16,0 25 15,50-50 1,-1-75 0,-49 50-1,50-24-15,-50-1 16,0 1-16,25-1 0,-25 25 31,49 75 16,-49-25-47,0-1 0,0 1 0,25 25 31,0-25-31</inkml:trace>
  <inkml:trace contextRef="#ctx0" brushRef="#br0" timeOffset="116672.138">25127 6747 0,'0'0'0,"-74"0"15,24 0-15,25 0 16,-24 49-16,49-24 15,-25 0-15,25 25 16,0-25-16,0-1 16,25 26-16,0-25 15,49 24 1,-49-49 0,-25-24-1,0-26-15,25 25 16,-25 0-1,0-24-15,0 24 16,49 0-16,-49-25 16,25 26-16,-25-26 15,50 50-15,-26 0 16,1 0 0,0 0-1,-25 25-15,0 24 16,0 1-16,0 0 15,0-1 1,0 26-16,0-50 16,0-1-16,0 1 15,50-25 1,24 0 0,-49-49 15,-25-1-31,0 25 15,49 0-15,-49-24 0,25 24 16,-25 99 47,25-24-48,-25-25-15,0 0 0,50 24 31,-26 1-31,51-50 16,-50 0 0,-1-25-16,26 25 15,-50-74-15,50 49 16,-50-25-16,49-24 16,-49 24-1,0-24-15,50-1 0,-50 50 0,0 1 31,0 48 1,0 1-17,0 0-15,0 49 16,0-49-16,25 0 16,-25 25-16,25-50 15,-25 25-15,49-25 0,-123 24 47,24-24-47,0 0 16,-24 75-1,-25-75-15,24 0 16</inkml:trace>
  <inkml:trace contextRef="#ctx0" brushRef="#br0" timeOffset="118053.218">26913 6598 0,'0'0'0,"-25"0"0,25 50 32,0 24-17,0 0-15,75 1 0,-75-1 16,49 1-16,-49-26 15,50 1-15,-50-25 16,0-75 31,-25 1-47,25-1 16,0 0-16,0-24 15,0 24-15,0 1 0,25 49 47,25 24-47,-50 1 16,49 25-16,-24-50 15,25 25 1,-26-25-16,1 0 0,25 0 16,-1 0-16,-24-25 31,-25-25-31,0 25 15,0 1-15,0-1 16,0-25 0,-49 50-1,-1 50 1,50-25 0,0-1-16,0 1 0,0 25 15,0 0-15,0-26 16,50 26-16,-50-25 15,49-25-15,-49 49 16,50-49 0,-1 0-16,1-24 15,-50-26 1,74 0-16,-74 1 16,25-1-16,-25 0 15,0 1-15,25 49 0,-25-25 16,0 50 31,0 0-47,0 24 0,0-24 15,0 0-15,0 25 16,50-26-16,-50 1 16,24-25-16,-24 50 15,0-1 1,-49-49 31,-1-24-47,25 24 0,-24-50 15,-1-24-15</inkml:trace>
  <inkml:trace contextRef="#ctx0" brushRef="#br0" timeOffset="118289.333">27930 6598 0,'0'0'0,"0"74"47,0 1-31,0-1-16,50 50 15,-50-24-15,0 24 16,24 0-16,-24 0 16,0-25-16,0 0 0,0 0 15,0-24-15</inkml:trace>
  <inkml:trace contextRef="#ctx0" brushRef="#br0" timeOffset="118530.98">27980 6772 0,'0'0'0,"24"-199"15,-24 150 1,50 49-16,-50-25 16,25 25-16,0 0 15,24 25-15,-24-1 0,-25 26 16,25 0-16,-25 24 15,0-24-15,-25-26 0,-24 26 16,-1-25 0,0-25-16,1 50 15</inkml:trace>
  <inkml:trace contextRef="#ctx0" brushRef="#br0" timeOffset="118833.289">28749 6449 0,'-50'0'15,"0"25"-15,1 49 16,49 1 0,0-26-1,0-24-15,0 0 0,0 25 16,0-26-1,25-24-15,24-24 32,-49-1-17,25-25-15,-25 1 16,0-1-16,0 0 0,0 26 16</inkml:trace>
  <inkml:trace contextRef="#ctx0" brushRef="#br0" timeOffset="119463.311">28947 6697 0,'-50'-49'31,"50"-1"-15,0 25-1,0 0-15,0-24 16,0-1-16,25 1 16,25-1-16,-25 50 31,-25 25 0,0 24-15,0-24-16,0 0 0,0 0 0,0 24 15,0-24 1,0 0-16,0 25 16,49-26-16,-49 1 15,25-25-15,-25 50 32,50-50-32,24-50 15,-49 25-15,-25-24 0,50-26 16,-50 1-1,49 0-15,-49-1 16,0 26-16,0 24 16,0 74 31,-25 1-47,25 0 15,0-1 1,0 1-16,0-25 0,0-1 15,0 1 1,-49-25 47,-1 0-63,1 0 15,-1 0-15</inkml:trace>
  <inkml:trace contextRef="#ctx0" brushRef="#br0" timeOffset="119838.697">29493 6350 0,'25'0'0,"-25"-50"16,74 50-16,-49 0 15,-25-24-15,49 24 16,-49-25-16,0-25 16,0 25-16,0-24 0,0-1 15,0 25-15,-49-24 16,24 49-1,-25 0-15,26 25 16,-26 49 0,50 0-16,-50 1 0,50-26 15,0 1-15,0 0 0,50-1 16,-25-49 0,24 25-16,1-25 15,0 0-15</inkml:trace>
  <inkml:trace contextRef="#ctx0" brushRef="#br0" timeOffset="125143.045">19819 4167 0,'-25'0'16,"50"0"62,-25-49-31,-25 49-31,-24 0-1,-1 0 1,25 49 0,25 26-1,0-51-15,0 1 16,0 25-16,25-25 0,49-25 15,-24 49 1,0-49-16,24 0 16,0 0-16,-24-25 15,0 25-15,-50-49 16,0 24-16,0-25 0,0 26 16,0-1-16,-50 25 15,50-25-15,-50 25 16,1 0-1,24 0 1,25 50 0,0-26-16,0 26 15,0-25-15,0 24 16,50 1 0,-26-50-1,-24-25-15,50-24 16,0-1-16,-50-24 15,49 24-15,-49-24 16,0 49-16,-25 74 47,25 26-31,0 24-16,0 0 0,50 50 15,0 0-15,-1 0 16,-49-50-16,50 0 15,-50-24-15,0-1 16,-25-49 0,-25 24-16,26-49 0,-26 0 15,0 0-15,1 0 0,-26-49 16,26-1 0,24 1-16,25-26 15,-74-24-15,74 49 16,0 1-16,0-1 15,24 0-15,26-24 0,0 49 16,24-24-16,25 24 16</inkml:trace>
  <inkml:trace contextRef="#ctx0" brushRef="#br0" timeOffset="125333.537">20786 4167 0,'0'0'0,"-49"-49"16,49 73 15,0 1-15,0 0-16,0 0 15</inkml:trace>
  <inkml:trace contextRef="#ctx0" brushRef="#br0" timeOffset="125503.438">20786 4465 0,'0'25'16,"0"-1"15,0 26-15</inkml:trace>
  <inkml:trace contextRef="#ctx0" brushRef="#br0" timeOffset="125652.728">20935 4415 0,'0'0'0,"0"-49"16,50 24-1,-1 25 1,-49-25-16,50 25 16,-25 0-1</inkml:trace>
  <inkml:trace contextRef="#ctx0" brushRef="#br0" timeOffset="128262.658">21481 4242 0,'-25'0'16,"50"0"30,-25-50-30,49 50-16,-24-50 16,-25 26-1,0-26 1,0 25 0,-49 25-1,24 0 1,25 25-1,-25 25-15,25-26 0,0 1 16,0 25 0,0-1-16,0-24 15,0 0-15,50 25 16,-1-50 0,-24 0-16,0 0 0,24-50 15,-24 0 1,25 1-16,-50-26 0,25 26 15,-25-1-15,0 25 16,0 100 31,0-26-47,0 1 16,0-25-16,0 24 15,0-24-15,49 0 16,-49 25-16,0-75 47,0 0-32,0 0-15,0-24 16,0 24-16,0 0 0,0-25 31,25 50-15,0 0-1,49 25 1,-74 0-16,25 25 16,-25-26-16,0 1 15,25-25-15,-25 50 0,0-75 32,0-25-17,0 1 1,0 24-1,0 0-15,0-24 16,0 24-16,25-25 16,24 25-16,-24 25 15,-25-24-15,50 24 16,-25 0 0,-25 24-1,0 51 1,0-26-16,49-24 15,-49 0-15,0 25 0,25-1 16,25 1 15,-1-50-15,-24 25-16,49-25 16,-24 0-16,0 0 0,-1 0 15,1-75-15,-1 26 16,-49 24-16,50 0 15,-50-25-15,0 26 16,0-26 0,-25 50 15,-24 0-31,24 0 16,0 0-16,25 50 15,-50-26-15,50 1 0,0 0 16,0 25-16,25-1 31,25-49-31,-1 0 16,-24 0-1,25 0 1,-50-74 0,50 24-16,-50-24 0,0 24 15,0 25-15,0-24 16,0 74 31,0 49-16,0-49-31,24 24 0,-24-24 16,0 0-1,50 25-15,-25-26 16,0-24-1,24 0 1,-49-24-16,0-1 16,0-25-16,0 25 15,0 1-15,0-26 16,25 75 31,-25 49-32,0-49-15,0 0 16,50 0-16</inkml:trace>
  <inkml:trace contextRef="#ctx0" brushRef="#br0" timeOffset="128434.887">22944 3746 0,'0'0'0,"25"0"63</inkml:trace>
  <inkml:trace contextRef="#ctx0" brushRef="#br0" timeOffset="128618.672">23192 3646 0,'0'25'31,"0"50"-15,25-26-16,-25 26 15,50 24-15,-50-25 16,25-24-16,-25-1 0,0 1 15,0 0-15</inkml:trace>
  <inkml:trace contextRef="#ctx0" brushRef="#br0" timeOffset="129133.274">23490 4043 0,'0'0'0,"0"-25"0,74 25 31,1 0-15,24-24-16,0 24 16,25-50-16,-49 50 15,-26-50-15,-24 50 16,-25-24 0,0-26-16,0 25 0,0-24 15,0 98 63,0-24-78,0 0 16,50 24-16,-50-24 16,25-25-16,-25 25 15,0 0 1,0 24-1,-50-49 1</inkml:trace>
  <inkml:trace contextRef="#ctx0" brushRef="#br0" timeOffset="129560.53">24705 3621 0,'0'0'16,"-49"0"-16,-1 0 0,1 0 15,-26 0-15,26 0 16,24 0-16,25 25 15,0 25 1,0-25-16,0 0 16,49 24-16,-24-24 15,25 25-15,-50-1 16,25-24-16,-25 25 16,-25-50 30,-25 0-30,25 0-16,1 0 16,-26 0-1,50-75-15,25 50 16,0-49-16,49 24 16</inkml:trace>
  <inkml:trace contextRef="#ctx0" brushRef="#br0" timeOffset="129713.511">24631 3696 0,'50'-50'16,"-100"100"-16,124-100 31,-74 75-15,50 25-16,-50-1 15,25 51-15,-25-1 0,0 0 16,0 0-16,0-24 16,0 24-16,0-25 15,0-24-15</inkml:trace>
  <inkml:trace contextRef="#ctx0" brushRef="#br0" timeOffset="129963.167">24730 3770 0,'0'0'0,"0"-74"15,0 24 1,25 50-1,0 0 1,0 0-16,24 25 16,-49 0-1,25 25-15,-25-26 0,0 1 16,0 25-16,-25-25 16,-24-25-16,49 49 15,-50-49-15</inkml:trace>
  <inkml:trace contextRef="#ctx0" brushRef="#br0" timeOffset="130903.211">25326 3547 0,'0'0'16,"-50"0"-16,0 0 0,26 0 0,-26 50 15,50-26 1,-25 1-16,25 25 16,0 0-1,0-26-15,0 26 16,25-50-16,25 0 16,-26 0-1,-24-25-15,0 0 16,25-24-1,-25 24-15,0 0 16,0-25 0,50 75 62,-25 25-63,24-50 1,1 0 0,-1-25-16,-24 0 15,25-24-15,-50 24 16,0 0-16,25 25 16,-25-25-16,0 50 31,0 0-16,0 0-15,0-1 16,0 26 0,0-25-16,0 0 15,-50-25 17,50-75-17,0 50 1,0-24-16,25-1 31,0 50-15,-1 0-1,-24 25-15,50 49 16,-50-24 0,25-50-16,-25-25 78,25 25-63,-25-25-15,74 25 16,0-24-16,-24 24 16,-25 0-16,0 0 15,24 0-15,-49 24 16,0 1-16,0 25 15,-24 24 1,24 1-16,-50-26 0,50-24 16</inkml:trace>
  <inkml:trace contextRef="#ctx0" brushRef="#br0" timeOffset="131144.522">26194 3249 0,'0'25'47,"0"0"-47,0 25 15,0 24-15,0 0 16,0-24-16,0 24 15,0-24-15,0 0 16,0-25-16,0-1 16</inkml:trace>
  <inkml:trace contextRef="#ctx0" brushRef="#br0" timeOffset="131562.416">26789 3175 0,'-50'0'0,"100"0"0,-149 0 0,74 0 16,-25 0-1,50 25-15,-49 24 0,49-24 16,-25 0-16,25 25 0,0-1 15,0-24 1,0 0-16,0 49 16,25-74-1,0 0-15,49-25 32,-74 1-32,25 24 0,-25-25 15,0 50 32,0 24-47,0 1 16,0 24-16,0 1 15,0-1-15,0-24 16,-25-1-16,25 1 16</inkml:trace>
  <inkml:trace contextRef="#ctx0" brushRef="#br0" timeOffset="132303.688">26987 3497 0,'0'0'0,"25"0"63,0 0-48,-25-49 1,0 24 15,-25 25-15,-49 0 15,74 25-31,-25-25 16,25 49-16,0 26 15,0-50 1,25-25 0,49 0-1,-24 0-15,-25 0 16,0-25-16,24 0 15,-49 0-15,25-24 16,-25 24-16,0 0 31,0 50 1,0 0-32,0 24 15,-50-24-15,50 0 16,0 0-16,0 24 15,0-74 32,0-24-31,0 24-16,0 0 0,25-24 16,-25-1-1,25 50-15,0 0 31,0 0-31,-25 25 16,49-25-16,-49 49 16,0-24-16,25 0 15,-25 25-15,0-26 16</inkml:trace>
  <inkml:trace contextRef="#ctx0" brushRef="#br0" timeOffset="132932.305">27533 3324 0,'0'-25'16,"-25"25"-16,25 25 31,-24 24-16,24 1-15,0-25 16,0 0-16,0 24 16,0 1-1,49-50 32,-49-25-47,50 25 0,-1-99 16,-24 49-1,-25 25 1,50 25-16,-50 25 78,25 25-62,-1-50-1,26 0 1,-25 0 0,24-25-1,-24-74-15,25 49 32,-50 75 14,0 25-30,0-26-16,0 1 16,0 0-16,0 49 15,0-24 1</inkml:trace>
  <inkml:trace contextRef="#ctx0" brushRef="#br0" timeOffset="133123.1">28029 3051 0,'0'0'0,"25"25"31,-25 24-31,75 1 15</inkml:trace>
  <inkml:trace contextRef="#ctx0" brushRef="#br0" timeOffset="133646.827">28203 3473 0,'0'0'0,"0"-25"15,0-25 1,0 1 0,25-1-1,24 0-15,-24 50 32,0 0-17,-25 25-15,0 25 16,50-50-1,-50 49-15,0 1 16,0-25 0,24 24-1,1-49 17,25 0-17,24 0 1,-74-74-16,50 49 15,-50 0-15,25-49 0,-25 24 16,0 1-16,0 24 16,0 0-1,-25 25 17,25 25-17,0 25-15,0-1 16,0-24-1,25-25 1,-1 0-16,26 0 16,-25 0-16</inkml:trace>
  <inkml:trace contextRef="#ctx0" brushRef="#br0" timeOffset="138453.545">20786 5432 0,'-24'0'63,"-26"0"-48,25 0-15,-25 0 0,1 0 16,24 0 0,0 0-16,-49-25 15,74-24 1,0-1-16,0 1 16,0-26-16,25 26 15,-1-1-15,26 0 0,0 26 16,-1-26-16,1 50 15,24-25-15,-24 25 16,-25 0-16,0 0 16,24 50-16,-49-25 15,50-1-15,-50 26 16,0 24-16,0-49 16,0 0-16</inkml:trace>
  <inkml:trace contextRef="#ctx0" brushRef="#br0" timeOffset="138643.266">20861 5234 0,'0'0'0,"0"-25"31,-50 50 0,50 0-31,0 24 16,0-24-16,0 25 15,0-1-15,0 1 16,0-1-16,0-24 16</inkml:trace>
  <inkml:trace contextRef="#ctx0" brushRef="#br0" timeOffset="139643.341">21010 5259 0,'0'0'0,"-25"0"31,25 49-15,-25-24 0,25 0-16,0 24 15,0-24-15,0 0 16,0 25-16,0-26 15,50-24 1,-26 0 0,1-24-1,-25-1-15,50 0 16,-50-25 0,25 26-16,-25-1 0,49-25 15,-49 75 48,0 0-63,0 0 15,0-1-15,25 26 16,25-25 0,24-25-1,-24 0-15,-26 0 0,1 0 16,25 0-16,-25-50 15,-25 25-15,24 1 16,-24-26-16,0 25 16,0 0-1,0 75 32,0 0-16,0 24-15,0-49 0,0 0-1,0-75 32,0-24-31,25 24-1,25 50 1,-1 0 0,-24 0-1,-25 74 17,0-24-32,0-75 62,25-24-46,-25 24-1,50 25-15,-50-25 16,49 25-16,1 0 16,0 0-1,-26 0 1,-24 25-16,0 24 31,0-24-31,0 0 16</inkml:trace>
  <inkml:trace contextRef="#ctx0" brushRef="#br0" timeOffset="140203.544">22101 5259 0,'0'0'15,"-25"0"17,25 49-17,0-24-15,0 0 16,0 0-16,0 24 0,0 1 15,50-50 32,-50-50-47,49 1 16,-49 24-16,50 0 0,-50-25 16,25 26-1,24 24 1,-24 0-1,0 0 17,-25 24-32,0 51 15,0-26 1,0 1 0,0-75 15,0-24-16,0 24 1,0 0-16,50-25 16,-26 1-1,1 49-15,25-50 16,-1 50-16,26 0 16,-26 0-16,26 0 0</inkml:trace>
  <inkml:trace contextRef="#ctx0" brushRef="#br0" timeOffset="140623.443">22820 5283 0,'0'0'0,"50"0"62,0 0-62,-1-24 16,1 24-16,24 0 15,-24-50-15,-25 50 0,-25-25 16,0-24 0,0 98 46,0 1-46,0-25-1,0-1 1,0 26 0,0-25 15,-50-25-31,0 0 15</inkml:trace>
  <inkml:trace contextRef="#ctx0" brushRef="#br0" timeOffset="140943.71">23564 4812 0,'0'0'0,"-24"0"0,-1 0 31,25 50-31,0-25 16,0-1-16,0 26 16,0 0-16,0-1 15,0 26-15,0-51 16,0 1-16,0 0 15,0 25 1,-50-50 15,1 0-31,-1 0 16,25-25 0,-24 25-16</inkml:trace>
  <inkml:trace contextRef="#ctx0" brushRef="#br0" timeOffset="142188.567">23713 4961 0,'0'50'31,"-25"-26"-16,25-48 48,0-26-63,0 25 16,25 0-16,25-24 15,-25 49 1,-1 0-1,26 49 1,-50-24-16,0 0 16,0 0-1,0 24-15,0-24 16,0-74 62,0 24-78,0 0 0,0-25 16,25 50-1,-25-49-15,25 49 16,49 0 0,-49 0-1,-25 25 1,25-25-1,-25 24-15,0 1 16,0 25 0,25-50-1,24 25 1,1-25-16,-25 0 16,24 0-16,26 0 0,-51 0 15,1 0 1,25-50-1,-50 25-15,0 0 16,0-24 0,-25-1-1,0 50-15,0 0 16,-24 0-16,-1 0 16,50 25-16,-25 25 15,25-1 1,0-24-1,0 0 1,25-25 0,25 0-1,-1 0 1,26 0 0,-75-25-1,25 25-15,-25-50 16,24 50-16,1 0 31,25 0-15,-25 0 15,-25 25-15,24-25-16,26 0 15,-25 0 1,0 0-1,-25-25-15,49-24 16,-49 24 0,0-25-16,0-24 15,25-1-15,-25 1 16,0 0-16,0 24 16,0 75 15,0 24-16,0 1 1,0 0-16,0 24 0,0-24 16,0-1-16,0 1 15,0-25-15,0 24 16</inkml:trace>
  <inkml:trace contextRef="#ctx0" brushRef="#br0" timeOffset="142393.308">24978 4440 0,'0'50'31,"0"-1"-15,0-24-16,0 25 15,0 24-15,0-24 16,0-1-16,-24-24 16</inkml:trace>
  <inkml:trace contextRef="#ctx0" brushRef="#br0" timeOffset="143753.522">25648 4093 0,'-25'0'0,"50"0"16,-50-50-16,-24 75 31,49 49-31,0 26 16,0 24-16,0-25 15,0 0-15,0 25 0,0-25 16,24 1-1,-24-1-15,0-25 0,0-24 16</inkml:trace>
  <inkml:trace contextRef="#ctx0" brushRef="#br0" timeOffset="144318.74">25896 4514 0,'0'0'0,"0"25"31,0 0-31,0 25 0,0-1 16,0-24 0,0 0-16,0 24 15,0-24-15,0-74 47,0-1-47,0 0 16,0 1-16,0 24 15,0-25-15,0 26 16,25 24 15,0 0-15,-25 74-16,74-74 15,-74 25-15,0 0 16,25-25-16,-25-50 63,0 25-63,0-24 0,25-1 15,-25 25-15,49 0 16,-24 25 15,25 25-15,-50 50-16,49-1 15,-49 0-15,0 1 16,25 24-16,-25-24 16,0-26-16</inkml:trace>
  <inkml:trace contextRef="#ctx0" brushRef="#br0" timeOffset="145063.002">26417 4589 0,'0'0'32,"0"-25"-17,50 25 1,-1 0-1,-24 0 1,-50 0 62,0 0-62,-24 50-1,49-1 1,0 1 0,49-25-1,1-25-15,0 0 16,-1 0-16,1 0 16,24 0-16,-24 0 0,-25-50 15,24-49 1,-49 49-1,0 25 1,-25 25-16,-24 0 31,24 0-15,25 50 0,0 0-1,0-26 1,25-24-1,0 0 1,24 0-16,-49-49 16,0-1-16,50-24 15,-50-25-15,0-1 16,0 26 0,0 24-16,-25 1 15,25 98 16,0 1-31,25 0 16,-25 24-16,49 0 16,-49-24-16,50 24 15,-50-24 1,0-25-16,50-25 0</inkml:trace>
  <inkml:trace contextRef="#ctx0" brushRef="#br0" timeOffset="145233.208">27136 4415 0,'0'0'0,"0"25"47,50 25-32,-50-26-15,0 1 16,25 25-16,-25-25 15</inkml:trace>
  <inkml:trace contextRef="#ctx0" brushRef="#br0" timeOffset="145423.377">27186 4242 0,'0'0'15,"50"0"17,-1 0-17,1 0-15,-1 0 16,-24 0-16</inkml:trace>
  <inkml:trace contextRef="#ctx0" brushRef="#br0" timeOffset="146294.425">27409 4266 0,'0'0'16,"0"50"-16,0-25 15,0 49 17,0-49-32,0 25 15,0-26-15,0 1 0,0 25 16,0-25-16,0-1 16,25 26-1,49-50 1,-49 0-1,-25-25 1,0-24-16,25-1 0,-25 0 16,0 26-1,0-26-15,0 25 0,0 0 32,0 50-1,0 25-31,50-50 15,-50 49 1,24-49-16,1 25 16,25-25-16,-25 0 15,24 0-15,1 0 16,-25 0-16,24 0 0,-24-49 16,-25-1-1,0 25 1,0 0-16,0-24 15,0 98 32,0 1-47,0-25 16,0 0-16,0 24 16,0 1-1,0-75 32,0-25-31,0 26-16,0-1 15,0-25-15,0 25 16,50 25 0,-1 0-1,-49 75 1,25-75-1,-25 25-15,0-50 47,25-25-31,-25 25-16,50 1 16,-50-51-1,24 75-15,1 0 16,0 0-1,-25 25-15,0 0 16,0 0-16,0 24 16,0-24-16,0 0 15,0 0 1</inkml:trace>
  <inkml:trace contextRef="#ctx0" brushRef="#br0" timeOffset="146538.365">28377 3894 0,'0'0'0,"24"0"16,-24 50-1,50 0-15,-50-1 16,25 1-16,-25 24 15,0 1-15,0 24 16,0-25-16,0 1 16,0-1-16,0-24 15</inkml:trace>
  <inkml:trace contextRef="#ctx0" brushRef="#br0" timeOffset="146763.545">28972 4118 0,'0'0'16,"0"24"15,0 1-31,0 25 16,0-1-16,0 1 15,0 24-15,0-24 16,0-25-16</inkml:trace>
  <inkml:trace contextRef="#ctx0" brushRef="#br0" timeOffset="147310.798">28972 4068 0,'0'0'0,"0"-99"15,0 74-15,25 25 32,24 0-17,-49 25 1,0 49-16,0-24 16,0-25-16,0-1 15,0 26-15,0-25 16,25-50 46,0 25-62,0 0 0,24 0 16,-24 0-16,0 0 16,25 0-16,-1 0 15,-49 50 1,0-26-16,0 26 0,0 0 31,-25-50-31,25 24 0,-49-24 16,49-49 15,0 24-15,25 0-16,-25-24 15,49 24-15,-24 25 0,25-50 16,-26 50-1,1 0 1,25 25 15,-50 0-31,0 0 16,0 24-16,0-24 16,-25-25-16</inkml:trace>
  <inkml:trace contextRef="#ctx0" brushRef="#br0" timeOffset="147493.597">29468 4018 0,'0'-49'0,"0"98"0,0-123 16,25 74-1,24 0-15,-24 0 16,25 0-1,24 25-15,-24-25 0</inkml:trace>
  <inkml:trace contextRef="#ctx0" brushRef="#br0" timeOffset="147944.614">29840 4018 0,'-25'0'15,"-24"50"16,49 0-15,-25-1-16,25-24 31,49-25 1,-49-50-17,75 26-15,-75-26 16,25 25-1,-25 0-15,0 75 47,0 0-47,49 24 16,-49 0-16,0 1 16,0-1-16,0 1 0,0-51 15,0 26 1,0-25-1,-25-25 17,-24 0-17,-1 0-15,-24-25 0,-25 25 16,-50 0 0,50 0-16,-1 0 0</inkml:trace>
  <inkml:trace contextRef="#ctx0" brushRef="#br0" timeOffset="155528.736">20241 5953 0,'0'0'0,"-50"0"0,50-49 15,-25 49 1,0 0 31,1 0-32,24 24 1,-75 1-16,75 25 16,-25-25-16,25-1 15,0 26-15,0 24 16,0-24-16,0 0 16,0-1-16,0-24 15,0 25-15,75-26 16,-26-24-1,1-49 1,-50 24-16,50 0 16,-50-24-16,49 24 15,-49 0-15,25-49 16,0 74 0,24 0 15,-24 24-31,-25 1 15,50 0 1,-50 25-16,25-26 0,-25 1 31,0 25-15,-50-75 15,50-25-15,0 26-1,0-1-15,25-25 16,0 25-16,-1 25 16,26-49-16,-25 49 15,-25-50-15,49 50 16,1 0-16,0-25 16,-25 25 15,-25-24-16,-25 24 32,25 49-31,0-24 0,0 25-16,0-26 15,0 1-15,0 25 0,25-1 31,-1-49-31,26 0 16,-25 0-16,0 0 16,24 0-16,-24 0 15,0-24-15,24 24 16,-49-50-16,25 50 0,-25-50 16,0 1-16,0-1 31,0 25-31,0-24 31,-49 49 0,24 0 1,25 25-32,-25-25 15,25 24-15,-50-24 16,50 50-1,0 0 1,0-1-16,0 1 16,50-50-1,0 0 1,-1 0 0,1-25-1,-1-25 1,-49 26-16,0-26 15,0 0 1,0-24-16,0 0 0,0-1 16,0 25-1,0 26-15,-24-26 16,24 100 15,0-1-31,0 26 16,0-26-1,0 26-15,24-1 16,-24 1-16,25-26 16,-25 1-16,0-1 15</inkml:trace>
  <inkml:trace contextRef="#ctx0" brushRef="#br0" timeOffset="155704.865">21332 6052 0,'0'0'0,"25"50"47,-25-25-47,0 0 16,49 24-16,-49-24 15</inkml:trace>
  <inkml:trace contextRef="#ctx0" brushRef="#br0" timeOffset="155880.822">21382 5904 0,'0'0'0,"-25"-50"15,50 50 1,24 0-1,-24-25-15,0 25 16,24 0-16</inkml:trace>
  <inkml:trace contextRef="#ctx0" brushRef="#br0" timeOffset="156123.688">21555 5804 0,'0'0'0,"0"25"31,0 0 0,0 25-15,0-26-16,0 26 0,0-25 16,0 24-1,0-24-15,0 25 0,0-25 16,0-1-16,0 26 16,25-25-16,25-25 31,-26 0-31,26-25 0,49-25 15,-24-24 1</inkml:trace>
  <inkml:trace contextRef="#ctx0" brushRef="#br0" timeOffset="156296.966">21555 5953 0,'0'0'0,"-25"0"31,50 0-31,50 0 16,-1 0-16,50-49 15,0 49-15,25 0 16</inkml:trace>
  <inkml:trace contextRef="#ctx0" brushRef="#br0" timeOffset="156580.781">22547 5730 0,'-24'-50'16,"-26"50"-16,25 25 15,25 25 1,0 24 0,0-49-1,25 25-15,-25-26 0,50 26 16,-50 0-1,49-50 1,-49 24 0,-25-24 15,-49 0-31,24 0 0,1 0 16,24 0-16</inkml:trace>
  <inkml:trace contextRef="#ctx0" brushRef="#br0" timeOffset="157113.088">22746 5755 0,'-25'0'15,"-25"0"-15,1 24 16,49 1-1,-25 0-15,25 25 16,0-25-16,0-1 16,0 26-16,0-25 15,0 24 1,50-49 0,-1 0-1,1-49 1,-50-1-16,50 1 0,-50 24 15,0-25 1,49 25-16,-49 0 16,0 50 31,0 0-47,0 50 15,0-26-15,0 1 0,0-25 16,25-25-1,-25 24-15,25-24 0,24 0 32,26-24-32,-75-26 15,0 25 1,25 0-16,-25-24 16,0-1-16,-50 25 31,0 25-16,50-49-15</inkml:trace>
  <inkml:trace contextRef="#ctx0" brushRef="#br0" timeOffset="157483.702">23192 5730 0,'0'0'0,"25"0"15,0 0-15,25 25 31,-50 24-15,0 1 0,0 0-16,0-75 62,0-25-46,0 25-1,49 25-15,-24-49 16,25 49-16,-50-50 0,49 50 16,-24 0 15,-25 25-15,0 0-16,50 24 15,-50-24-15,0 0 16,0 0-16,0 24 0</inkml:trace>
  <inkml:trace contextRef="#ctx0" brushRef="#br0" timeOffset="157661.101">23614 5556 0,'0'0'15,"0"-25"17,25 50-32,-25 25 15,49-1-15</inkml:trace>
  <inkml:trace contextRef="#ctx0" brushRef="#br0" timeOffset="158432.87">23788 5854 0,'0'-25'0,"-25"25"0,25-50 16,0 26-16,0-26 15,0 0 1,25 50 15,49 0-15,-24 25-1,-50 0 1,0 25 0,0-1-1,0 26 1,0-50 15,49-25-15,1 0-1,0 0-15,-1-25 0,1 25 16,-1-50 0,-49 25-16,25-24 0,-25 24 15,0 0 1,0 0-16,0-24 16,-25 49-1,-49 24 1,49 26-1,25 0 1,0-26 0,25-24 15,25 0-15,-50-49-1,0 24 1,0 50 15,0 0-15,0-1-1,24 26-15,-24-25 0,0 0 16,0 24-16,50 26 16,-50-50-16,0-1 15,0 26 1,-25-50-16,25 25 15,-74-25 1,49 0-16,-25 0 16,26 0-1,24-75-15,0 51 16,0-26 0</inkml:trace>
  <inkml:trace contextRef="#ctx0" brushRef="#br0" timeOffset="158688.365">24780 5011 0,'0'0'0,"-25"0"31,25 74-31,0 0 15,0 1-15,0 24 16,0 25 0,0 25-16,0-25 0,0-25 15,0 0-15,25 25 16,-25-49-16</inkml:trace>
  <inkml:trace contextRef="#ctx0" brushRef="#br0" timeOffset="159973.41">25078 6028 0,'-25'0'16,"25"-50"31,25 0-16,-1 26-31,51-26 16,-26-25-1,1 26-15,-50-26 0,25 1 0,-25 0 16,0 24-1,0 0-15,-25 26 16,0 24 0,-24 0-1,49 24 1,0 1-16,0 25 16,0-1-16,24 1 15,1 0-15,25-1 0,-25 26 16,-25-51-1,0 1-15,0 25 16,0-25 0,-50-25-1,0 0 1,1 0 0,49-50-1,0 25 1,25 0-16</inkml:trace>
  <inkml:trace contextRef="#ctx0" brushRef="#br0" timeOffset="160160.712">25450 5531 0,'0'0'0,"0"50"32,0 0-17,0 24-15,24 25 16,-24 1-16,0-1 15,0 0-15,0-25 16,50 1-16,-50-1 0,0-24 16,0-1-1</inkml:trace>
  <inkml:trace contextRef="#ctx0" brushRef="#br0" timeOffset="160402.606">25425 5680 0,'0'0'0,"0"-124"16,0 99-16,49 25 47,1 25-47,-50 25 15,50 24-15,-50-24 16,49-25-16,-49-1 15,0 26-15,0-25 16,-49 0-16,24-25 16,0 49-16,-25-49 15</inkml:trace>
  <inkml:trace contextRef="#ctx0" brushRef="#br0" timeOffset="161048.751">25772 5631 0,'0'0'16,"25"0"31,0-50-32,-25 25 16,0-24-15,0-1 0,-25 50-1,0 0 1,25 50-16,-74-50 16,74 74-16,0-49 15,-25 0-15,25 24 16,0-24-16,0 0 0,0 24 31,74 1-15,-49-50-16,0 0 0,24 0 15,1 0 1,-25-25-16,25-24 0,-26 24 16,-24-25-16,25 25 15,-25 1-15,0-26 16,0 25-16,0 0 15,0 75 48,0 0-47,0-26-1,0 1-15,0 25 16,25-50-16,-25 49 15,50-49-15,-1 0 16,-24 0-16,25 0 16,-1-24-16,26 24 15,24-50-15,-50 0 16</inkml:trace>
  <inkml:trace contextRef="#ctx0" brushRef="#br0" timeOffset="161583.516">26516 5606 0,'25'-75'31,"-25"1"-15,-25 223-16,50-323 0,-75 174 47,26 25-32,24 25 1,0-26-16,0 1 16,0 25-16,0-1 15,24-49 1,26 25-1,-25-25-15,0 0 0,24 0 16,-24-49 0,25-1-16,-26 0 15,-24-24-15,50-25 16,-50 24-16,0 1 16,0 0-16,0 49 15,-25 50 16,25-1-31,-25 26 16,25 0-16,0-1 16,0 26-16,0-26 15,0-24-15,0 0 16,0 24 0,25-49 30,-25-49-46,50 49 16,-50-25-16,49 25 16,1 0-1,0 25 1,-50 24 0,49 1-1,-49-25-15</inkml:trace>
  <inkml:trace contextRef="#ctx0" brushRef="#br0" timeOffset="161843.781">27558 5159 0,'0'0'0,"0"50"47,0-25-31,50 0-1</inkml:trace>
  <inkml:trace contextRef="#ctx0" brushRef="#br0" timeOffset="162419.03">27608 5457 0,'0'0'0,"0"-25"32,0 0-32,0-49 15,0 24 1,24 1-16,-24-1 15,50-24-15,-50 24 16,0 1-16,0-1 16,0 25-16,0-24 15,-50 24-15,26 25 16,24 25 31,0 49-47,0-24 15,74-1-15,-74 1 16,50-1 0,-50 1-16,49-25 0,-49 24 31,0 1-31,-25-25 16,25 0-1,0 24 16,50-49-15,-25 0 0,0 0-1,24-25-15,-24 1 16</inkml:trace>
  <inkml:trace contextRef="#ctx0" brushRef="#br0" timeOffset="163283.803">28054 5283 0,'0'-49'0,"0"24"47,0 0-31,25 25-1,-75 0 48,1 25-48,49 0-15,-50 24 16,50 1 0,0 0-1,25-26-15,24-24 16,-24 0-1,0 0-15,25 0 16,-25 0-16,-1-24 16,-24-1-16,50 0 15,-50-25-15,0 26 16,0-1-16,0-25 16,0 100 46,0-25-46,0-1-16,0 1 15,0 50-15,0-51 32,25-24-32,-25 25 15,25-25 1,49 0-1,0-74 1,-49 49 0,50-49-1,-75 98 48,24 1-48,-24 0-15,25-25 16,25 0 0,-25 0-1,-1 0 1,-24-25 0,0-24-1,0 24-15,0 0 0,0-25 16,-24 50-1,-1 0 1,-25 0-16,50 25 16</inkml:trace>
  <inkml:trace contextRef="#ctx0" brushRef="#br0" timeOffset="163808.593">29046 5209 0,'-25'-50'0,"-24"50"16,24 0-16,0 0 15,0 0-15,-24 25 16,-1 25 0,50-25-16,-25 24 15,25-24-15,0 25 16,25-50-1,0 0 1,25 0-16,-26-25 0,-24-25 16,50-24-16,-50 24 15,0 1 1,0-1-16,0 25 16,0 75 15,25 24-16,-25 1-15,49 49 16,-49-25-16,0 0 16,50-25-16,-50 1 15,0-26-15,0-24 16,0 25 0,-25-50-1,-24 0 1,-1-50-16,0 1 15,1-1-15,-1-24 0,50 24 16,-25-24-16,25 24 16,0 0-16,0 26 15,25-26 1,25 25-16,-25 25 0,-1-49 16</inkml:trace>
  <inkml:trace contextRef="#ctx0" brushRef="#br0" timeOffset="164143.61">29195 5159 0,'0'-24'0,"25"24"16,-25-25 93,0-25-93,0 25-16,50 25 15,-50-24-15,49 24 47,1 0-31,-50 74-16,25-24 0,-25-26 15,0 1 1,0 0-16,0 25 0</inkml:trace>
  <inkml:trace contextRef="#ctx0" brushRef="#br0" timeOffset="164353.46">29518 5035 0,'0'0'0,"0"25"47,49 25-31,-49-25-16,0 24 15,0 1-15,0-1 16</inkml:trace>
  <inkml:trace contextRef="#ctx0" brushRef="#br0" timeOffset="164793.35">29642 4762 0,'0'0'0,"49"0"47,-24 0-47,25 0 15,-26 0 1,-24 50 78,0 0-79,0-25-15,50-1 16,-50 26-16,0 0 16,0-1-16,0 1 0,0-1 15,0 1-15,0 0 16,0-26-16,0 1 15,25-25 17,24 0-32,1 0 15,24-25-15,-49-24 16</inkml:trace>
  <inkml:trace contextRef="#ctx0" brushRef="#br0" timeOffset="165025.295">29914 5085 0,'0'0'0,"75"0"63,-50 0-48,-1 0-15,1 0 16,25 0-1,-50 25-15,0 24 16,0 1 0,-25-50-16</inkml:trace>
  <inkml:trace contextRef="#ctx0" brushRef="#br0" timeOffset="165186.125">30138 4911 0,'0'0'0,"0"-99"16,0 74-16,49 25 47</inkml:trace>
  <inkml:trace contextRef="#ctx0" brushRef="#br0" timeOffset="165693.792">30435 4911 0,'-24'0'0,"48"0"0,26 50 0,-50-25 63,-25-25-63,25 49 16,-49-49-16,49 50 15,0-25 1,24-25 31,-24-25-47,50 0 15,-50 0-15,50-24 16,-1-1-16,-49 25 16,50 25-16,-50-49 15,25 49-15,-25 25 31,0 49-31,0-24 32,49-125 30,-49 26-46,25 49-1,0 0 1,-25-25 0,49 25-1,-49 49-15,0-24 16,0 25-16,0-25 16,-24-25-16</inkml:trace>
  <inkml:trace contextRef="#ctx0" brushRef="#br0" timeOffset="174043.432">29220 4887 0,'-25'24'125</inkml:trace>
  <inkml:trace contextRef="#ctx0" brushRef="#br0" timeOffset="178053.643">17338 9128 0,'-49'0'16,"24"-25"0,50 25 46,49-49-46,-24 49-1,-50-25-15,49 25 16,-49-50-16,0 25 0,0 1 31,-49-26-15,-1 50 0,1 25-1,-1 24 1,50-24-16,-50 25 15,50-25-15,0 24 16,0 1 0,0-25-16,50 0 0,-25-25 15,24 49-15,26-49 16,-1 0-16,1-25 16,24 1-16,-49-26 0,-26 25 15,-24-24 1,50-26-16,-50 50 15,0 0-15,-25-24 16,25 24-16,-49 25 0,24-25 16,0 25-1,-25 0-15,26 0 16,-26 25-16,50 0 16,0 0-16,0 24 15,0-24-15,0 25 0,25-1 16,0-49-1,24 0 1,-49-74-16,75 24 16,-75 25-1,24-24-15,-24 24 16,0 124 15,0 50-15,0-25-16,0 25 0,0-50 15,50 50 1,-50-50-16,0 0 0,0 1 16,-25-26-16,0-24 15,-24-1-15,-1-49 16,-24 0 0,24 0-16,0 0 0,1-49 15,-1-26-15,25 1 16,25-1-16,-49 1 15,49 24-15,0 1 0,0-1 16,49 25 0,-24 1-16,25-26 0,24 50 15,-24-50 1,24 50-16,-24-74 0</inkml:trace>
  <inkml:trace contextRef="#ctx0" brushRef="#br0" timeOffset="178256.418">18182 8954 0,'0'0'0,"0"-24"16,0-26-16,0 75 62,0 0-62,0-1 16</inkml:trace>
  <inkml:trace contextRef="#ctx0" brushRef="#br0" timeOffset="178378.612">18182 9153 0,'0'50'16,"0"-100"-1,0 124-15,-25-74 16,25 25-1</inkml:trace>
  <inkml:trace contextRef="#ctx0" brushRef="#br0" timeOffset="178568.62">18355 9128 0,'0'0'15,"0"-25"-15,25-24 32,25 49-32,24 0 15,-24-25-15,-25 25 16,0 0-16,24 0 16</inkml:trace>
  <inkml:trace contextRef="#ctx0" brushRef="#br0" timeOffset="181522.634">19596 9054 0,'49'-50'16,"-98"100"-16,98-150 0,-24 51 15,-25-1-15,0 1 0,0-26 31,0 50-31,-49 25 32,49 25-17,-75 25-15,75-25 16,-50-1-16,50 26 16,0 0-16,0 24 15,0-49-15,0 0 16,50 24-16,-25-49 0,0 25 15,24-25 1,1 0-16,0-25 0,-1-24 16,1-1-1,-50 0-15,25-24 0,-25 0 16,0-26 0,0 26-16,0 24 0,0 1 15,0 74 16,0-1-15,0 26-16,0 0 0,0-1 16,0 1-16,0-1 15,0-24 1,0 25-16,0-1 16,0-73 30,49-26-30,-49 25-16,25 25 0,-25-49 16,25 49-1,-25-50-15,49 50 0,-24 0 16,0 25 0,-25 0-1,50 24-15,-50-24 0,24 0 16,-24 24-1,50-24-15,-25-25 32,49 0-17,-49 0-15,25 0 16,-1-99-16,1 74 0,-1-24 16,-49-1-1,50 0-15,-50 1 0,0-1 16,25 50-16,-25-49 15,-50 49 17,25 0-32,-24 0 15,-1 74 1,50-24 0,0-26-16,0 1 15,0 0-15,0 25 16,25-50-1,0 0 1,24 0-16,-24 0 16,25-50-16,-25 0 15,-25 26 1,0-1-16,0-25 16,0 75 30,0 25-30,0-1 0,74-24-1,-24-25 1,-25 0-16,-1 0 16,26-25 15,-50-49-16,0 99 48,0 24-47,0-24-1,25-25-15,-25-50 63,0 1-48,25 49 1,-25-25-16,24 25 16,26 0-1,-25 0-15,-25 25 16,0 0-1,0-1-15,49 26 16,-49 24 0,50-74-1,-25 25 1,24-25-16,1 0 0,49-25 16,-49 25-16,-25-49 15,-25 24-15,49-25 16,-49 26-16,0-1 15,0 0-15,-25 25 16,25-74-16,-24 74 16,-1 0-1,-25 0 1,50 49 0,-49-24-16,49 25 15,0-26-15,0 26 16,0 0-16,24-50 15,26 0 1,-25-25-16,-25-50 16,49 26-1,-49-26-15,0 26 16,50 24-16,-50-25 16,0 100-1,25 24 1,-25 50-16,0 25 15,49-25-15,-49 25 16,0-25-16,50 0 0,-50-25 16,0-49-1,0 0-15,0-26 16,0 26-16,-50-50 16,1 50-16,-26-50 15,-24 0-15,25 0 0,-1-25 16,26-25-16,-1 1 15,50-26-15,0-24 16,0 0-16,25-25 16,25 25-16</inkml:trace>
  <inkml:trace contextRef="#ctx0" brushRef="#br0" timeOffset="182020.357">21506 8855 0,'0'-25'16,"24"-24"15,1 49-31,25-25 16,-25 25 0,-1-50-16,26 50 0,-50-49 15,25 24-15,-25-25 0,0 26 16,0-1-1,0 0-15,-50 25 32,1 0-17,-1 0 1,50 74-16,0-49 16,0 25-16,0-1 15,0 26-15,0-50 0,25-25 16,-25 24-16,74-24 15,-49 0-15,25-49 16,-25-1-16,24-24 16,-24-25-16,25 24 15,-26 26-15,-24-1 0,75 50 16,-75-25 0,25 25-1,-1 75 1,-24-51-1,0 26-15,0 0 16,-24 24 0,24-24-16</inkml:trace>
  <inkml:trace contextRef="#ctx0" brushRef="#br0" timeOffset="182593.96">22796 8161 0,'0'0'16,"-50"0"-16,25 25 16,25-1-1,0 1-15,0 0 16,0 25-16,0-26 15,0 1-15,50-25 16,-50 75-16,49-75 16,1 0-1,-50-25-15,50 0 0,-50-25 16,49 26-16,-49-1 16,0 0-1,0 50 63,0-50-15,0 0-48,0-24-15,0 24 0,25 25 16,-25-25 0,50 25-16,-26 0 15,26 0-15,-25 0 16,-25 50-16,25-26 0,-25 26 16,0 0-1,0-1-15,0 1 16,-25-50-16</inkml:trace>
  <inkml:trace contextRef="#ctx0" brushRef="#br0" timeOffset="182774.368">22920 7789 0,'0'0'0,"-50"0"15,75 24 1,24-24-16,51 75 16,24-75-16</inkml:trace>
  <inkml:trace contextRef="#ctx0" brushRef="#br0" timeOffset="184007.243">24135 7789 0,'-25'0'16,"0"49"-1,25 1 1,0-1 0,0 26-16,0-1 15,0 1-15,0-26 0,0 1 16,0 0-16,0-26 15,50-24 17,0-24-17,-26-1-15,26-25 16,-25 1-16,-25-26 16,49 50-16,-49-24 15,0 74 32,0-1-47,0 26 16,25-25-16,-25 0 15,25-25-15,-25 49 16,50-49 0,24 0-16,-49 0 15,24 0 1,-49-25-16,50-24 15,-50 24-15,0-25 16,0 75 31,0 25-31,0-25-1,0-1-15,0 26 16,0-100 31,0 26-32,0-1-15,25-25 16,-25 25 0,25 25-1,24 0-15,1 0 31,-1 25-15,-24 25 0,-25-25-16,0-1 0,0 26 31,50-50-31,-50-25 47,0 0-32,25-24-15,-25 24 16,49-25-16,-49 26 16,25 24-16,-25-25 15,50 25-15,-25 0 16,-25 25 15,0 24-31,0 1 16,0-1-1,49-49 1,-49 75-16,0-50 16,25-25 15,0 0-15,-25-25-16,49-25 15,-49 25-15,75-24 16,-75-1-16,25-24 0,-25 49 15,0 0 1,-25 50 15,25 25-15,-50-1 0,50 26-16,0 24 0,0 25 15,0-25-15,0 0 16,0 0-16,0 1 15,0-26-15,0-24 16</inkml:trace>
  <inkml:trace contextRef="#ctx0" brushRef="#br0" timeOffset="184262.153">25226 8210 0,'0'0'0,"0"-124"16,50 124-16,-50-24 16,74 24-16,-49 0 0,0 0 15,25 24-15,-26 26 16,-24-25 0,50 0-16,-50 24 15,0 1 1,-25-25-1,-49-25-15,-25 49 0,-50-49 16,50 0 0</inkml:trace>
  <inkml:trace contextRef="#ctx0" brushRef="#br0" timeOffset="184443.62">22944 8136 0,'0'0'0,"0"-25"16,50 25 0,49 0-16,-24 0 15,24 0-15,50 0 16,-25-49-16,-25 49 16</inkml:trace>
  <inkml:trace contextRef="#ctx0" brushRef="#br0" timeOffset="184633.017">25598 7937 0,'0'0'0,"0"25"47</inkml:trace>
  <inkml:trace contextRef="#ctx0" brushRef="#br0" timeOffset="190078.695">26144 8111 0,'0'0'0,"-25"0"16,1 0-1,-1 0 64,74 0-17,26 0-46,-1 0-16,25 0 15,1 0-15,-1 0 16,-25 0-16,-24 0 16,-1 0-16,-24 0 15,-25-49 32,0 24-31,0 0 31,25 25-1,25 0-30,-50 25 0,-25 49 15,0-74-31,-25 50 16,1-25-16,-1-25 15</inkml:trace>
  <inkml:trace contextRef="#ctx0" brushRef="#br0" timeOffset="196159.452">15379 8806 0,'0'0'0,"-25"0"0,-25 0 15,26 0 1,48-25 0,26 25-1,49-50-15,1 1 0,48-1 16,26 0-16,49 1 15,-24-1-15,-26 1 16,1-1-16,-50 50 16,-25-50-16,-49 50 15</inkml:trace>
  <inkml:trace contextRef="#ctx0" brushRef="#br0" timeOffset="196423.51">15528 9227 0,'0'0'0,"-50"0"0,25 25 0,100-25 47,24 0-47,25-99 0,25 49 15,24 1-15,26-1 16,-25 0-16,-26 1 15,-48 49-15,-51-50 16,-49 75 15,-25-25-31,-24 25 16</inkml:trace>
  <inkml:trace contextRef="#ctx0" brushRef="#br0" timeOffset="197008.642">16346 9153 0,'-25'0'16,"25"50"15,0-1-15,0 1 0,0 49-16,0 25 15,0-25-15,0 25 0,0 50 0,0 0 16,0-26-1,0 26-15,0-50 0,0 25 16,0-50 0,0-25-16,0-24 0,0 0 15,25-1 1,25-49 15,-25 0-31,24 0 16,1-25-16,24 25 15,50-74-15,50 24 0,0 1 16,24-1-16,50-24 16,-49 24-16,-26 1 15,1 49-15,-50-50 0,0 50 16,-75 0 0,1 0-16,-25 0 15,0 0 1,-50 0 15,-25 0-31,1 0 0</inkml:trace>
  <inkml:trace contextRef="#ctx0" brushRef="#br0" timeOffset="197217.034">18231 10542 0,'0'-25'16,"0"50"-1,25-50 16,25 25-15,-1 25-16,-49 25 16,25-50-1,-25 24-15,0 26 32,0-25-32,-25 24 15,25-24-15,-74 50 0,24-51 16</inkml:trace>
  <inkml:trace contextRef="#ctx0" brushRef="#br0" timeOffset="199108.943">19472 10418 0,'0'-25'0,"-25"0"16,25-24-16,0-1 15,49-24-15,-49 24 16,75 1-16,-25-51 15,-26 26-15,26-1 16,0-24-16,-26 25 0,-24 24 16,50 1-16,-50-1 15,0-24-15,-25 24 16,0 25-16,1 25 16,-51-49-16,26 49 15,-1 0-15,0 74 16,-24-24-16,24 49 0,50 50 15,-49 24-15,49 1 16,0-25 0,49 24-16,-49 1 15,75-25-15,-75-50 16,49 25-16,-49-50 16,0-24-16,0 0 0,-25-1 0,1 1 31,-51-50-31,26 0 0</inkml:trace>
  <inkml:trace contextRef="#ctx0" brushRef="#br0" timeOffset="199551.069">19348 10691 0,'0'0'0,"24"-99"31,26 99-31,-25-25 0,0 25 16,24 0-16,-24 0 16,0 0-16,25 0 31,-26 0-31,26 0 62,-50 49-62,0-24 0,0 0 16,25 25 0,-25-26-16,0 1 15,25-25-15,-25 50 16,49-50-16,-24 0 16,-25-25-1,25 0-15,-25-24 16,0-1-16,49 0 0,-49 1 15,0 24 1,-49 25 0,-1 0-1,25 0 1</inkml:trace>
  <inkml:trace contextRef="#ctx0" brushRef="#br0" timeOffset="199842.737">19993 10542 0,'0'-50'16,"24"50"-16,-24-24 16,25 24-1,0 0-15,49 0 16,-49 0-16,-25 24 16,50-24-16,-50 75 15,0-26-15,0-24 16,0 0-1,-50-75 17,50 26-17,0-1 1,0 0-16,0-25 16,25 26-16,25 24 15,-26-50-15</inkml:trace>
  <inkml:trace contextRef="#ctx0" brushRef="#br0" timeOffset="200220.527">20464 10468 0,'49'0'62,"-24"0"-46,-25-50 15,0 25-15,-25 25-1,1 0 1,-26 0-16,25 99 15,25-74 1,0 0-16,0 25 16,0-1-1,0-24-15,50-25 16,-1 0 0,26 0-16,-1 0 0,26 0 15,-1-50-15,0 1 16</inkml:trace>
  <inkml:trace contextRef="#ctx0" brushRef="#br0" timeOffset="200638.903">21332 10244 0,'0'-24'0,"0"73"0,0-74 15,-50 1-15,1-26 16,24 50-16,-25 0 16,1 0-16,-1 25 15,25 0-15,-24 49 16,49-24-1,0-1-15,0 1 0,0-25 16,0 24-16,25-24 16,-25 0-16,49-25 15,-49 49-15,50-49 16,-1 0 0,-24 0-1,-25-24 1,0-1 15,0 0 0,50 25 16,-50 25 16</inkml:trace>
  <inkml:trace contextRef="#ctx0" brushRef="#br0" timeOffset="202268.976">21654 10145 0,'-24'-25'16,"48"50"-16,-73-50 0,24-24 16,-49 49-1,49 0-15,0 49 16,-25 1-16,50 0 16,-24 24-16,24 0 15,0 1-15,0-26 0,0 1 16,0 0-16,24-26 15,26-24 17,-50-24-32,25-1 15,-25-25-15,49-49 0,-49 25 16,0 24 0,0 25-16,0 0 15,0 50 32,0 25-47,0-25 16,0-1-16,25 26 15,25-50 17,-1 0-17,-49-50-15,75 26 16,-75-26-16,50 0 15,-50 26-15,49 24 0,-49-50 16,50 50-16,-1 0 31,1 0-31,-50 99 16,0-74-16,0 25 16,0-26-16,0 1 15,-25 25-15,-24-25 0,24-25 16,-25 0-1,50-25 17,0-25-32,0-24 0,0-25 15,75-50 1,-75 49-16,99 1 16,-50 25-16,-24-1 0,-25 51 15,50 24-15,-50-50 16,49 50-1,-24 25 1,-25 24-16,0 1 16,0 0-1,0-1-15,0 1 16,0 24-16,50-24 16,-50 0-16,0-26 15,25 1-15,-1-25 16,26 0-1,0 0 1,-50-25 0,24 1-16</inkml:trace>
  <inkml:trace contextRef="#ctx0" brushRef="#br0" timeOffset="202469.044">22225 10021 0,'0'0'0,"-25"0"16,25-50-16,0 1 15,25 49 1,0-50-16,24 50 0,26 0 16,-26 0-1,-24 0-15,0 0 16,25 0-16,-50 25 16,24 0-16,-24 0 0,0 49 15,0-24-15,0-25 16</inkml:trace>
  <inkml:trace contextRef="#ctx0" brushRef="#br0" timeOffset="202633.881">22523 9699 0,'0'0'0,"0"-25"15,0-25 1,49 50-1,-24 0-15,0 25 0,24 0 16,-49 0-16</inkml:trace>
  <inkml:trace contextRef="#ctx0" brushRef="#br0" timeOffset="203413.647">22845 9996 0,'-25'0'31,"25"-74"-31,0 49 0,0 0 16,0 0 0,0-49-1,0 49 1,50 25 0,-25 0-1,24 0 1,-49 75-16,0-26 15,0-24 1,0 0-16,0 0 16,0 24-16,0 1 15,0-25 1,50-25 0,0 0-1,-1 0-15,26 0 16,-1-25-16,25 0 15,-24-25-15,-26 1 16,1-1-16,-50 1 0,0 24 16,0 0-16,-50-25 15,-24 50 1,-1 0-16,1 0 16,24 25-16,26 0 15,24 0-15,-50 24 16,50-24-16,0 0 15,0 25-15,50-26 16,-26-24-16,1 0 16,0 0-16,25 0 15,-26 0-15,26-49 0,-50 24 16,25 0 0,24 75 30,-49 24-46,0 1 16,0-1-16,25 1 16,-25-26-16,0 1 15,0-1-15,0 1 16,0 0-16,0-1 16,0-24 15,-49-25-31,-26 0 15,1 50-15,24-50 0,1 0 16,24 0-16,-25-124 16,50 49-1,25 1-15</inkml:trace>
  <inkml:trace contextRef="#ctx0" brushRef="#br0" timeOffset="203823.05">23812 9773 0,'50'0'47,"25"0"-47,-1 0 15,0 0-15,1-50 16,-1 50-16,1-49 16,-51 24-16,-24-25 15,0 26-15,0-1 16,0 74 62,75 26-62,-50-26-1,-25 1 1,0-25-16,0 0 16,-50-25-16,0 74 0</inkml:trace>
  <inkml:trace contextRef="#ctx0" brushRef="#br0" timeOffset="206306.754">25375 9575 0,'0'0'0,"0"-50"0,50 0 15,-50 1 17,0-26-32,0 26 31,-50 49-31,1 0 16,-1 0-16,0 25 15,26-25-15,-26 74 16,25-24-1,25-1-15,0-24 16,50 0-16,-1 24 16,26-49-16,-1 75 15,-24-26-15,-50-24 16,25 0-16,-25 25 16,-25-26-16,-25-24 15,25 0 1,1 0-16,-26 0 0,0 0 15,26 0 17,24-49-17,24-26-15,26-49 16,24 25-16,1-25 0</inkml:trace>
  <inkml:trace contextRef="#ctx0" brushRef="#br0" timeOffset="206570.497">25623 9029 0,'75'-174'47,"-150"348"-47,199-323 31,-124 199-15,0-1-16,25 1 16,-25 0-16,0-1 15,0 1-15,50 24 0,-50-24 16,0-1-1,0 26-15,0-26 16,24-24-16,-24 25 16,0-25-1,50-25 1,0-25-16,-1-74 0,1-1 16,-50-24-16</inkml:trace>
  <inkml:trace contextRef="#ctx0" brushRef="#br0" timeOffset="207018.473">25871 9103 0,'0'0'0,"-25"0"16,25-24-1,50 24 17,0 0-32,-1 0 15,26 0 1,-50-25-16,24 25 0,-24 0 15,-25 25 48,0-1-47,0 1-16,0 25 0,0-25 15,0-1-15,0 1 16,0 25-16,50-25 15,-50-1 1,24-24-16,26-24 31,-50-26-15,25-24-16,-25 24 16,0 0-16,0 1 15,0 24 1,-25 25-16,0 0 15,-24 25-15,49 0 16,0 24 0</inkml:trace>
  <inkml:trace contextRef="#ctx0" brushRef="#br0" timeOffset="207424.31">26764 9029 0,'-74'25'16,"24"24"-1,50-24-15,0 25 16,0-25-16,0-1 16,25 26-1,0-50-15,0 0 16,24 0-16,-24 0 15,0-25-15,-25-24 16,74-1-16,-74 0 16,0 1-16,0-26 0,0 1 15,-25-1 1,25 51-16,0-1 31,0 50-15,0 24-16,0 26 0,0-1 15,50 1 1,-50-1-16,25 25 0,-25-24 16,49-1-1,-49-24-15</inkml:trace>
  <inkml:trace contextRef="#ctx0" brushRef="#br0" timeOffset="207651.003">27062 8979 0,'0'0'0,"-50"0"0,25 0 16,-24 0-16,49 25 15,0 0 1,0 25-16,0-26 15,49 1-15,-24-25 16,25 50-16,24-50 0,26 0 16,24-50-16</inkml:trace>
  <inkml:trace contextRef="#ctx0" brushRef="#br0" timeOffset="208208.955">28401 8508 0,'-49'0'15,"49"25"-15,-50-25 16,50 74-16,0-24 0,0-25 16,0-1-1,0 26 1,-25-75 31,25-24-47,0 24 15,0 0 1,0-25 0,25 50-1,25 0-15,-1 0 16,-49 25-1,50-25-15,-50 50 16,0-25 0,0-50 46,0-25-62,0 25 16,25 25-16,-25-49 15,25 49-15,-25-25 16,49 25-16,1 0 16,-25 0-16,-1 25 15,-24 0 1,0 24-16,0 1 16,0 24-16,0-24 15,0-25-15</inkml:trace>
  <inkml:trace contextRef="#ctx0" brushRef="#br0" timeOffset="208593.743">29071 8409 0,'0'0'0,"-99"0"31,49 0-31,25 0 0,1 0 16,-26 0 0,50 25-16,0 24 15,0-24 1,74-25 15,-49 0-31,25-50 16,-50 26-16,25-26 0,-25 25 15,0 75 48,0-25-63,0 24 0,0 1 16,0-1-16,0 26 15</inkml:trace>
  <inkml:trace contextRef="#ctx0" brushRef="#br0" timeOffset="209203.832">29071 8483 0,'0'0'0,"0"-25"15,0 1-15,25 24 16,25 0-1,-1 0-15,1 0 16,-25 0-16,24 0 0,-49 49 16,25-24-16,-25 0 15,0 24-15,0 1 16,-74-50 15,49 0-15,0-25-1,25-24 1,0 24-16,0 0 16,0-25-16,74 26 15,1-51-15,-26 50 16,1 25-16,-25-49 16,24-1-1,-49 25 16,0 1-15,25-26 0,-25 25-1,0 50 79,0 0-94,50 24 16,-50 1-1,0-25-15,0 24 16,0 1-16,0-25 16,0 0-16,0-1 15</inkml:trace>
  <inkml:trace contextRef="#ctx0" brushRef="#br0" timeOffset="209933.877">29666 8235 0,'-24'0'15,"-1"0"1,-25 50 15,50-1-15,25 1-1,25-50 1,-50 25-16,49-25 16,1 0-1,-25 0-15,-25-50 0,0 1 31,0-1-15,0 75 47,0 24-32,0-24-31,49-25 15,1 0 1,-25 0-16,49 0 16,-24 0-1,-50-49 1,0 24-16,49-25 16,-49 1-16,0-1 15,0-24-15,-25-1 16,25 25-16,0 26 15,0 48 48,0 1-63,25 50 16,-25-26-16,0 1 15,0 0 1,25-1-16,-25 1 0,0-1 15,0-24-15,0 25 16,50-50 0,-26 0-1,1 0-15,25-25 16,-25-25 0</inkml:trace>
  <inkml:trace contextRef="#ctx0" brushRef="#br0" timeOffset="210113.372">30138 7937 0,'24'-49'31,"51"-1"-31,-1 25 0,26-24 16,73-1-16,50-24 0,-24-25 15</inkml:trace>
  <inkml:trace contextRef="#ctx0" brushRef="#br0" timeOffset="-206112.727">5432 10393 0</inkml:trace>
  <inkml:trace contextRef="#ctx0" brushRef="#br0" timeOffset="-159583.771">5383 9252 0,'0'0'0,"0"-49"15,0-26-15,0 50 16,49 1 0,-49-26-1,0 25 1,0 0 0,-25-24-1,-24-1 1,24 50-1,-25 0-15,26 0 0,-1 0 16,-25 25-16,25 24 16,25 26-16,-74-1 15,74 26-15,0-1 16,0-25-16,0 1 16,25-1-16,24 0 15,-24-49-15,0-25 16,25 50-16,-1-50 15,1 0-15,-1-75 0,51 1 16,-26-25 0,-49 0-16,-25-50 0,49 0 15,-49 50-15,0 49 16,0 25-16,0 50 47,0 25-47,0 24 15,50 1 1,-50-1-16,50 25 16,-50-49-16,74-1 15,-74 1-15,0 0 0</inkml:trace>
  <inkml:trace contextRef="#ctx0" brushRef="#br0" timeOffset="-158849.681">6152 8979 0,'0'0'16,"-124"0"0,74 0-16,25 0 15,-24 0 1,49 75-16,0-50 15,0-1-15,0 1 16,0 25-16,0-25 0,0 24 31,49-49-31,-24 0 16,-25-25 0,50-24-16,-50 24 15,0-25-15,0 26 0,49-1 16,-49-25-1,0 75 32,0 0-47,0 24 16,25 1-16,-25 24 16,0-49-16,50 0 15,-50 25-15,24-50 16,1 0-1,50 0 1,-26-50-16,-24 0 16,49-24-16,-49-25 15,-25 24-15,0 26 16,0 24-16,0 0 16,0 50 30,0 49-30,0-24-16,0 0 16,0-26-16,0 26 0,0-25 15,0 24 1,-49-49 31,24 0-32,-25 0-15,1 0 16,-1 0-16,50-49 16</inkml:trace>
  <inkml:trace contextRef="#ctx0" brushRef="#br0" timeOffset="-158437.602">6722 8830 0,'0'25'47,"-25"0"-31,25 0-16,0 49 16,0-49-16,0 25 15,0-25-15,0 24 16,0-24-16,0 25 15,-25-50 17,25-25-1,0-25-15,0 25-16,0 1 15,0-26-15,25 25 0,25-25 16,-25 50-16,24-24 15,-24 24-15,25 0 16,-25 0 0,-25 74-1,0-24-15,0-1 16,0 1-16,0 0 16</inkml:trace>
  <inkml:trace contextRef="#ctx0" brushRef="#br0" timeOffset="-158252.316">6945 8657 0,'0'0'0,"-24"-25"31,48 25 0</inkml:trace>
  <inkml:trace contextRef="#ctx0" brushRef="#br0" timeOffset="-154805.149">7169 8731 0,'0'-49'0,"0"98"0,0-173 16,0 75-16,0 24 0,0 0 15,-25 25 17,-50 50-1,51 24-15,24 0-16,-50-24 15,50 0-15,0-1 0,25 1 16,-25-1-16,49 26 15,-49-25-15,50-1 0,-50-24 16,0 25-16,0-1 31,-50-24-31,26-25 16,-26 0-16,25 0 16</inkml:trace>
  <inkml:trace contextRef="#ctx0" brushRef="#br0" timeOffset="-154519.176">7069 8954 0,'0'0'16,"0"-24"0,50-1-16,-25 25 15,24 0-15,1-50 0,0 50 16,-1 0-16,1 0 0,-1 0 31,-24 0-31,-25 25 47,0 25-47,0-26 0,0 1 16,0 0-16,0 25 15,0-25-15,0-1 16,0 26-16</inkml:trace>
  <inkml:trace contextRef="#ctx0" brushRef="#br0" timeOffset="-154332.379">7565 8607 0,'0'0'16,"0"-49"-1,25 49 17,25 0-17,-25 0-15</inkml:trace>
  <inkml:trace contextRef="#ctx0" brushRef="#br0" timeOffset="-153771.244">7888 8607 0,'0'0'0,"-50"0"16,1 25-16,-1 49 16,50-49-1,0 25-15,0-25 16,0-1-16,0 26 16,0-25-16,50-25 15,-1 49-15,1-49 16,24 0-16,1 0 15,-1-24-15,25-26 0,-24-24 16,-26 24-16,1 25 16,-50-24-16,0 24 15,0-25 1,-50 50 0,26 0-1,-26 0-15,0 0 0,-24 25 16,49 25-16,-24-1 15,49 1 1,49-1 0,-24-49-16,0 0 15,24 0 1,-24 0-16,0-49 0,25-1 31,-26 1-31,-24 24 16,50 50 62,-50 24-62,25-49-16,0 0 15,24 0 1</inkml:trace>
  <inkml:trace contextRef="#ctx0" brushRef="#br0" timeOffset="-153502.466">8533 8483 0,'0'-49'15,"0"-1"-15,0 149 0,0-248 16,0 125-16,0 48 62,49 26-46,-49 0-16,0-1 16,0 26-16,25-26 15,-25 26-15,0-26 0,0 1 16,50-1 0,-50-24-16,25-25 15,24 0 1,1-49-16,-25-1 15,-25-24-15</inkml:trace>
  <inkml:trace contextRef="#ctx0" brushRef="#br0" timeOffset="-153312.583">8657 8508 0,'0'0'16,"0"-25"-1,49 25 1,1 0-1,-25 0 1,24 0 0,-49 75-1,0-26-15,0-24 0,0 0 16,0 0-16</inkml:trace>
  <inkml:trace contextRef="#ctx0" brushRef="#br0" timeOffset="-153133.391">8905 8310 0,'0'0'0,"0"24"47,25-24-32</inkml:trace>
  <inkml:trace contextRef="#ctx0" brushRef="#br0" timeOffset="-152642.714">9004 8384 0,'0'0'0,"0"50"16,0-1-16,0-24 15,0 0-15,0 24 16,0-24-16,0 0 15,25-50 48,-25-49-63,74 24 16,-74 1-1,50 24-15,-25-25 0,24 25 16,-24 25 15,-25 25-15,25-25-16,-25 75 15,0-26-15,25-49 16,-25 25 0,0-50 15,49 0-16,-49-24-15,25-1 16,-25 1-16,99-1 0,-74 50 16,0-50-16,25 50 15,-26 0 1,26 25-16,-50 0 16,50 0-16,-50 24 15,0 26-15,-50-1 16,25-49-16</inkml:trace>
  <inkml:trace contextRef="#ctx0" brushRef="#br0" timeOffset="-149671.89">6052 9922 0,'0'-50'15,"0"100"32,-74 24-47,0 1 16,-1 49-16,1 0 15,-26 0-15,1-25 0,25 0 16,24-24-16,1-1 16,24-24-16,25-26 15,-50 1-15,50 50 16,-25-75 15</inkml:trace>
  <inkml:trace contextRef="#ctx0" brushRef="#br0" timeOffset="-149463.816">5283 10790 0,'-24'0'15,"24"50"32,0-26-47,0 1 16,0 25-16,0-25 15,0-1-15,24 26 16,51-50 0,-1 0-16,25-50 0,25-49 15</inkml:trace>
  <inkml:trace contextRef="#ctx0" brushRef="#br0" timeOffset="-148965.877">3994 11584 0,'0'0'16,"-25"0"-16,25 49 46,0 1-46,0 24 16,0 1-16,0-1 16,0 25-16,0-49 15</inkml:trace>
  <inkml:trace contextRef="#ctx0" brushRef="#br0" timeOffset="-148402.308">3845 11658 0,'0'0'0,"0"-223"31,25 198-31,-1 25 0,26-25 16,-25 25-16,0 0 16,-1 0-16,26 50 15,-50 0-15,0-1 16,0 26-16,-25-51 15,25 1 1,-49-25-16,98 0 47,26-49-47,-51 49 16,26 0-16,0 0 15,-1 24 1,-24-24-16,-25 75 0,0-50 15,0-1-15,0 1 16,0 50 0,-74-51-1,49-24 1,25-49 15,0-1-15,25 1-16,-1-1 15,1 0-15,25 26 0,-1-26 32,-24 50-32,50 50 15,-75-26 1,49 1-16,-49 25 16,25-1-16,-25 1 0,0 0 31</inkml:trace>
  <inkml:trace contextRef="#ctx0" brushRef="#br0" timeOffset="-148206.443">4564 11460 0,'0'0'15,"0"-50"1,25 50-1,24 25-15,-24 25 16,25-1-16,-25 26 16,-25-1-16,74-24 15,-74-26-15</inkml:trace>
  <inkml:trace contextRef="#ctx0" brushRef="#br0" timeOffset="-147257.442">4812 11857 0,'-25'-100'31,"25"26"-15,0 49 0,25 224-16,-50-423 0,50 175 15,25 49-15,-25-50 16,24 50-16,1 0 16,-25 0-1,-1 50 1,-24-1-1,0-24-15,0 0 0,0 0 16,0 24 0,0-24-16,0 0 15,0 25 17,50-50-32,0 0 15,-26 0 1,26-25-16,0 25 0,24-75 15,-24 26-15,-1 24 16,-24-25-16,-25 26 16,25-1-1,-25-25-15,-25 50 16,0 0-16,0 0 16,-24 0-1,-1 50-15,25-25 16,-24 24-1,49 26-15,0-26 32,25-49-32,49 25 15,0-25 1,-49 0-16,25-99 31,-50 74-31,49 0 0,-49-24 16,0 98 46,25-24-46,-25 0 0,0 24-16,50-49 15,-50 50-15,25-50 16,24 0-1,-49-50 1,25 1-16,-25-1 16,50 1-16,-50 24 15,0-25-15,24 50 16,-24-25-16,50 25 47,-25 0-32,0 50 1,-25 0 15,49-1-31,-49-24 16,0 25 0,50-50-1,0 0 1,-26 0-16,-24-25 15</inkml:trace>
  <inkml:trace contextRef="#ctx0" brushRef="#br0" timeOffset="-146945.525">6102 11509 0,'-25'0'16,"50"0"-16,-50 25 31,50 25-15,-25-25-16,25 24 31,24 26-31,-24-75 16,25 0-1,-50-25 1,49 0-16,-49-25 16,0 1-16,0-26 15,0 26-15,25 173 47,-25 0-31,0 74-16,0 25 15,0 50-15,0-99 16,0-75-16</inkml:trace>
  <inkml:trace contextRef="#ctx0" brushRef="#br0" timeOffset="-145822.523">6176 9897 0,'25'0'47,"25"25"-47,24-25 16,50 74-16,25-74 15,99 75-15,25-26 0,49 1 16,26 0-16,24 24 16,-75-74-16,1 74 15,-50-74-15,-25 50 16,-74-50-16,-25 0 16,-74 0-16,-25 0 0,-50 0 31,-25 0-16,25-50-15,1 26 16,24-26 0,0 25-1,24 25 1,26 0 0,-25 0-1,-25 25 1,49 25-16,-49-26 0,25 1 15,-25 25 1,0-25-16,0-1 16,0 26-16,0-25 15,-49 0-15,-26 24 16,-49-49-16</inkml:trace>
  <inkml:trace contextRef="#ctx0" brushRef="#br0" timeOffset="-145332.51">8930 10889 0,'0'0'0,"0"-25"16,-25 25-16,25 50 46,25 24-30,-25 1-16,49-1 16,-49 1-16,50-1 15,-50 50-15,-25-49 0</inkml:trace>
  <inkml:trace contextRef="#ctx0" brushRef="#br0" timeOffset="-144942.386">8731 11063 0,'0'-99'16,"50"347"-16,-100-397 0,1 0 0,49 99 15,49 100 17,-24 0-32,25-1 15,-26 1-15,26 24 16,0-24-16,-26 0 0,26-1 15,-25-49 1,-25 25-16,25-25 16,24-50-1,-49-24-15,50-1 0,-50-24 16,50-25 0,-50 25-16,74 25 0,-74 49 15,25 25 1,24 0-1,-49 25-15,25 24 0,-25 26 16,50-1 0,-50 0-16,0 1 15,0 24-15,0 0 16,0-49-16</inkml:trace>
  <inkml:trace contextRef="#ctx0" brushRef="#br0" timeOffset="-144363.867">9500 11063 0,'0'0'0,"0"49"47,0 1-32,25-50 1,-25 50-16,25-50 15,-25 25-15,49-25 0,-24 0 32,25-50-32,-50 25 15,49-49 1,-49 49-16,25 0 16,-25-25-1,0 75 1,25-25-1,-25 50 1,50-1 0,-50-24-1,49-25-15,26 0 16,-51 0 0,26 0-16,-25 0 0,0-25 31,-25-49-31,0 0 0,0-1 15,0-49-15,0 50 16,0 49-16,0 0 16,0 75 31,0-25-47,0 24 15,0 1-15,0 24 16,49-24-16,-49-25 0,25 24 15,-25 1 1</inkml:trace>
  <inkml:trace contextRef="#ctx0" brushRef="#br0" timeOffset="-144052.56">10319 10592 0,'-25'-75'32,"25"100"-1,0 0-31,0 0 16,0 49-1,0-24-15,50-1 16,-50 1-16,0-1 15,24 1-15,-24 0 0,0-26 16,50-24-16,-50 25 16,50-25-1,-26 0-15,26 0 16,49-25-16,-24-49 0,-26 24 16</inkml:trace>
  <inkml:trace contextRef="#ctx0" brushRef="#br0" timeOffset="-143802.035">10319 10765 0,'0'0'0,"0"-25"31,25 25-15,-1 0-1,1 0-15,25 0 0,-1 0 16,26-24-16,-26 24 0,-24 0 15,0 0 1,25 0 0,-50 24-1,0 26 1,-25 0 0</inkml:trace>
  <inkml:trace contextRef="#ctx0" brushRef="#br0" timeOffset="-143656.779">10716 10542 0,'0'-50'0,"0"174"0,0-198 0,0 0 15,0 49-15,49 25 32,-24 0-17,-25 25-15</inkml:trace>
  <inkml:trace contextRef="#ctx0" brushRef="#br0" timeOffset="-142588">11088 10815 0,'0'-25'47,"24"25"-32,-24-25-15,25 25 16,-25-49-16,0-1 16,0 0-1,0 26 1,-49 24-1,-1 0 1,0 0 0,50 74-1,-49-74-15,49 50 0,0-26 16,0 1-16,0 25 0,25-50 16,-25 49-1,74-49-15,-49 25 16,24-25-16,1 0 15,25 0-15,-51-25 16,26-24-16,-50-1 16,25 1-16,-25-26 0,0-24 15,0 25 1,0-1-16,-25 50 16,-25 50 15,50 50-16,0 24-15,0 25 16,25 0-16,-25-25 16,75 25-16,-75-50 15,24-24-15</inkml:trace>
  <inkml:trace contextRef="#ctx0" brushRef="#br0" timeOffset="-141832.628">11708 10740 0,'0'0'0,"-75"0"16,26 0-16,24 0 16,0 0-1,25 50-15,-74-25 16,74 0-16,0 24 15,0-24-15,0 0 0,25 24 16,24-49 0,-24 0-1,25 0-15,-1-49 16,-49 24 0,25-25-16,-25 1 15,50-26-15,-50 26 0,0-1 16,24 25-16,-24-24 15,0 74 32,0-1-47,0 1 16,0 0-16,50 25 16,-50-26-16,25 26 15,24-25 1,1-25-1,-25 0-15,24-25 16,-49-25 0,75 1-16,-75-1 15,0-24-15,0 24 0,0 25 16,0-24 0,-25 49-1,25 49 16,0 1-31,25 24 16,-25-24 0,25-25-16,-25 0 0,49-25 15,-49 74 1,-49-49 31,-1-25-32,0 0-15,-24 0 16,0 49-16,24-49 16,0 0-16,26 0 15</inkml:trace>
  <inkml:trace contextRef="#ctx0" brushRef="#br0" timeOffset="-141522.604">12502 10344 0,'0'0'0,"-75"0"32,50 0-17,25 74 1,0-49-16,25 24 15,25 26-15,-50-26 16,25-24-16,-25 0 0,0 25 31,-25-50-15,0 0 0,0 0-16,-24 0 0,-1 0 15,25-25 1,-24-25-16</inkml:trace>
  <inkml:trace contextRef="#ctx0" brushRef="#br0" timeOffset="-141185.358">12725 10244 0,'0'50'46,"0"-25"-30,25 0-16,-25 24 16,0-24-16,74 0 15,-49 49-15,24-74 16,26-49 0,-75 24-1,25-25-15,-25 1 0,0-26 16,0 26-1,0 24-15,0 99 47,0 50-31,0 75-16,-25 49 16,25-75-16</inkml:trace>
  <inkml:trace contextRef="#ctx0" brushRef="#br0" timeOffset="-140067.576">12898 10517 0,'0'0'0,"0"-25"15,0-24-15,-24 49 31,-26 0-31,0 0 16,-24 0 0,49 0-16,0 25 0,-24-1 31,49 26-15,25-25-1,24-25 1,1 49-16,24-49 0,-24 25 15,-1-25-15,26 0 16,-50 0-16,-1 0 16,-24 25-1,0 25 1,0-1 0,-49-49-16,49 25 15,-75-25-15,26 0 16,24 0-1,25-50 17,25 1-32,-25-1 0,25 1 15,-25-26-15,0 1 16,0 24-16,49 1 16,-49 24 15,25 50 0,-25 24-31,0 26 0,0-26 16,0 26-1,0-1-15,0 0 0,-25-24 16</inkml:trace>
  <inkml:trace contextRef="#ctx0" brushRef="#br0" timeOffset="-138702.572">3994 11782 0,'0'0'0,"0"-25"15,24 50 79,26-25-94,-25 0 16,0 25-16,24-25 15,-49 50-15,25-50 16,-25 49-16,0 1 15,-50-1-15,-24 1 0,0 0 16,-1 24 0,-24-49-16,49 25 0,-24-26 15,24-24 1</inkml:trace>
  <inkml:trace contextRef="#ctx0" brushRef="#br0" timeOffset="-127102.567">4217 12477 0,'-25'0'15,"25"49"1,99-73 31,0 24-32,1-75-15,48 75 16,1-49-16,-49 49 16,-26 0-16,0-25 0,-24 25 31,0 0-31,24 0 0,-24 0 15,-1 0-15,-24 0 0</inkml:trace>
  <inkml:trace contextRef="#ctx0" brushRef="#br0" timeOffset="-126857.262">4490 12725 0,'0'0'0,"49"0"47,26 0-32,-1-25-15,25 25 0,25-74 16,-24 74-1,-1-25-15,-25 25 16,25-50-16,-49 50 0</inkml:trace>
  <inkml:trace contextRef="#ctx0" brushRef="#br0" timeOffset="-120803.456">3547 13841 0,'0'0'0,"0"-50"0,0 1 0,0-1 31,0 25-31,0 1 16,0-26-16,0 25 15,0-24-15,50-1 16,-50-24-16,0 24 16,0 0-16,0 26 0,0-1 15,-25 25 1,-25-50-16,25 50 0,1 0 15,-1 0-15,-25 25 16,25 25 0,25-1-16,-74 1 0,74-1 15,0 26-15,0-50 16,50-1-16,-26 26 16,1-50-16,25 50 15,-25-50-15,-25 24 47,-25 51-31,25-50-1,-50-25-15,50 74 0,-49-49 16,49 24 0,0 1-1,74-50 1,-49 0-1,0-25-15,24 0 16,-24-24-16,25-26 16,-50 26-16,24 24 0,-24 0 15,0-24 1,0 73 31,0 26-32,0-25-15,0 0 16,0 24-16,0-24 16,0 0-16,0-50 47,50-25-47,-50 1 15,0-26-15,25 26 16,-25 24-16,50 0 15,-26-49-15,1 74 32,25 0-32,-50 25 15,25-25-15,-25 49 16,24-24 0,-24 0-1,0-50 48,0-49-48,0 49-15,0 0 0,0-25 16,50 50 0,-50-49-16,50 49 15,-26 0 1,1 0-1,-25 49 1,0 1-16,50-25 16,-50 0-16,25 49 15,-25-49 1,24-25 0,-24 25-16,75-25 15,-50 0-15,24 0 16,1 0-16,24-25 0,50-25 15,-25 1 1,1-26-16,-51 26 0,-49 24 16,50-25-1,-50 25-15,0 1 16,-25 24 0,-49 0-16,24 0 15,0 0-15,1 0 16,-1 0-16,1 74 0,24-49 15,25 0 17,0 24-32,49-49 31,1 0-31,-25 0 16,0 0-16,24-49 15,-49 24 1,25 25-1,-25-50-15,25 50 32,-25-25-32,49 50 47,-24 25-32,25-1 1,-25 26-1,24-50 1,1-25 0,-25 0-1,-25-50-15,49 25 16,-49-24-16,0-1 16,0-24-16,0 49 15,0 0-15,25 25 63,-25 50-48,0-26-15,25 26 16,-25-25-16,0 24 16,0-24-16</inkml:trace>
  <inkml:trace contextRef="#ctx0" brushRef="#br0" timeOffset="-120622.293">4986 12923 0,'0'0'16,"-75"-25"-16,75-24 16,50 49 30,-25 0-46</inkml:trace>
  <inkml:trace contextRef="#ctx0" brushRef="#br0" timeOffset="-120443.172">5135 12774 0,'0'0'16,"0"-24"-16,49 48 46,-49 26-46,25 0 16,-25 24-16,50 0 16,-50 1-16,24 49 0,-24-25 15,0 25 1,0-74-16</inkml:trace>
  <inkml:trace contextRef="#ctx0" brushRef="#br0" timeOffset="-107067.858">6598 11088 0,'0'0'16,"-50"-25"-16,26 25 15,24-25-15,-25 25 16,25-50 0,-50 50-16,50-24 15,-25 24-15,1 0 16,-26-25 15,0 25-15,26 0-16,-1 0 15,-25 0-15,1 0 0,-1 0 16,-24 0-16,24 0 0,-24 0 16,24 0-1,0 0-15,1 0 16,-1 0-16,-24 0 15,24 0-15,0 0 0,1 0 16,-1 0 0,1 0-16,-51 49 15,26-49-15,0 0 16,-1 25-16,1-25 0,-1 50 16,-24-50-16,-25 49 15,50-49-15,-1 25 16,26-25-16,-1 50 15,-24-50-15,24 25 16,-24-25-16,-1 49 0,1-49 31,-1 50-31,1-50 0,0 74 16,-1-74-16,1 25 0,24-25 16,0 50-1,1-50-15,-1 25 0,1-25 16,-26 49-16,50-49 15,25 25-15,-49-25 16,-1 50 0,25 24-16,25-49 15,0 0-15,0-1 16,0 51-16,0-26 16,0 26-16,0-1 15,25 1-15,-25-1 16,50 1-16,-1 24 0,-24-25 15,50 1 1,-26-1-16,50-49 0,1 24 16,24-49-1,25 0-15,24 0 0,-24 0 16,49 0-16,1 0 16,24-24-1,0 24-15,25-75 16,-49 26-16,74-1 0,-25 50 15,25-99-15,-1 99 16,-23-75-16,-51 26 16,0-1-16,-24 0 15,-25-24-15,-25 0 16,0-26-16,-50 26 16,26-25-16,-51 24 0,1-24 15,-50 50 1,0-1-16,0 0 0,-25 1 15,-49 24 1,-75-25-16,-25 50 16,-24-49-16,-26 49 15,-24 0-15,100 0 0,-1 0 16,0 25-16,50-25 0</inkml:trace>
  <inkml:trace contextRef="#ctx0" brushRef="#br0" timeOffset="-103415.485">10220 11757 0,'0'-24'15,"-25"24"-15,25-25 16,0-25 47,25 50-1,-1 0-62,26 0 16,24-25-16,-24 25 15,24 0-15,1-49 16,-26 49-16,1 0 16,0 0-16,-26 0 0</inkml:trace>
  <inkml:trace contextRef="#ctx0" brushRef="#br0" timeOffset="-103209.058">10269 12005 0,'0'0'0,"0"-24"31,25 24-31,49-50 0,1 0 16,-1 50 0,1-49-16,-26 49 15,-49-75-15</inkml:trace>
  <inkml:trace contextRef="#ctx0" brushRef="#br0" timeOffset="-95111.233">10244 12601 0,'0'0'0,"-74"-50"16,49 25-1,-24 25 1,24 0-16,-50 25 15,26 25 1,24-1-16,25 1 16,0 0-16,0-26 15,0 26-15,0 0 16,25-50 0,49-25-1,-74-25 1,50-24-1,-50-25-15,0-1 0,0-48 16,0 24-16,0-25 16,0 99-16,0 100 47,0 49-47,0 0 15,0 0-15,0 25 16,0 0-16,25-24 0,-25 24 15,24-50-15,-24 0 16,0-49-16</inkml:trace>
  <inkml:trace contextRef="#ctx0" brushRef="#br0" timeOffset="-94743.153">10319 12452 0,'0'0'0,"-50"0"47,50 25-47,0 0 16,0 24-16,0-24 0,0 25 16,0-26-1,0 26-15,0-25 16,25-25-16,0-25 31,-25-25-31,49-49 16,-49 50-1,0-1-15,0 25 0,0 0 16,-24 25 0,-1 0-16,-25 25 15,50 50 1,25-75-1,25 24-15,-1-24 16</inkml:trace>
  <inkml:trace contextRef="#ctx0" brushRef="#br0" timeOffset="-94261.198">10716 12378 0,'0'0'16,"0"-25"-1,-75 25 16,50 25-31,25 24 0,-49 1 16,49 24-16,0-24 16,0-25-1,49 24-15,-24-49 16,25 0-16,-1 0 16,-24-25-16,0-24 0,-25-26 15,50 1-15,-50 0 16,0 24-1,0 0-15,-50 50 16,25 25 0,25 50-1,0-1-15,0 25 0,0 0 16,0 1-16,0-1 16,0-25-16,0-24 15,0-1-15,0 1 16,-25-50-1,1-25 1,-26-24-16,25-1 16,25 0-16,0-24 15,0 49-15,0-24 16,25 49-16,0 0 16,24 0-1,-24 0-15,0 49 16,-25 1-16,0-25 15</inkml:trace>
  <inkml:trace contextRef="#ctx0" brushRef="#br0" timeOffset="-93315.008">10071 13395 0,'0'0'0,"-25"0"16,0 0-16,-49 0 16,49 0-1,25 49-15,-25 26 16,25-26-16,0 1 0,0-1 15,0 1-15,0 0 16,25-1 0,0-24-16,24-25 15,1 0-15,24 0 0,1 0 16,-1-74-16,25-26 16,-24 26-16,-1-50 15,-24 50-15,-50 24 0,0 0 16,0 26-1,-50 24 1,25 0 0,-24 0-16,-1 0 15,1 99-15,24-50 16,25-24-16,-50 50 16,50-51-16,0 1 15,25 25 1,25-50-16,-26 0 15,1 0-15,25 0 16,-25-50-16,-25 25 16,24 1-16,-24-1 15,0-25 1,50 50 46,-50 25-62,25 25 16,24-26 0,-24-24-1,-25 25 1,25-25-16,25 0 16,-50-25-1,49-24-15,-49-1 0,0-24 16,0-1-16,0 26 15,0-1-15,0 25 0,0-24 32,0 73-1,0 26-31,0-25 16,0 25-1,25-1-15,-25 26 16,50-26-16,-50 1 15,24-25-15,-24 24 16,50-24 0,0-25-1,-1-74 1,-49 24-16</inkml:trace>
  <inkml:trace contextRef="#ctx0" brushRef="#br0" timeOffset="-93198.64">10939 13395 0,'-50'0'31,"100"0"-31,-75 0 16,75-50-1,24 50-15,-24 0 16</inkml:trace>
  <inkml:trace contextRef="#ctx0" brushRef="#br0" timeOffset="-92642.347">9823 14808 0,'0'-49'0,"0"98"0,-25-123 16,25 49-16,0 50 47,0 25-32,0-1-15,0 26 16,0-1-16,0 0 16,25-24-16,-25 0 15,49 24-15,-49-49 0,25 0 16,49-50 15,-74-25-31,25 1 16,-25-1-16,0 25 0,0 0 31,-49 25-31,24 0 16,0 0-16,-25 0 15,50 50-15,0-25 16</inkml:trace>
  <inkml:trace contextRef="#ctx0" brushRef="#br0" timeOffset="-91402.472">10145 15081 0,'0'0'0,"0"-25"15,50 25 1,-50-49-1,25 49-15,-1-25 32,-24 0 15,-49 25-32,-1 0 1,50 50-16,-49-25 15,49-1 1,0 26-16,0 0 16,24-50-1,-24 24-15,50-24 0,0 0 16,-1 0-16,1-24 16,24-26-16,25-24 15,25-1 1,-49-24-16,-1 0 15,-24 24-15,-50 26 0,0 24 16,0-25-16,-25 50 16,0 0-16,-24 0 15,-1 0 1,0 50-16,26 0 16,24-26-16,0 26 15,0 0 1,0-26-1,49-24 1,1 0 0,24 0-1,-49-74 1,-25 24 0,0 26-1,50 24 16,-50 24 1,24 51-17,-24-26 1,25-49-16,-25 25 16,50-25-1,-25 0 1,24 0-1,-49-49-15,50 24 16,-50-25-16,74-24 0,-74 24 16,25 25-16,-25 1 15,0-26 1,0 75 46,25 0-62,-25 24 32,0-24-32,0 25 0,50-26 15,-50 1 1,49 25 0,-24-50-16,49 0 15,-49 0 1,0 0-16,25-50 15,-26 1-15,26-1 16,-50 0-16,0 1 16,0-1-16,0 1 15,0-1-15,-25 25 16,0 50 31,25 25-32,0-1 1,50 1 0,-25-50 15,-25 25-31,-25 24 16,0-49-1,0 25-15,-24-25 0</inkml:trace>
  <inkml:trace contextRef="#ctx0" brushRef="#br0" timeOffset="-71512.166">11361 11609 0,'0'0'0,"0"-50"16,-50 50-16,50-25 62,50 0-31,24 25-31,25-99 0,50 50 16,25-1-16,-1 0 0,1 50 16,-50-74-1,0 74-15,-25-50 16,-24 50-16,-26 0 16,-24 0-16,25 0 15,-75 0 1,-50 25-1</inkml:trace>
  <inkml:trace contextRef="#ctx0" brushRef="#br0" timeOffset="-71192.443">11658 11757 0,'0'0'15,"25"0"32,25 0-31,49-74-16,0 49 16,50-24-16,25-26 0,-1 1 15,-24 24-15,0 1 16,-50 49-16,-25-75 15,1 75-15,-26-25 16,-98 25 31,24 0-47</inkml:trace>
  <inkml:trace contextRef="#ctx0" brushRef="#br0" timeOffset="-68287.204">13047 12576 0,'0'0'0,"0"-50"0,0-24 16,0 0-16,-49 49 15,-1-25 1,0 50-1,26 0-15,-51 75 16,75-1 0,-49 25-16,49 0 15,0-24-15,0-1 16,0 1-16,0-26 16,0 26-16,24-51 15,26-24-15,-25 50 16,0-50-16,24 0 15,-24-50-15,25 1 16,-26-26-16,-24 26 0,50-26 16,-50 51-1,0-1 1,0 74 15,0-24-15,0 25-16,0-1 15,0-24-15,0 0 0,25 25 32,24-50-17,1 0 1,-50-50-16,75 0 16,-75 1-16,24-1 15,-24-24-15,0 49 0,0 0 16,-24 25-16,24-25 15,-50 25-15,25 0 16,0 0-16,-24 0 16,24 25-1,25 25 1,49-50 31,1 0-47,-25-25 15,0 25-15,24-74 0,-24 49 16,25-25-16,-50 25 16,49 25-16,-49-24 15,25 24 1,-25 24 0,0 1-1,0 0-15,0 25 0,25-26 16,-25 1-16,0 25 15,50-50 1,-50 25-16,24-25 16,1 0-1,-25-25-15,75-25 16,-75 25-16,0-24 16,24-1-16,-24 1 15,0 24-15,0 99 63,0-49-63,0 0 15,25 0-15,-25 49 16,50-74 0,-25 0 15,-1-25-31,-24 0 15,0-24-15,50-1 16,-50-24-16,0 49 16,25 0-16,-25 50 62,49 25-46,-49-26-16,0 26 15,25-25-15,-25 0 0,50-25 16,-50 49-16,25-49 16,24 0-1,-24-25 1,-25-24-16,0-1 16,50-24-16,-50 24 15,0 1-15,0 24 0,0 50 47,0 74-31,0 25-1,74 25-15,-74 24 16,99-24-16,-49 0 0,-50-25 16,50 0-16,-50-25 15,0-24-15</inkml:trace>
  <inkml:trace contextRef="#ctx0" brushRef="#br0" timeOffset="-67842.335">14213 12576 0,'0'0'0,"0"-174"31,74 174-16,-49 0-15,0 0 16,25 0-16,-25 25 16,-25 25-16,24-25 15,-24 24 1,-49-49 0,24 0-1,25-25 1,0 1-1,0-26-15,0 0 16,0-49-16,50 25 0,24-50 16,-49 49-16,24 26 15,-24-1-15,25 50 47,-50 50-47,25 49 16,-25-25-16,49 26 15,-49-26-15,50 0 16,-50-24-16,49 0 0,-49-1 16,25-49-1</inkml:trace>
  <inkml:trace contextRef="#ctx0" brushRef="#br0" timeOffset="-67282.867">14858 12254 0,'0'0'0,"0"-25"16,-25 25-16,25-50 16,0 25 15,25 25-31,0 0 16,24 0-16,-24 0 15,25 0-15,-50-74 47,0 49-31,-50 25-1,25-25 1,1 25 0,24 25-1,0 25-15,-50 24 0,50-24 16,0-1-16,0-24 15,0 25-15,50-25 16,-1 24-16,1-49 16,-1 0-1,-24-49-15,25-1 16,-50 0 0,25-24-16,-25-25 15,49-1-15,-49 51 16,25 49-16,-25-25 15,50 50 1,-50 0 0,49 24-16,-49 1 15,50-25-15,-50 24 16,50-24-16,-1 25 16,26-75-1</inkml:trace>
  <inkml:trace contextRef="#ctx0" brushRef="#br0" timeOffset="-67152.366">15677 11782 0,'-50'0'15,"100"0"-15,-125 0 16,75 25-16,-25 25 16,25 24-16,0 25 15,-49 50-15,49 0 16,-99 0-16</inkml:trace>
  <inkml:trace contextRef="#ctx0" brushRef="#br0" timeOffset="-65902.777">4490 14883 0,'0'0'0,"0"-25"0,0 0 16,0 0-16,0-24 16,0-1-1,24 75 32,-24 25-31,0-1-16,25 1 15,-25-1-15,0 1 0,0 0 16,25-50 0,-25 24-1,50-24 1,-26 0 0,51-49-16,74-75 0,74-50 15,75-74-15,49-25 16,75-49-16,-100 49 15,-49 75-15,-99 49 16,-50 49-16,-75 26 16,-123 124 31,24-1-47,1 26 15,-26-26-15,25-24 16</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1-25T04:04:04.973"/>
    </inkml:context>
    <inkml:brush xml:id="br0">
      <inkml:brushProperty name="width" value="0.05292" units="cm"/>
      <inkml:brushProperty name="height" value="0.05292" units="cm"/>
      <inkml:brushProperty name="color" value="#FF0000"/>
    </inkml:brush>
  </inkml:definitions>
  <inkml:trace contextRef="#ctx0" brushRef="#br0">4440 1116 0,'-50'-25'0,"50"50"47,-49 25-32,49 24-15,0 1 16,0-1-16,0 25 16,0-24-16,0 24 15,0-25-15,25-24 16,-25-25-16,74-25 16,-24 49-16,-26-49 0,1 0 15,25-24-15,-1-51 16,26-24-16,-26-50 15,1 0-15,-50 25 16,0-25-16,0 50 16,0 50-16,0 24 0,-25 25 15,25-50 1,-49 50-16,-1 25 16,50 0-1,-25 24-15,25 1 0,0 24 16,0-24-16</inkml:trace>
  <inkml:trace contextRef="#ctx0" brushRef="#br0" timeOffset="390.944">4986 1389 0,'0'50'16,"0"-26"-16,0 26 16,0-25-1,0 0-15,0 24 16,0-24-16,0 0 16,49-50 30,-49-25-46,0 1 16,0-1-16,0 1 0,0 24 16,25 25-1,-25-50-15,50 50 0,-1 0 16,1 0 0,0 0-16,-1 0 15,-24 25-15,-25 0 16,74 24-16,-74 1 15,0-25-15</inkml:trace>
  <inkml:trace contextRef="#ctx0" brushRef="#br0" timeOffset="1360.262">5879 1463 0,'0'0'0,"0"-24"16,25-1 0,-25-25-1,0 1 1,-25 24-16,-25 25 15,0 0 17,1 25-32,49-1 15,0 26-15,0-25 16,0 0-16,0 24 16,25-24-16,-1-25 15,26 50-15,-25-50 16,-25 49-16,25-49 15,-25 25 1,-25-25 0,0 0-1,0 0-15,-24 0 16,24 0-16,0 0 16,25-50 15</inkml:trace>
  <inkml:trace contextRef="#ctx0" brushRef="#br0" timeOffset="1932.079">6003 1339 0,'0'0'0,"0"25"31,0 25-15,0-25-16,0-1 15,0 1-15,0 25 0,0-25 16,25-25-16,-25 24 16,49-24-16,-24 0 31,-25-24-15,25-1-16,-25-25 15,0 25-15,0-24 16,49 49-1,-49 49 48,25-24-63,-25 0 16,50 25-1,-25-1-15,24-49 31,-49-25-15,50-24-16,-50-1 16,0 1-16,0-1 15,0 0-15,0 26 16,0 98 31,25 25-47,-25 0 15,49 26-15,-49-26 16,0 25 0,0-25-16,0 0 15,0-24-15</inkml:trace>
  <inkml:trace contextRef="#ctx0" brushRef="#br0" timeOffset="2191.044">6424 1339 0,'0'0'0,"0"-49"0,25 49 32,25 0-32,-1 0 15,-24 49 1,25-24-16,-50 25 0,25-25 15,-25-1-15,0 26 16,0-25-16,-50 0 16,25-25-16,-24 74 0,24-74 15,0 0 1</inkml:trace>
  <inkml:trace contextRef="#ctx0" brushRef="#br0" timeOffset="2908.133">6672 1389 0,'50'0'47,"0"0"-31,-26 0-1,1-25 1,-25 0 0,-25 25-1,1 0 1,-26 50 15,50 0-15,0-1-16,0-24 15,0 25-15,0-26 0,25-24 16,-25 25-16,74-25 16,-49 0-16,25 0 15,24 0-15,-24 0 0,24-99 16,-49 74 0,-25 0-16,0-24 0,0 24 15,0 0 1,0 0-1,50 25 48,-26 0-47,-24 25-1,25-25-15,25 0 16,-50 50-16,25-25 15,-25-1 17,0 26-17,0 0 1,0-1 0,0-24-1,24-25 1,51 0-1,-26 0-15,-24 0 16,-25-74 0</inkml:trace>
  <inkml:trace contextRef="#ctx0" brushRef="#br0" timeOffset="3376.181">7541 1364 0,'-50'0'0,"100"75"47,-50-26-31,49-24-16,1 25 15,-25-1 16,-25-74-15,49 1 0,-49-1-16,0-25 15,50 25-15,-50 1 16,0-26-16,0 25 16,0 0 15,25 25-16,-1 0 1,1 0 0,25 0-1,-25 75 1,-25-50-16,0-1 16,49 26-16,-49-25 15,0 0 1,0-1-16</inkml:trace>
  <inkml:trace contextRef="#ctx0" brushRef="#br0" timeOffset="3560.931">7863 1091 0,'0'0'0,"-50"-24"16,100 24 15,0 0-31,-26 0 0</inkml:trace>
  <inkml:trace contextRef="#ctx0" brushRef="#br0" timeOffset="3852.271">8260 1290 0,'0'0'0,"-25"0"16,-24 49-16,49-24 15,0 25 1,0-1 0,0 1-1,24-50-15,-24 50 0,50-50 16,-50 49-16,0-24 15,-25-25 17,0 0-32,1 0 15,-26 0-15,0 0 16,26 0 0,24-50-16,0 26 15</inkml:trace>
  <inkml:trace contextRef="#ctx0" brushRef="#br0" timeOffset="4555.99">8458 1439 0,'50'0'78,"-25"-25"-62,-25-25 15,-25 50-15,-49 0-16,49 25 15,25 25 1,0-26-1,0 1-15,25 50 32,-1-75-32,1 24 0,25-24 15,24 0-15,25 0 16,25-24-16,-24 24 16,24-100-16,-50 51 15,-24-1-15,-50-24 16,0 49-16,0 0 15,-25 25-15,0-49 16,0 49-16,-24 0 0,-1 0 16,25 49-1,-24-24-15,49 0 16,-25 24-16,25-24 16,0 0-16,0 25 0,0-26 15,25-24 1,-1 0-16,51-24 15,-75-26 1,50 0-16,-50-24 16,0 0-16,0-1 0,0-24 15,0-25 1,-25 0-16,25 74 16,-25 50-16,25 75 31,0 24-16,0 0-15,0 0 0,74 50 16,1 0-16,-1-25 16,-24-50-1</inkml:trace>
  <inkml:trace contextRef="#ctx0" brushRef="#br0" timeOffset="5576.097">10443 546 0,'0'0'0,"-25"0"0,25 25 32,0 49-17,-25 25-15,25 0 16,0-24-16,0-1 15,0 1-15,0-1 16,0-24-16,0-26 16,0 26-16,0-75 47,25 25-1,49 0-30,-74 25 0,50-25-16,-25 0 15,-25 25-15,49-25 16</inkml:trace>
  <inkml:trace contextRef="#ctx0" brushRef="#br0" timeOffset="6599.866">10691 1191 0,'-25'-50'15,"50"50"17,0 0-32,-1-25 15,26 25-15,-25 0 16,24 0-16,-49-49 31,0 24-15,-49 25 15,-1 0-15,-24 25-1,74 24 1,0-24-16,0 0 15,0 24-15,0-24 16,49 0-16,26-25 16,-26 50-16,26-50 15,-1 0-15,1 0 16,-1-25-16,-24 0 0,-1-25 16,-49 26-16,0-1 15,0 0-15,-24-25 16,-26 1-1,0 49 1,25 0 0,-24 0-1,49 25 1,-25 49-16,25-49 16,0 24-16,0 1 15,0 0-15,0-26 16,0 1-1,25-25 1,49-25 0,-49 1-16,-25-26 0,50 25 15,-50-24-15,0-1 16,25 25-16,-25 0 16,24 25 46,26 0-46,-50 50-16,25-50 15,-25 50-15,25-50 16,-25 49 0,0-74 15,24 25-31,-24-49 15,50 49-15,-50-50 0,50 50 16,-50-25-16,24 25 16,-24 50 46,0 0-46,0-1-1,50 1 1,-50-1 0,0-24-1,25-25-15,0 0 16,-1 0 0,51 0-16,-1-25 0,-24-24 15</inkml:trace>
  <inkml:trace contextRef="#ctx0" brushRef="#br0" timeOffset="6950.761">11881 1017 0,'0'0'0,"0"-25"15,0 75 17,0-25-17,0-1-15,-24 26 0,24-25 16,0 0-1,0-1-15,0 26 16,0-75 31,0 0-47,0-24 16,0 24-16,0-25 15,49 50 1,-24-49-1,49 49 1,-24 49 0,-50-24-16,0 0 0,25 49 15,-25-24 1,0-25-16,0 0 0</inkml:trace>
  <inkml:trace contextRef="#ctx0" brushRef="#br0" timeOffset="7150.9">12353 1017 0,'0'-25'16,"0"75"15,0-25-16,49 24-15,-49 1 0,0-1 16,0 1-16</inkml:trace>
  <inkml:trace contextRef="#ctx0" brushRef="#br0" timeOffset="7330.236">12526 769 0,'0'-25'0,"0"50"0,0-25 47,50 74-47,0-24 16,-26 0-16</inkml:trace>
  <inkml:trace contextRef="#ctx0" brushRef="#br0" timeOffset="8103.536">12725 1191 0,'-50'-50'31,"25"25"-31,25 0 16,0-24-1,25-1-15,50 50 31,-26 0-15,-24 0-16,-25 50 16,0 24-1,0-24 1,0-1 0,0 1-1,0-25 1,50-25-16,24 0 15,-49 0 1,24 0-16,1 0 16,24 0-16,1 0 0,24-50 15,-49 1-15,-25-26 16,-25 26-16,49 24 16,-49-25-1,-49 50 1,24 0-16,-25 0 15,1 0-15,-26 0 16,50 0-16,25 50 16,-25-50-16,25 74 15,0 1 1,0-51 0,50-24-16,-25 0 15,25-24-15,-1-1 16,1 0-16,-50-49 15,25 24-15,-25 0 0,0 1 16,0 24-16,0 99 63,0 1-63,0 24 0,49 0 15,-49 0-15,50 25 16,-50-49-16,25-1 15,-25-24-15,0 0 16,0-26-16,0 26 16,-25-50-1,0 0-15,-49 0 16,-1 0 0,-24 0-16,0-25 15,-50 25-15</inkml:trace>
  <inkml:trace contextRef="#ctx0" brushRef="#br0" timeOffset="8905.864">4614 2183 0,'0'25'31,"24"-25"-15,26 49-1,49-49-15,100 0 16,49 0-16,74 0 16,75 0-16,149 0 15,148-49-15,-24 49 16,99-75-16,-25 75 15,25-74-15,-74 74 16,-1-99-16,-148 99 0,24-75 16,-173 75-1,-49-49-15,-76 49 16,-73 0-16,-75-50 16,-75 50-16,1 0 15,-50-25-15,-25 25 47,0 0-47,-49 0 0</inkml:trace>
  <inkml:trace contextRef="#ctx0" brushRef="#br0" timeOffset="18971.196">6921 2704 0,'-50'-75'0,"50"50"16,0 100 46,0-1-46,0 26-16,0-1 0,0 0 15,50 0 1,-50 0-16,0-24 0,0-1 16,0-49-1</inkml:trace>
  <inkml:trace contextRef="#ctx0" brushRef="#br0" timeOffset="19260.081">6598 2729 0,'0'0'15,"50"-25"1,49 25-16,25 25 15,25 49 1,-25 0-16,0 26 16,-50-1-16,-49-25 0,-25-24 15,0-1-15,0 26 16,-99-26-16,0 26 16,-25-26-16,49-49 15,1 25-15,49-25 16,25-25-1</inkml:trace>
  <inkml:trace contextRef="#ctx0" brushRef="#br0" timeOffset="19910.963">7789 3101 0,'0'0'0,"-25"0"0,0 0 15,0 0-15,-24 24 16,24-24-16,25 50 16,-50-25-16,50 24 15,0-24-15,0 0 0,0 25 16,0-26 0,25-24-16,25 25 15,-26-25-15,1 0 16,25-25-16,-50-49 15,25 24-15,-25 26 16,0-26-16,0 75 63,0 24-48,0-24 1,49-25-1,1 0 1,-25 0-16,24 0 16,1-49-16,-25-1 15,-25 0-15,0-49 16,0 0-16,0 0 16,0 49-16,0 1 15,0 73 32,0 26-31,0 0-16,0-1 15,0 1-15,0-1 16,0 26-16,0-1 16,49 25-16,-49-24 15,0-1-15,0-49 16,0 0-16,25-25 15,25 0-15,-25 0 16,24 0-16,1-75 16</inkml:trace>
  <inkml:trace contextRef="#ctx0" brushRef="#br0" timeOffset="20351.093">7937 3051 0,'0'0'0,"0"-25"0,-24 25 15,98 0 1,1 0 0,49 0-1,49-49-15,1 49 0,-50 0 16,-25 0 0,-25 0-16,-123 0 31,-26 0-16,26 0-15,24 24 16,-25-24-16,26 50 16,24 0-1,0-26 1,0 26 0,49-50-1,-24 0-15,0-25 16,-25 0-16,49 1 15,-49-26-15,50 50 0,-50-25 16,25 25 15,-25 50-15,49-25-16,-49-1 16,50 26-1</inkml:trace>
  <inkml:trace contextRef="#ctx0" brushRef="#br0" timeOffset="20717.613">9947 2753 0,'-25'0'15,"50"0"-15,-100 25 16,75 0-1,-25 25-15,25-26 16,0 26-16,0-25 0,0 24 16,50-49-1,-25 0-15,24 0 0,-24-24 16,-25-26 0,50 0-16,-50-24 0,50 0 15,-50 24 1,24 0-16,-24 25 15,50 25 1,0 0 0,-1 50-1,-49-25-15,0 0 16,0 24-16,0 1 16,-49-50-16</inkml:trace>
  <inkml:trace contextRef="#ctx0" brushRef="#br0" timeOffset="20891.18">9773 2356 0,'0'0'0,"-50"0"31,50 25-16</inkml:trace>
  <inkml:trace contextRef="#ctx0" brushRef="#br0" timeOffset="22121.26">12551 2406 0,'0'0'0,"-25"0"47,25 25-47,-24 0 16,24 24-16,0 1 16,0 24-1,0 1-15,0-26 0,0-24 16,0 0-16,49 25 15,1-50 1,-25-25 0,24 0-16,-24 0 15,-25-49-15,50-26 16,-50 51-16,0-1 0,0 25 16,-50 50 30,50 0-46,0 25 16,0-1 0,0-24-16,25 25 15,-25-25-15,49-25 0,-49 49 16,75-49 0,-50 0-1,-25-25 1,0 1-1,24-26-15,-24 25 0,0 0 16,0 50 47,0 0-48,0 25 360</inkml:trace>
  <inkml:trace contextRef="#ctx0" brushRef="#br0" timeOffset="23090.979">13221 2505 0,'-25'25'31,"25"0"-16,0 24-15,0-24 16,0 0-16,0 25 0,0-25 31,0-75 1,0 0-17,0 1-15,0 24 0,0-25 16,0 25-1,25 1-15,0 24 16,0 0-16,24 0 0,26 0 16,-51 24-1,1 1-15,-25 50 0,50-1 16,-50 25 0,0 1-16,0-51 0</inkml:trace>
  <inkml:trace contextRef="#ctx0" brushRef="#br0" timeOffset="23310.018">13568 2158 0,'0'0'0,"0"-74"16,0 49-16,50 74 46,-50 26-30,49-1-16,-49 1 16,75-1-16,-26 0 15,-49 1-15,25-26 0</inkml:trace>
  <inkml:trace contextRef="#ctx0" brushRef="#br0" timeOffset="24050.593">14064 2406 0,'0'0'0,"-25"-50"0,-24 50 15,24 0-15,0 0 16,-24 0-16,-1 0 0,50 75 16,0-50-1,-25-1-15,25 26 0,0-25 16,0 0-1,75 24 1,-51-49-16,1 0 0,50-49 16,-75-1-1,24 25-15,-24 0 0,0-24 16,50 24 0,-50 0-1,25 25 32,-25 25-31,25 0-16,-25 0 0,0 24 15,0-24 1,49 0-16,-49 24 16,25-49-1,-25-24 1,25-26-16,-25 0 15,0 1-15,0-1 16,0-24-16,0-1 16,0 26-16,0-1 15,0 25-15,0 75 47,0 24-31,0-24-16,0 0 15,49-1-15,-49 1 0,25-1 16,-25 26-16,0-50 16,50-1-16,-50 26 15,25-75 17,-25-24-17,0 24-15,0-25 16,0 1-16,-25-1 15,0 50 1,-25 0-16,26 0 16,-1 0-16</inkml:trace>
  <inkml:trace contextRef="#ctx0" brushRef="#br0" timeOffset="24666.148">14585 2406 0,'25'0'63,"0"0"-48,-25-25 16,0-24-15,0 24 15,-25 25 1,25 74-17,0-24 1,0-1-1,0-24 1,0 0 0,25-25-16,24 0 15,-24 0-15,0-25 16,49 0-16,-24-24 16,-50 24-1,25-25-15,-25 26 16,0-26-16,0 0 0,0 1 15,0-1-15,0 25 16,-25 25-16,25 75 63,0-26-48,0 1 1,0 0-16,0-1 15,25 1-15,-25 24 16,25 1-16,-25-51 16</inkml:trace>
  <inkml:trace contextRef="#ctx0" brushRef="#br0" timeOffset="24880.373">15106 2084 0,'0'0'16,"0"24"31,25 26-47,-25 24 16,49 1-16,-49-1 15,50 1-15,-50-1 16,0 0-16,0-24 0</inkml:trace>
  <inkml:trace contextRef="#ctx0" brushRef="#br0" timeOffset="25271.166">15503 2456 0,'0'0'16,"-25"-25"0,50 0 15,25 25-15,-26-50-1,-24 26 1,0-1-1,-49 25 1,24 0 0,0 0-16,-24 25 15,49 24 1,0 1 0,0-1-1,24-49 1,26 50-16,24-50 15,26 0-15,-1-25 16,50-24-16</inkml:trace>
  <inkml:trace contextRef="#ctx0" brushRef="#br0" timeOffset="25596.215">16272 2208 0,'0'0'0,"-50"0"0,1 0 15,-1 0-15,-24 0 16,49 74-1,0-74-15,-25 50 0,50-26 16,0 1 15,25-25-15,74-49 0,-99-1-16,0 0 15,25-24-15,-25 0 16,0-26-16,0 1 15,0 50-15,0 148 47,0 25-47,50 25 16,-50 24 0,0 26-16,74-1 15,-74-49-15</inkml:trace>
  <inkml:trace contextRef="#ctx0" brushRef="#br0" timeOffset="34658.136">3671 4762 0,'0'-49'0,"0"24"46,25-25-30,25-24 15,-1 0-31,-49 24 0,50-24 16,-50-1-16,0 1 16,0 24-16,0 1 15,0-1-15,0 25 16,-50 25-1,-24 25 1,49 25-16,25 49 0,-75 50 16,75-25-16,0-25 15,0 25-15,25-25 16,-25 0 0,50-24-16,-50-26 0,25-24 15,-25 0 1,-50 25-1,-24-50 1,-1 0-16,1 0 0,-1 0 16</inkml:trace>
  <inkml:trace contextRef="#ctx0" brushRef="#br0" timeOffset="34991.359">3721 4762 0,'0'0'0,"25"0"16,-25-24-16,49 24 16,-24 0-16,25 0 15,-26 0-15,1 0 16,25 0-16,-25 0 16,49 0-16,-24 0 15,-50-75 1,0 26-1,0 98 48,49 1-63,-49-25 16,0 24-1,0 1-15,0 24 0,0-49 16</inkml:trace>
  <inkml:trace contextRef="#ctx0" brushRef="#br0" timeOffset="35151.123">4242 4390 0,'0'0'0,"-25"-24"15,50 123 16,24-25-31,1 1 0,-1-26 16</inkml:trace>
  <inkml:trace contextRef="#ctx0" brushRef="#br0" timeOffset="35830.996">4589 4911 0,'0'0'0,"-50"0"16,1-49-16,49-1 15,0 25-15,0 0 16,0 1-16,49-51 31,-24 75-31,0 0 16,24 0-16,-24 0 0,25 0 16,-50 25-1,25-25-15,-25 50 16,0 24-1,0-49 1,0 0-16,0 24 16,0 1-1,0-25 1,24-25 0,51 0-16,24 0 15,-24-50-15,-1 1 16,25 24-16,-49-25 15,-25 25-15,-25-24 16,0-1 15,-25 50-31,-25 0 16,1 0-16,-1 25 16,25 0-1,25 24 1,0 1-1,0 0 1,50-50-16,-1-75 16,-49 1-1,50-1-15,-50-49 16,0-25-16,-25 1 16,25 73-16,0 50 15,-49 25-15,49 50 47,24 49-47,-24 50 16,75 0-16,-26 0 15,-49-25-15,50 25 16,-50-50-16,0-74 16</inkml:trace>
  <inkml:trace contextRef="#ctx0" brushRef="#br0" timeOffset="36910.848">6598 4688 0,'-25'50'15,"25"-75"48,0 0-47,0 0-1,0-24 1,-49-1-16,49 25 0,-25-24 15,-25 24 1,25 25 0,-24 0-1,49 25-15,-25 24 0,25-24 16,0 25 0,0-1-16,0 1 15,25 24-15,0-24 0,24 0 16,-24-1-16,25 1 15,-26-1 1,-48-24 31,-26-25-47,-24 50 0,-1-50 16,26 0-1,-1 0 1,75 0-1,49-75 1,25 26-16,-24-26 16</inkml:trace>
  <inkml:trace contextRef="#ctx0" brushRef="#br0" timeOffset="37050.287">6796 4688 0,'0'0'0,"50"0"16,-50-25-16,25 75 46,-25-1-30,0 1-16,0 0 16,0-1-16,0 1 0</inkml:trace>
  <inkml:trace contextRef="#ctx0" brushRef="#br0" timeOffset="37236.218">6921 4465 0,'-25'0'0,"50"0"0,-50-25 0,99 75 31,-24-1-15,-1 26-1,1-26-15,0-24 16</inkml:trace>
  <inkml:trace contextRef="#ctx0" brushRef="#br0" timeOffset="37871.428">7268 4862 0,'-50'-25'0,"1"-25"16,49 1 0,0 24-16,0-25 15,0 25 1,24 1-16,51-26 15,-50 50 1,-1 0-16,26 0 0,0 25 31,-50 24-31,24 1 16,-24-25-16,0 0 16,0-50 46,0 0-62,0-25 16,0 1-1,50 49-15,-50-25 16,25 25-16,0 0 31,-1 0-15,-24 50 15,50-1-31,-50-24 16,0 0-16,0 24 15,25-24 1,24-25 0,-24-25 15,-25-24-31,0-1 15,50 1-15,-50 24 0,0 50 79,25 49-79,-25-24 15,0-1-15,0-24 16</inkml:trace>
  <inkml:trace contextRef="#ctx0" brushRef="#br0" timeOffset="38060.623">7640 4341 0,'0'-50'16,"0"100"-16,-25-100 15,75 25 1,-1 25 0,1 0-16,-1 0 15,1-49-15</inkml:trace>
  <inkml:trace contextRef="#ctx0" brushRef="#br0" timeOffset="38211.11">7913 4217 0,'0'49'62,"0"26"-62,49-1 16,-49 1-16,50-1 15,-50 0-15,0 1 16,0-26-16,0 1 16</inkml:trace>
  <inkml:trace contextRef="#ctx0" brushRef="#br0" timeOffset="38581.138">8409 4390 0,'0'0'0,"-50"0"0,-123 0 31,123 25-31,25 0 15,25 25-15,-74-26 16,74 1 0,0 25-16,0-25 0,74-1 15,-49-24 1,0 0-16,24 0 0,-49-24 16,25-26-1,-25 0-15,0 26 16,0-26-1,25 50 1,-25 25 0,50 24-1,-50 1-15,0 24 16,0-24-16</inkml:trace>
  <inkml:trace contextRef="#ctx0" brushRef="#br0" timeOffset="38981.044">8458 4440 0,'0'0'16,"0"-50"-16,50 1 31,0 49-31,24 0 0,-24 25 16,-26-1-16,26 26 15,-50 0-15,25-1 16,-25-24-16,-50 49 16,25-74-1,-24 0-15,24-24 16,25-51 0,0 50-1,25-24-15,0 24 16,24 0-1,-24 25-15,-25-49 0,50 49 16,-26 0 0,26 0-1,-50 24 1,50 26-16,-50-25 16,24 24-16,-24-24 15,0 0-15</inkml:trace>
  <inkml:trace contextRef="#ctx0" brushRef="#br0" timeOffset="39160.875">8930 4192 0,'0'0'15,"0"-50"1,0 26-1,49 24-15,1 0 0,-25 0 16</inkml:trace>
  <inkml:trace contextRef="#ctx0" brushRef="#br0" timeOffset="39898.154">9178 4118 0,'25'24'78,"-25"1"-63,0 25 17,49-50-32,-49-25 312,0 0-281,0 75 47,0-1-62,0-24-16,0 25 16,0-1-16,0 1 15,0 24-15,0-24 0,0-25 16,0 0-16,0 24 16,25-49-1,0 0 1,24 0-16,51-25 15,-26-24-15,-24-1 16,-50 1-16</inkml:trace>
  <inkml:trace contextRef="#ctx0" brushRef="#br0" timeOffset="40356.189">9153 4366 0,'-25'0'16,"50"0"-16,-50-25 15,75-25 17,24 50-32,1 0 15,-26 0-15,-24 0 16,0 0-16,-25 50 31,0-1-15,0 1-1,0 0 1,0-26 0,25-24-1,24 0 1,-24 0 15,-25-24-31,50-26 0,-50 0 16,0 1-1,49-1-15,-49 75 47,0 49-47,0 1 0,0 24 16,0 0 0,0 0-16,0 1 15,0-51-15</inkml:trace>
  <inkml:trace contextRef="#ctx0" brushRef="#br0" timeOffset="40960.187">10939 3994 0,'0'0'0,"-25"24"31,25 26-15,0 0-16,0-1 16,0 1-16,0-25 15,25 24 1,24-49-16,-24 0 15,0 0-15,25 0 16,-26-49-16,-24-1 16,75 0-16,-75-24 0,0 24 15,0 1 1,-25 74 31,25 24-47,-25 1 15,25-1-15,0 1 0,0-25 16,0 0 0,0-50 15,0 0-15,0-49-16,0 24 0,0 0 15,0 26 1,50 24-16,-50-25 15,50 25-15,-26 0 0,1 0 16,25 25 0,-1 49-16,1-24 0,-50-1 15,25 1-15,-25-1 16,0 1-16,-50-50 16</inkml:trace>
  <inkml:trace contextRef="#ctx0" brushRef="#br0" timeOffset="41138.876">10691 3547 0,'0'0'0,"0"50"46,0-1-46</inkml:trace>
  <inkml:trace contextRef="#ctx0" brushRef="#br0" timeOffset="41654.551">13543 3994 0,'0'24'47,"0"26"-31,0-25-16,0 24 0,0-24 15,0 25 1,0-25-16,25-1 15,-25 51 1</inkml:trace>
  <inkml:trace contextRef="#ctx0" brushRef="#br0" timeOffset="41821.208">13568 3696 0,'0'0'0,"-49"-50"15,98 75 32,-24 0-47,0-25 16,24 50-16</inkml:trace>
  <inkml:trace contextRef="#ctx0" brushRef="#br0" timeOffset="42021.156">13816 3671 0,'0'0'0,"0"75"63,0-26-63,50 26 16,-50 49-16,0 0 15,0 0-15,49 24 16,-49-48-16,0-1 15,0-25-15,0-24 16</inkml:trace>
  <inkml:trace contextRef="#ctx0" brushRef="#br0" timeOffset="42231.225">14188 4018 0,'0'0'0,"0"75"47,0-1-31,25 1-16,-25-1 0,50 0 16,-50 1-1,0-1-15</inkml:trace>
  <inkml:trace contextRef="#ctx0" brushRef="#br0" timeOffset="42471.083">14213 4068 0,'0'0'16,"-50"-124"-16,50 74 0,0 26 15,25 24-15,-25-50 16,50 50-16,-1 0 15,-24 0-15,0 25 16,25 0-16,-50 24 16,0 1-16,0 24 15,0-24-15,-25-25 0,-25 24 16,1-49-16,-1 50 16,0-50-16</inkml:trace>
  <inkml:trace contextRef="#ctx0" brushRef="#br0" timeOffset="43411.48">15677 4093 0,'0'-25'31,"0"50"-31,0-75 0,-50 50 31,25-49-31,0 49 0,-24 0 16,-26 24 0,51 26-16,-26 24 15,50-24 1,0-25 0,25-25-1,0 0-15,-1 0 0,1 0 16,25-25-1,-25-25-15,-25 1 0,49-1 16,-49-24-16,0-25 0,0 24 16,0 1-1,0 24-15,0 125 47,-49 24-31,49 25-16,0 25 0,-50 24 15,50 1-15,0-50 16,25 0-16,0-75 16</inkml:trace>
  <inkml:trace contextRef="#ctx0" brushRef="#br0" timeOffset="44120.887">16148 4043 0,'0'0'0,"-199"0"31,175 0-31,-26 0 16,50 75-1,0-1 1,0-24-16,0-26 15,0 1 1,25-25-16,24 0 16,-49-25-1,0 1-15,25-26 16,-25 25-16,0 0 0,25 25 16,-25-49-1,50-1-15,-26 75 63,51 25-63,-26-1 15,1-49 1,0 0 0,-26-25-1,-24 1 1,0-26-16,0 0 15,0-24-15,0-25 16,0-25-16,0 49 16,0 26-16,0 24 15,0 50 32,0-1-47,0 26 16,0 25-1,0-1-15,0 0 0,75-24 16,-75 0-16,0-1 0,0-24 16,25-25-1,-25 74-15,25-74 32,-1 0-17,26 0-15,0-49 16,-50-1-16</inkml:trace>
  <inkml:trace contextRef="#ctx0" brushRef="#br0" timeOffset="44596.901">16371 3870 0,'-25'0'16,"50"0"-16,-50-25 0,75 25 46,0 0-30,49 25-16,0-25 16,-25 0-1,-24 0-15,24 0 0,-98-25 47,-26 25-31,25 0-16,-24 25 15,24-25-15,25 49 16,-25-49-16,25 25 16,0 0-16,0 24 47,25-49-47,0 0 15,-1-24-15,26-1 16,-25-25-16,-25 25 15,49 25-15,-24 0 47,-25 25-47,50 25 16,-50-25 0,49-1-16</inkml:trace>
  <inkml:trace contextRef="#ctx0" brushRef="#br0" timeOffset="66868.239">4490 6226 0,'0'-50'16,"0"100"-16,0-124 0,-25 24 16,25 0-16,0 26 0,0-1 15,-50-25 1,1 25-16,24 25 16,-25 0-16,25 0 15,1 50 1,-26 0-16,25 24 15,25 0-15,-49 26 0,49-1 16,0-25-16,0 1 0,24-1 16,26-24-1,0-26-15,-1-24 0,-24 50 16,25-50 0,-26 0-16,-24-50 0,50 1 15,-50-26 1,0-24-16,0 0 15,0 25-15,0 24 16,0 75 0,0 99-1,0 25-15,0-25 16,50 24-16,-50 26 16,99 0-16,-99-1 15,74 1-15,-74 0 16,0-50-16,0-25 15,0-25-15,-49 26 0,-1-51 16,-24-49-16,24 50 16,-24-50-1,-1-25-15,26 0 0,24-49 16,25-1-16,-50 26 16,50-1-16,0 25 15,0-24 1,25-1-16</inkml:trace>
  <inkml:trace contextRef="#ctx0" brushRef="#br0" timeOffset="67351.225">4887 6722 0,'0'0'0,"0"-25"16,-50 50 31,50 0-32,0 0-15,0 24 0,0-24 16,25 0 0,-25 25-16,25-50 0,-25 24 15,24-24 1,-24-74 0,0-25-1,0-1-15,0 26 16,0 0-16,0 49 15,0 0 1,0 75 15,50-1-15,24-49 0,1 0-16,-26 0 15</inkml:trace>
  <inkml:trace contextRef="#ctx0" brushRef="#br0" timeOffset="67951.367">5308 6548 0,'0'0'0,"0"-74"0,25 74 16,-25-50-16,0 26 16,0 48 15,-74 51-31,24-26 16,50-24-16,0 25 0,0-1 15,0 1 1,0-25-16,25-25 15,-25 25-15,74-25 16,-49 0-16,0 0 16,-25-25-16,49 0 15,-49-25-15,0 26 16,0-1-16,0-25 16,0 1 15,50 73 31,-50 1-46,50 50 0,-26-26-1,1-49-15,25 0 31,-25-49-31,-25 24 16,0-25-16,0 1 0,0-1 16,0-24-1,0-1-15,0 1 16,0-1-16,0 1 16,0 49-16,-50 25 31,50 25-16,0 25 1,25 24-16,-25-24 16,49 24-16,1 0 0,0 26 15,-50-51-15,49 1 16</inkml:trace>
  <inkml:trace contextRef="#ctx0" brushRef="#br0" timeOffset="68418.703">6226 6375 0,'0'0'0,"-25"0"31,75 0-15,24-25-16,50 25 16,25-50-16,0 50 15,-25-99-15,-50 50 16,-49 24-16,-25-25 16,0 25-16,-49-24 15,-1 49-15,0-50 16,1 50-16,24 0 15,74 50 32,26-1-47,-25-24 16,-1 25-16,1-25 16,-1-1-16,-49 51 15,0-26 1,-49-24-16,-1 25 15,-24-25-15,-1-25 16,26 74-16,-1-74 16,0 0-16</inkml:trace>
  <inkml:trace contextRef="#ctx0" brushRef="#br0" timeOffset="94101.416">7987 6003 0,'-25'0'16,"50"0"-16,-50-25 15,0 25-15,1 0 16,-26 0 0,0 0-1,50 50-15,-24-26 0,24 1 16,0 25 0,0-25-16,0-1 0,0 26 31,24-50-31,26 0 15,-25 0-15,24-25 16,-24-24-16,-25-1 16,50-49-16,-50 0 0,0-1 15,0 1 1,-25 0-16,25-25 16,-25 74-16,25 75 46,0 49-30,0 1-16,0-1 0,0 1 16,25 24-1,-25-25-15,75 1 16,-75-1-16,24 1 16,-24-1-16,0-24 15</inkml:trace>
  <inkml:trace contextRef="#ctx0" brushRef="#br0" timeOffset="94271.582">8235 5804 0,'0'0'0,"0"50"31,0 0-15,0 24-16,0 0 15,50 1-15,-50-26 0</inkml:trace>
  <inkml:trace contextRef="#ctx0" brushRef="#br0" timeOffset="94452.953">8235 5680 0,'-25'0'0,"50"0"16,-25 0-1,99 25 1,1-25-16,-1 0 0</inkml:trace>
  <inkml:trace contextRef="#ctx0" brushRef="#br0" timeOffset="94740.274">8806 5755 0,'0'0'0,"-100"49"16,51-49-16,49 25 15,-25-25 1,25 50-16,25-1 16,24-24-1,-24 25-15,25-25 16,-25 24-16,-25 1 15,0-25 1,-50-1 0,25-24-1,-24 0-15,-1 0 16,25 0-16,-24 0 16,49-24-1,0-1-15,0 0 16</inkml:trace>
  <inkml:trace contextRef="#ctx0" brushRef="#br0" timeOffset="95261.557">9252 5755 0,'0'-50'31,"-74"50"-31,74 25 15,-50 24-15,50-24 0,-25 25 0,25 24 16,0-49 0,0 25-16,0-25 15,0 24-15,50-24 16,0-25-16,-50 25 16,74-25-16,-49 0 15,24-50 1,-49 25-16,25 1 15,-25-51-15,0 26 0,0-1 16,0 25-16,0 0 16,0 50 31,0 0-47,0 0 0,0 24 15,0-24 1,25 0-16,-25 25 0,74-26 15,-49-24 1,0 0 0,-25-24-1,50-26-15,-50 0 16,0-24-16,0 24 16,0 25-16,-50-24 15,25 49 1,0 0-16,-24 49 15,24-49-15</inkml:trace>
  <inkml:trace contextRef="#ctx0" brushRef="#br0" timeOffset="95561.536">9773 5680 0,'0'0'0,"50"50"31,-50-1-15,49 1-16,-49 0 15,25-1-15,-25-24 16,50-25-16,-50 25 16,0-75 15,0 1-31,0-1 15,0-24 1,0 24-16,0 0 0,0 26 31</inkml:trace>
  <inkml:trace contextRef="#ctx0" brushRef="#br0" timeOffset="96155.629">10319 5755 0,'25'-25'62,"24"-25"-62,-49 25 16,50 25-1,-50-74-15,0 24 0,0 26 16,-25 24-16,25-25 0,-50 25 16,-24 0-1,24 49 1,50-24 0,-49 25-16,49-25 15,0 24-15,0 1 16,0-1-16,25-24 15,49 50 1,-24-75-16,-1 0 16,26-25-16,-51 0 0,1-25 15,25 1 1,-50-1-16,25 1 16,-25 24-16,0 0 15,49 25 32,-49 50-31,0-1-1,0 26 1,25-51 0,-25 1-1,50-25 1,24 0-1,-24 0-15,-1 0 16,50 0-16,-49-49 0</inkml:trace>
  <inkml:trace contextRef="#ctx0" brushRef="#br0" timeOffset="96324.734">11112 5507 0,'0'0'0,"0"-25"15,-24 50 16,24-1-31,0 26 16,0-25-16,0 24 16,24 1-1,-24 24-15,0-49 16,25 0-16</inkml:trace>
  <inkml:trace contextRef="#ctx0" brushRef="#br0" timeOffset="96508.909">11137 5060 0,'0'0'16,"0"50"15,50 49-31,24 0 15,-24 0-15</inkml:trace>
  <inkml:trace contextRef="#ctx0" brushRef="#br0" timeOffset="97251.663">11485 5655 0,'-50'-24'15,"50"-51"1,0 26-16,0 24 15,0 0-15,0-25 0,25 50 16,-25-49 0,49 49-16,1 0 0,0 0 15,-50 25 1,24-25 0,-24 74-16,0-24 15,0-26-15,0 1 16,0 25-16,0-25 15,0-1-15,0 26 16,0 0 0,25-50-16,0 24 15,25-24-15,24 0 0,0 0 16,26 0 0,-1-49-16,-25 24 0,-24-25 15,0 26 1,-50-26-1,-25 0-15,-50 50 16,1 0-16,24 0 16,25 0-16,1 50 15,-26-25-15,50 0 16,-25-25-16,25 49 16,0 1-1,50-50 1,-1 0-1,-24-75-15,25 26 16,-25-1-16,-25 1 16,49-1-16,-49 0 15,0 100 17,0 24-32,25 50 15,-25 0-15,50-24 16,-50 49-16,49-50 15,-49 25-15,0-50 0,25-24 16,-25-25 0,0-1-16,-49-48 47,-26 24-47,1-50 0,-50 50 15,24 0 1,-24-50-1</inkml:trace>
  <inkml:trace contextRef="#ctx0" brushRef="#br0" timeOffset="99081.461">13320 5035 0,'0'-74'0,"0"148"0,-25-173 0,25 74 15,0 50 32,0 74-47,0 25 16,0 25-16,0-50 15,0 1-15,0-26 16,0 0-16,25-24 0,-25-25 16,0 24-1,25-49 16,-25-74-31,0 24 0,0-24 16,50 0-16,-50 24 16,24 50 31,-24 25-32,0 24-15,50-24 16,-50 25-16,25-1 15,-25-24-15,25 0 16,24 25 0,-24-50-1,25-50-15,-50 0 16,49-24-16,-49 24 16,0-24-1,50 24-15,-50 100 47,25-25-31,-25 0-16,0 24 15,24 1-15,-24-25 0,0 24 16</inkml:trace>
  <inkml:trace contextRef="#ctx0" brushRef="#br0" timeOffset="99251.177">13742 5110 0,'0'0'16,"-50"-25"0,125 25-1,-1 0 1,0 74-16,1-74 15</inkml:trace>
  <inkml:trace contextRef="#ctx0" brushRef="#br0" timeOffset="99610.991">14238 5184 0,'0'0'0,"-25"50"15,-49-25 1,49-1-16,25 26 0,-50-25 15,50 24-15,0-24 0,0 0 16,0 0 0,0 49-1,50-74 1,-1-49 0,-49 24-16,0-25 15,0 1-15,0-26 16,0 1-16,0 24 15,0 1-15,0 98 32,0 1-17,0-1-15,50 26 16,-50-1-16,74 25 16,-74 25-16,50-24 0,-50-26 15,0-49 1</inkml:trace>
  <inkml:trace contextRef="#ctx0" brushRef="#br0" timeOffset="100018.353">14560 5358 0,'-49'0'0,"98"0"0,-123 0 16,49 25-1,-49 49-15,74-49 16,0 49-16,0-49 16,0 0-16,0 0 15,25 49-15,-1-74 16,26-25 0,-50-24-1,50-26 1,-50 1-16,0-1 15,0-24-15,0 25 0,0-1 0,0 26 16,-25-1 0,25 125 15,0-1-15,0-24-16,25 49 15,-25-25-15,49 1 16,-49-1-16,50 0 15,-50 1-15,0-50 16</inkml:trace>
  <inkml:trace contextRef="#ctx0" brushRef="#br0" timeOffset="100711.069">14808 5531 0,'-49'0'16,"98"0"-16,-73 0 31,48 0-31,1-49 16,50 49-1,-75-25 16,-25 25-31,-25 0 16,50-25 0,-25 25-16,1 0 15,24 25 1,0 0-16,0 0 16,0 24-16,0-24 15,24 25 1,26-50-16,0 0 15,-26 0-15,26 0 16,24-50-16,-49 0 0,25 1 16,-50-1-16,0 1 15,0 24 1,0 0-16,0 50 47,0 24-47,0 1 15,0-25-15,0 0 16,0 24-16,0-24 16,0-50 31,0-24-47,0-1 15,0 0-15,0 1 16,25 24-16,-25-25 15,24 50-15,-24-24 0,50 24 16,0 24 0,-50 51-16,24-1 0,-24 1 15,0-1 1,0 0-16,0-49 0</inkml:trace>
  <inkml:trace contextRef="#ctx0" brushRef="#br0" timeOffset="100961.32">16173 5035 0,'0'0'0,"-25"0"16,25 75 15,0 24-31,0-25 0,0 26 16,49 48-16,-49-24 15,50 25-15,-50-25 16,0-24-16,0 24 16,0-100-16</inkml:trace>
  <inkml:trace contextRef="#ctx0" brushRef="#br0" timeOffset="101211.629">16247 5135 0,'0'-50'0,"0"100"0,0-125 31,50 75-31,-26 0 15,1 50-15,25-1 16,-50 1-16,0 0 16,0-1-16,0 26 0,-25-51 15,-25 26 1,26-25-16</inkml:trace>
  <inkml:trace contextRef="#ctx0" brushRef="#br0" timeOffset="101610.878">16644 5184 0,'0'-25'0,"-25"25"32,25 25-32,-74-25 15,74 50 1,-25-50-16,25 49 0,0-24 31,74-25 0,-49-25-15,-25-49-16,0 24 16,25 26-16,25 24 78,-50 49-78,49 1 15,-24-50 1,-25 25 0,50-25-16,-1 0 15,-49-25 1,0 0-16</inkml:trace>
  <inkml:trace contextRef="#ctx0" brushRef="#br0" timeOffset="101859.51">16867 5060 0,'0'0'16,"0"-49"-16,0-1 0,0 25 16,0-49-16,0 99 62,0-1-62,0 1 0,0 25 16,0-1-1,50 1-15,-50 0 0,0-1 16,25 1-16,-25 24 16,0-49-16,49 0 15,-49 24-15,50-49 16,-25 0 0,49-24-16,-24-26 0,-26-49 15</inkml:trace>
  <inkml:trace contextRef="#ctx0" brushRef="#br0" timeOffset="102261.261">16892 4936 0,'0'0'0,"50"0"47,-1 0-32,1 0-15,-25 0 16,-25-25-16,24 25 0,-24-49 16,50 24-1,-25 75 48,-25-26-48,0 1-15,25 25 16,-25-1-16,0 1 16,0 0-16,49-1 15,-49 1-15,0-1 16,0-24 0,25-25-16,25 0 15,49-25 1,-25-24-16,26-26 15,-76 1-15</inkml:trace>
  <inkml:trace contextRef="#ctx0" brushRef="#br0" timeOffset="102441.593">17190 4936 0,'0'0'0,"-25"0"16,50 0 0,24 0-16,26 0 15,24-74-15,0 74 16</inkml:trace>
  <inkml:trace contextRef="#ctx0" brushRef="#br0" timeOffset="103051.253">17487 5011 0,'0'0'0,"-25"0"31,50 0-15,25 0-1,0 0-15,-26 0 16,26 0-16,0-75 15,-50 50 1,0 1-16,0-26 16,-25 50-16,-25 0 15,25 0 1,-24 0-16,24 0 0,-25 50 16,50-26-16,-25 1 15,25 25-15,0-25 16,0-1-16,50 26 31,-25-50-31,0 50 0,24-50 16,-24 0-16,0 0 15,25-25-15,-50 0 16,49 0-16,-49-49 16,0 24-16,25 25 15,-25 1-15,25 24 16,-25-50-16,49 50 31,-49 25-15,0 49-1,25-49-15,-25 0 16,0 24-16,0-24 16,0 0-16,0 0 15,0 24-15,25-49 31,49 0-15,1 0-16,-50 0 0,-1-24 16,-24-1-1,50 0-15</inkml:trace>
  <inkml:trace contextRef="#ctx0" brushRef="#br0" timeOffset="103752.576">18157 4862 0,'0'0'0,"0"-25"0,0-25 15,0 75 48,25 0-63,-25 0 0,0 24 15,0-24 1,0 0-16,0 25 16,0-75 30,0 0-30,0 0-16,0-24 0,0-1 16,0 25-16,0 0 15,25 25-15,-25-49 16,49 49-16,-24 0 16,0 0-1,-25 24-15,49 26 16,-49-25-1,0 25-15,0-26 16,0 26 0,0-25-16,0 0 15,25 24-15,-25-24 16,0 0 0,25-25-16,49 0 15,-49 0-15,0 0 16,50-25-16,-26-49 15,1-1-15,-1-49 16,-49 25-16,50 24 16,-50 51-16,0-26 15,0 25 1,-50 25 0,50 25-1,0 25 1,0-1-16,0-24 15,0 0-15,0 0 0,25-25 0,-25 74 16,75-74 0,-75 25 15,-25-25 0,-50 0-15,26 0-16,-26 0 15</inkml:trace>
  <inkml:trace contextRef="#ctx0" brushRef="#br0" timeOffset="105038.365">20042 4638 0,'0'-24'15,"0"48"-15,-49-73 16,24 49 15,25 25-15,0 49-1,0-24-15,0-1 16,0 1-16,0-25 0,0 24 16,0-24-1,0 0-15,25-25 31,-25-25-15,49-24-16,-49-1 0,0-25 16,0 26-16,25-1 15,25 100 32,-50-1-47,24 1 16,-24-25-1,50 0-15,-50 24 16,25-49-16,24-24 31,1-26-15,-50 0-16,50-24 0,-50-1 16,0 26-16,0 24 15,0 0 1,-50 25-1</inkml:trace>
  <inkml:trace contextRef="#ctx0" brushRef="#br0" timeOffset="105171.279">20489 4539 0,'0'25'31,"24"25"-16,-24-26-15,0 26 16,0 0-16,0-26 0</inkml:trace>
  <inkml:trace contextRef="#ctx0" brushRef="#br0" timeOffset="105361.405">20489 4341 0,'-50'0'16,"100"0"-16,-100-25 15,75 25 1,24 0 0,1 0-1,0 0-15,-1 0 16</inkml:trace>
  <inkml:trace contextRef="#ctx0" brushRef="#br0" timeOffset="105580.37">20687 4316 0,'0'25'47,"0"24"-31,0 1-1,0-25-15,0 0 16,0 24-16,0 1 15,0-1-15,0 1 16,0-25-16,0 24 0,0-24 16,0 0-1,50-99 17</inkml:trace>
  <inkml:trace contextRef="#ctx0" brushRef="#br0" timeOffset="105751.642">20613 4316 0,'-25'0'15,"50"0"-15,-75 0 16,50 50 0,50-50-1,-1 0-15,26 0 0,-1 0 16,-24-50-16</inkml:trace>
  <inkml:trace contextRef="#ctx0" brushRef="#br0" timeOffset="106056.589">20960 4242 0,'-25'24'16,"50"-48"-16,-25 48 31,0 1-15,0 25-16,0-1 15,0 1-15,0 0 16,0-26-16,0 1 15,0-50 32,0 1-31,0-1-16,50 25 0,-50-75 16,74 75-1,-49-24-15,0 24 0,24 0 16,1 0-1,-25 24 1,-25 26-16,0 0 0,0-1 16,0-24-1</inkml:trace>
  <inkml:trace contextRef="#ctx0" brushRef="#br0" timeOffset="106621.572">21729 4167 0,'-50'0'0,"25"0"16,-24 25-1,49 0-15,0 0 16,0 49-1,0-24-15,0-26 0,0 1 16,0 50 0,49-75-16,1 0 15,-25 0 1,0-50-16,-25 25 16,74-24-16,-74-1 15,25 0 1,-25 100 31,0-25-47,0 24 31,0-73 16,0-1-47,0 0 0,0-25 15,0 26 1,0-1-16,74 25 31,-49 0-31,25 0 0,-25 25 16,24-1 0,-49 26-16,25 24 0,-25-24 15,0 0 1,-25-26-16</inkml:trace>
  <inkml:trace contextRef="#ctx0" brushRef="#br0" timeOffset="106806.405">21605 3944 0,'0'0'0,"-50"-50"15,100 50 1,24 25-16,26 25 16,-1-25-1,50 24-15</inkml:trace>
  <inkml:trace contextRef="#ctx0" brushRef="#br0" timeOffset="107172.731">23465 4192 0,'0'0'0,"-49"0"0,-1 0 15,25 0 1,-24 74-16,-1-24 16,50 24-1,0-49 1,0 0-16,25 25 15,0-50-15,24 0 16,-24 0-16,0 0 16,-25-50-1,0 0-15,49 26 16,-49-26-16,0 25 16,25 75 30,-25-25-46,0-1 16,50 51-16,-50-26 16,0-24-1</inkml:trace>
  <inkml:trace contextRef="#ctx0" brushRef="#br0" timeOffset="107858.654">25797 3870 0,'0'0'0,"-50"0"15,1 0-15,24 0 16,0 0-16,-25 0 16,1 24-16,-1 26 15,1 0-15,49-1 16,-50 1-16,50-25 15,0-1-15,0 26 0,0 0 16,74-50 15,1-25-31,-50 0 16,24-25-16,-24-49 0,-25 25 16,0-25-1,0-1-15,0 1 0,0 25 16,0 49-1,0 50 17,-50 49-32,50 1 15,0 24-15,0 0 16,25 25-16,25-50 16,-25 26-16,24-51 15</inkml:trace>
  <inkml:trace contextRef="#ctx0" brushRef="#br0" timeOffset="108501.349">26070 3969 0,'-50'-50'0,"100"100"0,-125-100 16,26 25-1,24 25-15,0 0 0,-25 0 16,26 50-1,24-25-15,-50 24 0,50-24 16,0 0-16,0 0 0,25 24 16,24-24-1,1-25 1,0-25 0,-50-49-1,25 49 1,-25-49-1,0 24 1,24 50 0,26 0 15,-50 50-31,25-1 16,-25-24-16,0 0 15,49-25-15,-49 50 16,25-50-16,50 0 15,-75-25 1,0 0-16,0-25 0,0 1 16,0-1-16,0-24 15,0-1-15,0 26 16,0-1-16,0 75 47,0 25-32,0-26-15,0 26 0,0 24 16,0-24 0,0 0-16,24 24 0,-24-49 15,50 0 1,-25 24 0,24-49-16,-24 0 15,50-25-15,-26-24 16,-24-1-1</inkml:trace>
  <inkml:trace contextRef="#ctx0" brushRef="#br0" timeOffset="108977.085">26392 3770 0,'-25'0'0,"100"0"46,24 0-46,0 0 16,-24 0-16,-1 0 16,-24 0-16,-1 0 0,-98 0 47,24 0-47,0 0 0,0 0 15,-24 0 1,24 50-16,0-50 15,25 50-15,-50-50 16,50 49-16,0 1 16,0-1-1,25-49-15,0 0 32,25-24-32,-26-1 15,26-25 1,-25 25-16,-25-24 15,74 24-15,-24 25 16,-1 0 15,-49 25-15,25 24-16,-25-24 0,0 0 16,50 25-1</inkml:trace>
  <inkml:trace contextRef="#ctx0" brushRef="#br0" timeOffset="109291.626">27360 3522 0,'0'0'15,"-25"0"-15,0 0 16,25 50 15,0 24-31,0-24 16,0 0-16,0-1 15,0 1-15,50-1 16,-50-24-16,0 0 16,-25-25 30,0 0-46,-25 0 0,26 0 16,-26 0-16,25 0 16,0 0-16</inkml:trace>
  <inkml:trace contextRef="#ctx0" brushRef="#br0" timeOffset="109928.199">27682 3770 0,'50'-24'62,"-50"-1"-46,0-25-1,-25 25 1,-25 25 15,-24 0-31,74 25 32,-25 0-32,25 25 0,0-1 15,0 1-15,25-25 16,-25 24-16,74-49 15,-24 50-15,-25-50 16,24 0-16,-24 0 16,25-25-16,-26-49 15,-24 24-15,50 0 16,-50-24-16,0-1 16,0 1-16,0 0 0,0 24 15,0 25 1,0 50 15,0 25-15,0-1-1,0 1-15,0-1 0,50 26 16,-50-25-16,0-1 16,24 26-16,-24-26 15,0 1 1,0-1-16,0-24 15,50-25 1,0-25 0,-1-74-16,1 25 15</inkml:trace>
  <inkml:trace contextRef="#ctx0" brushRef="#br0" timeOffset="110091.502">27856 3448 0,'0'0'0,"49"-25"16,50 25-1,26-25-15,-26 25 16,25-49-16,-50 49 16,1-75-16</inkml:trace>
  <inkml:trace contextRef="#ctx0" brushRef="#br0" timeOffset="113510.394">28873 3646 0,'49'0'62,"1"0"-46,-1 0 0,1-49-1,-50-1 16</inkml:trace>
  <inkml:trace contextRef="#ctx0" brushRef="#br0" timeOffset="114861.63">12129 7516 0,'0'0'0,"0"-50"16,0 1 0,0-26-1,50 26 1,-25 24-16,25-25 16,-26 1-16,51-51 15,-50 26-15,24 0 16,-49-1-16,25 1 15,-25 24-15,0-24 0,-50 24 16,26 0 0,-1 50-16,-25 0 0,1 0 15,-1 25 1,-25 50-16,26 49 0,49 0 16,-50 49-1,50 1-15,0 0 0,25-26 16,25-24-16,-26 0 15,26-49-15,-25-26 16,-25 1-16,50-25 16,-50 25-1,-25-50-15,-25 49 16,-24-49-16,-1 0 16,1 0-16,49 0 0,0 0 15,25-25 1</inkml:trace>
  <inkml:trace contextRef="#ctx0" brushRef="#br0" timeOffset="115051.491">12179 7640 0,'0'0'0,"0"-25"0,0 0 16,50 25-1,-1-49-15,-24 49 16,0 0-16,0 0 0,24 0 31</inkml:trace>
  <inkml:trace contextRef="#ctx0" brushRef="#br0" timeOffset="115760.315">12427 7541 0,'25'0'32,"74"-25"-17,-74 25 1,0 0-16,0 0 0,49-50 16,-74 25 15,-25 1-16,-24 24 1,-1 0 0,0 24-1,1 26 1,49-25-16,0 24 16,0-24-16,0 0 15,25 25-15,-1-50 16,1 49-16,25-49 15,24 0-15,-24 0 16,-1 0-16,26 0 16,-1-49-16,25-1 0,-49 0 15,-50 26 1,0-26 0,0 25-1,-25 25-15,-24 0 16,24 0-16,0 0 15,0 0-15,-24 0 0,24 50 16,25-25 0,0-1-1,49-24 1,1 0-16,-25 0 31,0 0-15,-25-49-1,24 49 1,-24-25-16,50 25 47,-25 25-16,-25 24-15,25-49-1</inkml:trace>
  <inkml:trace contextRef="#ctx0" brushRef="#br0" timeOffset="116056.768">13196 7342 0,'0'0'0,"-25"-99"16,25 49-16,-25 1 16,25 24-16,-24-25 15,24 75 48,0 0-63,0 0 0,0 0 15,0 49-15,0-24 16,0-1-16,24-24 16,-24 49-16,0-49 15,50 0-15,-50 0 16,25-25-1,0 0 1,24 0-16,-49-25 16,-24-25-1</inkml:trace>
  <inkml:trace contextRef="#ctx0" brushRef="#br0" timeOffset="116481.603">13122 7367 0,'0'0'0,"-50"0"15,50-25 1,25-24 15,0 49-31,-1-50 16,26 50-16,-25 0 0,25-25 15,-1 25 1,1 0-16,-25 0 0,-25-25 16,24 25-1,-24 25 1,0 0-16,0 0 15,0 24-15,50-24 16,-50 0-16,0 25 16,25-50-16,0 49 15,24-49 1,1-49 0,-50 24-1,25-25 1,-25 1-16,0-1 0,0 0 15,49 50-15,-49-24 32,0 73-17,0-24 1,0 25-16,0-1 0,0-24 16,25 25-16,-25-26 0,25-24 15</inkml:trace>
  <inkml:trace contextRef="#ctx0" brushRef="#br0" timeOffset="116972.703">13891 7119 0,'0'0'0,"0"-25"0,0-24 31,0 73-16,24 1-15,-24 0 16,50 25-16,-50 24 16,25-24-16,-25-26 15,0 1 1,0 25-16,0-75 47,0 0-47,0 0 0,0-24 15,49-26-15,-49 26 16,25 24-16,-25 0 16,75 25-1,-75-49-15,49 49 0,-49-75 16,0 50 0,0 1 15,-25 24-16,25 74 1,0-24-16,0-26 16,0 26-16,25-25 0,-25 24 15,50-24 1,-25 25 0</inkml:trace>
  <inkml:trace contextRef="#ctx0" brushRef="#br0" timeOffset="117458.629">17289 6350 0,'0'0'0,"-25"0"15,25 50 16,0-1-15,0 26-16,0-1 0,25 0 16,-25 26-16,25-26 15,-25 1-15,49-1 16,-49 0-16,0-24 16</inkml:trace>
  <inkml:trace contextRef="#ctx0" brushRef="#br0" timeOffset="118176.76">17462 6796 0,'0'-24'0,"50"24"46,0 0-46,-1 0 16,-24 0 0,0 0-1,-25-50-15,-25 50 32,0-25-32,-24 25 15,24 0 1,0 0-16,0 0 15,-24 0 1,49 25-16,0 25 16,0-1-1,49-49 1,-24 50-16,25-50 16,-1 0-16,1 0 15,0 0-15,24 0 16,-24 0-16,-26-50 15,-24 1-15,0 24 16,0 0-16,0 0 0,0-24 16,0 24-1,-24 25-15,-1 0 16,0 0-16,-25 0 16,26 49-16,24-24 15,-50 25-15,50-1 31,0 1-31,25-50 16,24 0 15,1 0-31,-50-25 0,50-24 16,-26-1 0,-24 25 15,50 25-16,-25 0-15,-25 50 16,0-1 0,0-24-1</inkml:trace>
  <inkml:trace contextRef="#ctx0" brushRef="#br0" timeOffset="118861.347">18058 6573 0,'0'0'0,"0"-25"31,0 1-31,25 24 0,24 0 16,-49 49 0,75-24-16,-75 0 15,24 24-15,-24-24 16,0 0-16,0 25 31,-49-75 0,49-25-15,0 1-16,0 24 16,25-50-1,-1 75 1,26-24-16,0 24 15,-1 0-15,-24 0 0,-25-25 16,25 25 0,-25-50-1,49 100 32,-49 24-31,0-49-1,0 25 1,25-50 0,-25 24-16,0-48 62,0-1-62,0 0 0,0-25 16,0 1-1,25 49-15,-25-25 16,50 25-16,24 0 16,-24 0-1,-25 99 1,-25-74 0,0 0-16,0 24 0,0 1 15</inkml:trace>
  <inkml:trace contextRef="#ctx0" brushRef="#br0" timeOffset="119051.343">18976 6350 0,'0'0'15,"49"25"16,-49 24-15,25 1-16,-25 24 0,0-24 16,0 0-16</inkml:trace>
  <inkml:trace contextRef="#ctx0" brushRef="#br0" timeOffset="119256.382">19100 6176 0,'0'0'0,"49"50"31,-24 0-15,25 24-16,-26-49 15</inkml:trace>
  <inkml:trace contextRef="#ctx0" brushRef="#br0" timeOffset="120026.411">19298 6548 0,'0'0'0,"0"-49"15,0 24 1,0 0-16,0-24 0,0 24 15,50 25 1,-50-50-16,49 50 16,-24 0-16,0 0 31,-25 25-31,49-25 16,-49 25-1,0 24-15,0 1 31,25-50-31,-25 25 0,25-25 16,-25 25-16,25-25 16,25 0-16,-1 0 15,26 0-15,-1 0 16,-24 0-16,24 0 0,-24-50 16,-1 25-16,-49-24 15,25-1-15,-25 25 16,0 0-16,-50 25 15,-24-49-15,0 49 0,-1 0 16,1 0 0,24 25-16,25-25 15,25 49-15,-74-24 16,74 0-16,0 24 16,0-24-16,25-25 0,0 25 15,-1-25 1,26 0-16,24 0 15,-49-25-15,-25-24 16,50 24-16,-50-25 16,0 125 31,0-1-47,0 25 15,0 25-15,0-25 16,0 1-16,0-26 15,0 25-15,-25 1 16,25-26-16,-74-24 16,-1-1-16,50-49 15,1 0 1,-26-25-16,25-24 16,-25-26-16,50-24 15,-49-50-15,49 0 16,0 25-16,74 0 15,1 50-15,-1 0 16,-24 49-16,-1-25 0</inkml:trace>
  <inkml:trace contextRef="#ctx0" brushRef="#br0" timeOffset="140284.35">2927 9996 0,'25'0'94,"0"0"-94,24 0 0,1-25 15,-1 25 1,1 0-16,24 0 16,-24-24-16,-25 24 0,0 0 15,49 0 1,-99 0 78</inkml:trace>
  <inkml:trace contextRef="#ctx0" brushRef="#br0" timeOffset="141420.528">4167 9971 0,'-25'0'47,"-24"0"-32,-1 0 1,1 0-1,49-49-15,-50-1 16,50 1 0,-25-26-16,25-24 15,0 0-15,0-25 0,0 25 16,0 24-16,50 1 16,24 24-16,1 1 15,-1 49 1,25-50-16,-24 50 15,-1 25-15,25 24 0,-49 1 0,-1 24 16,-49 1 0,0 24-16,0-25 0</inkml:trace>
  <inkml:trace contextRef="#ctx0" brushRef="#br0" timeOffset="141625.433">4390 9599 0,'0'0'0,"-24"0"16,24 50 15,0 0-15,24 24-16,-24 0 0,25 1 15,-25-1-15,50 26 16,-50-51-16</inkml:trace>
  <inkml:trace contextRef="#ctx0" brushRef="#br0" timeOffset="141966.632">4564 9798 0,'0'0'0,"50"-25"15,-26 25 1,1 0-16,25 50 16,-50-1-16,49 1 15,-49-25-15,0-1 0,50 26 16,-50-25 0,-25-25 15,25-25-31,-49 25 15,49-74-15,0 49 0,0-25 16,0 25 0,0 1-16,74-26 15,-49 50 1,25 0-16,24 0 0,0 0 16,-24 0-16</inkml:trace>
  <inkml:trace contextRef="#ctx0" brushRef="#br0" timeOffset="143070.557">5407 9674 0,'-49'0'0,"-26"0"15,26 0-15,-1 0 0,1 49 16,-1-24-16,50 0 16,-25 25-1,25-1-15,0-24 16,0 25-16,75-26 31,-51-24-31,26 0 16,0 0-16,-50-24 15,49-1 1,-49-25-16,0-24 0,25 49 16,-25 0-1,0-24 1,0 73 15,0 1-15,0 0-16,0 25 15,50-26-15,-50 1 16,49 25-16,-49-25 16,50-25-16,-25 24 15,24-24-15,-24 0 16,0 0-16,24-24 15,-49-51-15,50 26 16,-50-1-16,0 0 16,0 1-16,0-1 0,0 75 62,0 0-46,0 0-16,0 24 15,0-24-15,25 0 16,-25 24-16,0-98 63,0 24-48,0 0-15,0-24 16,0 24-16,0 0 0,25-25 15,49 26 1,-24 24-16,-1 0 16,-24 0-1,-25 49 1,0 1 0,50-25-16,-50-1 15,0 26-15,25 0 16,-25-26-1,24-24 1,26 0 0,-25 0-1,24 0-15,1-49 16,24 24-16,-49-49 16,25 24-16,-50-24 15,0 24-15,0 25 16,0-24-1,-25 49 1,25 49 31,0-24-47,50 0 16,-50 24-16,24-24 15,-24 0-15,25 49 16,-25-49-1,-25-25 17,-24 25-17,-26-25-15,-24 0 0,25 0 16</inkml:trace>
  <inkml:trace contextRef="#ctx0" brushRef="#br0" timeOffset="144201.668">6896 9550 0,'0'0'0,"-25"0"16,0-50-1,-25 50 1,26 0 0,24 50-16,-25-25 15,25-1 1,-50 51-16,50-26 16,0-24-16,0 0 0,0 25 15,0-26 1,25-24-16,49 0 15,-49-24 1,-25-26-16,25 25 16,-25-24-16,0-1 15,0 0-15,0 26 0,0 48 63,0 26-63,0 0 15,0-26-15,0 26 16,25 0-16,25-26 16,-26 1-1,1-25-15,50 50 0,-26-50 16,-24 0-16</inkml:trace>
  <inkml:trace contextRef="#ctx0" brushRef="#br0" timeOffset="144718.318">7218 9624 0,'0'0'0,"0"-25"16,-49 25 0,24 0-1,25 25 1,0 0 0,0 25-16,0-26 15,0 1-15,0 25 0,49-50 16,-24 25-16,25-25 15,-25 0-15,-1 0 16,26 0-16,-25-50 16,-25 25-16,49-24 15,-49-26-15,0 1 0,0-1 16,-24 1 0,24 24-16,0 26 15,0-1-15,-25 25 16,25 74 46,0-49-46,0 25-16,0-1 16,0 1-16,49-1 15,-49 1-15,0 0 16,0 24-16,0-24 15,0-1-15,25-24 16,-25 25 0,25-50-1,25 0 1,-50-50-16,49-24 0,-49 24 16,0 0-16</inkml:trace>
  <inkml:trace contextRef="#ctx0" brushRef="#br0" timeOffset="144926.541">7417 9649 0,'0'0'0,"0"-25"0,-25 25 16,25-25-1,25-24 1,-1 49 0,26 0-16,-25 0 15,0 25 1,24-25-16,-24 49 15,-25-24-15,74 25 0,-74-26 16,0 1-16,0 25 16,0-25-16,-24-25 15</inkml:trace>
  <inkml:trace contextRef="#ctx0" brushRef="#br0" timeOffset="145111.86">7640 9327 0,'-25'-75'15,"75"75"32,-1 25-47,1-25 0</inkml:trace>
  <inkml:trace contextRef="#ctx0" brushRef="#br0" timeOffset="145391.884">7863 9451 0,'0'24'16,"0"-48"-16,-25 48 0,25 26 16,0 0-16,0-26 15,0 1-15,0 0 0,0 49 31,50-74-31,24 0 16,-74-24 0,25-1-16,-25-25 15,0 1-15,0-26 16,0 50-16,-25 1 16,-24 24-16,-1 0 15,25 0 1,0 0-16,25 74 0</inkml:trace>
  <inkml:trace contextRef="#ctx0" brushRef="#br0" timeOffset="146394.455">8285 9674 0,'-50'0'15,"50"-50"1,-25 50-16,25-74 0,0 49 16,0 0-16,0 0 15,0-24-15,0 24 32,50 25-32,24 0 31,-24 0-16,-50 25-15,50-25 16,-50 25-16,24-25 16,-24 49-16,0 1 0,0-1 31,0 1-15,0-25-1,0 24 1,25-49-1,25 0 1,-1 0-16,1 0 16,0-24-16,-1 24 15,26-50-15,-51 25 16,1-24-16,25 24 16,-50-25-16,0 25 15,-50 25 16,25 0-31,1 0 0,-26 0 16,0 0 0,50 75-16,-24-50 15,24 24 1,0-24 0,0 25-1,24-50 1,51 0-1,-75-25-15,49 25 0,-49-25 16,25 25-16,-25-50 16,25 50-16,-25-49 15,50-1 1,-26 50 31,1 25-32,25 25 1,-25-1 0,24 1-16,-24-50 31,0 0-15,25-25-1,-50 0-15,0 0 0,24-24 16,-24-1-16,0 1 15,0-26-15,0 1 16,0 24-16,-49 1 16,49 24-1,0 74 17,0 26-17,0-26-15,0 26 16,25-1-16,-25 1 15,0-1-15,24-24 0</inkml:trace>
  <inkml:trace contextRef="#ctx0" brushRef="#br0" timeOffset="147306.787">11509 9079 0,'0'0'0,"-49"0"16,24-25-1,-49 25-15,24 0 16,0 0-1,1 0-15,24 0 0,-25 49 16,25 26-16,25-26 16,-49 1-16,49 0 15,0-26-15,0 26 0,25 0 32,49-50-17,-49 0-15,0 0 16,24-25-16,-24-25 15,-25 1-15,50-1 16,-50-24-16,0-1 0,0 1 16,0-1-16,-25 1 15,25 24-15,-25 1 16,25 123 15,0 0-31,0 26 16,0-1-1,0 50-15,25-25 16,-25 0-16,50-25 16,-50-25-16,49-24 15</inkml:trace>
  <inkml:trace contextRef="#ctx0" brushRef="#br0" timeOffset="148026.632">11683 9277 0,'0'0'0,"0"-25"15,-50 25-15,1 0 16,-1 25 0,50 25-1,0 24 1,0-49-1,50-25 32,-1-25-47,-49 0 16,0 0-16,25-24 16,-25 24-16,0 0 15,25 25 1,-25 50 15,50-25-31,-50 24 16,0 1-16,24-25 0,-24-1 15,0 26-15,25-50 0,-25 50 16,75-50 0,-1 0-1,-49 0 1,0-25-16,-25 0 0,49-25 15,-49-24-15,0 0 16,0-1-16,0 1 0,0-1 16,0 26-1,0-1-15,0 25 16,0 50 46,0 25-62,0-25 16,0-1-16,0 26 16,0 24-16,0 1 0,0-1 15,0 1 1,0-1-16,0-24 16,0-26-16,0 1 15,25-25 1,25 0-1,-1-49-15,26-51 16,-50 1-16</inkml:trace>
  <inkml:trace contextRef="#ctx0" brushRef="#br0" timeOffset="148551.612">12005 9079 0,'0'0'0,"-24"0"0,24 24 16,0 1-1,24-25 1,26 0-16,49 0 16,50 0-16,-25 0 15,0-25-15,-49 25 16,-51-24-1,-24-1 1,-49 25 0,24 0-1,0 0-15,-24 0 16,24 0-16,0 49 16,-25 1-16,50-25 15,-24 24-15,24-24 16,0 25-1,0-25 1,49-25 0,26-25-1,-51 0 1,26-25-16,-50 26 16,25 24-16,-25-25 15,25 25 16,24 0-31,-49 49 16,0-24-16,25 25 16,-25-25-1</inkml:trace>
  <inkml:trace contextRef="#ctx0" brushRef="#br0" timeOffset="213752.107">3820 11336 0,'-25'0'15,"100"0"63,-26 0-62,1 0 0,-1 0-1,1 0 1,-25 0-1</inkml:trace>
  <inkml:trace contextRef="#ctx0" brushRef="#br0" timeOffset="-213364.827">4961 10840 0,'0'0'0,"0"-50"16,0 0-16,25 50 15,-25-24 1,0-26 0,-50 50 30,1 0-46,24 74 0,-25-24 16,25 0 0,25 24-16,-49 0 0,49 1 15,0-1-15,0-24 16,0 24-16,24 1 16,1-50-16,25-25 15,0 49-15,-1-49 0,26 0 16,-1-49-16,0-26 15</inkml:trace>
  <inkml:trace contextRef="#ctx0" brushRef="#br0" timeOffset="-213158.049">5234 10765 0,'0'0'0,"-50"-25"16,50 50 30,0 0-46,0 25 16,25 24-16,-25-24 16,25 24-16,-25-24 15,49-1-15,-49 26 0,0-26 16,25 26 0,-25-50-16</inkml:trace>
  <inkml:trace contextRef="#ctx0" brushRef="#br0" timeOffset="-212499.749">5581 10939 0,'0'0'16,"-25"0"-16,25 49 31,0-24-31,0 0 16,0 25-16,0-1 0,0 26 15,0-50-15,0-1 16,50 26 0,-25-124 15,-25 49-16,49-25-15,-49 0 0,25 1 16,-25 24 0,0 0-16,0 50 62,0 0-62,0 24 0,0-24 16,25 0-1,-25 0-15,49-25 0,-49 74 16,25-74-16,0 0 31,-25-24-31,75-1 16,-51-25-16,-24-24 16,50 24-16,-50 25 15,50-24-15,-26 24 16,1 25-1,25 0 1,-25 0 0,-25 74-1,0-24 1,0-25 0,0-1-16,-25-24 0,25 50 15,-50-50-15,25 0 16</inkml:trace>
  <inkml:trace contextRef="#ctx0" brushRef="#br0" timeOffset="-212191.643">6251 10542 0,'0'0'0,"25"0"62,-25 25-62,0 24 16,49-24-16,-49 25 15,0-1-15,50 26 16,-50-50-16,0 24 0,0 1 16,0-1-1,0 26-15,49-50 16,-49-1-16,50-24 15,49 0 1,-24-74 0,-1 0-16,-24-1 15</inkml:trace>
  <inkml:trace contextRef="#ctx0" brushRef="#br0" timeOffset="-212005.254">6424 10666 0,'0'0'16,"50"0"15,0 0-31,49 0 0,-50 0 16</inkml:trace>
  <inkml:trace contextRef="#ctx0" brushRef="#br0" timeOffset="-211241.124">6747 10815 0,'0'0'0,"25"-25"31,-1 25-15,1-50-16,25 50 16,-25-49-16,24-1 15,-73 50 32,-51 0-47,50 0 16,0 25-16,25 0 15,-74 24-15,74-24 16,0 0-16,0 0 16,0 24-16,0-24 15,50 25-15,-1-25 16,-24-25 0,25 0-1,-1 0-15,1-100 16,-50 76-1,0-1-15,0-25 16,50 25-16,-26 25 47,1 0-16,-25 50-15,0 0-1,25-50-15,-25 24 16,0 1 0,50-25 15,-1 0-31,-24 0 16,0 0-16,24-74 15,-49 24-15,50 1 16,-50 24-16,0 0 15,0-25 1,50 100 47,-50-25-63,0 0 15,24 24-15,-24-24 0,0 0 16</inkml:trace>
  <inkml:trace contextRef="#ctx0" brushRef="#br0" timeOffset="-211054.744">7491 10344 0,'0'0'16,"50"0"15,-1 74-31,-24-49 16</inkml:trace>
  <inkml:trace contextRef="#ctx0" brushRef="#br0" timeOffset="-210264.454">7689 10616 0,'0'0'0,"-24"-74"15,24 24 1,0 26-16,0-1 16,0 0-16,49-25 0,-24 50 15,0-24-15,0 24 16,24 0-16,1 0 31,-50 49-15,0 1-1,0-1 1,0 1 0,-50-50-16,50 74 15,0-24-15,25-50 16,-25 25-16,74-25 15,-24 0-15,0 0 16,-1 0-16,26 0 16,-26-25-16,1-25 15,-25 1-15,-25-1 16,0 1-16,0 24 16,0-25-16,-25 50 15,-25-25-15,26 25 16,-1 0-16,-25 0 15,25 0-15,-24 25 16,49 50 0,-50-51-1,50 26-15,0-25 16,0 0 0,25-25-16,49 0 15,-49 0-15,0-25 16,-25 0-16,74-25 15,-74 26-15,25-1 16,25 74 31,-50 26-47,0-1 16,25 1-16,-25-1 15,49 0-15,-49-24 16,0 0-16,0-1 0,0 26 15,0-51 17,-25 1-17,1-25-15,-26 50 16,-24-50-16,-26 25 16,-24-25-16,0 49 0,-25-49 15,1 0-15</inkml:trace>
  <inkml:trace contextRef="#ctx0" brushRef="#br0" timeOffset="-207807.683">9847 11212 0,'50'0'63,"49"0"-63,1 0 0,73-124 15,75 49-15,0 1 16,25-1-16,50-24 16,-26 25-16,-24-1 15,25 1-15,-75 24 16,0 1-16,-49-1 15,-75 50-15,-49-25 0,-50 1 47,-25 24-47,-25 0 16</inkml:trace>
  <inkml:trace contextRef="#ctx0" brushRef="#br0" timeOffset="-207581.971">12799 10244 0,'0'0'0,"0"-49"31,25 49-31,0 0 16,24 0-16,-24 0 15,0 0-15,25 0 0,-26 25 16,26 49 0,-50-24-1,0-26 1,0 1-16,0 25 15,-50-25-15,-24 24 0,-50 1 16,25-1-16,24-49 16</inkml:trace>
  <inkml:trace contextRef="#ctx0" brushRef="#br0" timeOffset="-206725.269">13667 10071 0,'0'0'0,"-49"0"31,98 0 31,-49-25-46,50-25-16,-50 25 16,0 1-16,25-26 0,-25-24 15,0 49-15,0 0 16,0 99 31,0-24-47,49 24 15,-49 1-15,50-1 16,-50 1-16,50-1 16,-50-24-16,0-25 15,0-1-15,0 26 16,-25-25-16,0-25 0,-25 49 16,1-49-16,-26 0 15,26 0-15,-26-24 16,51 24-16,-1-75 0,25 50 15,0-24 1</inkml:trace>
  <inkml:trace contextRef="#ctx0" brushRef="#br0" timeOffset="-206395.428">13816 10145 0,'0'0'0,"50"0"47,-25 0-47,-25-25 16,74 25-16,-74-24 0,50 24 15,-50-50 1,24 0-16,-24 25 0,0 1 16,0-51-1,0 100 48,0 0-63,75 24 0,-75 1 15,49 49-15,-49-24 16,75-26-16,-75 1 16,49 0-16</inkml:trace>
  <inkml:trace contextRef="#ctx0" brushRef="#br0" timeOffset="-205394.751">14461 9971 0,'0'0'0,"-49"0"0,-1 0 15,25 0 1,25 50-1,0 0-15,0-1 0,0 1 16,0 0-16,25-1 0,-25 1 16,50-25-1,-1-25-15,-24 0 32,25-50-17,-50 0-15,0 1 16,0-1-16,24 1 0,-24 24 15,0-25 1,0 75 31,50 25-31,-50-26-16,25 26 15,-25-25-15,49-25 16,-49 25-16,25-25 15,25 0 1,-50-25 0,25-25-1,-25 1-15,49-26 16,-49 50-16,25 25 16,-25-49-16,0 98 62,0 1-46,0 24-1,25-74-15,-25 50 16,49-25-16,1-25 31,-25 0-15,24 0-16,26 0 15,24-50-15,-25-24 16,26 24-16,-51 0 16,-24 26-16,-25-26 0,0 25 15,-25 25 1,-24 0-16,24 0 16,0 0-16,-25 0 15,26 0-15,-1 50 16,25-1-1,0-24 1,0 25-16,0-25 16,49-25-1,1 0 1,0 0-16,-25-50 16,-25 0-1,74-24-15,-74 0 16,0-26-16,-50-24 15,50 50-15,-49 24 0,49 26 32,0 98-17,0 25 1,25 50-16,49-25 16,-74 50-16,74-1 15,-74-98-15</inkml:trace>
  <inkml:trace contextRef="#ctx0" brushRef="#br0" timeOffset="-204189.075">9897 11336 0,'0'25'31,"50"-1"-31,-26 26 16,26-25-16,25 24 15,49 1-15,24 0 16,1 24-16,25 25 15,74 0-15,-25 1 16,0-1-16,-24 0 0,24-49 16,-99-1-1,0-24-15,-50-25 16,-24 50-16,0-50 16,-50-75 15,0 51-31,-50 24 15,50-50 1,0 25 0,25 25 15,0 50-31,24-25 16,-49-1-16,25 51 15,-25-26-15,0 1 16,0 0-16,0-26 15,-49 51-15,24-26 16,-25-24-16,25-25 16,0 75-16,-24-75 15,24 0-15</inkml:trace>
  <inkml:trace contextRef="#ctx0" brushRef="#br0" timeOffset="-203811.665">13122 12179 0,'-50'0'0,"100"0"0,-125-25 16,1 25-1,49 0 1,0 25-16,-24-25 15,49 50-15,-25-50 16,25 74-16,0-49 16,0 25-16,0-1 0,74 1 15,-49-1-15,-25-24 16,50 0-16,-50 49 16,0-49 15,-25-25-16,0 0 1,0 0-16,-24 25 0,-1-25 16</inkml:trace>
  <inkml:trace contextRef="#ctx0" brushRef="#br0" timeOffset="-203213.656">13295 12229 0,'0'0'0,"-24"25"47,24 24-47,0 26 15,0-26-15,0 1 16,0-1-16,0-24 15,49 25 1,-24-50 0,0-50-1,-25-24 1,0-1-16,0 1 0,0 24 0,0-24 16,-50 49-1,1-25-15,-1 50 16,0-24-16,1 24 15,73 0 17,51 0-17,-25-50-15,24 50 16,0-74-16,26 24 16,-26 25-16,-24-49 15,-1 24 1,-49 25-16,0 1 0,0-26 15,0 25 1,-25 25 0,1 0-1,24 75 1,-50-26-16,50 26 0,0-1 16,0 25-1,0 0-15,50-24 0,-50-1 16,74 26-1,-74-26-15,25-24 16,-25-1-16</inkml:trace>
  <inkml:trace contextRef="#ctx0" brushRef="#br0" timeOffset="-203029.922">13667 12229 0,'0'0'0,"0"-25"16,50 0-1,0 25 1,-1-50-16,1 50 0,-1-24 16,1-26-16</inkml:trace>
  <inkml:trace contextRef="#ctx0" brushRef="#br0" timeOffset="-202684.944">14114 11683 0,'0'0'0,"0"50"62,0-26-46,0 1-16,0 25 0,0-25 16,49 24-16,-49 1 15,0 24-15,0 1 0,0-1 16,0 1 0,25-1-16,-25 0 15,0-24-15,0-25 16,50-25-16,-50 25 15,49-25 1,-24 0-16,50-50 16,-26-24-16,-24-1 0,25 1 15,-50-1-15</inkml:trace>
  <inkml:trace contextRef="#ctx0" brushRef="#br0" timeOffset="-202489.423">14188 12129 0,'0'0'0,"-25"0"0,75-49 47,0 49-47,-1-25 16,26 25-16,-26 0 15,-49-50-15</inkml:trace>
  <inkml:trace contextRef="#ctx0" brushRef="#br0" timeOffset="-185934.354">16197 9723 0,'-24'0'31,"73"0"109,1 0-140,-1 0 0,1 0 16,0 0 0,-1 0-16,1 0 15,24-24-15,-24 24 0,-25 0 16,0-25 0,-25 0 15,0-25-16,0 1 1,0 24 0,24 99 46,-24-49-46,0 0-1,0 0 1,-24 49 0,-26-49-16,-24 25 15,-26-50-15</inkml:trace>
  <inkml:trace contextRef="#ctx0" brushRef="#br0" timeOffset="-181475.178">17338 9029 0,'0'0'0,"0"-50"15,50 50 1,-50-49 0,25 24-1,-25 0 32,0-25-31,0 26-1,0-1 1,-50 25 0,1 0 15,-1 0-16,0 49-15,26 1 16,24 0-16,-50 24 16,50-24-16,0-1 0,-50 26 15,50-26 1,0 1-16,25-25 16,25-25-16,-50 74 15,74-74-15,-49 0 16,0 0-16,24-25 15,26 1-15,-50-26 0,-25 25 16,24 25-16,-24-25 16,-49 25 15,24 0-15,-25 0-16,50 25 0,-49 25 15,49-25 1,0-1-16,-25 26 15,25-25-15,0 24 16,25-49 0,0 0-16,24 0 0,1 0 15,24 0-15,-24 0 16,24 0-16,1-99 16,-26 74-16,1 1 15,-50-26-15,0 25 16,0 0-1,-25 25 1,-24 0 0,24 0-1,25 25 17,0 25-1,49-50-16,26 0 1,-75-25-16,25 25 16,-1 0 46,26 25-46,0-25-1,-1 0 1</inkml:trace>
  <inkml:trace contextRef="#ctx0" brushRef="#br0" timeOffset="-180967.411">18207 9079 0,'0'0'0,"-25"0"16,-25 0-16,25 0 15,1 24 17,24 26-32,0-25 15,0 0-15,0 24 16,49-49 0,26 0-1,-75-25-15,49 1 16,-49-26-16,0 0 15,0-24-15,0 24 0,0 1 16,0 24-16,0 50 47,0-1-31,0 26-16,25 0 15,-25-25-15,0-1 16,0 26-1,0-75 17,0-24-17,25 49 1,0-50-16,24 50 16,-24-25-16,0 25 15,24 0-15,-24 0 16,0 25-16,-25 0 15,75 24-15,-75-24 16,0 0-16</inkml:trace>
  <inkml:trace contextRef="#ctx0" brushRef="#br0" timeOffset="-180504.406">19596 8731 0,'0'0'0,"-50"0"0,25 0 16,0 0-16,-49 0 15,49 0-15,25 50 0,-25-25 16,25-1-1,0 26-15,0-25 16,0 0-16,25-25 16,0 49-16,0-49 15,24 0-15,1-49 16,-50 24-16,50-25 16,-50-24-16,0-1 15,0 1-15,0 24 16,0-24-16,0 49 15,0 0-15,0 75 63,0 24-63,49 1 0,-49 49 16,50-25-1,-50-25-15,50-24 0</inkml:trace>
  <inkml:trace contextRef="#ctx0" brushRef="#br0" timeOffset="-180089.758">20067 8657 0,'0'0'0,"-50"0"16,1 0-16,-1-50 0,25 50 0,-24 25 15,-1 49 1,50-49 0,0 25-16,0-25 15,0 24-15,0-24 16,75-25 0,-51 0-1,26 0 1,-50-50-16,50 26 0,-50-1 15,0-25-15,24 50 16,-24-25-16,25 50 63,25 25-48,-25-25 1,-1-25-1,51 0 1,-50 0 0</inkml:trace>
  <inkml:trace contextRef="#ctx0" brushRef="#br0" timeOffset="-179834.463">20265 8409 0,'0'0'16,"-24"-124"-1,-26 74 1,50 75 31,0 0-47,0 0 15,0 24-15,25 1 16,-25 24-16,25-24 0,-25-1 16,0 1-16,49 0 15,-49 24-15,0-49 16,0 0-16,25-25 15,25 0 1,-26 0-16,51-25 16,-26-50-16</inkml:trace>
  <inkml:trace contextRef="#ctx0" brushRef="#br0" timeOffset="-179354.454">20117 8607 0,'-50'0'16,"50"-25"-16,74 25 16,50-49-1,-24 49-15,24 0 16,24 0-16,-23-25 16,-51 25-16,0 0 15,-148 0 16,0 0-31,24 0 16,0 0-16,25 0 16,1 0-16,-51 50 15,75-1 1,0-24-16,0 0 16,0 24-16,50-49 31,-25 0-31,-1 0 15,26-49-15,-25 24 16,-25-25-16,74 1 16,-74 24-16,0-25 15,25 50 17,0 50-17,25 0 1,-50-26-16,24-24 15,-24 50 1</inkml:trace>
  <inkml:trace contextRef="#ctx0" brushRef="#br0" timeOffset="-178704.659">21654 8210 0,'0'0'0,"-24"0"15,24 75 32,0 24-47,0 50 16,0 0-16,24-1 15,-24 26-15,50 0 16,-50-50-16,0 0 0,0-75 16</inkml:trace>
  <inkml:trace contextRef="#ctx0" brushRef="#br0" timeOffset="-178454.613">21431 8359 0,'0'0'16,"0"-74"-1,50 74 1,24 0-16,-24 0 0,-1 25 16,1 24-1,-50 1-15,50 24 16,-50-24-16,-25-1 15,0-24-15,-25 25 16,1-50-16,-26 25 16,51-25-16</inkml:trace>
  <inkml:trace contextRef="#ctx0" brushRef="#br0" timeOffset="-178077.524">22051 8260 0,'0'-50'16,"-24"100"15,24-25-31,-25 24 0,25 1 16,0 0-1,0 24-15,0-24 0,0-26 16,0 1-1,49-25 17,-24-49-32,25-26 0,-25 26 15,-25-1-15,0 0 16,0 26-16,0-26 16,-50 25-16,0 25 15,1 0-15,-1 0 16,25 0-1,75 0 17,-25 0-32</inkml:trace>
  <inkml:trace contextRef="#ctx0" brushRef="#br0" timeOffset="-177949.974">22175 8210 0,'25'-24'0,"25"24"16,-125 24-16,175-73 0,-76 49 15,26 0 16,-50 49-31,0 1 16,0 0-16,25-1 0,-25 1 16,0-1-16</inkml:trace>
  <inkml:trace contextRef="#ctx0" brushRef="#br0" timeOffset="-177759.078">22423 7888 0,'0'0'16,"0"25"0,50 49-1,-25-24-15,24-25 16</inkml:trace>
  <inkml:trace contextRef="#ctx0" brushRef="#br0" timeOffset="-177525.378">22572 8310 0,'-25'-50'15,"25"0"-15,0 1 16,75 24-1,-50 25 1,-1 0-16,26 0 16,-25 0-16,0 25 0,-25 0 15,49 24 1,-49 1-16,0-25 16,0-1-16</inkml:trace>
  <inkml:trace contextRef="#ctx0" brushRef="#br0" timeOffset="-177217.774">22994 7665 0,'0'0'0,"0"-25"31,0 50 0,25 24-31,-25 26 16,25-1-16,-25 0 0,0 26 15,49-26 1,-49 1-16,0-26 0,0-24 16,0 25-1,0-26-15,25-24 16,25 0-1,24-24-15,-24-26 16,-1 0-16,-24-24 0</inkml:trace>
  <inkml:trace contextRef="#ctx0" brushRef="#br0" timeOffset="-177044.746">22969 7913 0,'-49'0'31,"73"0"1,26 0-32,24 0 0,1 0 0,-26 0 15,-24 0 1</inkml:trace>
  <inkml:trace contextRef="#ctx0" brushRef="#br0" timeOffset="-175804.749">24085 7491 0,'-24'-25'16,"48"50"-16,-48-25 31,24 74-15,0 26-16,0-26 15,0 0-15,0-24 16,0 0-16,0 24 15,0-49-15,0 0 16,0 0 0,24-25 77,51 49-93,-26-49 32,26 0-32,-50 0 15,-1 0-15,26 0 0,-25 0 32,-25-49-32,0-1 15,-25 0 1,-74 1-1,74 49 1,0 0-16,-24 24 16,-1 26-1,50-25-15</inkml:trace>
  <inkml:trace contextRef="#ctx0" brushRef="#br0" timeOffset="-175270.129">24507 7913 0,'0'0'0,"0"-50"31,25 50-15,0 0-1,-25-25 1,49 25-16,-49-25 31,0-24-15,0 24-1,-25 25 1,1 0 0,24 50-16,0-1 15,0-24 1,0 0-16,0 24 15,49-49 1,-24 0 0,25 0-16,-26 0 0,1-24 15,-25-1-15,75-25 16,-75 1-16,0-26 16,0 1-16,0-1 15,0 26-15,-25 24 16,0 25 31,25 50-47,0 24 15,0 0-15,25 26 16,-25-51-16,74 1 0,-49-1 16,-25 1-1,50 0-15</inkml:trace>
  <inkml:trace contextRef="#ctx0" brushRef="#br0" timeOffset="-174959.233">25028 7714 0,'-25'0'0,"50"0"0,-50 25 46,25 0-30,0 0-16,0 24 16,25-24-16,-25 0 15,25-25 1,-25-25 0,49 0-1,-49-24-15,0 24 16,0 0-16,0 0 15</inkml:trace>
  <inkml:trace contextRef="#ctx0" brushRef="#br0" timeOffset="-174155.475">25425 7888 0,'-50'0'31,"25"0"-15,25-50-1,0 1-15,0-26 0,0 26 16,0-1-16,0 25 16,0-24-16,75-1 15,-50 50 1,-1 0-1,-24 50-15,50-1 16,-50 1-16,0-1 16,0-24-16,25 25 15,-25-25-15,0 24 32,0-24-32,49 25 31,26-50-16,-26 0 1,26-50-16,-1 25 16,26-24-16,-1-26 15,0 26-15,-49-26 16,-1 26-16,-49 24 0,0-25 16,0 25-1,-49 25-15,-1 0 16,-24 0-16,-1 0 15,26 25-15,-1-25 16,0 99 0,50-74-16,-25 0 0,25 25 15,25-1 1,0-49 0,25 0-16,-25-25 15,24 1-15,-24-1 16,-25-25-1,0 100 17,0-1-32,0 26 15,0 24-15,50 25 0,-50-25 16,49 25-16,-49-24 16,0-26-16,25-24 0,-25-26 15,0 26 1,-50-50 15,26-50-31,-26 26 16,0-26-1,-24 0-15,24 1 16,1-26-16,49 51 16,-25-1-16,25-25 0</inkml:trace>
  <inkml:trace contextRef="#ctx0" brushRef="#br0" timeOffset="-173854.438">26541 7640 0,'0'0'16,"-25"0"-1,25 25 1,0 24-1,0-24-15,0 25 16,0-26-16,0 26 16,50-25-16,-50 24 15,-25-49 32,0 0-47,-24 0 16,24 0-16,0 0 15,25-24-15,0-1 16</inkml:trace>
  <inkml:trace contextRef="#ctx0" brushRef="#br0" timeOffset="-173515.411">27409 7243 0,'0'0'0,"0"-25"31,0 50 1,0 0-32,25 24 15,-25-24 1,0 25-16,0-1 15,25 26-15,-25-26 16,0 26-16,0-26 16,0-24-16,0 25 15,49-50 1,-24 0 0,25-50-16,-1-74 15,1 25-15</inkml:trace>
  <inkml:trace contextRef="#ctx0" brushRef="#br0" timeOffset="-173115.346">27558 7293 0,'0'0'0,"50"0"62,-50 49-62,49-49 16,-24 25-16,25-25 16,-50 50-1,0-26 1,0 26-16,0-25 16,0 24-1,24-49 32,1 0-47,25-49 16,-25 24-16,24-25 15,-98 50 17,24 0-32,-25 0 15,1 0-15,-1 25 16,25-25-16</inkml:trace>
  <inkml:trace contextRef="#ctx0" brushRef="#br0" timeOffset="-172086.416">29021 6970 0,'0'0'16,"-49"0"-16,-26 0 16,26 0-16,24 25 15,25 49 1,0-49 0,0 25-16,0-1 0,0-24 15,0 0 1,50 49-16,-1-74 31,-24 0-31,0 0 0,24-49 16,-49 24-16,25 0 15,-25-49-15,0 24 16,0 1-16,0-1 16,-49 0-16,-1 50 15,25 0 1,0 50-1,25 0 1,0-26-16,0 26 16,0 0-16,0-1 15,0-24-15,50-25 0,-25 0 16,24 0 0,1 0-16,0 0 0,-1 0 15,-49-25-15,50 25 16,-50-49-16,25-1 15,-25 0 1,25 50 62,-25 50-78,0 0 16,49-50-1,-24 0 1,0 0 0,0 0-1,-25-25 1,74 25-16,-74-50 0,25 50 16,-25-25-1,25 25 1,24 25 15,-24 0-15,0 0-1,24 24 1,-24-49-16,25 0 31,-1-49-31,-49-26 16,0 26-1,0-1-15,0-24 16,0-1-16,0 1 0,0-1 16,0 26-16,0 98 47,0 26-32,0-1 1,25 1-16,-25-1 0,50-24 15,-50 24 1,49-24-16</inkml:trace>
  <inkml:trace contextRef="#ctx0" brushRef="#br0" timeOffset="-171637.721">30063 6995 0,'0'0'0,"0"50"47,50-1-31,24-49-16,-24 0 15,0-49 16,-50 24-31,49-25 16,-49 25-16,0 1 0,-25 24 16,1 24 15,24 26-15,0 24-16,0 1 15,0 24-15,24 25 0,-24-25 16,0-24-1,0-26-15,0-24 16,0 0 0,-24-25-16,-26 0 15,-25 0-15,1-25 16,-50-49-16,50 24 16,24-49-16,50 0 15,0-1-15</inkml:trace>
  <inkml:trace contextRef="#ctx0" brushRef="#br0" timeOffset="-171329.418">31254 6598 0,'-75'0'16,"26"0"-1,49 25-15,-25-25 16,25 74 0,0-24-16,0-1 0,0 1 15,0 0-15,0-25 0,0 24 32,50-49-17,-1-49 1,-49 24-16,25-25 15,-25 0-15,0-24 16,0 24-16,0 26 16</inkml:trace>
  <inkml:trace contextRef="#ctx0" brushRef="#br0" timeOffset="-170784.355">31378 6896 0,'0'0'0,"-25"-75"31,25 26-31,0-1 16,0 0-16,0 1 0,0 24 16,50 25-1,-1-50 1,-24 50-16,0 25 15,25 0 1,-50 25 0,24-50-1,-24 24-15,0 26 16,0 24 0,0-49-1,0 0 16,25-25-15,25 0 0,-25 0-16,-1 0 0,26 0 15,-25 0-15,24-74 16,-49-1-16,25 26 16,-25-1-16,0 25 15,0 0 1,0 50 15,-49 0-15,49 0-16,0 24 0,0-24 15,24 0 1,1 25-16,25-50 16</inkml:trace>
  <inkml:trace contextRef="#ctx0" brushRef="#br0" timeOffset="-168665.279">17115 10096 0,'0'0'0,"0"-25"16,0-25-1,-25 50 17,-24 0-17,49 50-15,-50-25 16,50 24 0,0 1-16,0-25 15,25-1-15,25 51 16,-26-75-16,26 0 15,24 0 1,-24 0-16,-25-50 0,24 1 16,-49-1-16,0-24 15,0-26-15,0 1 16,0 25-16,0-1 0,0 26 16,-24 49-1,24-25-15,0 74 31,0 26-15,0-26-16,0 26 16,0-1-16,24 26 15,-24-1-15,75 0 0,-75-49 16,25-26-16</inkml:trace>
  <inkml:trace contextRef="#ctx0" brushRef="#br0" timeOffset="-167819.548">17611 9996 0,'0'0'0,"0"-25"16,0 50 31,-24 0-47,24 25 15,0-1-15,0 1 0,0 24 16,0-49-16,0 0 16,24-25-1,26 0 1,0-50 0,-50 26-16,49-26 15,-49 0-15,0 1 16,25-1-16,-25 75 47,0 25-32,0-26-15,0 1 0,0 25 16,50-50 0,-1 0-1,-24 0 1,0 0-16,24-25 15,-24 0-15,25-24 16,-50 24-16,74 25 16,-74-25-16,25 25 15,0 0 1,-25 25 0,0 0-16,0-1 15,0 26-15,0-25 16,-75 24-1,26-49 1,49-49 0,0-1-1,49 1 1,-49-26-16,75 25 16,-50-24-16,24 24 15,-24 1-15,25-1 16,-1 1-1,-49 98 17,0 1-17,0-1-15,0 1 0,0 0 16,0-1-16,0 26 16,0-26-16,0-24 15,0 0-15,25-25 16,-25 50-16,50-50 15,24 0 1,-24 0-16,-1-25 16,1 0-16,0-49 15</inkml:trace>
  <inkml:trace contextRef="#ctx0" brushRef="#br0" timeOffset="-167654.701">18380 9996 0,'0'0'0,"0"-49"31,25 49-31,25 0 16,-1 0-16,1 0 16,-25 0-16</inkml:trace>
  <inkml:trace contextRef="#ctx0" brushRef="#br0" timeOffset="-167144.619">18604 10021 0,'0'0'0,"49"0"94,-49-25-94,0-24 16,-25 49-1,1 0 1,-1 0 0,25 49-1,0 1-15,-50 0 16,50-1-16,0 1 15,0-25-15,0 24 16,50-49-16,-50 25 0,49-25 16,-24 0-16,0 0 15,25-25-15,24 0 16,-49-24-16,24-26 0,-49 1 16,25-1-1,-25 1-15,0 24 16,0 26-1,0 48 17,0 1-32,0 25 0,0-1 15,0 1-15,0 0 16,0-1 0,50-24-16,-1-25 0,-24 25 15</inkml:trace>
  <inkml:trace contextRef="#ctx0" brushRef="#br0" timeOffset="-164707.321">14883 12204 0,'0'-25'203,"0"50"16,0 0-110,-25-25-93,0 0 140,25 49-109,-49-49-47,73 0 63,26 25-48,0-25-15,-1 0 16,26 0-16,-1 0 15,-24 0-15,-1 0 0,1 0 16,-1 0 0,-49-49 15,0 24 0,0 0-15,-24 25-1,48 0 32,1 0-31,-25 50-16,25-50 16,-25 49-16,50 1 15,-50-25 16,-25-25-31,0 49 0,-25-49 16,1 25-16,-26-25 16</inkml:trace>
  <inkml:trace contextRef="#ctx0" brushRef="#br0" timeOffset="-162804.567">15850 12254 0,'0'0'16,"-25"0"-16,75-75 47,-25 25-32,24 1-15,-24-26 0,-25 26 16,50-1 0,-50 1-16,0-26 0,0 26 15,0-26-15,0 50 16,-50 25 0,25 0-1,-49 25-15,49-25 0,25 50 16,-25-50-1,25 74-15,0-49 16,0 0-16,50 24 16,-25-24-16,24 25 0,-24-25 15,0-25 1,-25 24-16,74-24 16,-98 0 30,-1 0-30,-25 75-16,50-50 31,0-1-15,0 26 0,25-50-16,0 0 0,24 0 15,1 0 1,24 0-16,-24-50 0,0 26 15,-1-26 1,-24 0-16,-25 1 16,50-1-16,-50 1 15,0 24-15,-25 25 16,-50 0 0,51 0-16,-1 0 15,-25 25 1,25 49-16,25-49 15,0 0-15,0 24 16,25 1 15,50-50-31,-26-50 32,1 25-32,-25 25 15,-25-24-15,49 24 31,-24 0 1,-25 24-32,50 1 15,-25-25 1</inkml:trace>
  <inkml:trace contextRef="#ctx0" brushRef="#br0" timeOffset="-162277.105">16942 11782 0,'0'0'16,"-25"0"-1,-25 0-15,25 0 16,-24 0-16,24 50 16,25-1-1,0-24-15,0 0 16,50 49-1,-26-74-15,1 0 16,0 0-16,25-49 16,-26-1-16,26 1 0,-50-1 15,0-24 1,0-1-16,0 1 16,0 24-16,0 1 15,0 98 16,0 1-31,0 24 16,0-24 0,0-1-16,0 1 15,25-25-15,-25 24 0,49-24 16,-49-50 15,0 1-31,25-26 16,-25 25-1,25 25-15,-25-25 16,50 25-16,-1 0 16,1 0-1,-25 25 1,-25 0-16,0 0 16</inkml:trace>
  <inkml:trace contextRef="#ctx0" brushRef="#br0" timeOffset="-161639.14">18479 11559 0,'0'0'0,"0"-25"16,0-24 15,-24 49-15,-1 0-16,-25 24 16,1-24-16,24 50 15,25-25-15,-50 24 16,50-24-16,0 0 15,0 49 1,25-74-16,0 0 16,24 0-16,1 0 0,-25 0 15,-25-49 1,49 24-16,-49-25 0,0 1 16,0-26-16,0 1 15,0 0-15,0 24 16,0 0-16,0 75 47,0 25-47,0-1 15,0 26-15,50-1 16,-50 1-16,25-26 16,-25 1-16,50-1 0</inkml:trace>
  <inkml:trace contextRef="#ctx0" brushRef="#br0" timeOffset="-160989.462">19000 11485 0,'-49'0'0,"98"0"0,-148 0 15,25 0-15,24 0 16,25 0-16,1 0 15,24 49-15,0 26 16,0-51 0,49 26-1,-24-50-15,0 0 16,24 0-16,-24 0 16,0-25-16,-25-24 15,0 24 1,0 0-16,50-25 15,-26 100 48,26 0-63,-25-26 31,24 26-31,-24-50 31,-25-25-15,25 0 0,-25-24-16,0-1 0,50-24 15,-50 24-15,0-24 16,0 24 0,0 25-16,0 75 46,0 0-46,0-1 16,0 1-16,0-1 16,0 26-16,0-50 15,24-1-15,-24 26 16,50 0-16,-25-50 31,49 0-15,-24-25-16,-25 0 15,-25-25-15</inkml:trace>
  <inkml:trace contextRef="#ctx0" brushRef="#br0" timeOffset="-160494.603">19273 11485 0,'0'0'16,"-25"0"-1,75 0 16,0 0-15,-1 0-16,50 0 16,-24 0-16,24 0 0,-24 0 15,-26 0-15,-49-25 16,-49 25 15,-1 0-31,0 0 16,1 0-16,-1 0 15,25 0-15,25 49 16,0-24-16,0 0 31,0 25-31,50-50 32,-25 0-17,0-25 1,-1 25-16,26-50 0,-50 25 15,50 25 1,-50-49-16,0 74 31,24-25-15,-24 49-16,75-24 16,-26-25-1,1 0 1,24 0-16,-24 0 15</inkml:trace>
  <inkml:trace contextRef="#ctx0" brushRef="#br0" timeOffset="-160199.298">20389 11162 0,'0'0'16,"-24"-25"0,24 100 15,0 24-15,0 50-1,0 0-15,0 24 16,0 1-16,0-1 15,0-48-15,0-1 0,0 0 16,0-75 0,0-24-16</inkml:trace>
  <inkml:trace contextRef="#ctx0" brushRef="#br0" timeOffset="-159917.119">20414 11609 0,'0'0'15,"-25"-50"1,25 25-16,25 25 31,25 25-31,-50 0 0,49 24 16,-49-24-1,0 25-15,0-25 16,0-1-16,0 1 16,-24-25-1,-1 0-15</inkml:trace>
  <inkml:trace contextRef="#ctx0" brushRef="#br0" timeOffset="-159580.898">20886 11435 0,'0'0'0,"-25"0"31,-25 0-31,25 0 16,25 25-1,-49 24-15,49-24 0,0 25 16,0-25-1,-25 24-15,25-24 0,0 25 16,50-50 15,-1 0-15,-24-25 0,25 0-16,-50-49 15,24 24-15,-24 0 0,0 1 16,-24-1-16,-1 50 15,-25-25-15,25 25 16</inkml:trace>
  <inkml:trace contextRef="#ctx0" brushRef="#br0" timeOffset="-158724.532">21109 11361 0,'0'0'0,"0"24"63,0 51-47,0-26-16,0 1 0,0-25 15,0 0 1,0 24-16,74-49 31,-24 0-15,-1 0-16,1-74 15,0 24-15,-50 1 0,24-26 16,-24 26-16,0-1 0,0 100 47,-49-1-32,49 1 1,0-1-16,0 1 16,0-25-16,25-25 0,-25 49 15,49-49 1,-24 0 0,-25-24-16,50-1 15,-50 0 1,0-25-16,24 26 0,-24-26 31,25 50 0,-25 50-15,50-50 0,-50 74-16,25-49 15,-1-25 1,26 0-1,0 0 1,-50-50-16,25 25 16,-25-24-1,49-26-15,-49 1 0,25 0 16,-25 24 0,50 25-16,-50 50 62,0 25-46,0-26-16,0 26 0,0-25 15,0 0 1,0 24-16,0 1 0,0-25 16,0-1-1,24 1-15,26-25 16,0 0-1,-1 0-15,-24 0 0,25-25 16</inkml:trace>
  <inkml:trace contextRef="#ctx0" brushRef="#br0" timeOffset="-158524.543">21927 11361 0,'0'0'0,"50"0"47,-25 0-47,24-50 16,-24 50-16,25 0 16,-25-50-1</inkml:trace>
  <inkml:trace contextRef="#ctx0" brushRef="#br0" timeOffset="-158351.195">20886 10988 0,'0'0'15,"-25"0"-15,25-24 16,-25 24-16,50 0 31</inkml:trace>
  <inkml:trace contextRef="#ctx0" brushRef="#br0" timeOffset="-155378.786">23292 10889 0,'0'0'0,"-25"-49"0,-25 49 16,50-50 0,-49 50-16,24 0 15,0 0 1,25 25-16,-50 0 15,50 24 1,0 1-16,0-1 16,0 26-16,0-26 0,25-24 0,-25 0 15,75-25 1,-51 50-16,1-50 16,25 0-16,24 0 15,1-50-15,-26 25 16,-24-24-16,-25 24 15,0 0-15,0-25 16,-25 1 0,0 49-1,1 0-15,-26 0 16,0 25-16,50-1 16,-24 1-16,24 25 15,0-25-15,0-1 16,0 26-16,24-50 15,1 25-15,25-25 16,-25 0-16,-1 0 16,26-25-16,-50-25 15,50 26 1,-50-1-16,0-25 0,0 25 16,0 50 46,0 25-62,24-25 31,26-25-31,24 0 32,-49 0-32,0-25 15,25-25-15,-50 25 16,0 1-16,24 24 15,-24-50-15,0 75 32,0 24-17,0 1 1,0-100 46,0 1-46,25 49 0,50-25-1,-50 25-15,-1 0 16,26 50-16,-50-1 16,50 1-16,-50 24 15,0 1 1,0-50-16</inkml:trace>
  <inkml:trace contextRef="#ctx0" brushRef="#br0" timeOffset="-154999.571">24631 10319 0,'0'0'15,"-25"-25"1,-24 25 0,49 25-16,0 24 15,0 26-15,49-1 16,-49 25-16,50 25 16,-50-49-16,0-1 15,25-24-15,-25-25 0,24-25 31,26 0-15,-50-75 0,25 26-16,-25-1 0,0 25 15,0 0 1,-25 25-16,0 0 16,0 0-1,-24 0 1</inkml:trace>
  <inkml:trace contextRef="#ctx0" brushRef="#br0" timeOffset="-154515.412">25028 10765 0,'0'0'16,"25"0"46,-25-25-46,0-24 0,0 24-1,-25 50 32,25 24-31,0-24-16,0 25 15,50-1 1,-1-49 0,-24 0-16,0 0 15,49-74-15,-49 49 0,-25 0 16,50-49 0,-50 0-16,0-1 0,0 1 15,-50-1 1,50 51-16,-25 24 15,25 49 17,0 26-32,25-1 15,-25 0-15,50 1 16,-50-1-16,49 1 0,-49-26 16,50-24-1</inkml:trace>
  <inkml:trace contextRef="#ctx0" brushRef="#br0" timeOffset="-154214.384">25673 10517 0,'0'0'0,"-25"0"15,-25 0 1,26 50-1,24-25-15,0 24 16,0 1-16,0-25 16,0 24-16,0 1 15,49-50 17,-49-25-17,50-25-15,-50 26 0,0-1 16,0-25-1,0 25-15,0 1 16</inkml:trace>
  <inkml:trace contextRef="#ctx0" brushRef="#br0" timeOffset="-153454.776">25846 10740 0,'-49'-49'47,"49"-26"-32,0 51-15,0-26 16,0 25-16,25-24 16,-1 24-1,1 25 1,25 0-1,-25 49 1,-25 1 0,0-25-16,49 0 15,-49 24-15,0-24 0,0 25 16,25-50 0,-25 24-16,25-24 15,74 0 1,-49 0-1,24 0-15,1-24 16,-26-1-16,-24-25 16,25 1-16,-50-1 15,0 0-15,0 1 16,-50 24 0,0 25-16,-24 0 15,0 0-15,24 0 0,0 74 16,26-49-1,24 0-15,-50 25 16,50-26-16,50 26 16,-26-50-16,26 0 15,0 0-15,-1-25 16,1-24 0,-25-1-16,-25-24 15,0 49-15,49 25 0,-49 25 31,0 49-15,0 0-16,0 26 16,50 24-16,-50-50 15,0 0-15,25 1 0,-25-26 16,0-24-16,0 25 16,0-25-1,-25-25-15,-25 0 31,25 0-31,-49 0 16,-25 0-16,0-50 16,49 25-16,50-49 0</inkml:trace>
  <inkml:trace contextRef="#ctx0" brushRef="#br0" timeOffset="-153114.155">27732 9451 0,'0'0'16,"-25"0"15,25 24-31,0 51 16,0-26-16,0 26 15,0-1-15,0-24 16,0-1 0,25 26-16,-25-26 0,0 1 15,0 25-15,24-51 16,-24 1-16,50 25 16,0-50-1,-1-25-15,1 0 16,-50-24-1,0-26-15</inkml:trace>
  <inkml:trace contextRef="#ctx0" brushRef="#br0" timeOffset="-152708.719">27707 9847 0,'0'0'0,"0"-24"47,25 24-47,-1 0 15,1 0-15,25 0 16,-25 0 0,-1 0-16,1 0 15,25 0 17,-50 74-32,0-49 15,0 0-15,0 24 16,0-24-16,0 0 15,25-25-15,-25 50 16,24-50-16,26 0 16,0-50-1,-25 25-15,24-25 16,-49-24-16,50 24 16,-50 1-16,0 24 15,-50-25 1,1 50-16,-26 25 0,1 25 15,24-25-15,0 24 16,50-24 0,-49-25-16</inkml:trace>
  <inkml:trace contextRef="#ctx0" brushRef="#br0" timeOffset="-151554.28">29245 9674 0,'0'0'0,"-25"0"32,25 49-17,0-24-15,0 0 16,0 0-16,0 24 16,0 1-16,0-100 46,0 26-30,0-26-16,0 25 0,0 0 16,0-24-1,25 49-15,49 0 16,-49 0 0,0 25-16,-25-1 15,74 26-15,-74-25 16,25 0-16,-25 24 15,0-74 17,0-24-1,0 24-31,0-49 16,25 24-16,74 25 15,-74 25 1,0 0-1,-1 0-15,26 25 16,-50 25-16,0-1 16,0 26-16,0-26 15,-25 1-15,25-25 16</inkml:trace>
  <inkml:trace contextRef="#ctx0" brushRef="#br0" timeOffset="-151187.3">30063 9327 0,'0'0'0,"-99"0"16,74 0-16,-24 0 15,49 74 1,-50-24-16,50-1 15,0 26-15,0-26 16,0-24-16,0 25 16,25-50-16,24 24 15,26-24 1,-50 0-16,-1-49 0,-24 24 16,50-25-1,-50-24-15,0 49 16,0 0-16,0-24 15,-50 49-15,-24 0 16,99 0 15</inkml:trace>
  <inkml:trace contextRef="#ctx0" brushRef="#br0" timeOffset="-150754.959">30187 9426 0,'0'0'0,"50"0"15,-25 25 17,-25 24-32,0 26 15,0-51 1,25-48 46,-25-1-62,49-25 16,-49 25-16,50-24 16,-1 24-16,-24 25 15,25-50-15,-1 50 16,26-74-16,-50 74 0,-1-50 16,26 26-1,-50-26 16,-25 50-31,-24 0 16,24 0-16,0 0 16,-25 50-16,26-26 0,24 26 15,-50 0-15,50 24 16,0-24-16,0-1 16,50-24-16,-1-25 15,26 50-15,-1-50 0,-24-25 16</inkml:trace>
  <inkml:trace contextRef="#ctx0" brushRef="#br0" timeOffset="-148821.252">11361 13469 0,'0'0'15,"-25"0"16,25 25 1,0 24-32,0 1 15,0 0-15,0 24 16,0 0-16,0 1 16,0-26-16,0 1 15,0-25-15,0 24 16,0-24-1,49-25 1,1-25 0,0 1-16,-1-26 15,-49-24-15</inkml:trace>
  <inkml:trace contextRef="#ctx0" brushRef="#br0" timeOffset="-147534.08">11187 13717 0,'0'0'16,"-25"0"0,25 25-1,50-25 1,24 0 0,25 0-16,-24 0 15,-1-50-15,-24 50 16,-1-49-16,-49 24 15,25 25-15,-25-50 0,-49 50 32,49 50-17,-25 24-15,25-24 16,0-1-16,0 1 0,0 0 16,0-26-1,0 26-15,49-25 16,-49-50 31,-24-25-47,24 26 15,0-1-15,0-25 32,24 50-32,-24-49 0,25 49 15,0 0 1,25 24-1,-26 26 1,26 0 0,-50-1-1,25-49 1,-25 50-16,0-1 16,25-49-1,24 0 16,1 0-31,49-49 16,0-1-16,25 25 0,0-49 16,-49 0-1,-26 24-15,1 0 0,-50 26 16,0-1 0,-25 25-16,-49 0 0,24 0 15,1 0-15,-26 25 16,26-25-1,-1 99-15,50-74 16,-25-1-16,25 26 0,0-25 16,0 0-16,25 24 15,0-49-15,24 25 16,-24-25-16,0 0 16,25 0-1,-26-25-15,1-24 0,-25 24 0,75 0 16,-75-25-1,0 26-15,0-1 16,0 50 31,0 24-31,49 1 15,1-50-31,-25 0 15,24 0-15,-24 0 16,-25-50-16,50 25 16,-50 1-16,49-26 0,-49 25 15,0 0 1,0 50 15,-25 0-15,25 0-16,0 24 15,0-24-15,25 0 16,-25 25 0,25-50-16,-25-25 31,0-25-31,0 25 16,-25 1-16,25-26 15,0 25-15,0 0 16,50 25-16,-50-49 15,49 49-15,-24 0 16,25 49 0,-1-24-16,-49 0 0,25 25 15,-25-26 1,0 1-16,25-25 16,-25 50-16</inkml:trace>
  <inkml:trace contextRef="#ctx0" brushRef="#br0" timeOffset="-147194.395">13667 13469 0,'0'0'0,"-24"0"0,-1 0 16,-25 0-1,50 25 1,-25 49-16,25-24 0,0-1 16,0 1-16,0-25 15,0 24 1,50-49-16,0 0 16,-26-49-1,26-1-15,-50 1 0,25-1 16,-25 0-1,0-24-15,0 49 0,-75 25 32,26 0-32,24 0 15</inkml:trace>
  <inkml:trace contextRef="#ctx0" brushRef="#br0" timeOffset="-146645.594">13990 13742 0,'0'-25'16,"-25"25"-1,25-50-15,-25 50 16,25-74-16,0 49 0,0 0 16,0-24-16,25-1 15,0 50 1,24-25-1,-24 25-15,0 0 0,0 0 32,-25 25-17,49-25-15,-49 50 0,0-1 16,0 26 0,0-50-1,25 24 1,25-24 15,-25-25-15,-1 0-16,26 0 15,0 0-15,24-99 16,-24 74-16,-1-25 0,-49 1 16,0 24-16,0-25 31,-24 50-31,-26 0 15,0 0-15,1 0 0,24 0 16,-25 50 0,50 0-16,0-26 15,0 1-15,25 25 16,25-25-16,-25-25 16,24 49-16,1-49 0,-1 0 15</inkml:trace>
  <inkml:trace contextRef="#ctx0" brushRef="#br0" timeOffset="-146394.475">15503 13146 0,'0'0'0,"-25"0"15,-24 0-15,24 0 16,25 50-16,0 0 16,0-1-16,0 1 15,25-25-15,24 24 0,-24-49 16,0 0 0,0 0-16,24 0 0,-24-49 15</inkml:trace>
  <inkml:trace contextRef="#ctx0" brushRef="#br0" timeOffset="-146185.736">15726 12898 0,'0'0'0,"0"-49"0,-25 24 0,25-25 15,-24 100 32,24 0-47,0-1 16,0 26-16,24 24 15,-24-25-15,25 1 16,-25-1-16,0-24 16,50-1-16,-50-24 15</inkml:trace>
  <inkml:trace contextRef="#ctx0" brushRef="#br0" timeOffset="-145594.394">15850 13097 0,'0'0'0,"0"25"47,0-1-47,-25 26 15,25-25-15,0 0 16,0 24-1,25-49 1,0 0 0,0-24-1,-25-26-15,0 25 16,0 0 0,0 75 30,0 24-30,0-49-16,49-25 16,1 0-1,0 0-15,-50-25 16,49 25 0,-49-74-1,50 49-15,-50-49 0,74 49 16,-49 25-1,-25-25-15,25 50 16,-25 0 0,0-1-1,0 26-15,0-25 16,0 25-16,0-26 16,-50-24-1,1 0 1,-1 0 15,50-24-31,0-26 0</inkml:trace>
  <inkml:trace contextRef="#ctx0" brushRef="#br0" timeOffset="-144994.318">16346 12849 0,'50'-50'0,"-100"100"16,125-149-16,-75 74 0,25 25 15,-25-25-15,0 50 47,0 24-47,0 1 16,0 0-16,49-1 0,-49 1 15,0-1-15,0 26 16,0-50-16,0-1 16,0 1-1,25-25 1,49 0-1,-24-25-15,-25 1 16,24-51-16,-24 26 16,-25-1-16,50 50 15,-50-50-15,0 75 63,0 0-48,0 25-15,0-26 0,0 1 16,49 25 15,-24-50-15,25-50 0,-1 25-16,-49 1 15,50-51-15,-50 26 16,50-1-16,-50 25 0,0-24 31,0 98 0,0-24-31,0 0 16,0 0-16,0 49 16,24-74-1,-24 25 1</inkml:trace>
  <inkml:trace contextRef="#ctx0" brushRef="#br0" timeOffset="-144829.018">16718 12626 0,'0'0'0,"0"-50"31,25 50-31,25 0 0,-1 0 16,1-25-16,0 25 16</inkml:trace>
  <inkml:trace contextRef="#ctx0" brushRef="#br0" timeOffset="-132894.378">26293 12502 0,'0'-50'15,"0"75"32,-50 0-47,50 24 16,0-24-16,0 49 15,0-24-15,0 0 16,0-1 0,50-49-16,0 0 15,-26 0-15,26-25 16,0-49-16,-1 24 16,1 1-1,-50-1-15,0 1 0,0 24 16,0-25-1,-50 1 1,25 49-16,1 0 16,-1 0-16,-25 0 15,25 24-15,-24 26 16,49 0 0,0-26-16</inkml:trace>
  <inkml:trace contextRef="#ctx0" brushRef="#br0" timeOffset="-132509.527">26343 12874 0,'0'-25'0,"0"50"63,0 24-47,0 26-16,-50-1 0,50 75 15,-74-25 1,74 25-16,-75 0 0,75-25 15,-74 0-15,74-50 16,0-24-16,-25-26 16,25 51-1,25-75 17,-25-50-17,49 1-15,-49-1 16</inkml:trace>
  <inkml:trace contextRef="#ctx0" brushRef="#br0" timeOffset="-131244.481">26491 12750 0,'-24'-25'0,"24"74"234,24-49-234,26 75 16,-50-26 0,74 51-16,-24-1 0,0 0 15,-1 25 1,-24-25-16,25 25 15,-1-49-15,-24-26 16,25 1-16,-26-25 16,1-25-16,-25 25 15,75-25-15,-50 0 16,-25 49 0,24-49 15</inkml:trace>
  <inkml:trace contextRef="#ctx0" brushRef="#br0" timeOffset="-130353.649">26144 13469 0,'0'-25'0,"50"25"16,-50-49-1,49 49-15,-24-25 16,0 25-16,25 0 16,-26-50-16,1 50 0,25 0 15,-25 0 1,-1 0-1,1 0-15</inkml:trace>
  <inkml:trace contextRef="#ctx0" brushRef="#br0" timeOffset="-130104.026">26219 13717 0,'0'0'0,"24"-25"47,1 25-47,25-25 16,-1 25-16,26-49 15,-1 49-15,1-50 16,-1 50-16,0-49 15,1 49-15,-26-75 16</inkml:trace>
  <inkml:trace contextRef="#ctx0" brushRef="#br0" timeOffset="-126963.307">22101 14585 0,'-25'0'0,"50"0"16,-99 0 0,49 0-1,25 25-15,0 25 0,0-26 16,0 1-16,0 0 16,0 25-16,0-26 15,0 26 1,74-50-16,-49 0 15,25 0 1,-26 0-16,26-25 16,-25 0-16,24-49 15,-49 24-15,50-24 16,-50 24-16,0 1 16,0-26-1,-74 75 1,24 75-1,25-26-15,-24 1 16,24 0-16,25 24 0,-50-49 16</inkml:trace>
  <inkml:trace contextRef="#ctx0" brushRef="#br0" timeOffset="-126586.671">22126 14957 0,'-25'0'32,"25"25"-32,-74 25 15,49-26 1,25 51-16,-75-1 15,51 25-15,-26 1 16,50-26-16,-74 1 16,74-1-16,-25 25 15,25 0-15,-75 25 16,75-24-16,-49-26 0,49 0 16,-25 26-1,25-51-15,0-24 0,0-99 63</inkml:trace>
  <inkml:trace contextRef="#ctx0" brushRef="#br0" timeOffset="-126163.341">22225 14982 0,'25'25'47,"-25"0"-31,74 49-16,-49 0 15,25 75-15,-50 25 16,74-50-16,-74 0 0,50-25 16,-50 0-1,74 25-15,-74-49 16,50-1-16,-50-24 0,49 24 15,-49-49-15,25 0 16,0 25 0,25-50 15,-50-25-31,0 0 16</inkml:trace>
  <inkml:trace contextRef="#ctx0" brushRef="#br0" timeOffset="-125465.205">21903 15850 0,'-25'0'15,"0"0"1,25-49 31,0 24-16,-50 25 47,50-25-46,50 25 30,0 0-31,-26 0-31,1 0 0,25 0 16,24 0-16,-24 0 16,-1 0-1,26-50-15,-1 50 16,1-49-16,-1 49 15,0-50-15,-49 50 16</inkml:trace>
  <inkml:trace contextRef="#ctx0" brushRef="#br0" timeOffset="-125043.526">21952 15404 0,'0'-25'31,"25"25"63,0-50-94,24 50 0,26 0 16,-26-25-16,-24 25 15,0 0-15,25 0 0,-26 0 16</inkml:trace>
  <inkml:trace contextRef="#ctx0" brushRef="#br0" timeOffset="-111089.162">21853 12402 0,'0'0'0,"25"0"172,24 0-157,1 0 1,-25 0-16,0 0 15,24 0-15,1 0 16,24 0-16,1 0 16,-1 0-16,0 0 15,1 75-15,-1-26 0,25-24 16,-24 25-16,-1-25 16,26 24-16,-26-49 15,0 75-15,1-75 16,-1 24-1,1-24-15,-1 50 0,0-50 16,26 50-16,-51-50 0,-24 74 16,25-24-1,-50-26-15,24-24 16,-24 50-16,25 24 16,-25-49-1,50-25 1,-25 25 15</inkml:trace>
  <inkml:trace contextRef="#ctx0" brushRef="#br0" timeOffset="-110144.403">23763 13171 0,'49'50'125,"1"0"-125,25 24 31,-51-49-31,1 24 0,25 1 15,-25 0 1,49-1-16,-24 26 16,-1-26-1,26 26-15,-1 24 0,-24-25 0,-1 25 16,-24-49-16,-25-25 16,50 24-16,-50-24 15,49 0-15,1 49 16,24-24-1,-24 0 1,-25-50 0,-25 25-1,24-25 1,26 0 0</inkml:trace>
  <inkml:trace contextRef="#ctx0" brushRef="#br0" timeOffset="-108994.36">24780 14486 0,'49'0'78,"-24"0"-78,0 0 16,25 0-16,24 0 15,1 0-15,24 0 16,25 0 0,-25 0-16,25 0 0,50 0 15,-1 0-15,-24 0 16,50 0-16,49-50 16,-25 50-16,50-74 15,0 74-15,-50-50 16,25 50-16,-50 0 15,-74-49-15,0 49 16,-74 0-16,24 0 0,-74-25 16,0-25 31,-24 50-32,-1 0 1,0-25-1</inkml:trace>
  <inkml:trace contextRef="#ctx0" brushRef="#br0" timeOffset="-108304.08">28699 12378 0,'0'24'109,"-25"26"-93,25 24-16,-74 26 15,24 24-15,25-25 16,-24 25-16,-1 25 15,50-50-15,-74 0 16,74 0-16,-50 25 16,50-24-16,-25-26 0,25 0 15,0 1-15,-49-26 16,49-24-16,0 0 16,0 25-16,0-26 15,0 1-15,0 0 0,0 25 16,0-26-1,-25 1-15,25 25 16,0-1-16</inkml:trace>
  <inkml:trace contextRef="#ctx0" brushRef="#br0" timeOffset="-107014.966">24805 14436 0,'0'50'16,"-50"-25"-1,50 24-15,-25 26 16,25-1-16,-49 25 0,49 1 15,-75 24 1,75 0-16,-49 0 0,49-25 16,-75 0-1,75 25-15,-74 25 0,24-50 16,1 25-16,-1-25 16,0 25-1,1-49-15,-1-1 0,1 50 16,-26-49-16,26 24 15,-1 0-15,0 0 16,50-74-16,-49 0 0,49 25 16,0-26-1,0 26-15,-25-50 16,25 50 0,0-1-16,-50-24 0,50 0 15,-49 24 1,49-24-16,-25-25 0,25 50 15,-25-50-15,25 25 16,0 24 15,-25-49-15,25 25 0</inkml:trace>
  <inkml:trace contextRef="#ctx0" brushRef="#br0" timeOffset="-105677.132">28253 14337 0,'0'-25'31,"0"0"1,0 1-1,74 98 31,-49-49-62,24 0 16,1 49 0,0-24-16,-1-1 0,26 26 15,-1-26-15,25 26 16,-24 24-16,24-25 16,25 26-16,0-1 0,-25 0 15,25 0-15,-25-49 16,-24 49-1,49-24-15,-50-26 16,25 26-16,-49-51 0,0 26 16,24-25-1,-49 24-15,24 1 0,-49-25 16,50 24-16,-25 1 31,-25-25-31,50-25 16,-26 0-1,-24 49-15,25-49 0,-25 25 47</inkml:trace>
  <inkml:trace contextRef="#ctx0" brushRef="#br0" timeOffset="-104154.566">26789 14759 0,'25'-50'31,"-25"25"-15,0 1 0,0-26 140,25 50-156,-25-25 16,0 0-1,0 50 63,0 0-62,0 25 0,49 49-16,-49 0 0,0 0 15,25 50 1,-25 0-16,74 74 15,-74-74-15,100 49 16,-51-24-16,1 0 0,0-50 16,-1 25-16,-24-1 15,25-48-15,-1-1 16,1-25-16,-25 1 16,24 24-16,-49-25 15,50-24-15,-50-1 0,49 1 16,-49 0-1,50-26-15,-50 26 16,25-50-16,-25 25 31</inkml:trace>
  <inkml:trace contextRef="#ctx0" brushRef="#br0" timeOffset="-103410.802">25698 16545 0,'0'-25'31,"0"0"-15,-25 25 0,-25 0-1,1 75 1,49-51 0,-50 1-16,50 0 15,0 25-15,0 24 16,0-24-1,50-50 1,-26 0-16,1 0 0,50 0 16,-26 0-1,1-25-15,-1 0 0,-24 0 16,-25-49-16,50 49 0,-50 0 16,0-24-1,0 24-15,-25 25 0,25-25 16,-25 25-1,-24 0 1,-1 0 0,25 0-16,-49 50 15,74-26-15,-25 1 16,25 25-16,0-1 16</inkml:trace>
  <inkml:trace contextRef="#ctx0" brushRef="#br0" timeOffset="-103138.657">25623 17016 0,'0'25'31,"-49"74"-31,49-49 0,-75 24 16,75 25-1,-49 25-15,49-24 0,-50-1 16,50-25 0,0 1-16,0-51 0,0 1 15,0 0-15,0 25 32,0-75-17,0-50-15</inkml:trace>
  <inkml:trace contextRef="#ctx0" brushRef="#br0" timeOffset="-102804.036">25846 16818 0,'0'0'0,"0"49"47,50-24-47,-25 0 15,25 49-15,-1 1 0,26-1 16,-1 25 0,-24-49-16,-1 24 0,26-24 15,-26-1 1,1 26-16,24-25 15,-49-26-15,-25 26 16,50-25-16,-50 0 0,0 24 16,0-24-1</inkml:trace>
  <inkml:trace contextRef="#ctx0" brushRef="#br0" timeOffset="-102154.349">28401 15478 0,'0'-25'0,"0"75"63,0 0-48,0-1-15,25 1 16,-25 24-16,0-24 16,50-25-16,-50-1 15,25 26 1,24-75 15,-49-49-15,25 24-16,-25-24 15,0 24-15,0 1 16,-25 49-16,0 0 16,-49 0-1,24 0-15,1 0 0,24 49 16,-25-24 0,50 25-16,-24-26 0</inkml:trace>
  <inkml:trace contextRef="#ctx0" brushRef="#br0" timeOffset="-101870.068">28302 15900 0,'0'25'16,"0"74"-1,0-50 1,0 1-16,-49 0 15,49 24-15,0 0 0,-25 26 16,25-1 0,0 25-16,0-25 15,-50-24-15,50-26 0,0 1 16,0-1 0,0-24-16</inkml:trace>
  <inkml:trace contextRef="#ctx0" brushRef="#br0" timeOffset="-101434.333">28625 15677 0,'0'0'0,"0"-50"0,0 25 15,0 0-15,49 50 32,-49 25-32,75 24 15,-26 1 1,26 49-16,-1 0 15,25 24-15,-49-24 16,24 1-16,26-1 16,-26-25-16,-24 0 15,-1-25-15,1-24 16,-50 0-16,49 24 0,-49-49 16,50 24-1,0-24-15,-26-25 31,-24-25 1,0 1-17,-24-26-15</inkml:trace>
  <inkml:trace contextRef="#ctx0" brushRef="#br0" timeOffset="-100995.211">28451 16545 0,'0'0'0,"0"-25"0,-50 25 0,50-50 62,25 50-62,50-49 16,24-1-16,25 0 0,-25 26 0,0-26 16,-24 50-1,-26-50-15,-24 50 16</inkml:trace>
  <inkml:trace contextRef="#ctx0" brushRef="#br0" timeOffset="-100766.906">28550 16793 0,'25'0'47,"0"0"-47,0-25 15,24 25-15,-24 0 16,0-25-16,24 25 16,-24 0-1,-25-25-15</inkml:trace>
  <inkml:trace contextRef="#ctx0" brushRef="#br0" timeOffset="-100537.207">28104 16966 0,'-25'0'31,"50"0"-15,24 0 0</inkml:trace>
  <inkml:trace contextRef="#ctx0" brushRef="#br0" timeOffset="-99327.222">25177 13370 0,'0'0'0,"-25"0"15</inkml:trace>
  <inkml:trace contextRef="#ctx0" brushRef="#br0" timeOffset="-99062.89">25574 12576 0,'0'0'0,"0"-25"15,-25 25-15,50 0 47</inkml:trace>
  <inkml:trace contextRef="#ctx0" brushRef="#br0" timeOffset="-98719.11">25698 13146 0,'0'0'15,"0"25"1,0 25 62</inkml:trace>
  <inkml:trace contextRef="#ctx0" brushRef="#br0" timeOffset="-98506.995">25747 13990 0,'0'-25'31,"-49"25"16,49-50-31</inkml:trace>
  <inkml:trace contextRef="#ctx0" brushRef="#br0" timeOffset="-98244.16">24457 13171 0,'-49'0'16,"74"0"31</inkml:trace>
  <inkml:trace contextRef="#ctx0" brushRef="#br0" timeOffset="-98027.163">24656 12601 0,'0'0'0,"-25"-25"15,50 25 32</inkml:trace>
  <inkml:trace contextRef="#ctx0" brushRef="#br0" timeOffset="-97793.912">25400 12204 0,'0'-25'15,"0"50"-15,-25-50 0,75 25 63</inkml:trace>
  <inkml:trace contextRef="#ctx0" brushRef="#br0" timeOffset="-97519.236">27236 11683 0,'0'0'0,"-25"-25"0</inkml:trace>
  <inkml:trace contextRef="#ctx0" brushRef="#br0" timeOffset="-97294.326">27434 12353 0,'-25'0'0,"25"74"62,0-24-62,0-25 16,-25-25-16</inkml:trace>
  <inkml:trace contextRef="#ctx0" brushRef="#br0" timeOffset="-97084.745">27285 13146 0,'-25'0'0,"50"0"0,-74 0 15,73 0 32,1-24-31</inkml:trace>
  <inkml:trace contextRef="#ctx0" brushRef="#br0" timeOffset="-96887.018">27136 13221 0,'0'0'0,"-49"0"16,74 0 15,-25-25-31</inkml:trace>
  <inkml:trace contextRef="#ctx0" brushRef="#br0" timeOffset="-96652.8">26764 12303 0,'0'0'0,"-49"0"0,73 0 32,1 0-32</inkml:trace>
  <inkml:trace contextRef="#ctx0" brushRef="#br0" timeOffset="-96433.896">27583 12700 0,'-50'-25'15,"100"50"-15,-75-50 32,50 25-32,0 0 15,-1 0-15</inkml:trace>
  <inkml:trace contextRef="#ctx0" brushRef="#br0" timeOffset="-96223.969">27657 13271 0,'0'0'0,"-25"0"31,50 0-16,0 24 1</inkml:trace>
  <inkml:trace contextRef="#ctx0" brushRef="#br0" timeOffset="-85655.336">25797 12923 0,'-25'0'109,"25"25"-77,-50-25-32,26-25 62,24 0-62,0 1 31,-25 24-31,74 0 63,1 0-47</inkml:trace>
  <inkml:trace contextRef="#ctx0" brushRef="#br0" timeOffset="-81451.082">23490 14412 0,'-50'0'15,"100"0"-15,-149 0 16,124 0 15,-1 0-15</inkml:trace>
  <inkml:trace contextRef="#ctx0" brushRef="#br0" timeOffset="-81222.414">22870 15056 0,'0'0'15,"-50"0"-15,26 0 0</inkml:trace>
  <inkml:trace contextRef="#ctx0" brushRef="#br0" timeOffset="-81025.163">22771 15304 0,'0'0'0,"49"0"16,1 0-1</inkml:trace>
  <inkml:trace contextRef="#ctx0" brushRef="#br0" timeOffset="-80803.714">23540 15255 0,'-50'-25'15,"100"25"32,-50 25-47,24-25 16</inkml:trace>
  <inkml:trace contextRef="#ctx0" brushRef="#br0" timeOffset="-80604.104">23540 15999 0,'0'0'0,"-50"0"0,50 25 46,25-25-46,-25 49 16</inkml:trace>
  <inkml:trace contextRef="#ctx0" brushRef="#br0" timeOffset="-80403.772">23192 16594 0,'0'0'0,"0"-24"47</inkml:trace>
  <inkml:trace contextRef="#ctx0" brushRef="#br0" timeOffset="-78476.544">23316 14461 0,'0'0'0,"0"-49"32,0 24-1,0 74 78,0-73-62,0-26-31,25 25-1,25 25 17,-50 50 14,0-25-14,-25-25 15,25-25-32,25 25 16</inkml:trace>
  <inkml:trace contextRef="#ctx0" brushRef="#br0" timeOffset="-72624.035">23416 14362 0,'0'-25'16,"0"0"-1,24 25 32,-24 50 0,-24-50-47,24 25 16,-50-25-16,25 0 15,25-25 17,0-25-32,25 25 15,25 25 1,-26 0-1,-24 25 1,0 50 0,0-50-1,-24 24 1,-26-49 0,25 0-1,25-25 1,0 1-1,0-1-15,0-25 0,0 25 16,0 0 0,50 25 31,-50 50-47,0 25 15,0-51 1</inkml:trace>
  <inkml:trace contextRef="#ctx0" brushRef="#br0" timeOffset="-63327.183">23440 14337 0,'-24'0'234,"24"-25"-234,-25 25 16,25-25-1,0-49 1,0 49-16,0-24 15,0 24 1,25 25 15,24 49-15,-49-24 0,0 25-16,0-1 15,0 1-15,-25 0 16,25-25-16,-24-25 0,24 24 15,-25-24 1,25-24 15,0-1-31,0-25 16,0 25-16,0-24 16,25 49 30,-25 24 1,-25-24 0,0 0-16,25 50 1</inkml:trace>
  <inkml:trace contextRef="#ctx0" brushRef="#br0" timeOffset="-61379.047">25450 11509 0,'0'0'0,"248"-198"16,0 74-16,-75 74 0,-49 50 15,-49 0-15,-26 50 16</inkml:trace>
  <inkml:trace contextRef="#ctx0" brushRef="#br0" timeOffset="-57933.847">23366 14337 0,'0'-25'16,"0"0"31,74-24 47,-49-26-79,-25 51-15</inkml:trace>
  <inkml:trace contextRef="#ctx0" brushRef="#br0" timeOffset="-57384.747">25623 12526 0</inkml:trace>
  <inkml:trace contextRef="#ctx0" brushRef="#br0" timeOffset="-55039.028">22175 14536 0,'-24'0'31,"-1"0"-16,-25 0 32,25 0-47,25 24 16,-24 26 0,24-25-1,0 0 1,0 49-1,0-49-15,0 24 32,0-24-32,24 25 15,-24-25-15,75-25 0,-75 24 16,25-24-16,-1 0 31,26 0-15,-50-24-16,50-26 15,-50 25-15,0 0 0,24-24 16,-24 24-16,0-25 16,0-24-1,-49 74 1,49-25 0,-75 25-16,26 0 0,24 0 15,-25 0 1,1 25-1,49 0 1,-25 0-16,25 24 0,0-24 16,-25 0-16,25 24 15,0 1-15,0 0 16,0-26-16,0 26 16,50-50-1,24 0-15,-49 0 16,25 0-1,-26 0-15,1-50 16,25 1-16,-50-1 16,49-24-16,-49 24 15,0 1-15,0 24 16,0 0-16,0-25 16,0 1-16,-49 49 31,49-25-31,-50 25 0,1 0 15,-26 25 1,50 24-16,-24-24 16,49 0-16,-25 25 15,25-26-15,0 1 16,0 25-16,0-25 0,0-1 16,0 1-1,25-25-15,-25 50 0,49-50 16,-24 0-1,25 0 1,-25-25 0,-25-49-1,24 49 1,-24 0-16,0-25 0,0 1 16,0-1-1,-49 50 1,-1-25-1,1 25 1,24 25 0,25 25-16,-25-25 15,25 24-15,0 1 16,0-1-16,0 26 0,0-50 16</inkml:trace>
  <inkml:trace contextRef="#ctx0" brushRef="#br0" timeOffset="-53583.837">19521 13395 0,'0'0'0,"-25"0"0,25-50 0,-74 50 16,49-25-16,0 25 16,-24 0-16,-26 25 15,75 0 1,-49 49-1,49-24-15,0-25 0,-50 24 16,50-24-16,25 25 31,25-50-31,-26 0 16,26 0-16,-25 0 0,24-50 31,-49 0-31,0-24 16,0-25-16,0 24 15,0 1-15,0-1 0,-49 26 16,24-1-16,25 25 16,-50 25-1,50 75 17,25-26-17,0 1-15,25 0 16,-26 24-16,51-24 15,-50-1-15,24 1 16,1-50-16,-25 50 16</inkml:trace>
  <inkml:trace contextRef="#ctx0" brushRef="#br0" timeOffset="-52594.742">19670 13196 0,'0'0'0,"-74"0"15,24 0 17,50 25-32,-25 0 15,25 0-15,0 24 0,0-24 16,0 0 0,75 24-16,-50-49 15,-1 25-15,26-25 16,-50-25 15,0 1-31,0-1 16,0-25-1,0 25-15,0-24 16,50 49 46,-26 0-46,26 0 0,-25 0-1,-25-25 17,0-25-32,0 1 15,0-1 1,0 0-16,0 1 0,0-1 15,0 1-15,-25 49 16,25 24 31,0 26-47,0-25 16,0 0-1,0 49-15,50-24 16,-50-1-16,49-24 15,-49 25-15,50-25 16,-1-25 0,-24 0-16,25-25 15,-50 0 1,0-25-16,0-24 16,0 49-16,0 0 15,0 0-15,0 50 78,0 0-78,0 25 0,0-26 16,0 1-16,0 25 31,25-50-15,-25-50-1,49 25 1,-49 1 0,0-26-16,0 0 15,25 50 17,0 0-32,24 0 15,1 0 1,-50 25-1</inkml:trace>
  <inkml:trace contextRef="#ctx0" brushRef="#br0" timeOffset="-52414.404">19869 12874 0,'0'0'0,"-50"0"16,75-50 15,24 50-31,26 0 16,-1-25-16,-24 25 16</inkml:trace>
  <inkml:trace contextRef="#ctx0" brushRef="#br0" timeOffset="-52013.785">20464 12601 0,'0'0'0,"0"25"31,0-1 1,0 26-32,25-50 15,-25 25 1</inkml:trace>
  <inkml:trace contextRef="#ctx0" brushRef="#br0" timeOffset="-51613.817">20389 12502 0,'0'0'15,"0"49"32,50 1-47,-50-1 16,50 26-16,-50-26 15,49 1-15,-49 0 16,75 24-16,-75-49 16,24 0-16,-24 24 15,25-49-15,25-25 31,-50-24-15,25-1-16,-25 1 16,0-26-16,0 50 15,0 1 1,-50 24 0,0 0-16,26 49 0,-26-24 15,50 25-15,0-26 16</inkml:trace>
  <inkml:trace contextRef="#ctx0" brushRef="#br0" timeOffset="-51034.499">21034 12576 0,'0'0'0,"-24"0"31,-51 50-31,50-26 16,25 26 0,-24-50-16,24 50 15,0-1 1,0-24-16,49-25 16,1 0-1,-1 0 1,-49-74-1,0 49-15,0-50 16,0 26-16,0-1 16,0 25-16,0 75 62,0 0-62,0-1 0,25-24 16,25 25-1,-1-50 1,-24-25 0,-25 0-16,25-25 15,-25 1-15,0-1 16,74 1-16,-74 24 16,25 25-16,-25-50 15,25 50-15,25 0 16,-26 25-1,-24 25 1,25-26-16,-25 26 16,0-25-1,0 0-15,-25 24 0,-24-24 16,24 25-16,-25-50 16</inkml:trace>
  <inkml:trace contextRef="#ctx0" brushRef="#br0" timeOffset="-50689.135">21605 12229 0,'0'-50'93,"-50"50"-77,25 0 0,25 50-1,0-25 1,0 49-1,25-49 1,0-25 0,0 0-16,0 0 15</inkml:trace>
  <inkml:trace contextRef="#ctx0" brushRef="#br0" timeOffset="-50254.014">18752 12973 0,'-49'-50'16,"49"75"15,0 0-15,0 24-16,74-24 15,-74 0-15,50 25 16,-1-1 0,-49-24-1</inkml:trace>
  <inkml:trace contextRef="#ctx0" brushRef="#br0" timeOffset="-49894.01">18728 13072 0,'-50'-124'16,"100"248"-16,-100-298 15,50 150-15,-50-1 16,75 25 15,25 0-31,-50 49 16,49-49-16,-24 50 15,0-50 1,25 0-16,-50 25 0,49-25 16,-24 0-1,-25-50 1,0 25-16,0-24 16,0-1-16,0 25 15,0-49-15,0 124 47,74-26-47,-74 1 16,100 25-16,-100-25 15,49-25-15,-49 49 16,50-49-16,-50 50 16,49-50-16,-24 0 15</inkml:trace>
  <inkml:trace contextRef="#ctx0" brushRef="#br0" timeOffset="-49548.531">19224 12650 0,'0'0'0,"0"-24"0,0 48 47,24 26-31,1 0-1,50-1 17,-51-49-32,-24 25 15,25-25-15,-25-25 32,0 0-32,0-24 15,0 24-15,0 0 16,-25 25-1,1 0 1,-26 0 0,0 0-1</inkml:trace>
  <inkml:trace contextRef="#ctx0" brushRef="#br0" timeOffset="-49017.927">19298 12452 0,'0'-50'15,"0"26"-15,0 98 0,0-198 16,50 149 31,-50 24-31,49-24-16,-49 25 15,25-1 1,-25-24-16,50 0 15,-50 25-15,24-26 16,26 26-16,-25-50 31,-25-25-15,0-24 0,0 24-1,-25 0 1,0 25-16,25-50 78,25 26-62,-25-26-1,50 50-15,-50-50 16,0 1-1,25 49 17,-1 0-17,-24 25-15,50-25 16,-50 49-16,25 1 16,-25-25-1</inkml:trace>
  <inkml:trace contextRef="#ctx0" brushRef="#br0" timeOffset="-48852.786">19546 12278 0,'0'0'0,"-25"-74"32,25 24-17,25 50 1,25 0-1,-25-25-15</inkml:trace>
  <inkml:trace contextRef="#ctx0" brushRef="#br0" timeOffset="-48493.941">19695 12055 0,'0'0'0,"25"50"62,-25-1-62,74 1 16,-74 0 0,50 24-16,-50-24 15,25-26-15,-25 26 0,49-50 16,-49 25-16,25-25 16,-25-50 15,0 1-31,0-1 0,0-24 15,0 24-15,-25 25 16,0-25 0,25 75 15,0 0-31,0 0 0,0 25 16,50-26-1,-25 26-15,24-25 0,-24-25 16</inkml:trace>
  <inkml:trace contextRef="#ctx0" brushRef="#br0" timeOffset="-39234.7">26343 12526 0,'24'0'62,"-24"-24"-46,-49 24 62,24 0-62,25 24 15,-25-24-31,25 50 0,0 0 16,0-26-16,0 1 15,0 0-15,0 25 16,0-26-16,0 1 0,0 25 15,50-50 1,-50 25-16,25-25 16,-1 0-1,26-50 1,0 25-16,-50 0 16,24-49-16,-24 24 15,0 1-15,0-1 0,0 25 16,0-24-16,-24 49 15,24-50-15,-50 50 0,0 0 32,26 0-32,-26 25 15,25 49-15,25-24 32,0-25-32,0 0 0,0 24 15,0-24 1,0 25-16,50-1 15,-1-49 1,1 0 0,-25 0-16,24-49 15,1-1 1,-50 0 0,0 1-1,-25-1 1,-49 1-1,49 49 1,-25 0 0,1 0-16,49 74 15,-50-49-15,50 0 16,0 24 0,0-24-16,0 25 15,50-50 1,-50 24-16,25-24 15,-1 0 1,26 0 0,-50-24-16,25-51 15,-25 50 1,0-24-16,0 24 0,0 0 16,0-24-1,-50 49 1,1 0-1,49 49-15,-50-24 16,50 0 0,0 24-16,0-24 0,0 0 15,0 25 1,25-1-16,24-49 16,26 0 15,-50-25-31,-25-49 15,0 49 1,0 0-16,0-24 16,0-1 15,-25 50-15,25 25-1,-50-25-15,50 50 16,0-26-16,0 1 15</inkml:trace>
  <inkml:trace contextRef="#ctx0" brushRef="#br0" timeOffset="-38173.967">26417 12725 0,'0'49'47,"0"-24"-47,0 25 16,-50-1-1,50 26-15,0 24 0,-74 25 16,74-25-16,-50 50 16,50 25-16,-49-1 15,49-49-15,-25 0 16,25-24-16,0-51 15,0-24-15,0 0 16,0-75 31,0 25-47,0-24 0</inkml:trace>
  <inkml:trace contextRef="#ctx0" brushRef="#br0" timeOffset="-37702.564">26417 12799 0,'0'0'0,"50"0"15,-26 0 1,1 0 0,25 50-1,-50-25 1,74 24-16,-49 1 15,25 24-15,-26 1 16,26 24-16,0 0 0,-1 0 16,1-49-1,-25 0-15,24-1 16,1 26-16,0-26 0,-26-24 16,26 25-16,-50-26 15,25-24-15,-25 50 16,0 0-1</inkml:trace>
  <inkml:trace contextRef="#ctx0" brushRef="#br0" timeOffset="-36223.64">26491 11336 0,'0'0'0,"-24"-25"16,24 50 15,0 24-15,0 26-16,0-1 15,49-24-15,-49 24 16,75-24-16,-51-25 16,-24 24-16,50-49 15,-50 25-15,0-75 47,-50 1-47,50-1 16,-24 1-16,24-1 15,49 50 32,-24 0-47,25 0 0,-26 0 16,1 0 0,25-25-16,-25-49 15,-25 49 1,0 0-16,0-24 15,0-1-15,0-24 0,0 49 16,0 0 0,0 50 15,0 24-31,0 1 16,0 0-16,0-1 15,24 26-15,1-51 16,25 26-16,-50-25 15,49 0-15,-49 24 16</inkml:trace>
  <inkml:trace contextRef="#ctx0" brushRef="#br0" timeOffset="-35174.845">27012 11435 0,'0'0'16,"0"25"46,50-25-46,-50 49-16,25-49 16,-25 25-1,25-25 1,-25-25-1,0-24 1,0-1 0,-25 50-1,50 0 32,24 0-47,1 0 16,-25 0-16,-1 0 0,-24-49 125,0-26-110,0 50 1,0-24 0,25 49-1,25 0-15,-25 0 16,-1 0 0,26 49-1,-25 26 1,-25-50 15,0-50 0,0-50-15,0 51-16,0-26 16,0 25-16,0 0 15,49 25-15,-49-49 16,50 49-16,-25 0 15,0 0 1,-25 49 0,49 1-1,-49 0 1,25 24 0,-25-49-1,50-25 1,-26 0-1,1 0-15,25-25 32,-50-25-32,74 26 0,-74-26 15,0 0 1,0-24-16,0 49 16,-25 25-16,-24-25 15,24 25-15,0 0 16,25 25-1,0 0-15,0 0 16,0 24 0,25-24-16,0-25 15,24 50-15,26-50 0,-50 49 16</inkml:trace>
  <inkml:trace contextRef="#ctx0" brushRef="#br0" timeOffset="-30433.978">22101 14784 0,'0'-25'16,"0"-25"0,50 50-1,-50-25-15,0 1 16,-25 24 78,0 0-63,25 24-15,0 51-1,-25-75 1,25 49-16,0 1 15,0-25 1,25-25 15,25-25-15,-50 0-16,0-24 16,0 24-16,0 0 15,0-25-15,0 1 16,-50 74 31,50-1-47,0 26 15,0-25-15,0 24 0</inkml:trace>
  <inkml:trace contextRef="#ctx0" brushRef="#br0" timeOffset="-29084.066">27831 11584 0,'-25'0'0,"0"0"203</inkml:trace>
  <inkml:trace contextRef="#ctx0" brushRef="#br0" timeOffset="-25353.613">27260 11832 0,'-24'0'16,"73"0"15,1 0-15,24 0-1,-24 0-15,24-50 0,-24 50 16,-25 0 0,24 0-16,-49-25 0,25 25 15</inkml:trace>
  <inkml:trace contextRef="#ctx0" brushRef="#br0" timeOffset="-24474.29">28476 11609 0,'0'0'16,"99"-25"171,25 25-171,50-99-16,-1 49 15,1 0-15,-25 50 16,-25-74-16,-75 74 16,-24-25-16,0 25 15,-25-49 1,-25 49 31,-24 24-47,24-24 15,-25 25-15,1-25 16</inkml:trace>
  <inkml:trace contextRef="#ctx0" brushRef="#br0" timeOffset="-8623.537">23267 14337 0,'0'-25'16,"25"25"15,-1 0 0,1 0-15,-25-25 187,0-24-203,0 24 31,25 25-15,25 25 15,-50 24-31,0-24 16,0 25-16,0-25 15,-25 24-15,-25-24 16,25-25 15,25-25-15,0-49-16,0 24 16,0 1-16,0 24 15,0 0 1,25 25-16,-25-50 0,25 50 15,25 25 1,-50 0-16,0 0 16,0 49-16,0-49 15,0 0-15,0 0 16,-25 24 0,-25-49-1,25-24 1,25-1-1,0-25-15,0 0 16,0 1-16,0-1 16,0 25-16,0 1 31,50 24-31,-50 24 16,50 1-16,-50 50 15,24-1-15,-24 1 16,0-26-16</inkml:trace>
  <inkml:trace contextRef="#ctx0" brushRef="#br0" timeOffset="-3544.864">21977 15106 0,'-74'0'0,"148"0"0,-173 25 16,-75 322 15,124-198-15,50 25-16,-49-50 0,49 24 16,0-24-16,0-49 15,0-1-15,0-24 16,0 0-16,0-1 15,0-74 17,0 1-32,0-26 15,25 0-15,-25 1 16,0-26-16</inkml:trace>
  <inkml:trace contextRef="#ctx0" brushRef="#br0" timeOffset="-3173.814">22175 14784 0,'0'49'31,"0"26"-31,0 24 16,75-25-1,-50 25-15,24 1 16,26 24-16,-51-50 0,26 25 16,0-24-16,-26-1 15,26 1-15,-50-1 16,50-24-16,-50-1 15,24-24-15,-24 25 16,0-26-16,0 26 16,0-25-1</inkml:trace>
  <inkml:trace contextRef="#ctx0" brushRef="#br0" timeOffset="19101.77">13122 13047 0,'0'50'31,"0"-25"0,74-25-15,1 0-1,-26 0-15,1 0 0,-25 0 16,24 0-16,1 0 16,-25 0-1,-1 0-15,26 0 0,-25 0 16</inkml:trace>
  <inkml:trace contextRef="#ctx0" brushRef="#br0" timeOffset="19286.537">13196 13395 0,'25'-25'47,"0"25"-47,49-75 15,-24 75-15,24-49 16,1 49-16,-1-75 16</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1-25T04:16:15.814"/>
    </inkml:context>
    <inkml:brush xml:id="br0">
      <inkml:brushProperty name="width" value="0.05292" units="cm"/>
      <inkml:brushProperty name="height" value="0.05292" units="cm"/>
      <inkml:brushProperty name="color" value="#C00000"/>
    </inkml:brush>
  </inkml:definitions>
  <inkml:trace contextRef="#ctx0" brushRef="#br0">12303 7640 0,'0'0'0,"-25"0"15,25-25 32,0 50 16,25-25-48,0 0 1,25 0-16,-1 0 0,50 0 16,25 0-16,50 0 15,24 0-15,1 0 16,-1-50-16,50 50 15,-49 0-15,-1 0 16,1 0-16,-50 0 16,-1 0-16,-24 0 15,-24 0-15,-26 0 16,0 0-16,-24 0 16,-25 0-16,24 0 15,-49 25 79,-24-25-78</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1-25T04:17:48.739"/>
    </inkml:context>
    <inkml:brush xml:id="br0">
      <inkml:brushProperty name="width" value="0.05292" units="cm"/>
      <inkml:brushProperty name="height" value="0.05292" units="cm"/>
      <inkml:brushProperty name="color" value="#C00000"/>
    </inkml:brush>
  </inkml:definitions>
  <inkml:trace contextRef="#ctx0" brushRef="#br0">6921 6102 0,'0'25'31,"0"0"63,-25-25 15,25 24-31,-25-24-46,25 50-32,25-25 46,24-25-30,26 0 0,-1 0-16,25 0 0,25 0 15,75-25 1,-1 25-16,1 0 0,24-50 16,-25 50-1,-74 0-15,0 0 16,50-49-16,-25 49 15,-50 0-15,25-50 0,-25 50 16,-24 0-16,-26 0 0,1 0 16,-25 0-1,24-25-15</inkml:trace>
  <inkml:trace contextRef="#ctx0" brushRef="#br0" timeOffset="6464.796">5879 9004 0,'49'0'79,"-24"0"-64,0-25-15,49 25 31,-24 0-31,-25 0 16,0 0-16,24 0 16,1 0-16,24 0 15,1 0-15,24 0 16,-25-49-16,25 49 16,1 0-16,-26 0 15,25 0-15,1 0 16,48 0-16,-48 0 0,-1 0 15,0 0-15,50 0 16,-50-50-16,0 50 16,25-50-16,-24 50 15,-26-24 1,25 24-16,0-50 0,-49 50 16,-25 0-1,0 0-15,24 0 16,-24 0-16,-25 50 15,0-26 64</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2/2/2022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2.xml"/><Relationship Id="rId1" Type="http://schemas.openxmlformats.org/officeDocument/2006/relationships/slideLayout" Target="../slideLayouts/slideLayout7.xml"/><Relationship Id="rId5" Type="http://schemas.openxmlformats.org/officeDocument/2006/relationships/image" Target="../media/image6.emf"/><Relationship Id="rId4" Type="http://schemas.openxmlformats.org/officeDocument/2006/relationships/customXml" Target="../ink/ink3.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B1049-BFCC-46EC-BB20-62B4DE763DDE}"/>
              </a:ext>
            </a:extLst>
          </p:cNvPr>
          <p:cNvSpPr>
            <a:spLocks noGrp="1"/>
          </p:cNvSpPr>
          <p:nvPr>
            <p:ph type="ctrTitle"/>
          </p:nvPr>
        </p:nvSpPr>
        <p:spPr/>
        <p:txBody>
          <a:bodyPr/>
          <a:lstStyle/>
          <a:p>
            <a:r>
              <a:rPr lang="en-US" dirty="0"/>
              <a:t>Introduction to Machine Learning</a:t>
            </a:r>
          </a:p>
        </p:txBody>
      </p:sp>
      <p:sp>
        <p:nvSpPr>
          <p:cNvPr id="3" name="Subtitle 2">
            <a:extLst>
              <a:ext uri="{FF2B5EF4-FFF2-40B4-BE49-F238E27FC236}">
                <a16:creationId xmlns:a16="http://schemas.microsoft.com/office/drawing/2014/main" id="{A35F49BB-95D6-486F-B32C-686D05540A71}"/>
              </a:ext>
            </a:extLst>
          </p:cNvPr>
          <p:cNvSpPr>
            <a:spLocks noGrp="1"/>
          </p:cNvSpPr>
          <p:nvPr>
            <p:ph type="subTitle" idx="1"/>
          </p:nvPr>
        </p:nvSpPr>
        <p:spPr/>
        <p:txBody>
          <a:bodyPr/>
          <a:lstStyle/>
          <a:p>
            <a:r>
              <a:rPr lang="en-US" dirty="0"/>
              <a:t>Section 1.1</a:t>
            </a:r>
          </a:p>
        </p:txBody>
      </p:sp>
    </p:spTree>
    <p:extLst>
      <p:ext uri="{BB962C8B-B14F-4D97-AF65-F5344CB8AC3E}">
        <p14:creationId xmlns:p14="http://schemas.microsoft.com/office/powerpoint/2010/main" val="2630805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FF9A334-C4EB-4620-A2DB-676E48BD1278}"/>
                  </a:ext>
                </a:extLst>
              </p14:cNvPr>
              <p14:cNvContentPartPr/>
              <p14:nvPr/>
            </p14:nvContentPartPr>
            <p14:xfrm>
              <a:off x="1428840" y="348120"/>
              <a:ext cx="8206560" cy="4054680"/>
            </p14:xfrm>
          </p:contentPart>
        </mc:Choice>
        <mc:Fallback xmlns="">
          <p:pic>
            <p:nvPicPr>
              <p:cNvPr id="4" name="Ink 3">
                <a:extLst>
                  <a:ext uri="{FF2B5EF4-FFF2-40B4-BE49-F238E27FC236}">
                    <a16:creationId xmlns:a16="http://schemas.microsoft.com/office/drawing/2014/main" id="{DFF9A334-C4EB-4620-A2DB-676E48BD1278}"/>
                  </a:ext>
                </a:extLst>
              </p:cNvPr>
              <p:cNvPicPr/>
              <p:nvPr/>
            </p:nvPicPr>
            <p:blipFill>
              <a:blip r:embed="rId3"/>
              <a:stretch>
                <a:fillRect/>
              </a:stretch>
            </p:blipFill>
            <p:spPr>
              <a:xfrm>
                <a:off x="1419480" y="338760"/>
                <a:ext cx="8225280" cy="4073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9058A73-76AF-4C6C-A7C4-03BFA0EBAD34}"/>
                  </a:ext>
                </a:extLst>
              </p14:cNvPr>
              <p14:cNvContentPartPr/>
              <p14:nvPr/>
            </p14:nvContentPartPr>
            <p14:xfrm>
              <a:off x="1767960" y="2982600"/>
              <a:ext cx="9322920" cy="3866760"/>
            </p14:xfrm>
          </p:contentPart>
        </mc:Choice>
        <mc:Fallback xmlns="">
          <p:pic>
            <p:nvPicPr>
              <p:cNvPr id="5" name="Ink 4">
                <a:extLst>
                  <a:ext uri="{FF2B5EF4-FFF2-40B4-BE49-F238E27FC236}">
                    <a16:creationId xmlns:a16="http://schemas.microsoft.com/office/drawing/2014/main" id="{19058A73-76AF-4C6C-A7C4-03BFA0EBAD34}"/>
                  </a:ext>
                </a:extLst>
              </p:cNvPr>
              <p:cNvPicPr/>
              <p:nvPr/>
            </p:nvPicPr>
            <p:blipFill>
              <a:blip r:embed="rId5"/>
              <a:stretch>
                <a:fillRect/>
              </a:stretch>
            </p:blipFill>
            <p:spPr>
              <a:xfrm>
                <a:off x="1758600" y="2973240"/>
                <a:ext cx="9341640" cy="3885480"/>
              </a:xfrm>
              <a:prstGeom prst="rect">
                <a:avLst/>
              </a:prstGeom>
            </p:spPr>
          </p:pic>
        </mc:Fallback>
      </mc:AlternateContent>
    </p:spTree>
    <p:extLst>
      <p:ext uri="{BB962C8B-B14F-4D97-AF65-F5344CB8AC3E}">
        <p14:creationId xmlns:p14="http://schemas.microsoft.com/office/powerpoint/2010/main" val="453075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08743D70-F9AD-48BA-800F-6CCE44A2DFD4}"/>
                  </a:ext>
                </a:extLst>
              </p14:cNvPr>
              <p14:cNvContentPartPr/>
              <p14:nvPr/>
            </p14:nvContentPartPr>
            <p14:xfrm>
              <a:off x="71280" y="0"/>
              <a:ext cx="11091240" cy="5501160"/>
            </p14:xfrm>
          </p:contentPart>
        </mc:Choice>
        <mc:Fallback xmlns="">
          <p:pic>
            <p:nvPicPr>
              <p:cNvPr id="2" name="Ink 1">
                <a:extLst>
                  <a:ext uri="{FF2B5EF4-FFF2-40B4-BE49-F238E27FC236}">
                    <a16:creationId xmlns:a16="http://schemas.microsoft.com/office/drawing/2014/main" id="{08743D70-F9AD-48BA-800F-6CCE44A2DFD4}"/>
                  </a:ext>
                </a:extLst>
              </p:cNvPr>
              <p:cNvPicPr/>
              <p:nvPr/>
            </p:nvPicPr>
            <p:blipFill>
              <a:blip r:embed="rId3"/>
              <a:stretch>
                <a:fillRect/>
              </a:stretch>
            </p:blipFill>
            <p:spPr>
              <a:xfrm>
                <a:off x="61920" y="-9360"/>
                <a:ext cx="11109960" cy="5519880"/>
              </a:xfrm>
              <a:prstGeom prst="rect">
                <a:avLst/>
              </a:prstGeom>
            </p:spPr>
          </p:pic>
        </mc:Fallback>
      </mc:AlternateContent>
    </p:spTree>
    <p:extLst>
      <p:ext uri="{BB962C8B-B14F-4D97-AF65-F5344CB8AC3E}">
        <p14:creationId xmlns:p14="http://schemas.microsoft.com/office/powerpoint/2010/main" val="423366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D832D72-5704-470F-A49B-DBCA0EC4786B}"/>
                  </a:ext>
                </a:extLst>
              </p14:cNvPr>
              <p14:cNvContentPartPr/>
              <p14:nvPr/>
            </p14:nvContentPartPr>
            <p14:xfrm>
              <a:off x="1053720" y="196560"/>
              <a:ext cx="10430280" cy="6269040"/>
            </p14:xfrm>
          </p:contentPart>
        </mc:Choice>
        <mc:Fallback xmlns="">
          <p:pic>
            <p:nvPicPr>
              <p:cNvPr id="2" name="Ink 1">
                <a:extLst>
                  <a:ext uri="{FF2B5EF4-FFF2-40B4-BE49-F238E27FC236}">
                    <a16:creationId xmlns:a16="http://schemas.microsoft.com/office/drawing/2014/main" id="{1D832D72-5704-470F-A49B-DBCA0EC4786B}"/>
                  </a:ext>
                </a:extLst>
              </p:cNvPr>
              <p:cNvPicPr/>
              <p:nvPr/>
            </p:nvPicPr>
            <p:blipFill>
              <a:blip r:embed="rId3"/>
              <a:stretch>
                <a:fillRect/>
              </a:stretch>
            </p:blipFill>
            <p:spPr>
              <a:xfrm>
                <a:off x="1044360" y="187200"/>
                <a:ext cx="10449000" cy="6287760"/>
              </a:xfrm>
              <a:prstGeom prst="rect">
                <a:avLst/>
              </a:prstGeom>
            </p:spPr>
          </p:pic>
        </mc:Fallback>
      </mc:AlternateContent>
    </p:spTree>
    <p:extLst>
      <p:ext uri="{BB962C8B-B14F-4D97-AF65-F5344CB8AC3E}">
        <p14:creationId xmlns:p14="http://schemas.microsoft.com/office/powerpoint/2010/main" val="66616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AEBD1-149D-4A77-A2E3-AD5E61040ABA}"/>
              </a:ext>
            </a:extLst>
          </p:cNvPr>
          <p:cNvSpPr>
            <a:spLocks noGrp="1"/>
          </p:cNvSpPr>
          <p:nvPr>
            <p:ph type="title"/>
          </p:nvPr>
        </p:nvSpPr>
        <p:spPr/>
        <p:txBody>
          <a:bodyPr/>
          <a:lstStyle/>
          <a:p>
            <a:r>
              <a:rPr lang="en-US" dirty="0"/>
              <a:t>DESIGNING A LEARNING SYSTEM</a:t>
            </a:r>
          </a:p>
        </p:txBody>
      </p:sp>
      <p:sp>
        <p:nvSpPr>
          <p:cNvPr id="3" name="Content Placeholder 2">
            <a:extLst>
              <a:ext uri="{FF2B5EF4-FFF2-40B4-BE49-F238E27FC236}">
                <a16:creationId xmlns:a16="http://schemas.microsoft.com/office/drawing/2014/main" id="{502B55CD-8EBE-419E-8A2A-7777284AEED4}"/>
              </a:ext>
            </a:extLst>
          </p:cNvPr>
          <p:cNvSpPr>
            <a:spLocks noGrp="1"/>
          </p:cNvSpPr>
          <p:nvPr>
            <p:ph idx="1"/>
          </p:nvPr>
        </p:nvSpPr>
        <p:spPr>
          <a:xfrm>
            <a:off x="1141412" y="1908313"/>
            <a:ext cx="9905999" cy="3882888"/>
          </a:xfrm>
        </p:spPr>
        <p:txBody>
          <a:bodyPr>
            <a:normAutofit fontScale="92500"/>
          </a:bodyPr>
          <a:lstStyle/>
          <a:p>
            <a:pPr marL="0" indent="0">
              <a:buNone/>
            </a:pPr>
            <a:r>
              <a:rPr lang="en-US" dirty="0"/>
              <a:t>To get a successful learning system , it could be designed.</a:t>
            </a:r>
          </a:p>
          <a:p>
            <a:pPr marL="0" indent="0">
              <a:buNone/>
            </a:pPr>
            <a:r>
              <a:rPr lang="en-US" dirty="0"/>
              <a:t>For a proper design several steps (for perfect and efficient system)should be </a:t>
            </a:r>
            <a:r>
              <a:rPr lang="en-US" dirty="0" err="1"/>
              <a:t>followd</a:t>
            </a:r>
            <a:endParaRPr lang="en-US" dirty="0"/>
          </a:p>
          <a:p>
            <a:pPr marL="457200" indent="-457200">
              <a:buAutoNum type="arabicPeriod"/>
            </a:pPr>
            <a:r>
              <a:rPr lang="en-US" dirty="0"/>
              <a:t>Choosing the Training Experience</a:t>
            </a:r>
          </a:p>
          <a:p>
            <a:pPr marL="457200" indent="-457200">
              <a:buAutoNum type="arabicPeriod"/>
            </a:pPr>
            <a:r>
              <a:rPr lang="en-US" dirty="0"/>
              <a:t>Choosing the Target Function </a:t>
            </a:r>
          </a:p>
          <a:p>
            <a:pPr marL="457200" indent="-457200">
              <a:buAutoNum type="arabicPeriod"/>
            </a:pPr>
            <a:r>
              <a:rPr lang="en-US" dirty="0"/>
              <a:t>Choosing a Representation for the Target Function</a:t>
            </a:r>
          </a:p>
          <a:p>
            <a:pPr marL="457200" indent="-457200">
              <a:buAutoNum type="arabicPeriod"/>
            </a:pPr>
            <a:r>
              <a:rPr lang="en-US" dirty="0"/>
              <a:t>Choosing a Function Approximation Algorithm</a:t>
            </a:r>
          </a:p>
          <a:p>
            <a:pPr marL="0" indent="0">
              <a:buNone/>
            </a:pPr>
            <a:r>
              <a:rPr lang="en-US" dirty="0"/>
              <a:t>Final design is obtained</a:t>
            </a:r>
          </a:p>
        </p:txBody>
      </p:sp>
    </p:spTree>
    <p:extLst>
      <p:ext uri="{BB962C8B-B14F-4D97-AF65-F5344CB8AC3E}">
        <p14:creationId xmlns:p14="http://schemas.microsoft.com/office/powerpoint/2010/main" val="2478588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A14D7-F28E-4DFD-881F-96803C5880FD}"/>
              </a:ext>
            </a:extLst>
          </p:cNvPr>
          <p:cNvSpPr>
            <a:spLocks noGrp="1"/>
          </p:cNvSpPr>
          <p:nvPr>
            <p:ph type="title"/>
          </p:nvPr>
        </p:nvSpPr>
        <p:spPr>
          <a:xfrm>
            <a:off x="1247431" y="273961"/>
            <a:ext cx="9905998" cy="958491"/>
          </a:xfrm>
        </p:spPr>
        <p:txBody>
          <a:bodyPr/>
          <a:lstStyle/>
          <a:p>
            <a:r>
              <a:rPr lang="en-US" dirty="0"/>
              <a:t>DESIGNING A LEARNING SYSTEM</a:t>
            </a:r>
          </a:p>
        </p:txBody>
      </p:sp>
      <p:sp>
        <p:nvSpPr>
          <p:cNvPr id="3" name="Content Placeholder 2">
            <a:extLst>
              <a:ext uri="{FF2B5EF4-FFF2-40B4-BE49-F238E27FC236}">
                <a16:creationId xmlns:a16="http://schemas.microsoft.com/office/drawing/2014/main" id="{D9A241BB-7EC3-45F9-84E3-01482969D21F}"/>
              </a:ext>
            </a:extLst>
          </p:cNvPr>
          <p:cNvSpPr>
            <a:spLocks noGrp="1"/>
          </p:cNvSpPr>
          <p:nvPr>
            <p:ph idx="1"/>
          </p:nvPr>
        </p:nvSpPr>
        <p:spPr>
          <a:xfrm>
            <a:off x="1141412" y="1232452"/>
            <a:ext cx="9905999" cy="5351587"/>
          </a:xfrm>
        </p:spPr>
        <p:txBody>
          <a:bodyPr>
            <a:normAutofit fontScale="70000" lnSpcReduction="20000"/>
          </a:bodyPr>
          <a:lstStyle/>
          <a:p>
            <a:pPr marL="457200" indent="-457200">
              <a:buAutoNum type="arabicPeriod"/>
            </a:pPr>
            <a:r>
              <a:rPr lang="en-US" b="1" i="1" u="sng" dirty="0">
                <a:solidFill>
                  <a:schemeClr val="accent3"/>
                </a:solidFill>
              </a:rPr>
              <a:t>Choosing the Training Experience</a:t>
            </a:r>
          </a:p>
          <a:p>
            <a:pPr>
              <a:buFont typeface="Wingdings" panose="05000000000000000000" pitchFamily="2" charset="2"/>
              <a:buChar char="v"/>
            </a:pPr>
            <a:r>
              <a:rPr lang="en-US" dirty="0"/>
              <a:t>The first design choice we face is to choose the type of training experience from which our system will learn. </a:t>
            </a:r>
          </a:p>
          <a:p>
            <a:pPr>
              <a:buFont typeface="Wingdings" panose="05000000000000000000" pitchFamily="2" charset="2"/>
              <a:buChar char="v"/>
            </a:pPr>
            <a:r>
              <a:rPr lang="en-US" dirty="0"/>
              <a:t>The type of training experience available can have a significant impact on success or failure of the learner. </a:t>
            </a:r>
          </a:p>
          <a:p>
            <a:pPr>
              <a:buFont typeface="Wingdings" panose="05000000000000000000" pitchFamily="2" charset="2"/>
              <a:buChar char="v"/>
            </a:pPr>
            <a:r>
              <a:rPr lang="en-US" dirty="0">
                <a:solidFill>
                  <a:srgbClr val="FF0000"/>
                </a:solidFill>
              </a:rPr>
              <a:t>In choosing a training experience three attributes are taken</a:t>
            </a:r>
          </a:p>
          <a:p>
            <a:pPr marL="457200" indent="-457200">
              <a:buAutoNum type="arabicPeriod"/>
            </a:pPr>
            <a:r>
              <a:rPr lang="en-US" dirty="0">
                <a:solidFill>
                  <a:srgbClr val="FF0000"/>
                </a:solidFill>
              </a:rPr>
              <a:t>Type of feedback – direct/ indirect</a:t>
            </a:r>
          </a:p>
          <a:p>
            <a:pPr marL="457200" indent="-457200">
              <a:buAutoNum type="arabicPeriod"/>
            </a:pPr>
            <a:r>
              <a:rPr lang="en-US" dirty="0">
                <a:solidFill>
                  <a:srgbClr val="FF0000"/>
                </a:solidFill>
              </a:rPr>
              <a:t>Degree</a:t>
            </a:r>
          </a:p>
          <a:p>
            <a:pPr marL="457200" indent="-457200">
              <a:buAutoNum type="arabicPeriod"/>
            </a:pPr>
            <a:r>
              <a:rPr lang="en-US" dirty="0">
                <a:solidFill>
                  <a:srgbClr val="FF0000"/>
                </a:solidFill>
              </a:rPr>
              <a:t>Distribution of examples</a:t>
            </a:r>
          </a:p>
          <a:p>
            <a:pPr>
              <a:buFont typeface="Wingdings" panose="05000000000000000000" pitchFamily="2" charset="2"/>
              <a:buChar char="v"/>
            </a:pPr>
            <a:r>
              <a:rPr lang="en-US" dirty="0"/>
              <a:t>One key attribute is whether the training experience provides direct or indirect feedback regarding the choices made by the performance system.</a:t>
            </a:r>
          </a:p>
          <a:p>
            <a:pPr>
              <a:buFont typeface="Wingdings" panose="05000000000000000000" pitchFamily="2" charset="2"/>
              <a:buChar char="v"/>
            </a:pPr>
            <a:r>
              <a:rPr lang="en-US" dirty="0"/>
              <a:t>A second important attribute of the training experience is the degree to which the learner controls the sequence of training examples.</a:t>
            </a:r>
          </a:p>
          <a:p>
            <a:pPr>
              <a:buFont typeface="Wingdings" panose="05000000000000000000" pitchFamily="2" charset="2"/>
              <a:buChar char="v"/>
            </a:pPr>
            <a:r>
              <a:rPr lang="en-US" dirty="0"/>
              <a:t>A third important attribute of the training experience is how well it represents the distribution of examples over which the final system performance P must be measured. In general, learning is most reliable when the training examples follow a distribution similar to that of future test examples</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A3DE8F5-A9C9-4BD5-BDC3-5B5C4522B99E}"/>
                  </a:ext>
                </a:extLst>
              </p14:cNvPr>
              <p14:cNvContentPartPr/>
              <p14:nvPr/>
            </p14:nvContentPartPr>
            <p14:xfrm>
              <a:off x="4420080" y="2732400"/>
              <a:ext cx="1000440" cy="18360"/>
            </p14:xfrm>
          </p:contentPart>
        </mc:Choice>
        <mc:Fallback xmlns="">
          <p:pic>
            <p:nvPicPr>
              <p:cNvPr id="4" name="Ink 3">
                <a:extLst>
                  <a:ext uri="{FF2B5EF4-FFF2-40B4-BE49-F238E27FC236}">
                    <a16:creationId xmlns:a16="http://schemas.microsoft.com/office/drawing/2014/main" id="{AA3DE8F5-A9C9-4BD5-BDC3-5B5C4522B99E}"/>
                  </a:ext>
                </a:extLst>
              </p:cNvPr>
              <p:cNvPicPr/>
              <p:nvPr/>
            </p:nvPicPr>
            <p:blipFill>
              <a:blip r:embed="rId3"/>
              <a:stretch>
                <a:fillRect/>
              </a:stretch>
            </p:blipFill>
            <p:spPr>
              <a:xfrm>
                <a:off x="4410720" y="2723040"/>
                <a:ext cx="1019160" cy="37080"/>
              </a:xfrm>
              <a:prstGeom prst="rect">
                <a:avLst/>
              </a:prstGeom>
            </p:spPr>
          </p:pic>
        </mc:Fallback>
      </mc:AlternateContent>
    </p:spTree>
    <p:extLst>
      <p:ext uri="{BB962C8B-B14F-4D97-AF65-F5344CB8AC3E}">
        <p14:creationId xmlns:p14="http://schemas.microsoft.com/office/powerpoint/2010/main" val="4168398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7EB8F-268E-4F12-85E1-24EE1890A635}"/>
              </a:ext>
            </a:extLst>
          </p:cNvPr>
          <p:cNvSpPr>
            <a:spLocks noGrp="1"/>
          </p:cNvSpPr>
          <p:nvPr>
            <p:ph idx="1"/>
          </p:nvPr>
        </p:nvSpPr>
        <p:spPr>
          <a:xfrm>
            <a:off x="1141412" y="344557"/>
            <a:ext cx="9905999" cy="5446644"/>
          </a:xfrm>
        </p:spPr>
        <p:txBody>
          <a:bodyPr>
            <a:normAutofit lnSpcReduction="10000"/>
          </a:bodyPr>
          <a:lstStyle/>
          <a:p>
            <a:r>
              <a:rPr lang="en-US" dirty="0">
                <a:solidFill>
                  <a:srgbClr val="FF0000"/>
                </a:solidFill>
              </a:rPr>
              <a:t>Type of feedback – direct/ indirect</a:t>
            </a:r>
          </a:p>
          <a:p>
            <a:pPr>
              <a:buFont typeface="Wingdings" panose="05000000000000000000" pitchFamily="2" charset="2"/>
              <a:buChar char="Ø"/>
            </a:pPr>
            <a:r>
              <a:rPr lang="en-US" dirty="0"/>
              <a:t>One key attribute is whether the training experience provides direct or indirect feedback regarding the choices made by the performance system</a:t>
            </a:r>
          </a:p>
          <a:p>
            <a:pPr>
              <a:buFont typeface="Wingdings" panose="05000000000000000000" pitchFamily="2" charset="2"/>
              <a:buChar char="Ø"/>
            </a:pPr>
            <a:r>
              <a:rPr lang="en-US" dirty="0"/>
              <a:t>E.g. In checkers game , we will be making moves. After every move computer will tell whether we made correct move or wrong move</a:t>
            </a:r>
          </a:p>
          <a:p>
            <a:pPr>
              <a:buFont typeface="Wingdings" panose="05000000000000000000" pitchFamily="2" charset="2"/>
              <a:buChar char="Ø"/>
            </a:pPr>
            <a:r>
              <a:rPr lang="en-US" dirty="0"/>
              <a:t>In learning driving example, consider you are driving car and trainer is sitting beside you. While driving, everything will be told by the trainer about accelerator, gear, clutch , steering wheel . On which road which gear to use , everything will be told by trainer even when we are driving . That is for each and every step , trainer will be giving instructions. </a:t>
            </a:r>
          </a:p>
          <a:p>
            <a:pPr>
              <a:buFont typeface="Wingdings" panose="05000000000000000000" pitchFamily="2" charset="2"/>
              <a:buChar char="Ø"/>
            </a:pPr>
            <a:r>
              <a:rPr lang="en-US" dirty="0"/>
              <a:t>The above two example are of direct feedback where spontaneous and continuous instructions are given.</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1C9F853-2D99-4A32-9D64-76ACCFF67BE0}"/>
                  </a:ext>
                </a:extLst>
              </p14:cNvPr>
              <p14:cNvContentPartPr/>
              <p14:nvPr/>
            </p14:nvContentPartPr>
            <p14:xfrm>
              <a:off x="2116440" y="2178720"/>
              <a:ext cx="1294920" cy="1063080"/>
            </p14:xfrm>
          </p:contentPart>
        </mc:Choice>
        <mc:Fallback xmlns="">
          <p:pic>
            <p:nvPicPr>
              <p:cNvPr id="4" name="Ink 3">
                <a:extLst>
                  <a:ext uri="{FF2B5EF4-FFF2-40B4-BE49-F238E27FC236}">
                    <a16:creationId xmlns:a16="http://schemas.microsoft.com/office/drawing/2014/main" id="{D1C9F853-2D99-4A32-9D64-76ACCFF67BE0}"/>
                  </a:ext>
                </a:extLst>
              </p:cNvPr>
              <p:cNvPicPr/>
              <p:nvPr/>
            </p:nvPicPr>
            <p:blipFill>
              <a:blip r:embed="rId3"/>
              <a:stretch>
                <a:fillRect/>
              </a:stretch>
            </p:blipFill>
            <p:spPr>
              <a:xfrm>
                <a:off x="2107080" y="2169360"/>
                <a:ext cx="1313640" cy="1081800"/>
              </a:xfrm>
              <a:prstGeom prst="rect">
                <a:avLst/>
              </a:prstGeom>
            </p:spPr>
          </p:pic>
        </mc:Fallback>
      </mc:AlternateContent>
    </p:spTree>
    <p:extLst>
      <p:ext uri="{BB962C8B-B14F-4D97-AF65-F5344CB8AC3E}">
        <p14:creationId xmlns:p14="http://schemas.microsoft.com/office/powerpoint/2010/main" val="501135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F50920-B75A-4F83-BC06-564CAF21AA51}"/>
              </a:ext>
            </a:extLst>
          </p:cNvPr>
          <p:cNvSpPr>
            <a:spLocks noGrp="1"/>
          </p:cNvSpPr>
          <p:nvPr>
            <p:ph idx="1"/>
          </p:nvPr>
        </p:nvSpPr>
        <p:spPr>
          <a:xfrm>
            <a:off x="1141412" y="543339"/>
            <a:ext cx="9905999" cy="5247862"/>
          </a:xfrm>
        </p:spPr>
        <p:txBody>
          <a:bodyPr/>
          <a:lstStyle/>
          <a:p>
            <a:r>
              <a:rPr lang="en-US" dirty="0"/>
              <a:t>In Indirect feedback, the trainer will not be physically beside you, some recorded instructions are given. No simultaneous and continuous instructions that are pre recorded will be given irrespective of the step you take. So whether you are driving good or bad doesn’t matter, it will simply give recorded instructions.</a:t>
            </a:r>
          </a:p>
          <a:p>
            <a:r>
              <a:rPr lang="en-US" dirty="0"/>
              <a:t>In checkers game also , in case of indirect feedback , whether the move is correct or wrong will not be told instead hints will be given</a:t>
            </a:r>
          </a:p>
        </p:txBody>
      </p:sp>
    </p:spTree>
    <p:extLst>
      <p:ext uri="{BB962C8B-B14F-4D97-AF65-F5344CB8AC3E}">
        <p14:creationId xmlns:p14="http://schemas.microsoft.com/office/powerpoint/2010/main" val="1361913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A70F91-A050-4CC4-97AA-3A9C3883281C}"/>
              </a:ext>
            </a:extLst>
          </p:cNvPr>
          <p:cNvSpPr>
            <a:spLocks noGrp="1"/>
          </p:cNvSpPr>
          <p:nvPr>
            <p:ph idx="1"/>
          </p:nvPr>
        </p:nvSpPr>
        <p:spPr>
          <a:xfrm>
            <a:off x="1141412" y="596348"/>
            <a:ext cx="9905999" cy="5194853"/>
          </a:xfrm>
        </p:spPr>
        <p:txBody>
          <a:bodyPr/>
          <a:lstStyle/>
          <a:p>
            <a:r>
              <a:rPr lang="en-US" dirty="0">
                <a:solidFill>
                  <a:srgbClr val="FF0000"/>
                </a:solidFill>
              </a:rPr>
              <a:t>Degree</a:t>
            </a:r>
          </a:p>
          <a:p>
            <a:pPr>
              <a:buFont typeface="Wingdings" panose="05000000000000000000" pitchFamily="2" charset="2"/>
              <a:buChar char="Ø"/>
            </a:pPr>
            <a:r>
              <a:rPr lang="en-US" dirty="0"/>
              <a:t>the degree to which the learner controls the sequence of training examples.</a:t>
            </a:r>
          </a:p>
          <a:p>
            <a:pPr>
              <a:buFont typeface="Wingdings" panose="05000000000000000000" pitchFamily="2" charset="2"/>
              <a:buChar char="Ø"/>
            </a:pPr>
            <a:r>
              <a:rPr lang="en-US" dirty="0"/>
              <a:t>E.g. learning driving</a:t>
            </a:r>
          </a:p>
        </p:txBody>
      </p:sp>
      <p:cxnSp>
        <p:nvCxnSpPr>
          <p:cNvPr id="5" name="Straight Arrow Connector 4">
            <a:extLst>
              <a:ext uri="{FF2B5EF4-FFF2-40B4-BE49-F238E27FC236}">
                <a16:creationId xmlns:a16="http://schemas.microsoft.com/office/drawing/2014/main" id="{685AE005-22F9-4DE8-945D-EABA53293B88}"/>
              </a:ext>
            </a:extLst>
          </p:cNvPr>
          <p:cNvCxnSpPr/>
          <p:nvPr/>
        </p:nvCxnSpPr>
        <p:spPr>
          <a:xfrm flipH="1">
            <a:off x="2040835" y="2239617"/>
            <a:ext cx="980661" cy="78187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F14BF1A-61D9-4C0B-8095-FFCD7809FC6A}"/>
              </a:ext>
            </a:extLst>
          </p:cNvPr>
          <p:cNvSpPr txBox="1"/>
          <p:nvPr/>
        </p:nvSpPr>
        <p:spPr>
          <a:xfrm>
            <a:off x="1457739" y="3021496"/>
            <a:ext cx="1431235" cy="646331"/>
          </a:xfrm>
          <a:prstGeom prst="rect">
            <a:avLst/>
          </a:prstGeom>
          <a:noFill/>
        </p:spPr>
        <p:txBody>
          <a:bodyPr wrap="square" rtlCol="0">
            <a:spAutoFit/>
          </a:bodyPr>
          <a:lstStyle/>
          <a:p>
            <a:r>
              <a:rPr lang="en-US" dirty="0">
                <a:solidFill>
                  <a:schemeClr val="bg1"/>
                </a:solidFill>
              </a:rPr>
              <a:t>With trainers help</a:t>
            </a:r>
          </a:p>
        </p:txBody>
      </p:sp>
      <p:cxnSp>
        <p:nvCxnSpPr>
          <p:cNvPr id="8" name="Straight Arrow Connector 7">
            <a:extLst>
              <a:ext uri="{FF2B5EF4-FFF2-40B4-BE49-F238E27FC236}">
                <a16:creationId xmlns:a16="http://schemas.microsoft.com/office/drawing/2014/main" id="{1A571143-3425-4CB4-A102-02E595A7F93C}"/>
              </a:ext>
            </a:extLst>
          </p:cNvPr>
          <p:cNvCxnSpPr/>
          <p:nvPr/>
        </p:nvCxnSpPr>
        <p:spPr>
          <a:xfrm>
            <a:off x="3405809" y="2239617"/>
            <a:ext cx="954156" cy="95415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3C70682-BACC-4D0E-8034-50507A977C29}"/>
              </a:ext>
            </a:extLst>
          </p:cNvPr>
          <p:cNvSpPr txBox="1"/>
          <p:nvPr/>
        </p:nvSpPr>
        <p:spPr>
          <a:xfrm>
            <a:off x="3776870" y="3193774"/>
            <a:ext cx="1524000" cy="646331"/>
          </a:xfrm>
          <a:prstGeom prst="rect">
            <a:avLst/>
          </a:prstGeom>
          <a:noFill/>
        </p:spPr>
        <p:txBody>
          <a:bodyPr wrap="square" rtlCol="0">
            <a:spAutoFit/>
          </a:bodyPr>
          <a:lstStyle/>
          <a:p>
            <a:r>
              <a:rPr lang="en-US" dirty="0">
                <a:solidFill>
                  <a:schemeClr val="bg1"/>
                </a:solidFill>
              </a:rPr>
              <a:t>With trainers partial help</a:t>
            </a:r>
          </a:p>
        </p:txBody>
      </p:sp>
      <p:cxnSp>
        <p:nvCxnSpPr>
          <p:cNvPr id="11" name="Straight Arrow Connector 10">
            <a:extLst>
              <a:ext uri="{FF2B5EF4-FFF2-40B4-BE49-F238E27FC236}">
                <a16:creationId xmlns:a16="http://schemas.microsoft.com/office/drawing/2014/main" id="{F625B3FF-EF97-436D-AA70-618BF9F30548}"/>
              </a:ext>
            </a:extLst>
          </p:cNvPr>
          <p:cNvCxnSpPr/>
          <p:nvPr/>
        </p:nvCxnSpPr>
        <p:spPr>
          <a:xfrm>
            <a:off x="4108174" y="2239617"/>
            <a:ext cx="3140765" cy="78187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8030566-CE35-4576-A104-E97CBA930D3E}"/>
              </a:ext>
            </a:extLst>
          </p:cNvPr>
          <p:cNvSpPr txBox="1"/>
          <p:nvPr/>
        </p:nvSpPr>
        <p:spPr>
          <a:xfrm>
            <a:off x="6758609" y="3021496"/>
            <a:ext cx="2822713" cy="369332"/>
          </a:xfrm>
          <a:prstGeom prst="rect">
            <a:avLst/>
          </a:prstGeom>
          <a:noFill/>
        </p:spPr>
        <p:txBody>
          <a:bodyPr wrap="square" rtlCol="0">
            <a:spAutoFit/>
          </a:bodyPr>
          <a:lstStyle/>
          <a:p>
            <a:r>
              <a:rPr lang="en-US" dirty="0">
                <a:solidFill>
                  <a:schemeClr val="bg1"/>
                </a:solidFill>
              </a:rPr>
              <a:t>Completely on your own</a:t>
            </a:r>
          </a:p>
        </p:txBody>
      </p:sp>
    </p:spTree>
    <p:extLst>
      <p:ext uri="{BB962C8B-B14F-4D97-AF65-F5344CB8AC3E}">
        <p14:creationId xmlns:p14="http://schemas.microsoft.com/office/powerpoint/2010/main" val="572263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5847BE-DFA7-47D4-8994-806C47FDE219}"/>
              </a:ext>
            </a:extLst>
          </p:cNvPr>
          <p:cNvSpPr>
            <a:spLocks noGrp="1"/>
          </p:cNvSpPr>
          <p:nvPr>
            <p:ph idx="1"/>
          </p:nvPr>
        </p:nvSpPr>
        <p:spPr>
          <a:xfrm>
            <a:off x="1141412" y="503583"/>
            <a:ext cx="9905999" cy="5287618"/>
          </a:xfrm>
        </p:spPr>
        <p:txBody>
          <a:bodyPr/>
          <a:lstStyle/>
          <a:p>
            <a:r>
              <a:rPr lang="en-US" dirty="0">
                <a:solidFill>
                  <a:srgbClr val="FF0000"/>
                </a:solidFill>
              </a:rPr>
              <a:t>Distribution of examples</a:t>
            </a:r>
          </a:p>
          <a:p>
            <a:pPr>
              <a:buFont typeface="Wingdings" panose="05000000000000000000" pitchFamily="2" charset="2"/>
              <a:buChar char="Ø"/>
            </a:pPr>
            <a:r>
              <a:rPr lang="en-US" dirty="0"/>
              <a:t>how well it represents the distribution of examples over which the final system performance P must be measured. </a:t>
            </a:r>
          </a:p>
          <a:p>
            <a:pPr>
              <a:buFont typeface="Wingdings" panose="05000000000000000000" pitchFamily="2" charset="2"/>
              <a:buChar char="Ø"/>
            </a:pPr>
            <a:r>
              <a:rPr lang="en-US" dirty="0"/>
              <a:t>learning is most reliable when the training examples follow a distribution similar to that of future test example</a:t>
            </a:r>
          </a:p>
          <a:p>
            <a:pPr>
              <a:buFont typeface="Wingdings" panose="05000000000000000000" pitchFamily="2" charset="2"/>
              <a:buChar char="Ø"/>
            </a:pPr>
            <a:r>
              <a:rPr lang="en-US" dirty="0"/>
              <a:t>More possible combinations</a:t>
            </a:r>
          </a:p>
          <a:p>
            <a:pPr>
              <a:buFont typeface="Wingdings" panose="05000000000000000000" pitchFamily="2" charset="2"/>
              <a:buChar char="Ø"/>
            </a:pPr>
            <a:r>
              <a:rPr lang="en-US" dirty="0"/>
              <a:t>More situations, more examples</a:t>
            </a:r>
          </a:p>
          <a:p>
            <a:pPr>
              <a:buFont typeface="Wingdings" panose="05000000000000000000" pitchFamily="2" charset="2"/>
              <a:buChar char="Ø"/>
            </a:pPr>
            <a:r>
              <a:rPr lang="en-US" dirty="0"/>
              <a:t>Learning over distributed range of examples</a:t>
            </a:r>
          </a:p>
          <a:p>
            <a:pPr>
              <a:buFont typeface="Wingdings" panose="05000000000000000000" pitchFamily="2" charset="2"/>
              <a:buChar char="Ø"/>
            </a:pPr>
            <a:r>
              <a:rPr lang="en-US" dirty="0"/>
              <a:t>E.g. software testing, learning driving- 2 lane/4 lane/ highway/ hilly area</a:t>
            </a:r>
          </a:p>
        </p:txBody>
      </p:sp>
    </p:spTree>
    <p:extLst>
      <p:ext uri="{BB962C8B-B14F-4D97-AF65-F5344CB8AC3E}">
        <p14:creationId xmlns:p14="http://schemas.microsoft.com/office/powerpoint/2010/main" val="1207913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C81866-2FBE-48BE-96D3-648CB0E9FBD0}"/>
              </a:ext>
            </a:extLst>
          </p:cNvPr>
          <p:cNvSpPr>
            <a:spLocks noGrp="1"/>
          </p:cNvSpPr>
          <p:nvPr>
            <p:ph idx="1"/>
          </p:nvPr>
        </p:nvSpPr>
        <p:spPr>
          <a:xfrm>
            <a:off x="1141412" y="265043"/>
            <a:ext cx="9905999" cy="5526158"/>
          </a:xfrm>
        </p:spPr>
        <p:txBody>
          <a:bodyPr/>
          <a:lstStyle/>
          <a:p>
            <a:r>
              <a:rPr lang="en-US" dirty="0"/>
              <a:t>E.g.</a:t>
            </a:r>
          </a:p>
          <a:p>
            <a:pPr marL="0" indent="0">
              <a:buNone/>
            </a:pPr>
            <a:r>
              <a:rPr lang="en-US" dirty="0"/>
              <a:t>A checkers learning problem: </a:t>
            </a:r>
          </a:p>
          <a:p>
            <a:pPr marL="0" indent="0">
              <a:buNone/>
            </a:pPr>
            <a:r>
              <a:rPr lang="en-US" dirty="0"/>
              <a:t> Task T: playing checkers</a:t>
            </a:r>
          </a:p>
          <a:p>
            <a:pPr marL="0" indent="0">
              <a:buNone/>
            </a:pPr>
            <a:r>
              <a:rPr lang="en-US" dirty="0"/>
              <a:t> Performance measure P: percent of games won in the world tournament      Training experience E: games played against itself </a:t>
            </a:r>
          </a:p>
          <a:p>
            <a:pPr marL="0" indent="0">
              <a:buNone/>
            </a:pPr>
            <a:r>
              <a:rPr lang="en-US" dirty="0"/>
              <a:t>In order to complete the design of the learning system, we must now choose </a:t>
            </a:r>
          </a:p>
          <a:p>
            <a:pPr marL="457200" indent="-457200">
              <a:buAutoNum type="arabicPeriod"/>
            </a:pPr>
            <a:r>
              <a:rPr lang="en-US" dirty="0"/>
              <a:t>the exact type of knowledge to be learned </a:t>
            </a:r>
          </a:p>
          <a:p>
            <a:pPr marL="457200" indent="-457200">
              <a:buAutoNum type="arabicPeriod"/>
            </a:pPr>
            <a:r>
              <a:rPr lang="en-US" dirty="0"/>
              <a:t>a representation for this target knowledge </a:t>
            </a:r>
          </a:p>
          <a:p>
            <a:pPr marL="457200" indent="-457200">
              <a:buAutoNum type="arabicPeriod"/>
            </a:pPr>
            <a:r>
              <a:rPr lang="en-US" dirty="0"/>
              <a:t>a learning mechanism</a:t>
            </a:r>
          </a:p>
        </p:txBody>
      </p:sp>
    </p:spTree>
    <p:extLst>
      <p:ext uri="{BB962C8B-B14F-4D97-AF65-F5344CB8AC3E}">
        <p14:creationId xmlns:p14="http://schemas.microsoft.com/office/powerpoint/2010/main" val="186867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E26988-6B26-4ADB-8FC4-CBA8464F6861}"/>
              </a:ext>
            </a:extLst>
          </p:cNvPr>
          <p:cNvSpPr>
            <a:spLocks noGrp="1"/>
          </p:cNvSpPr>
          <p:nvPr>
            <p:ph idx="1"/>
          </p:nvPr>
        </p:nvSpPr>
        <p:spPr>
          <a:xfrm>
            <a:off x="1141412" y="185530"/>
            <a:ext cx="9905999" cy="5605671"/>
          </a:xfrm>
        </p:spPr>
        <p:txBody>
          <a:bodyPr/>
          <a:lstStyle/>
          <a:p>
            <a:r>
              <a:rPr lang="en-US" dirty="0"/>
              <a:t>1.1 Introduction to Machine Learning</a:t>
            </a:r>
          </a:p>
          <a:p>
            <a:r>
              <a:rPr lang="en-US" dirty="0"/>
              <a:t> Issues in Machine Learning</a:t>
            </a:r>
          </a:p>
          <a:p>
            <a:r>
              <a:rPr lang="en-US" dirty="0"/>
              <a:t>Application of Machine Learning</a:t>
            </a:r>
          </a:p>
          <a:p>
            <a:r>
              <a:rPr lang="en-US" dirty="0"/>
              <a:t>Steps of developing a Machine Learning Application. </a:t>
            </a:r>
          </a:p>
        </p:txBody>
      </p:sp>
    </p:spTree>
    <p:extLst>
      <p:ext uri="{BB962C8B-B14F-4D97-AF65-F5344CB8AC3E}">
        <p14:creationId xmlns:p14="http://schemas.microsoft.com/office/powerpoint/2010/main" val="3575057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6279DF-C7FD-4D06-B33B-47BCD162824A}"/>
              </a:ext>
            </a:extLst>
          </p:cNvPr>
          <p:cNvSpPr>
            <a:spLocks noGrp="1"/>
          </p:cNvSpPr>
          <p:nvPr>
            <p:ph idx="1"/>
          </p:nvPr>
        </p:nvSpPr>
        <p:spPr>
          <a:xfrm>
            <a:off x="1141412" y="291548"/>
            <a:ext cx="9905999" cy="5499653"/>
          </a:xfrm>
        </p:spPr>
        <p:txBody>
          <a:bodyPr>
            <a:noAutofit/>
          </a:bodyPr>
          <a:lstStyle/>
          <a:p>
            <a:pPr marL="0" indent="0">
              <a:buNone/>
            </a:pPr>
            <a:r>
              <a:rPr lang="en-US" sz="1800" dirty="0">
                <a:latin typeface="Cambria" panose="02040503050406030204" pitchFamily="18" charset="0"/>
                <a:ea typeface="Cambria" panose="02040503050406030204" pitchFamily="18" charset="0"/>
                <a:cs typeface="Times New Roman" panose="02020603050405020304" pitchFamily="18" charset="0"/>
              </a:rPr>
              <a:t>2</a:t>
            </a:r>
            <a:r>
              <a:rPr lang="en-US" sz="1800" dirty="0">
                <a:solidFill>
                  <a:srgbClr val="FF0000"/>
                </a:solidFill>
                <a:latin typeface="Cambria" panose="02040503050406030204" pitchFamily="18" charset="0"/>
                <a:ea typeface="Cambria" panose="02040503050406030204" pitchFamily="18" charset="0"/>
                <a:cs typeface="Times New Roman" panose="02020603050405020304" pitchFamily="18" charset="0"/>
              </a:rPr>
              <a:t>. Choosing the Target Function :</a:t>
            </a:r>
          </a:p>
          <a:p>
            <a:pPr>
              <a:buFont typeface="Wingdings" panose="05000000000000000000" pitchFamily="2" charset="2"/>
              <a:buChar char="v"/>
            </a:pPr>
            <a:r>
              <a:rPr lang="en-US" sz="1800" dirty="0">
                <a:latin typeface="Cambria" panose="02040503050406030204" pitchFamily="18" charset="0"/>
                <a:ea typeface="Cambria" panose="02040503050406030204" pitchFamily="18" charset="0"/>
                <a:cs typeface="Times New Roman" panose="02020603050405020304" pitchFamily="18" charset="0"/>
              </a:rPr>
              <a:t>The next design choice is to determine exactly what type of knowledge will be learned and how this will be used by the performance program</a:t>
            </a:r>
          </a:p>
          <a:p>
            <a:pPr>
              <a:buFont typeface="Wingdings" panose="05000000000000000000" pitchFamily="2" charset="2"/>
              <a:buChar char="v"/>
            </a:pPr>
            <a:r>
              <a:rPr lang="en-US" sz="1800" dirty="0">
                <a:latin typeface="Cambria" panose="02040503050406030204" pitchFamily="18" charset="0"/>
                <a:ea typeface="Cambria" panose="02040503050406030204" pitchFamily="18" charset="0"/>
                <a:cs typeface="Times New Roman" panose="02020603050405020304" pitchFamily="18" charset="0"/>
              </a:rPr>
              <a:t>E.g. checkers game</a:t>
            </a:r>
          </a:p>
          <a:p>
            <a:pPr marL="0" indent="0">
              <a:buNone/>
            </a:pPr>
            <a:r>
              <a:rPr lang="en-US" sz="1800" dirty="0">
                <a:latin typeface="Cambria" panose="02040503050406030204" pitchFamily="18" charset="0"/>
                <a:ea typeface="Cambria" panose="02040503050406030204" pitchFamily="18" charset="0"/>
                <a:cs typeface="Times New Roman" panose="02020603050405020304" pitchFamily="18" charset="0"/>
              </a:rPr>
              <a:t>In checkers game , we are allowed to travel only in one direction, can make only one move per chance, only in diagonal direction, jump over opponent.</a:t>
            </a:r>
          </a:p>
          <a:p>
            <a:pPr marL="0" indent="0">
              <a:buNone/>
            </a:pPr>
            <a:r>
              <a:rPr lang="en-US" sz="1800" dirty="0">
                <a:latin typeface="Cambria" panose="02040503050406030204" pitchFamily="18" charset="0"/>
                <a:ea typeface="Cambria" panose="02040503050406030204" pitchFamily="18" charset="0"/>
                <a:cs typeface="Times New Roman" panose="02020603050405020304" pitchFamily="18" charset="0"/>
              </a:rPr>
              <a:t>In this game, when we are moving diagonally , set of all possible moves(left diagonal or right diagonal) is called legal moves . Out of possible moves you can take one move and that move is called target move. Target moves can be represented by a target function V(b)</a:t>
            </a:r>
          </a:p>
          <a:p>
            <a:pPr marL="0" indent="0">
              <a:buNone/>
            </a:pPr>
            <a:r>
              <a:rPr lang="en-US" sz="1800" dirty="0">
                <a:latin typeface="Cambria" panose="02040503050406030204" pitchFamily="18" charset="0"/>
                <a:ea typeface="Cambria" panose="02040503050406030204" pitchFamily="18" charset="0"/>
                <a:cs typeface="Times New Roman" panose="02020603050405020304" pitchFamily="18" charset="0"/>
              </a:rPr>
              <a:t>Board state – b(i.e. initial state, final state etc.)</a:t>
            </a:r>
          </a:p>
          <a:p>
            <a:pPr marL="0" indent="0">
              <a:buNone/>
            </a:pPr>
            <a:r>
              <a:rPr lang="en-US" sz="1800" dirty="0">
                <a:latin typeface="Cambria" panose="02040503050406030204" pitchFamily="18" charset="0"/>
                <a:ea typeface="Cambria" panose="02040503050406030204" pitchFamily="18" charset="0"/>
                <a:cs typeface="Times New Roman" panose="02020603050405020304" pitchFamily="18" charset="0"/>
              </a:rPr>
              <a:t>Set of legal moves- B</a:t>
            </a:r>
          </a:p>
          <a:p>
            <a:pPr>
              <a:buFont typeface="Wingdings" panose="05000000000000000000" pitchFamily="2" charset="2"/>
              <a:buChar char="v"/>
            </a:pPr>
            <a:endParaRPr lang="en-US" sz="1800" dirty="0">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79096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4472CF-9BBF-468D-8791-48706E2F551C}"/>
              </a:ext>
            </a:extLst>
          </p:cNvPr>
          <p:cNvSpPr>
            <a:spLocks noGrp="1"/>
          </p:cNvSpPr>
          <p:nvPr>
            <p:ph idx="1"/>
          </p:nvPr>
        </p:nvSpPr>
        <p:spPr>
          <a:xfrm>
            <a:off x="1141412" y="384313"/>
            <a:ext cx="9905999" cy="5406888"/>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The notation V : B -&gt;ℛ to denote that V maps any legal board state from the set B to some real value (we use ℛ to denote the set of real numbers). </a:t>
            </a:r>
          </a:p>
          <a:p>
            <a:r>
              <a:rPr lang="en-US" dirty="0">
                <a:latin typeface="Times New Roman" panose="02020603050405020304" pitchFamily="18" charset="0"/>
                <a:cs typeface="Times New Roman" panose="02020603050405020304" pitchFamily="18" charset="0"/>
              </a:rPr>
              <a:t>We intend for this target function V to assign higher scores to better board states. If the system can successfully learn such a target function V, then it can easily use it to select the best move from any current board position. </a:t>
            </a:r>
          </a:p>
          <a:p>
            <a:r>
              <a:rPr lang="en-US" dirty="0">
                <a:solidFill>
                  <a:srgbClr val="FF0000"/>
                </a:solidFill>
              </a:rPr>
              <a:t>What exactly should be the value of the target function V for any given board state?</a:t>
            </a:r>
          </a:p>
          <a:p>
            <a:pPr marL="0" indent="0">
              <a:buNone/>
            </a:pPr>
            <a:r>
              <a:rPr lang="en-US" dirty="0"/>
              <a:t>Of course any evaluation function that assigns higher scores to better board states will do. we will find it useful to define one particular target function V among the many that produce optimal play.</a:t>
            </a:r>
          </a:p>
          <a:p>
            <a:r>
              <a:rPr lang="en-US" dirty="0">
                <a:solidFill>
                  <a:srgbClr val="FF0000"/>
                </a:solidFill>
                <a:latin typeface="Times New Roman" panose="02020603050405020304" pitchFamily="18" charset="0"/>
                <a:cs typeface="Times New Roman" panose="02020603050405020304" pitchFamily="18" charset="0"/>
              </a:rPr>
              <a:t>Let us </a:t>
            </a:r>
            <a:r>
              <a:rPr lang="en-US" dirty="0">
                <a:solidFill>
                  <a:srgbClr val="FF0000"/>
                </a:solidFill>
              </a:rPr>
              <a:t>define the target value V(b) for an arbitrary board state b in B, as follows:</a:t>
            </a:r>
          </a:p>
          <a:p>
            <a:pPr marL="457200" indent="-457200">
              <a:buAutoNum type="arabicPeriod"/>
            </a:pPr>
            <a:r>
              <a:rPr lang="en-US" dirty="0"/>
              <a:t>if b is a final board state that is won, then V(b) = 100 </a:t>
            </a:r>
          </a:p>
          <a:p>
            <a:pPr marL="457200" indent="-457200">
              <a:buAutoNum type="arabicPeriod"/>
            </a:pPr>
            <a:r>
              <a:rPr lang="en-US" dirty="0"/>
              <a:t>if b is a final board state that is lost, then V(b) = -100 </a:t>
            </a:r>
          </a:p>
          <a:p>
            <a:pPr marL="457200" indent="-457200">
              <a:buAutoNum type="arabicPeriod"/>
            </a:pPr>
            <a:r>
              <a:rPr lang="en-US" dirty="0"/>
              <a:t>if b is a final board state that is drawn, then V(b) = 0</a:t>
            </a:r>
          </a:p>
          <a:p>
            <a:pPr marL="457200" indent="-457200">
              <a:buAutoNum type="arabicPeriod"/>
            </a:pPr>
            <a:r>
              <a:rPr lang="en-US" dirty="0"/>
              <a:t>4. if b is a not a final state in the game, then V(b) = V(b’), where b' is the best final board state that can be achieved starting from b and playing optimally until the end of the game</a:t>
            </a:r>
            <a:endParaRPr lang="en-US" dirty="0">
              <a:solidFill>
                <a:srgbClr val="FF0000"/>
              </a:solidFill>
            </a:endParaRPr>
          </a:p>
          <a:p>
            <a:pPr marL="0" indent="0">
              <a:buNone/>
            </a:pPr>
            <a:endParaRPr lang="en-US" dirty="0">
              <a:solidFill>
                <a:srgbClr val="FF0000"/>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35072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38BFFF-FC6C-421C-9FEE-3FB7EE7554A1}"/>
              </a:ext>
            </a:extLst>
          </p:cNvPr>
          <p:cNvSpPr>
            <a:spLocks noGrp="1"/>
          </p:cNvSpPr>
          <p:nvPr>
            <p:ph idx="1"/>
          </p:nvPr>
        </p:nvSpPr>
        <p:spPr>
          <a:xfrm>
            <a:off x="1141412" y="424070"/>
            <a:ext cx="9905999" cy="5367131"/>
          </a:xfrm>
        </p:spPr>
        <p:txBody>
          <a:bodyPr/>
          <a:lstStyle/>
          <a:p>
            <a:r>
              <a:rPr lang="en-US" dirty="0"/>
              <a:t>The goal of learning in this case is to discover an operational description of V; that is, a description that can be used by the checkers-playing program to evaluate states and select moves within realistic time bounds.</a:t>
            </a:r>
          </a:p>
          <a:p>
            <a:r>
              <a:rPr lang="en-US" dirty="0"/>
              <a:t>It may be very difficult in general to learn such an operational form of V perfectly. In fact, we often expect learning algorithms to acquire only some approximation to the target function, and for this reason the process of learning the target function is often called </a:t>
            </a:r>
            <a:r>
              <a:rPr lang="en-US" dirty="0">
                <a:solidFill>
                  <a:srgbClr val="FF0000"/>
                </a:solidFill>
              </a:rPr>
              <a:t>function approximation</a:t>
            </a:r>
          </a:p>
        </p:txBody>
      </p:sp>
    </p:spTree>
    <p:extLst>
      <p:ext uri="{BB962C8B-B14F-4D97-AF65-F5344CB8AC3E}">
        <p14:creationId xmlns:p14="http://schemas.microsoft.com/office/powerpoint/2010/main" val="1677375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393A80-18D0-4F08-A246-9E99C2B10FBE}"/>
              </a:ext>
            </a:extLst>
          </p:cNvPr>
          <p:cNvSpPr>
            <a:spLocks noGrp="1"/>
          </p:cNvSpPr>
          <p:nvPr>
            <p:ph idx="1"/>
          </p:nvPr>
        </p:nvSpPr>
        <p:spPr>
          <a:xfrm>
            <a:off x="1141412" y="357809"/>
            <a:ext cx="9905999" cy="5433392"/>
          </a:xfrm>
        </p:spPr>
        <p:txBody>
          <a:bodyPr>
            <a:normAutofit fontScale="92500" lnSpcReduction="10000"/>
          </a:bodyPr>
          <a:lstStyle/>
          <a:p>
            <a:pPr marL="0" indent="0">
              <a:buNone/>
            </a:pPr>
            <a:r>
              <a:rPr lang="en-US" dirty="0">
                <a:solidFill>
                  <a:srgbClr val="FF0000"/>
                </a:solidFill>
              </a:rPr>
              <a:t>3. Choosing a Representation for the Target Function</a:t>
            </a:r>
          </a:p>
          <a:p>
            <a:r>
              <a:rPr lang="en-US" dirty="0"/>
              <a:t>we must choose a representation that the learning program will use to describe the function V that it will learn.</a:t>
            </a:r>
          </a:p>
          <a:p>
            <a:r>
              <a:rPr lang="en-US" dirty="0"/>
              <a:t>We could, for example, allow the program to represent using a large table with a distinct entry specifying the value for each distinct board state. </a:t>
            </a:r>
          </a:p>
          <a:p>
            <a:r>
              <a:rPr lang="en-US" dirty="0"/>
              <a:t>Or we could allow it to represent using a collection of rules that match against features of the board state, or a quadratic polynomial function of predefined board features, or an artificial neural network. </a:t>
            </a:r>
          </a:p>
          <a:p>
            <a:r>
              <a:rPr lang="en-US" dirty="0"/>
              <a:t>In general, this choice of representation involves a crucial tradeoff. On one hand, we wish to pick a very expressive representation to allow representing as close an approximation as possible to the ideal target function V. On the other hand, the more expressive the representation, the more training data the program will require in order to choose among the alternative hypotheses it can represent</a:t>
            </a:r>
          </a:p>
          <a:p>
            <a:endParaRPr lang="en-US" dirty="0">
              <a:solidFill>
                <a:schemeClr val="bg1"/>
              </a:solidFill>
            </a:endParaRPr>
          </a:p>
        </p:txBody>
      </p:sp>
    </p:spTree>
    <p:extLst>
      <p:ext uri="{BB962C8B-B14F-4D97-AF65-F5344CB8AC3E}">
        <p14:creationId xmlns:p14="http://schemas.microsoft.com/office/powerpoint/2010/main" val="4228845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80611C-58A4-487B-A011-071D71FABF64}"/>
              </a:ext>
            </a:extLst>
          </p:cNvPr>
          <p:cNvSpPr>
            <a:spLocks noGrp="1"/>
          </p:cNvSpPr>
          <p:nvPr>
            <p:ph idx="1"/>
          </p:nvPr>
        </p:nvSpPr>
        <p:spPr>
          <a:xfrm>
            <a:off x="1141412" y="424070"/>
            <a:ext cx="9905999" cy="5367131"/>
          </a:xfrm>
        </p:spPr>
        <p:txBody>
          <a:bodyPr>
            <a:normAutofit fontScale="85000" lnSpcReduction="10000"/>
          </a:bodyPr>
          <a:lstStyle/>
          <a:p>
            <a:r>
              <a:rPr lang="en-US" dirty="0"/>
              <a:t>E.g. in checkers game</a:t>
            </a:r>
          </a:p>
          <a:p>
            <a:pPr marL="0" indent="0">
              <a:buNone/>
            </a:pPr>
            <a:r>
              <a:rPr lang="en-US" dirty="0"/>
              <a:t>the function V will be calculated as a linear combination of the following board features: </a:t>
            </a:r>
          </a:p>
          <a:p>
            <a:pPr marL="0" indent="0">
              <a:buNone/>
            </a:pPr>
            <a:r>
              <a:rPr lang="en-US" dirty="0"/>
              <a:t>x1: the number of black pieces on the board </a:t>
            </a:r>
          </a:p>
          <a:p>
            <a:pPr marL="0" indent="0">
              <a:buNone/>
            </a:pPr>
            <a:r>
              <a:rPr lang="en-US" dirty="0"/>
              <a:t>x2: the number of red pieces on the board </a:t>
            </a:r>
          </a:p>
          <a:p>
            <a:pPr marL="0" indent="0">
              <a:buNone/>
            </a:pPr>
            <a:r>
              <a:rPr lang="en-US" dirty="0"/>
              <a:t>x3: the number of black kings on the board </a:t>
            </a:r>
          </a:p>
          <a:p>
            <a:pPr marL="0" indent="0">
              <a:buNone/>
            </a:pPr>
            <a:r>
              <a:rPr lang="en-US" dirty="0"/>
              <a:t>x4: the number of red kings on the board </a:t>
            </a:r>
          </a:p>
          <a:p>
            <a:pPr marL="0" indent="0">
              <a:buNone/>
            </a:pPr>
            <a:r>
              <a:rPr lang="en-US" dirty="0"/>
              <a:t>x5: the number of black pieces threatened by red (i.e., which can be captured on red's next turn) </a:t>
            </a:r>
          </a:p>
          <a:p>
            <a:pPr marL="0" indent="0">
              <a:buNone/>
            </a:pPr>
            <a:r>
              <a:rPr lang="en-US" dirty="0"/>
              <a:t>X6: the number of red pieces threatened by black</a:t>
            </a:r>
          </a:p>
          <a:p>
            <a:pPr marL="0" indent="0">
              <a:buNone/>
            </a:pPr>
            <a:r>
              <a:rPr lang="en-US" dirty="0"/>
              <a:t>Thus, our learning program will represent V(b) as a linear function of the form where wo through W6 are numerical coefficients, or weights, to be chosen by the learning algorithm.</a:t>
            </a:r>
          </a:p>
          <a:p>
            <a:pPr marL="0" indent="0">
              <a:buNone/>
            </a:pPr>
            <a:endParaRPr lang="en-US" dirty="0"/>
          </a:p>
        </p:txBody>
      </p:sp>
      <p:pic>
        <p:nvPicPr>
          <p:cNvPr id="4" name="Picture 3">
            <a:extLst>
              <a:ext uri="{FF2B5EF4-FFF2-40B4-BE49-F238E27FC236}">
                <a16:creationId xmlns:a16="http://schemas.microsoft.com/office/drawing/2014/main" id="{6EDF8827-DE4C-49C2-BC81-501856814B77}"/>
              </a:ext>
            </a:extLst>
          </p:cNvPr>
          <p:cNvPicPr>
            <a:picLocks noChangeAspect="1"/>
          </p:cNvPicPr>
          <p:nvPr/>
        </p:nvPicPr>
        <p:blipFill>
          <a:blip r:embed="rId2"/>
          <a:stretch>
            <a:fillRect/>
          </a:stretch>
        </p:blipFill>
        <p:spPr>
          <a:xfrm>
            <a:off x="2255147" y="5391151"/>
            <a:ext cx="5667375" cy="400050"/>
          </a:xfrm>
          <a:prstGeom prst="rect">
            <a:avLst/>
          </a:prstGeom>
        </p:spPr>
      </p:pic>
    </p:spTree>
    <p:extLst>
      <p:ext uri="{BB962C8B-B14F-4D97-AF65-F5344CB8AC3E}">
        <p14:creationId xmlns:p14="http://schemas.microsoft.com/office/powerpoint/2010/main" val="201057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E38F7F-B502-415C-8759-6DDEDBCB4E4B}"/>
              </a:ext>
            </a:extLst>
          </p:cNvPr>
          <p:cNvSpPr>
            <a:spLocks noGrp="1"/>
          </p:cNvSpPr>
          <p:nvPr>
            <p:ph idx="1"/>
          </p:nvPr>
        </p:nvSpPr>
        <p:spPr>
          <a:xfrm>
            <a:off x="1141412" y="304800"/>
            <a:ext cx="9905999" cy="5486401"/>
          </a:xfrm>
        </p:spPr>
        <p:txBody>
          <a:bodyPr/>
          <a:lstStyle/>
          <a:p>
            <a:pPr marL="0" indent="0">
              <a:buNone/>
            </a:pPr>
            <a:r>
              <a:rPr lang="en-US" dirty="0">
                <a:solidFill>
                  <a:srgbClr val="FF0000"/>
                </a:solidFill>
              </a:rPr>
              <a:t>4. Choosing a Function Approximation Algorithm </a:t>
            </a:r>
          </a:p>
          <a:p>
            <a:pPr marL="0" indent="0">
              <a:buNone/>
            </a:pPr>
            <a:endParaRPr lang="en-US" dirty="0">
              <a:solidFill>
                <a:srgbClr val="FF0000"/>
              </a:solidFill>
            </a:endParaRPr>
          </a:p>
        </p:txBody>
      </p:sp>
      <p:pic>
        <p:nvPicPr>
          <p:cNvPr id="4" name="Picture 3">
            <a:extLst>
              <a:ext uri="{FF2B5EF4-FFF2-40B4-BE49-F238E27FC236}">
                <a16:creationId xmlns:a16="http://schemas.microsoft.com/office/drawing/2014/main" id="{B9B10FA6-D259-469F-BE2B-741F09F9296C}"/>
              </a:ext>
            </a:extLst>
          </p:cNvPr>
          <p:cNvPicPr>
            <a:picLocks noChangeAspect="1"/>
          </p:cNvPicPr>
          <p:nvPr/>
        </p:nvPicPr>
        <p:blipFill>
          <a:blip r:embed="rId2"/>
          <a:stretch>
            <a:fillRect/>
          </a:stretch>
        </p:blipFill>
        <p:spPr>
          <a:xfrm>
            <a:off x="1141412" y="758687"/>
            <a:ext cx="10056675" cy="1161782"/>
          </a:xfrm>
          <a:prstGeom prst="rect">
            <a:avLst/>
          </a:prstGeom>
        </p:spPr>
      </p:pic>
      <p:sp>
        <p:nvSpPr>
          <p:cNvPr id="5" name="TextBox 4">
            <a:extLst>
              <a:ext uri="{FF2B5EF4-FFF2-40B4-BE49-F238E27FC236}">
                <a16:creationId xmlns:a16="http://schemas.microsoft.com/office/drawing/2014/main" id="{B9E5E529-FFB9-4443-BEE4-E74288A18DDA}"/>
              </a:ext>
            </a:extLst>
          </p:cNvPr>
          <p:cNvSpPr txBox="1"/>
          <p:nvPr/>
        </p:nvSpPr>
        <p:spPr>
          <a:xfrm>
            <a:off x="1033670" y="2358887"/>
            <a:ext cx="9806608" cy="2154436"/>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Steps to follow:</a:t>
            </a:r>
          </a:p>
          <a:p>
            <a:pPr marL="342900" indent="-342900">
              <a:buAutoNum type="arabicPeriod"/>
            </a:pPr>
            <a:r>
              <a:rPr lang="en-US" sz="2000" dirty="0">
                <a:latin typeface="Cambria" panose="02040503050406030204" pitchFamily="18" charset="0"/>
                <a:ea typeface="Cambria" panose="02040503050406030204" pitchFamily="18" charset="0"/>
              </a:rPr>
              <a:t>derives such training examples from the indirect training experience available to the learner</a:t>
            </a:r>
          </a:p>
          <a:p>
            <a:pPr marL="342900" indent="-342900">
              <a:buAutoNum type="arabicPeriod"/>
            </a:pPr>
            <a:r>
              <a:rPr lang="en-US" sz="2000" dirty="0">
                <a:latin typeface="Cambria" panose="02040503050406030204" pitchFamily="18" charset="0"/>
                <a:ea typeface="Cambria" panose="02040503050406030204" pitchFamily="18" charset="0"/>
              </a:rPr>
              <a:t>adjusts the weights </a:t>
            </a:r>
            <a:r>
              <a:rPr lang="en-US" sz="2000" dirty="0" err="1">
                <a:latin typeface="Cambria" panose="02040503050406030204" pitchFamily="18" charset="0"/>
                <a:ea typeface="Cambria" panose="02040503050406030204" pitchFamily="18" charset="0"/>
              </a:rPr>
              <a:t>wi</a:t>
            </a:r>
            <a:r>
              <a:rPr lang="en-US" sz="2000" dirty="0">
                <a:latin typeface="Cambria" panose="02040503050406030204" pitchFamily="18" charset="0"/>
                <a:ea typeface="Cambria" panose="02040503050406030204" pitchFamily="18" charset="0"/>
              </a:rPr>
              <a:t> to best fit these training examples. </a:t>
            </a:r>
          </a:p>
          <a:p>
            <a:pPr marL="342900" indent="-342900">
              <a:buAutoNum type="arabicPeriod"/>
            </a:pPr>
            <a:endParaRPr lang="en-US" dirty="0"/>
          </a:p>
          <a:p>
            <a:endParaRPr lang="en-US" dirty="0"/>
          </a:p>
          <a:p>
            <a:endParaRPr lang="en-US" dirty="0"/>
          </a:p>
        </p:txBody>
      </p:sp>
    </p:spTree>
    <p:extLst>
      <p:ext uri="{BB962C8B-B14F-4D97-AF65-F5344CB8AC3E}">
        <p14:creationId xmlns:p14="http://schemas.microsoft.com/office/powerpoint/2010/main" val="948572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94870-4281-4684-A283-1B2164FF4170}"/>
              </a:ext>
            </a:extLst>
          </p:cNvPr>
          <p:cNvSpPr>
            <a:spLocks noGrp="1"/>
          </p:cNvSpPr>
          <p:nvPr>
            <p:ph type="title"/>
          </p:nvPr>
        </p:nvSpPr>
        <p:spPr>
          <a:xfrm>
            <a:off x="1141413" y="313718"/>
            <a:ext cx="9905998" cy="1077760"/>
          </a:xfrm>
        </p:spPr>
        <p:txBody>
          <a:bodyPr/>
          <a:lstStyle/>
          <a:p>
            <a:r>
              <a:rPr lang="en-US" dirty="0"/>
              <a:t>The Final Design</a:t>
            </a:r>
          </a:p>
        </p:txBody>
      </p:sp>
      <p:pic>
        <p:nvPicPr>
          <p:cNvPr id="4" name="Picture 3">
            <a:extLst>
              <a:ext uri="{FF2B5EF4-FFF2-40B4-BE49-F238E27FC236}">
                <a16:creationId xmlns:a16="http://schemas.microsoft.com/office/drawing/2014/main" id="{45EC6412-075C-460E-8F93-731358F34F7F}"/>
              </a:ext>
            </a:extLst>
          </p:cNvPr>
          <p:cNvPicPr>
            <a:picLocks noChangeAspect="1"/>
          </p:cNvPicPr>
          <p:nvPr/>
        </p:nvPicPr>
        <p:blipFill>
          <a:blip r:embed="rId2"/>
          <a:stretch>
            <a:fillRect/>
          </a:stretch>
        </p:blipFill>
        <p:spPr>
          <a:xfrm>
            <a:off x="2618339" y="1391478"/>
            <a:ext cx="6372225" cy="4810125"/>
          </a:xfrm>
          <a:prstGeom prst="rect">
            <a:avLst/>
          </a:prstGeom>
        </p:spPr>
      </p:pic>
    </p:spTree>
    <p:extLst>
      <p:ext uri="{BB962C8B-B14F-4D97-AF65-F5344CB8AC3E}">
        <p14:creationId xmlns:p14="http://schemas.microsoft.com/office/powerpoint/2010/main" val="3749036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E38008-EBE4-4E7F-B13E-C98349B4EBA9}"/>
              </a:ext>
            </a:extLst>
          </p:cNvPr>
          <p:cNvSpPr>
            <a:spLocks noGrp="1"/>
          </p:cNvSpPr>
          <p:nvPr>
            <p:ph idx="1"/>
          </p:nvPr>
        </p:nvSpPr>
        <p:spPr>
          <a:xfrm>
            <a:off x="1141412" y="450574"/>
            <a:ext cx="9905999" cy="5340627"/>
          </a:xfrm>
        </p:spPr>
        <p:txBody>
          <a:bodyPr/>
          <a:lstStyle/>
          <a:p>
            <a:r>
              <a:rPr lang="en-US" dirty="0">
                <a:solidFill>
                  <a:srgbClr val="FF0000"/>
                </a:solidFill>
              </a:rPr>
              <a:t>The Performance System </a:t>
            </a:r>
            <a:r>
              <a:rPr lang="en-US" dirty="0"/>
              <a:t>:</a:t>
            </a:r>
          </a:p>
          <a:p>
            <a:pPr>
              <a:buFont typeface="Wingdings" panose="05000000000000000000" pitchFamily="2" charset="2"/>
              <a:buChar char="Ø"/>
            </a:pPr>
            <a:r>
              <a:rPr lang="en-US" dirty="0"/>
              <a:t>is the module that must solve the given performance task, in this case playing checkers, by using the learned target function(s). </a:t>
            </a:r>
          </a:p>
          <a:p>
            <a:pPr>
              <a:buFont typeface="Wingdings" panose="05000000000000000000" pitchFamily="2" charset="2"/>
              <a:buChar char="Ø"/>
            </a:pPr>
            <a:r>
              <a:rPr lang="en-US" dirty="0"/>
              <a:t>It takes an instance of a new problem (new game) as input and produces a trace of its solution (game history) as output. </a:t>
            </a:r>
          </a:p>
          <a:p>
            <a:pPr>
              <a:buFont typeface="Wingdings" panose="05000000000000000000" pitchFamily="2" charset="2"/>
              <a:buChar char="Ø"/>
            </a:pPr>
            <a:r>
              <a:rPr lang="en-US" dirty="0"/>
              <a:t>In our case, the strategy used by the Performance System to select its next move at each step is determined by the learned p evaluation function.</a:t>
            </a:r>
          </a:p>
          <a:p>
            <a:pPr>
              <a:buFont typeface="Wingdings" panose="05000000000000000000" pitchFamily="2" charset="2"/>
              <a:buChar char="Ø"/>
            </a:pPr>
            <a:r>
              <a:rPr lang="en-US" dirty="0"/>
              <a:t> Therefore, we expect its performance to improve as this evaluation function becomes increasingly accurate</a:t>
            </a:r>
          </a:p>
        </p:txBody>
      </p:sp>
    </p:spTree>
    <p:extLst>
      <p:ext uri="{BB962C8B-B14F-4D97-AF65-F5344CB8AC3E}">
        <p14:creationId xmlns:p14="http://schemas.microsoft.com/office/powerpoint/2010/main" val="4170471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F2DB65-CBB9-43F3-9E83-F61C74089FD8}"/>
              </a:ext>
            </a:extLst>
          </p:cNvPr>
          <p:cNvSpPr>
            <a:spLocks noGrp="1"/>
          </p:cNvSpPr>
          <p:nvPr>
            <p:ph idx="1"/>
          </p:nvPr>
        </p:nvSpPr>
        <p:spPr>
          <a:xfrm>
            <a:off x="1141412" y="530087"/>
            <a:ext cx="9905999" cy="5261114"/>
          </a:xfrm>
        </p:spPr>
        <p:txBody>
          <a:bodyPr>
            <a:normAutofit lnSpcReduction="10000"/>
          </a:bodyPr>
          <a:lstStyle/>
          <a:p>
            <a:r>
              <a:rPr lang="en-US" dirty="0">
                <a:solidFill>
                  <a:srgbClr val="FF0000"/>
                </a:solidFill>
              </a:rPr>
              <a:t>The Critic:</a:t>
            </a:r>
          </a:p>
          <a:p>
            <a:pPr>
              <a:buFont typeface="Wingdings" panose="05000000000000000000" pitchFamily="2" charset="2"/>
              <a:buChar char="Ø"/>
            </a:pPr>
            <a:r>
              <a:rPr lang="en-US" dirty="0">
                <a:solidFill>
                  <a:srgbClr val="FF0000"/>
                </a:solidFill>
              </a:rPr>
              <a:t> </a:t>
            </a:r>
            <a:r>
              <a:rPr lang="en-US" dirty="0"/>
              <a:t>takes as input the history or trace of the game and produces as output a set of training examples of the target function.</a:t>
            </a:r>
          </a:p>
          <a:p>
            <a:pPr>
              <a:buFont typeface="Wingdings" panose="05000000000000000000" pitchFamily="2" charset="2"/>
              <a:buChar char="Ø"/>
            </a:pPr>
            <a:r>
              <a:rPr lang="en-US" dirty="0"/>
              <a:t> As shown in the diagram, each training example in this case corresponds to some game state in the trace, along with an estimate </a:t>
            </a:r>
            <a:r>
              <a:rPr lang="en-US" dirty="0" err="1"/>
              <a:t>Vtrain</a:t>
            </a:r>
            <a:r>
              <a:rPr lang="en-US" dirty="0"/>
              <a:t>, of the target function value for this example</a:t>
            </a:r>
          </a:p>
          <a:p>
            <a:r>
              <a:rPr lang="en-US" dirty="0">
                <a:solidFill>
                  <a:srgbClr val="FF0000"/>
                </a:solidFill>
              </a:rPr>
              <a:t>The Generalizer :</a:t>
            </a:r>
          </a:p>
          <a:p>
            <a:pPr marL="0" indent="0">
              <a:buNone/>
            </a:pPr>
            <a:r>
              <a:rPr lang="en-US" dirty="0"/>
              <a:t>takes as input the training examples and produces an output hypothesis that is its estimate of the target function. It generalizes from the specific training examples, hypothesizing a general function that covers these examples and other cases beyond the training examples. I</a:t>
            </a:r>
          </a:p>
        </p:txBody>
      </p:sp>
    </p:spTree>
    <p:extLst>
      <p:ext uri="{BB962C8B-B14F-4D97-AF65-F5344CB8AC3E}">
        <p14:creationId xmlns:p14="http://schemas.microsoft.com/office/powerpoint/2010/main" val="1851065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688766-C4EC-4A8B-8577-CB1EA6DFBD88}"/>
              </a:ext>
            </a:extLst>
          </p:cNvPr>
          <p:cNvSpPr>
            <a:spLocks noGrp="1"/>
          </p:cNvSpPr>
          <p:nvPr>
            <p:ph idx="1"/>
          </p:nvPr>
        </p:nvSpPr>
        <p:spPr>
          <a:xfrm>
            <a:off x="1141412" y="410817"/>
            <a:ext cx="9905999" cy="5380384"/>
          </a:xfrm>
        </p:spPr>
        <p:txBody>
          <a:bodyPr/>
          <a:lstStyle/>
          <a:p>
            <a:r>
              <a:rPr lang="en-US" dirty="0">
                <a:solidFill>
                  <a:srgbClr val="FF0000"/>
                </a:solidFill>
              </a:rPr>
              <a:t>The Experiment Generator :</a:t>
            </a:r>
          </a:p>
          <a:p>
            <a:r>
              <a:rPr lang="en-US" dirty="0"/>
              <a:t>takes as input the current hypothesis (currently learned function) and outputs a new problem (i.e., initial board state) for the Performance System to explore. Its role is to pick new practice problems that will maximize the learning rate of the overall system.</a:t>
            </a:r>
          </a:p>
        </p:txBody>
      </p:sp>
    </p:spTree>
    <p:extLst>
      <p:ext uri="{BB962C8B-B14F-4D97-AF65-F5344CB8AC3E}">
        <p14:creationId xmlns:p14="http://schemas.microsoft.com/office/powerpoint/2010/main" val="2824012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568D7-CA40-4EBA-8D42-EFB674C74140}"/>
              </a:ext>
            </a:extLst>
          </p:cNvPr>
          <p:cNvSpPr>
            <a:spLocks noGrp="1"/>
          </p:cNvSpPr>
          <p:nvPr>
            <p:ph type="title"/>
          </p:nvPr>
        </p:nvSpPr>
        <p:spPr>
          <a:xfrm>
            <a:off x="1141412" y="220953"/>
            <a:ext cx="9905998" cy="640439"/>
          </a:xfrm>
        </p:spPr>
        <p:txBody>
          <a:bodyPr/>
          <a:lstStyle/>
          <a:p>
            <a:r>
              <a:rPr lang="en-US" dirty="0"/>
              <a:t>What is machine learning?</a:t>
            </a:r>
          </a:p>
        </p:txBody>
      </p:sp>
      <p:sp>
        <p:nvSpPr>
          <p:cNvPr id="3" name="Content Placeholder 2">
            <a:extLst>
              <a:ext uri="{FF2B5EF4-FFF2-40B4-BE49-F238E27FC236}">
                <a16:creationId xmlns:a16="http://schemas.microsoft.com/office/drawing/2014/main" id="{A0C4F441-4A40-4BE9-9145-68D72970EE8A}"/>
              </a:ext>
            </a:extLst>
          </p:cNvPr>
          <p:cNvSpPr>
            <a:spLocks noGrp="1"/>
          </p:cNvSpPr>
          <p:nvPr>
            <p:ph idx="1"/>
          </p:nvPr>
        </p:nvSpPr>
        <p:spPr>
          <a:xfrm>
            <a:off x="1141412" y="1099930"/>
            <a:ext cx="9905999" cy="4691271"/>
          </a:xfrm>
        </p:spPr>
        <p:txBody>
          <a:bodyPr>
            <a:normAutofit fontScale="92500"/>
          </a:bodyPr>
          <a:lstStyle/>
          <a:p>
            <a:r>
              <a:rPr lang="en-US" dirty="0"/>
              <a:t>Machine learning is an area I computer science which involves teaching computers to do things naturally by learning through experience.</a:t>
            </a:r>
          </a:p>
          <a:p>
            <a:r>
              <a:rPr lang="en-US" dirty="0"/>
              <a:t>This means that the computer systems is turning data into information.</a:t>
            </a:r>
          </a:p>
          <a:p>
            <a:r>
              <a:rPr lang="en-US" dirty="0"/>
              <a:t>Machine learning algorithms derive information from data without the help of any model.</a:t>
            </a:r>
          </a:p>
          <a:p>
            <a:r>
              <a:rPr lang="en-US" b="1" i="1" dirty="0">
                <a:solidFill>
                  <a:schemeClr val="bg1"/>
                </a:solidFill>
              </a:rPr>
              <a:t>Definition:  A computer program is said to learn from experience E with respect to some class of tasks T and performance measure P, if its performance at tasks in T, as measured by P, improves with experience E</a:t>
            </a:r>
          </a:p>
          <a:p>
            <a:r>
              <a:rPr lang="en-US" dirty="0">
                <a:solidFill>
                  <a:schemeClr val="bg1"/>
                </a:solidFill>
              </a:rPr>
              <a:t>In general, for a well defined problem three features should be identified: the class of tasks, the measure of performance to be improved and the source of information.</a:t>
            </a:r>
            <a:endParaRPr lang="en-US"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6AE3DC98-CB21-442E-A745-80403A7F377E}"/>
                  </a:ext>
                </a:extLst>
              </p:cNvPr>
              <p:cNvGraphicFramePr>
                <a:graphicFrameLocks noChangeAspect="1"/>
              </p:cNvGraphicFramePr>
              <p:nvPr>
                <p:extLst>
                  <p:ext uri="{D42A27DB-BD31-4B8C-83A1-F6EECF244321}">
                    <p14:modId xmlns:p14="http://schemas.microsoft.com/office/powerpoint/2010/main" val="2053392957"/>
                  </p:ext>
                </p:extLst>
              </p:nvPr>
            </p:nvGraphicFramePr>
            <p:xfrm>
              <a:off x="-2345635" y="1870063"/>
              <a:ext cx="3048000" cy="1714500"/>
            </p:xfrm>
            <a:graphic>
              <a:graphicData uri="http://schemas.microsoft.com/office/powerpoint/2016/slidezoom">
                <pslz:sldZm>
                  <pslz:sldZmObj sldId="259" cId="900956690">
                    <pslz:zmPr id="{47CD1773-D929-4FC9-B14D-9E1EB434DBC3}"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5" name="Slide Zoom 4">
                <a:hlinkClick r:id="rId3" action="ppaction://hlinksldjump"/>
                <a:extLst>
                  <a:ext uri="{FF2B5EF4-FFF2-40B4-BE49-F238E27FC236}">
                    <a16:creationId xmlns:a16="http://schemas.microsoft.com/office/drawing/2014/main" id="{6AE3DC98-CB21-442E-A745-80403A7F377E}"/>
                  </a:ext>
                </a:extLst>
              </p:cNvPr>
              <p:cNvPicPr>
                <a:picLocks noGrp="1" noRot="1" noChangeAspect="1" noMove="1" noResize="1" noEditPoints="1" noAdjustHandles="1" noChangeArrowheads="1" noChangeShapeType="1"/>
              </p:cNvPicPr>
              <p:nvPr/>
            </p:nvPicPr>
            <p:blipFill>
              <a:blip r:embed="rId4"/>
              <a:stretch>
                <a:fillRect/>
              </a:stretch>
            </p:blipFill>
            <p:spPr>
              <a:xfrm>
                <a:off x="-2345635" y="1870063"/>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12537509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0C3E6D-6C2A-4D34-8D35-C992337EA723}"/>
              </a:ext>
            </a:extLst>
          </p:cNvPr>
          <p:cNvPicPr>
            <a:picLocks noChangeAspect="1"/>
          </p:cNvPicPr>
          <p:nvPr/>
        </p:nvPicPr>
        <p:blipFill>
          <a:blip r:embed="rId2"/>
          <a:stretch>
            <a:fillRect/>
          </a:stretch>
        </p:blipFill>
        <p:spPr>
          <a:xfrm>
            <a:off x="2729948" y="-127966"/>
            <a:ext cx="6339715" cy="6808878"/>
          </a:xfrm>
          <a:prstGeom prst="rect">
            <a:avLst/>
          </a:prstGeom>
        </p:spPr>
      </p:pic>
    </p:spTree>
    <p:extLst>
      <p:ext uri="{BB962C8B-B14F-4D97-AF65-F5344CB8AC3E}">
        <p14:creationId xmlns:p14="http://schemas.microsoft.com/office/powerpoint/2010/main" val="310464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4824D-5AA1-4989-BC7F-00B936EA50C0}"/>
              </a:ext>
            </a:extLst>
          </p:cNvPr>
          <p:cNvSpPr>
            <a:spLocks noGrp="1"/>
          </p:cNvSpPr>
          <p:nvPr>
            <p:ph type="title"/>
          </p:nvPr>
        </p:nvSpPr>
        <p:spPr>
          <a:xfrm>
            <a:off x="1141412" y="194449"/>
            <a:ext cx="9905998" cy="733204"/>
          </a:xfrm>
        </p:spPr>
        <p:txBody>
          <a:bodyPr/>
          <a:lstStyle/>
          <a:p>
            <a:r>
              <a:rPr lang="en-US" dirty="0"/>
              <a:t>Issues in Machine Learning </a:t>
            </a:r>
          </a:p>
        </p:txBody>
      </p:sp>
      <p:pic>
        <p:nvPicPr>
          <p:cNvPr id="4" name="Picture 3">
            <a:extLst>
              <a:ext uri="{FF2B5EF4-FFF2-40B4-BE49-F238E27FC236}">
                <a16:creationId xmlns:a16="http://schemas.microsoft.com/office/drawing/2014/main" id="{725037C4-0F25-4619-9915-4E469D2C0913}"/>
              </a:ext>
            </a:extLst>
          </p:cNvPr>
          <p:cNvPicPr>
            <a:picLocks noChangeAspect="1"/>
          </p:cNvPicPr>
          <p:nvPr/>
        </p:nvPicPr>
        <p:blipFill>
          <a:blip r:embed="rId2"/>
          <a:stretch>
            <a:fillRect/>
          </a:stretch>
        </p:blipFill>
        <p:spPr>
          <a:xfrm>
            <a:off x="1046922" y="927652"/>
            <a:ext cx="8945217" cy="5864745"/>
          </a:xfrm>
          <a:prstGeom prst="rect">
            <a:avLst/>
          </a:prstGeom>
        </p:spPr>
      </p:pic>
    </p:spTree>
    <p:extLst>
      <p:ext uri="{BB962C8B-B14F-4D97-AF65-F5344CB8AC3E}">
        <p14:creationId xmlns:p14="http://schemas.microsoft.com/office/powerpoint/2010/main" val="212029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F847-E7E9-4562-8677-6293168EFCFF}"/>
              </a:ext>
            </a:extLst>
          </p:cNvPr>
          <p:cNvSpPr>
            <a:spLocks noGrp="1"/>
          </p:cNvSpPr>
          <p:nvPr>
            <p:ph type="title"/>
          </p:nvPr>
        </p:nvSpPr>
        <p:spPr>
          <a:xfrm>
            <a:off x="1141412" y="286894"/>
            <a:ext cx="9905998" cy="786212"/>
          </a:xfrm>
        </p:spPr>
        <p:txBody>
          <a:bodyPr>
            <a:normAutofit fontScale="90000"/>
          </a:bodyPr>
          <a:lstStyle/>
          <a:p>
            <a:r>
              <a:rPr lang="en-US" dirty="0"/>
              <a:t>What is a dataset?</a:t>
            </a:r>
            <a:br>
              <a:rPr lang="en-US" dirty="0"/>
            </a:br>
            <a:endParaRPr lang="en-US" dirty="0"/>
          </a:p>
        </p:txBody>
      </p:sp>
      <p:sp>
        <p:nvSpPr>
          <p:cNvPr id="3" name="Content Placeholder 2">
            <a:extLst>
              <a:ext uri="{FF2B5EF4-FFF2-40B4-BE49-F238E27FC236}">
                <a16:creationId xmlns:a16="http://schemas.microsoft.com/office/drawing/2014/main" id="{6593A828-E8D3-46D2-8338-51F2C1DF9FC2}"/>
              </a:ext>
            </a:extLst>
          </p:cNvPr>
          <p:cNvSpPr>
            <a:spLocks noGrp="1"/>
          </p:cNvSpPr>
          <p:nvPr>
            <p:ph idx="1"/>
          </p:nvPr>
        </p:nvSpPr>
        <p:spPr>
          <a:xfrm>
            <a:off x="1035395" y="680000"/>
            <a:ext cx="9905999" cy="1563756"/>
          </a:xfrm>
        </p:spPr>
        <p:txBody>
          <a:bodyPr/>
          <a:lstStyle/>
          <a:p>
            <a:r>
              <a:rPr lang="en-US" b="1" dirty="0"/>
              <a:t>A dataset</a:t>
            </a:r>
            <a:r>
              <a:rPr lang="en-US" dirty="0"/>
              <a:t> is a collection of data in which data is arranged in some order. A dataset can contain any data from a series of an array to a database table. Below table shows an example of the dataset:</a:t>
            </a:r>
          </a:p>
        </p:txBody>
      </p:sp>
      <p:pic>
        <p:nvPicPr>
          <p:cNvPr id="4" name="Picture 3">
            <a:extLst>
              <a:ext uri="{FF2B5EF4-FFF2-40B4-BE49-F238E27FC236}">
                <a16:creationId xmlns:a16="http://schemas.microsoft.com/office/drawing/2014/main" id="{C9243D96-428B-4C74-ACB9-6B8B9CDF3980}"/>
              </a:ext>
            </a:extLst>
          </p:cNvPr>
          <p:cNvPicPr>
            <a:picLocks noChangeAspect="1"/>
          </p:cNvPicPr>
          <p:nvPr/>
        </p:nvPicPr>
        <p:blipFill>
          <a:blip r:embed="rId2"/>
          <a:stretch>
            <a:fillRect/>
          </a:stretch>
        </p:blipFill>
        <p:spPr>
          <a:xfrm>
            <a:off x="1678057" y="2044976"/>
            <a:ext cx="7492448" cy="3262840"/>
          </a:xfrm>
          <a:prstGeom prst="rect">
            <a:avLst/>
          </a:prstGeom>
        </p:spPr>
      </p:pic>
      <p:sp>
        <p:nvSpPr>
          <p:cNvPr id="5" name="Rectangle 4">
            <a:extLst>
              <a:ext uri="{FF2B5EF4-FFF2-40B4-BE49-F238E27FC236}">
                <a16:creationId xmlns:a16="http://schemas.microsoft.com/office/drawing/2014/main" id="{71B873F7-8FF5-47A2-B2A6-456599E9A39B}"/>
              </a:ext>
            </a:extLst>
          </p:cNvPr>
          <p:cNvSpPr/>
          <p:nvPr/>
        </p:nvSpPr>
        <p:spPr>
          <a:xfrm>
            <a:off x="1258956" y="5370777"/>
            <a:ext cx="9024730" cy="1200329"/>
          </a:xfrm>
          <a:prstGeom prst="rect">
            <a:avLst/>
          </a:prstGeom>
        </p:spPr>
        <p:txBody>
          <a:bodyPr wrap="square">
            <a:spAutoFit/>
          </a:bodyPr>
          <a:lstStyle/>
          <a:p>
            <a:r>
              <a:rPr lang="en-US" dirty="0">
                <a:latin typeface="inter-regular"/>
              </a:rPr>
              <a:t>A tabular dataset can be understood as a database table or matrix, where each column corresponds to a </a:t>
            </a:r>
            <a:r>
              <a:rPr lang="en-US" b="1" dirty="0">
                <a:latin typeface="inter-bold"/>
              </a:rPr>
              <a:t>particular variable,</a:t>
            </a:r>
            <a:r>
              <a:rPr lang="en-US" dirty="0">
                <a:latin typeface="inter-regular"/>
              </a:rPr>
              <a:t> and each row corresponds to the </a:t>
            </a:r>
            <a:r>
              <a:rPr lang="en-US" b="1" dirty="0">
                <a:latin typeface="inter-bold"/>
              </a:rPr>
              <a:t>fields of the dataset.</a:t>
            </a:r>
            <a:r>
              <a:rPr lang="en-US" dirty="0">
                <a:latin typeface="inter-regular"/>
              </a:rPr>
              <a:t> The most supported file type for a tabular dataset is </a:t>
            </a:r>
            <a:r>
              <a:rPr lang="en-US" b="1" dirty="0">
                <a:latin typeface="inter-bold"/>
              </a:rPr>
              <a:t>"Comma Separated File,"</a:t>
            </a:r>
            <a:r>
              <a:rPr lang="en-US" dirty="0">
                <a:latin typeface="inter-regular"/>
              </a:rPr>
              <a:t> or </a:t>
            </a:r>
            <a:r>
              <a:rPr lang="en-US" b="1" dirty="0">
                <a:latin typeface="inter-bold"/>
              </a:rPr>
              <a:t>CSV.</a:t>
            </a:r>
            <a:r>
              <a:rPr lang="en-US" dirty="0">
                <a:latin typeface="inter-regular"/>
              </a:rPr>
              <a:t> But to store a "tree-like data," we can use the JSON file more efficiently.</a:t>
            </a:r>
            <a:endParaRPr lang="en-US" dirty="0"/>
          </a:p>
        </p:txBody>
      </p:sp>
    </p:spTree>
    <p:extLst>
      <p:ext uri="{BB962C8B-B14F-4D97-AF65-F5344CB8AC3E}">
        <p14:creationId xmlns:p14="http://schemas.microsoft.com/office/powerpoint/2010/main" val="38579011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160B3-DA8B-432D-B40B-45BCA8E6EFAF}"/>
              </a:ext>
            </a:extLst>
          </p:cNvPr>
          <p:cNvSpPr>
            <a:spLocks noGrp="1"/>
          </p:cNvSpPr>
          <p:nvPr>
            <p:ph type="title"/>
          </p:nvPr>
        </p:nvSpPr>
        <p:spPr>
          <a:xfrm>
            <a:off x="1141413" y="618518"/>
            <a:ext cx="9905998" cy="839221"/>
          </a:xfrm>
        </p:spPr>
        <p:txBody>
          <a:bodyPr>
            <a:normAutofit fontScale="90000"/>
          </a:bodyPr>
          <a:lstStyle/>
          <a:p>
            <a:r>
              <a:rPr lang="en-US" dirty="0"/>
              <a:t>Types of data in datasets</a:t>
            </a:r>
            <a:br>
              <a:rPr lang="en-US" dirty="0"/>
            </a:br>
            <a:endParaRPr lang="en-US" dirty="0"/>
          </a:p>
        </p:txBody>
      </p:sp>
      <p:pic>
        <p:nvPicPr>
          <p:cNvPr id="4" name="Picture 3">
            <a:extLst>
              <a:ext uri="{FF2B5EF4-FFF2-40B4-BE49-F238E27FC236}">
                <a16:creationId xmlns:a16="http://schemas.microsoft.com/office/drawing/2014/main" id="{B0A684BC-5D15-442A-806A-115CABE2456B}"/>
              </a:ext>
            </a:extLst>
          </p:cNvPr>
          <p:cNvPicPr>
            <a:picLocks noChangeAspect="1"/>
          </p:cNvPicPr>
          <p:nvPr/>
        </p:nvPicPr>
        <p:blipFill>
          <a:blip r:embed="rId2"/>
          <a:stretch>
            <a:fillRect/>
          </a:stretch>
        </p:blipFill>
        <p:spPr>
          <a:xfrm>
            <a:off x="834709" y="1082329"/>
            <a:ext cx="10522581" cy="1872905"/>
          </a:xfrm>
          <a:prstGeom prst="rect">
            <a:avLst/>
          </a:prstGeom>
        </p:spPr>
      </p:pic>
    </p:spTree>
    <p:extLst>
      <p:ext uri="{BB962C8B-B14F-4D97-AF65-F5344CB8AC3E}">
        <p14:creationId xmlns:p14="http://schemas.microsoft.com/office/powerpoint/2010/main" val="40174160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9BE26-D4BE-4BBA-BF62-F3C1B12E1D97}"/>
              </a:ext>
            </a:extLst>
          </p:cNvPr>
          <p:cNvSpPr>
            <a:spLocks noGrp="1"/>
          </p:cNvSpPr>
          <p:nvPr>
            <p:ph type="title"/>
          </p:nvPr>
        </p:nvSpPr>
        <p:spPr>
          <a:xfrm>
            <a:off x="1141413" y="618518"/>
            <a:ext cx="9905998" cy="680195"/>
          </a:xfrm>
        </p:spPr>
        <p:txBody>
          <a:bodyPr>
            <a:normAutofit fontScale="90000"/>
          </a:bodyPr>
          <a:lstStyle/>
          <a:p>
            <a:r>
              <a:rPr lang="en-US" dirty="0"/>
              <a:t>Need of Dataset</a:t>
            </a:r>
            <a:br>
              <a:rPr lang="en-US" dirty="0"/>
            </a:br>
            <a:endParaRPr lang="en-US" dirty="0"/>
          </a:p>
        </p:txBody>
      </p:sp>
      <p:pic>
        <p:nvPicPr>
          <p:cNvPr id="4" name="Picture 3">
            <a:extLst>
              <a:ext uri="{FF2B5EF4-FFF2-40B4-BE49-F238E27FC236}">
                <a16:creationId xmlns:a16="http://schemas.microsoft.com/office/drawing/2014/main" id="{9C0E4BCD-FA9E-4D73-B127-14ED546A6472}"/>
              </a:ext>
            </a:extLst>
          </p:cNvPr>
          <p:cNvPicPr>
            <a:picLocks noChangeAspect="1"/>
          </p:cNvPicPr>
          <p:nvPr/>
        </p:nvPicPr>
        <p:blipFill>
          <a:blip r:embed="rId2"/>
          <a:stretch>
            <a:fillRect/>
          </a:stretch>
        </p:blipFill>
        <p:spPr>
          <a:xfrm>
            <a:off x="848140" y="1298713"/>
            <a:ext cx="10721008" cy="5022281"/>
          </a:xfrm>
          <a:prstGeom prst="rect">
            <a:avLst/>
          </a:prstGeom>
        </p:spPr>
      </p:pic>
    </p:spTree>
    <p:extLst>
      <p:ext uri="{BB962C8B-B14F-4D97-AF65-F5344CB8AC3E}">
        <p14:creationId xmlns:p14="http://schemas.microsoft.com/office/powerpoint/2010/main" val="1752967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6D1D28-DC31-4C39-AA64-9CEC1EA57CAC}"/>
              </a:ext>
            </a:extLst>
          </p:cNvPr>
          <p:cNvPicPr>
            <a:picLocks noChangeAspect="1"/>
          </p:cNvPicPr>
          <p:nvPr/>
        </p:nvPicPr>
        <p:blipFill>
          <a:blip r:embed="rId2"/>
          <a:stretch>
            <a:fillRect/>
          </a:stretch>
        </p:blipFill>
        <p:spPr>
          <a:xfrm>
            <a:off x="1630017" y="551000"/>
            <a:ext cx="7089085" cy="5549667"/>
          </a:xfrm>
          <a:prstGeom prst="rect">
            <a:avLst/>
          </a:prstGeom>
        </p:spPr>
      </p:pic>
    </p:spTree>
    <p:extLst>
      <p:ext uri="{BB962C8B-B14F-4D97-AF65-F5344CB8AC3E}">
        <p14:creationId xmlns:p14="http://schemas.microsoft.com/office/powerpoint/2010/main" val="11506426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17CC1-9F4F-4FD4-80C9-0136CF1749E5}"/>
              </a:ext>
            </a:extLst>
          </p:cNvPr>
          <p:cNvSpPr>
            <a:spLocks noGrp="1"/>
          </p:cNvSpPr>
          <p:nvPr>
            <p:ph type="title"/>
          </p:nvPr>
        </p:nvSpPr>
        <p:spPr>
          <a:xfrm>
            <a:off x="1141413" y="618518"/>
            <a:ext cx="9905998" cy="759708"/>
          </a:xfrm>
        </p:spPr>
        <p:txBody>
          <a:bodyPr/>
          <a:lstStyle/>
          <a:p>
            <a:r>
              <a:rPr lang="en-US" dirty="0"/>
              <a:t>cross validation</a:t>
            </a:r>
          </a:p>
        </p:txBody>
      </p:sp>
      <p:pic>
        <p:nvPicPr>
          <p:cNvPr id="4" name="Picture 3">
            <a:extLst>
              <a:ext uri="{FF2B5EF4-FFF2-40B4-BE49-F238E27FC236}">
                <a16:creationId xmlns:a16="http://schemas.microsoft.com/office/drawing/2014/main" id="{90799F57-9BE9-4675-AC29-B55311BD712E}"/>
              </a:ext>
            </a:extLst>
          </p:cNvPr>
          <p:cNvPicPr>
            <a:picLocks noChangeAspect="1"/>
          </p:cNvPicPr>
          <p:nvPr/>
        </p:nvPicPr>
        <p:blipFill>
          <a:blip r:embed="rId2"/>
          <a:stretch>
            <a:fillRect/>
          </a:stretch>
        </p:blipFill>
        <p:spPr>
          <a:xfrm>
            <a:off x="848139" y="1219613"/>
            <a:ext cx="10813774" cy="3164211"/>
          </a:xfrm>
          <a:prstGeom prst="rect">
            <a:avLst/>
          </a:prstGeom>
        </p:spPr>
      </p:pic>
    </p:spTree>
    <p:extLst>
      <p:ext uri="{BB962C8B-B14F-4D97-AF65-F5344CB8AC3E}">
        <p14:creationId xmlns:p14="http://schemas.microsoft.com/office/powerpoint/2010/main" val="36698404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8DF0A-8290-45DA-B78A-E1EE9481B8DC}"/>
              </a:ext>
            </a:extLst>
          </p:cNvPr>
          <p:cNvSpPr>
            <a:spLocks noGrp="1"/>
          </p:cNvSpPr>
          <p:nvPr>
            <p:ph type="title"/>
          </p:nvPr>
        </p:nvSpPr>
        <p:spPr>
          <a:xfrm>
            <a:off x="1141413" y="618518"/>
            <a:ext cx="9905998" cy="878978"/>
          </a:xfrm>
        </p:spPr>
        <p:txBody>
          <a:bodyPr/>
          <a:lstStyle/>
          <a:p>
            <a:r>
              <a:rPr lang="en-US" dirty="0"/>
              <a:t>overfitting and under fitting of model</a:t>
            </a:r>
          </a:p>
        </p:txBody>
      </p:sp>
      <p:sp>
        <p:nvSpPr>
          <p:cNvPr id="3" name="Content Placeholder 2">
            <a:extLst>
              <a:ext uri="{FF2B5EF4-FFF2-40B4-BE49-F238E27FC236}">
                <a16:creationId xmlns:a16="http://schemas.microsoft.com/office/drawing/2014/main" id="{3E86D174-982A-4110-9308-AEE1D51B3C51}"/>
              </a:ext>
            </a:extLst>
          </p:cNvPr>
          <p:cNvSpPr>
            <a:spLocks noGrp="1"/>
          </p:cNvSpPr>
          <p:nvPr>
            <p:ph idx="1"/>
          </p:nvPr>
        </p:nvSpPr>
        <p:spPr>
          <a:xfrm>
            <a:off x="1141412" y="1364974"/>
            <a:ext cx="9905999" cy="4426227"/>
          </a:xfrm>
        </p:spPr>
        <p:txBody>
          <a:bodyPr>
            <a:normAutofit fontScale="92500" lnSpcReduction="20000"/>
          </a:bodyPr>
          <a:lstStyle/>
          <a:p>
            <a:pPr fontAlgn="base"/>
            <a:r>
              <a:rPr lang="en-US" dirty="0"/>
              <a:t>A model is said to be a good machine learning model if it generalizes any new input data from the problem domain in a proper way. This helps us to make predictions in the future data, that the data model has never seen. Now, suppose we want to check how well our machine learning model learns and generalizes to the new data. For that, we have overfitting and underfitting, which are majorly responsible for the poor performances of the machine learning algorithms.</a:t>
            </a:r>
          </a:p>
          <a:p>
            <a:pPr fontAlgn="base"/>
            <a:r>
              <a:rPr lang="en-US" dirty="0"/>
              <a:t>Before diving further let’s understand two important terms:</a:t>
            </a:r>
          </a:p>
          <a:p>
            <a:pPr marL="0" indent="0" fontAlgn="base">
              <a:buNone/>
            </a:pPr>
            <a:r>
              <a:rPr lang="en-US" b="1" dirty="0">
                <a:solidFill>
                  <a:srgbClr val="FF0000"/>
                </a:solidFill>
              </a:rPr>
              <a:t>Bias:</a:t>
            </a:r>
            <a:r>
              <a:rPr lang="en-US" b="1" dirty="0"/>
              <a:t> </a:t>
            </a:r>
            <a:r>
              <a:rPr lang="en-US" dirty="0"/>
              <a:t>Assumptions made by a model to make a function easier to learn.</a:t>
            </a:r>
          </a:p>
          <a:p>
            <a:pPr marL="0" indent="0" fontAlgn="base">
              <a:buNone/>
            </a:pPr>
            <a:r>
              <a:rPr lang="en-US" b="1" dirty="0">
                <a:solidFill>
                  <a:srgbClr val="FF0000"/>
                </a:solidFill>
              </a:rPr>
              <a:t>Variance:</a:t>
            </a:r>
            <a:r>
              <a:rPr lang="en-US" dirty="0"/>
              <a:t> If you train your data on training data and obtain a very low error, upon changing the data and then training the same previous model you experience a high error, this is variance.</a:t>
            </a:r>
          </a:p>
          <a:p>
            <a:endParaRPr lang="en-US" dirty="0"/>
          </a:p>
        </p:txBody>
      </p:sp>
    </p:spTree>
    <p:extLst>
      <p:ext uri="{BB962C8B-B14F-4D97-AF65-F5344CB8AC3E}">
        <p14:creationId xmlns:p14="http://schemas.microsoft.com/office/powerpoint/2010/main" val="32285732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270C-8C62-4394-BE32-46FB86790642}"/>
              </a:ext>
            </a:extLst>
          </p:cNvPr>
          <p:cNvSpPr>
            <a:spLocks noGrp="1"/>
          </p:cNvSpPr>
          <p:nvPr>
            <p:ph type="title"/>
          </p:nvPr>
        </p:nvSpPr>
        <p:spPr>
          <a:xfrm>
            <a:off x="1143001" y="240830"/>
            <a:ext cx="9905998" cy="825969"/>
          </a:xfrm>
        </p:spPr>
        <p:txBody>
          <a:bodyPr/>
          <a:lstStyle/>
          <a:p>
            <a:r>
              <a:rPr lang="en-US" b="1" dirty="0"/>
              <a:t>Underfitting:</a:t>
            </a:r>
            <a:r>
              <a:rPr lang="en-US" dirty="0"/>
              <a:t> </a:t>
            </a:r>
          </a:p>
        </p:txBody>
      </p:sp>
      <p:sp>
        <p:nvSpPr>
          <p:cNvPr id="3" name="Content Placeholder 2">
            <a:extLst>
              <a:ext uri="{FF2B5EF4-FFF2-40B4-BE49-F238E27FC236}">
                <a16:creationId xmlns:a16="http://schemas.microsoft.com/office/drawing/2014/main" id="{57DE3D5D-87D3-4865-811C-625C98597D0A}"/>
              </a:ext>
            </a:extLst>
          </p:cNvPr>
          <p:cNvSpPr>
            <a:spLocks noGrp="1"/>
          </p:cNvSpPr>
          <p:nvPr>
            <p:ph idx="1"/>
          </p:nvPr>
        </p:nvSpPr>
        <p:spPr>
          <a:xfrm>
            <a:off x="1141412" y="901148"/>
            <a:ext cx="9905999" cy="4890053"/>
          </a:xfrm>
        </p:spPr>
        <p:txBody>
          <a:bodyPr>
            <a:normAutofit fontScale="92500" lnSpcReduction="20000"/>
          </a:bodyPr>
          <a:lstStyle/>
          <a:p>
            <a:pPr fontAlgn="base"/>
            <a:r>
              <a:rPr lang="en-US" dirty="0"/>
              <a:t>A statistical model or a machine learning algorithm is said to have underfitting when it cannot capture the underlying trend of the data. </a:t>
            </a:r>
          </a:p>
          <a:p>
            <a:pPr fontAlgn="base"/>
            <a:r>
              <a:rPr lang="en-US" dirty="0"/>
              <a:t>Underfitting destroys the accuracy of our machine learning model. Its occurrence simply means that our model or the algorithm does not fit the data well enough. </a:t>
            </a:r>
          </a:p>
          <a:p>
            <a:pPr fontAlgn="base"/>
            <a:r>
              <a:rPr lang="en-US" dirty="0"/>
              <a:t>It usually happens when we have fewer data to build an accurate model and also when we try to build a linear model with fewer non-linear data. </a:t>
            </a:r>
          </a:p>
          <a:p>
            <a:pPr fontAlgn="base"/>
            <a:r>
              <a:rPr lang="en-US" dirty="0"/>
              <a:t>In such cases, the rules of the machine learning model are too easy and flexible to be applied on such minimal data and therefore the model will probably make a lot of wrong predictions. </a:t>
            </a:r>
          </a:p>
          <a:p>
            <a:pPr fontAlgn="base"/>
            <a:r>
              <a:rPr lang="en-US" dirty="0"/>
              <a:t>Underfitting can be avoided by using more data and also reducing the features by feature selection. </a:t>
            </a:r>
          </a:p>
          <a:p>
            <a:pPr fontAlgn="base"/>
            <a:r>
              <a:rPr lang="en-US" dirty="0"/>
              <a:t>In a nutshell, </a:t>
            </a:r>
            <a:r>
              <a:rPr lang="en-US" b="1" dirty="0"/>
              <a:t>Underfitting – High bias and low variance</a:t>
            </a:r>
            <a:r>
              <a:rPr lang="en-US" dirty="0"/>
              <a:t> </a:t>
            </a:r>
          </a:p>
          <a:p>
            <a:endParaRPr lang="en-US" dirty="0"/>
          </a:p>
        </p:txBody>
      </p:sp>
    </p:spTree>
    <p:extLst>
      <p:ext uri="{BB962C8B-B14F-4D97-AF65-F5344CB8AC3E}">
        <p14:creationId xmlns:p14="http://schemas.microsoft.com/office/powerpoint/2010/main" val="4912144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9E31CB-E370-4F16-A64C-00D97BD1F91D}"/>
              </a:ext>
            </a:extLst>
          </p:cNvPr>
          <p:cNvSpPr>
            <a:spLocks noGrp="1"/>
          </p:cNvSpPr>
          <p:nvPr>
            <p:ph idx="1"/>
          </p:nvPr>
        </p:nvSpPr>
        <p:spPr>
          <a:xfrm>
            <a:off x="1141412" y="384313"/>
            <a:ext cx="9905999" cy="5406888"/>
          </a:xfrm>
        </p:spPr>
        <p:txBody>
          <a:bodyPr/>
          <a:lstStyle/>
          <a:p>
            <a:r>
              <a:rPr lang="en-US" b="1" dirty="0"/>
              <a:t>Techniques to reduce underfitting: </a:t>
            </a:r>
          </a:p>
          <a:p>
            <a:pPr marL="457200" indent="-457200" fontAlgn="base">
              <a:buAutoNum type="arabicPeriod"/>
            </a:pPr>
            <a:r>
              <a:rPr lang="en-US" dirty="0"/>
              <a:t>Increase model complexity</a:t>
            </a:r>
          </a:p>
          <a:p>
            <a:pPr marL="457200" indent="-457200" fontAlgn="base">
              <a:buAutoNum type="arabicPeriod"/>
            </a:pPr>
            <a:r>
              <a:rPr lang="en-US" dirty="0"/>
              <a:t>Increase the number of features, performing feature engineering</a:t>
            </a:r>
          </a:p>
          <a:p>
            <a:pPr marL="457200" indent="-457200" fontAlgn="base">
              <a:buAutoNum type="arabicPeriod"/>
            </a:pPr>
            <a:r>
              <a:rPr lang="en-US" dirty="0"/>
              <a:t>Remove noise from the data.</a:t>
            </a:r>
          </a:p>
          <a:p>
            <a:pPr marL="457200" indent="-457200" fontAlgn="base">
              <a:buAutoNum type="arabicPeriod"/>
            </a:pPr>
            <a:r>
              <a:rPr lang="en-US" dirty="0"/>
              <a:t>Increase the number of epochs or increase the duration of training to get better results.</a:t>
            </a:r>
          </a:p>
          <a:p>
            <a:pPr marL="0" indent="0">
              <a:buNone/>
            </a:pPr>
            <a:endParaRPr lang="en-US" dirty="0"/>
          </a:p>
        </p:txBody>
      </p:sp>
    </p:spTree>
    <p:extLst>
      <p:ext uri="{BB962C8B-B14F-4D97-AF65-F5344CB8AC3E}">
        <p14:creationId xmlns:p14="http://schemas.microsoft.com/office/powerpoint/2010/main" val="1595582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3115-45B9-4527-8168-D4BBE85343B4}"/>
              </a:ext>
            </a:extLst>
          </p:cNvPr>
          <p:cNvSpPr>
            <a:spLocks noGrp="1"/>
          </p:cNvSpPr>
          <p:nvPr>
            <p:ph type="title"/>
          </p:nvPr>
        </p:nvSpPr>
        <p:spPr>
          <a:xfrm>
            <a:off x="902874" y="167944"/>
            <a:ext cx="9905998" cy="666943"/>
          </a:xfrm>
        </p:spPr>
        <p:txBody>
          <a:bodyPr/>
          <a:lstStyle/>
          <a:p>
            <a:r>
              <a:rPr lang="en-US" dirty="0"/>
              <a:t>Examples</a:t>
            </a:r>
          </a:p>
        </p:txBody>
      </p:sp>
      <p:sp>
        <p:nvSpPr>
          <p:cNvPr id="3" name="Content Placeholder 2">
            <a:extLst>
              <a:ext uri="{FF2B5EF4-FFF2-40B4-BE49-F238E27FC236}">
                <a16:creationId xmlns:a16="http://schemas.microsoft.com/office/drawing/2014/main" id="{3A3C46C4-178A-4B9B-9893-A1A35372BF0F}"/>
              </a:ext>
            </a:extLst>
          </p:cNvPr>
          <p:cNvSpPr>
            <a:spLocks noGrp="1"/>
          </p:cNvSpPr>
          <p:nvPr>
            <p:ph idx="1"/>
          </p:nvPr>
        </p:nvSpPr>
        <p:spPr>
          <a:xfrm>
            <a:off x="1141412" y="927652"/>
            <a:ext cx="9905999" cy="4863549"/>
          </a:xfrm>
        </p:spPr>
        <p:txBody>
          <a:bodyPr/>
          <a:lstStyle/>
          <a:p>
            <a:r>
              <a:rPr lang="en-US" dirty="0"/>
              <a:t>A checkers learning problem: </a:t>
            </a:r>
          </a:p>
          <a:p>
            <a:pPr marL="0" indent="0">
              <a:buNone/>
            </a:pPr>
            <a:r>
              <a:rPr lang="en-US" dirty="0"/>
              <a:t>	Task T: playing checkers </a:t>
            </a:r>
          </a:p>
          <a:p>
            <a:pPr marL="0" indent="0">
              <a:buNone/>
            </a:pPr>
            <a:r>
              <a:rPr lang="en-US" dirty="0"/>
              <a:t>	Performance measure P: percent of games won against opponents 	Training experience E: playing practice games against itself </a:t>
            </a:r>
          </a:p>
          <a:p>
            <a:r>
              <a:rPr lang="en-US" dirty="0"/>
              <a:t>A handwriting recognition learning problem:</a:t>
            </a:r>
          </a:p>
          <a:p>
            <a:pPr marL="0" indent="0">
              <a:buNone/>
            </a:pPr>
            <a:r>
              <a:rPr lang="en-US" dirty="0"/>
              <a:t>	Task T: recognizing and classifying handwritten words within images 	Performance measure P: percent of words correctly classified</a:t>
            </a:r>
          </a:p>
          <a:p>
            <a:pPr marL="0" indent="0">
              <a:buNone/>
            </a:pPr>
            <a:r>
              <a:rPr lang="en-US" dirty="0"/>
              <a:t>	Training experience E: a database of handwritten words with given 	classifications </a:t>
            </a:r>
          </a:p>
        </p:txBody>
      </p:sp>
    </p:spTree>
    <p:extLst>
      <p:ext uri="{BB962C8B-B14F-4D97-AF65-F5344CB8AC3E}">
        <p14:creationId xmlns:p14="http://schemas.microsoft.com/office/powerpoint/2010/main" val="9009566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123BA-3226-47C2-81E9-0798BC1B0341}"/>
              </a:ext>
            </a:extLst>
          </p:cNvPr>
          <p:cNvSpPr>
            <a:spLocks noGrp="1"/>
          </p:cNvSpPr>
          <p:nvPr>
            <p:ph type="title"/>
          </p:nvPr>
        </p:nvSpPr>
        <p:spPr>
          <a:xfrm>
            <a:off x="1141413" y="618518"/>
            <a:ext cx="9905998" cy="971743"/>
          </a:xfrm>
        </p:spPr>
        <p:txBody>
          <a:bodyPr/>
          <a:lstStyle/>
          <a:p>
            <a:r>
              <a:rPr lang="en-US" b="1" dirty="0"/>
              <a:t>Overfitting:</a:t>
            </a:r>
            <a:r>
              <a:rPr lang="en-US" dirty="0"/>
              <a:t> </a:t>
            </a:r>
          </a:p>
        </p:txBody>
      </p:sp>
      <p:sp>
        <p:nvSpPr>
          <p:cNvPr id="3" name="Content Placeholder 2">
            <a:extLst>
              <a:ext uri="{FF2B5EF4-FFF2-40B4-BE49-F238E27FC236}">
                <a16:creationId xmlns:a16="http://schemas.microsoft.com/office/drawing/2014/main" id="{6ABF7457-AB46-4B79-8DF0-292FD17EA194}"/>
              </a:ext>
            </a:extLst>
          </p:cNvPr>
          <p:cNvSpPr>
            <a:spLocks noGrp="1"/>
          </p:cNvSpPr>
          <p:nvPr>
            <p:ph idx="1"/>
          </p:nvPr>
        </p:nvSpPr>
        <p:spPr>
          <a:xfrm>
            <a:off x="1141412" y="1391478"/>
            <a:ext cx="9905999" cy="4399723"/>
          </a:xfrm>
        </p:spPr>
        <p:txBody>
          <a:bodyPr>
            <a:normAutofit lnSpcReduction="10000"/>
          </a:bodyPr>
          <a:lstStyle/>
          <a:p>
            <a:pPr fontAlgn="base"/>
            <a:r>
              <a:rPr lang="en-US" dirty="0"/>
              <a:t>A statistical model is said to be overfitted when we train it with a lot of data </a:t>
            </a:r>
          </a:p>
          <a:p>
            <a:pPr fontAlgn="base"/>
            <a:r>
              <a:rPr lang="en-US" dirty="0"/>
              <a:t> When a model gets trained with so much data, it starts learning from the noise and inaccurate data entries in our data set. Then the model does not categorize the data correctly, because of too many details and noise. </a:t>
            </a:r>
          </a:p>
          <a:p>
            <a:pPr fontAlgn="base"/>
            <a:r>
              <a:rPr lang="en-US" dirty="0"/>
              <a:t>A solution to avoid overfitting is using a linear algorithm if we have linear data or using the parameters like the maximal depth if we are using decision trees. </a:t>
            </a:r>
          </a:p>
          <a:p>
            <a:pPr fontAlgn="base"/>
            <a:r>
              <a:rPr lang="en-US" dirty="0"/>
              <a:t>In a nutshell, </a:t>
            </a:r>
            <a:r>
              <a:rPr lang="en-US" b="1" dirty="0"/>
              <a:t>Overfitting – High variance and low bias</a:t>
            </a:r>
            <a:r>
              <a:rPr lang="en-US" dirty="0"/>
              <a:t> </a:t>
            </a:r>
            <a:br>
              <a:rPr lang="en-US" dirty="0"/>
            </a:br>
            <a:r>
              <a:rPr lang="en-US" dirty="0"/>
              <a:t> </a:t>
            </a:r>
          </a:p>
          <a:p>
            <a:endParaRPr lang="en-US" dirty="0"/>
          </a:p>
        </p:txBody>
      </p:sp>
    </p:spTree>
    <p:extLst>
      <p:ext uri="{BB962C8B-B14F-4D97-AF65-F5344CB8AC3E}">
        <p14:creationId xmlns:p14="http://schemas.microsoft.com/office/powerpoint/2010/main" val="29651280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829263-1099-4AAB-930B-D000A36EF320}"/>
              </a:ext>
            </a:extLst>
          </p:cNvPr>
          <p:cNvPicPr>
            <a:picLocks noChangeAspect="1"/>
          </p:cNvPicPr>
          <p:nvPr/>
        </p:nvPicPr>
        <p:blipFill>
          <a:blip r:embed="rId2"/>
          <a:stretch>
            <a:fillRect/>
          </a:stretch>
        </p:blipFill>
        <p:spPr>
          <a:xfrm>
            <a:off x="1622563" y="0"/>
            <a:ext cx="8965924" cy="3453854"/>
          </a:xfrm>
          <a:prstGeom prst="rect">
            <a:avLst/>
          </a:prstGeom>
        </p:spPr>
      </p:pic>
      <p:pic>
        <p:nvPicPr>
          <p:cNvPr id="5" name="Picture 4">
            <a:extLst>
              <a:ext uri="{FF2B5EF4-FFF2-40B4-BE49-F238E27FC236}">
                <a16:creationId xmlns:a16="http://schemas.microsoft.com/office/drawing/2014/main" id="{2B2F5A35-77B3-41B8-885E-AE0DA54A1FAB}"/>
              </a:ext>
            </a:extLst>
          </p:cNvPr>
          <p:cNvPicPr>
            <a:picLocks noChangeAspect="1"/>
          </p:cNvPicPr>
          <p:nvPr/>
        </p:nvPicPr>
        <p:blipFill>
          <a:blip r:embed="rId3"/>
          <a:stretch>
            <a:fillRect/>
          </a:stretch>
        </p:blipFill>
        <p:spPr>
          <a:xfrm>
            <a:off x="1603513" y="3453854"/>
            <a:ext cx="8965924" cy="3264998"/>
          </a:xfrm>
          <a:prstGeom prst="rect">
            <a:avLst/>
          </a:prstGeom>
        </p:spPr>
      </p:pic>
    </p:spTree>
    <p:extLst>
      <p:ext uri="{BB962C8B-B14F-4D97-AF65-F5344CB8AC3E}">
        <p14:creationId xmlns:p14="http://schemas.microsoft.com/office/powerpoint/2010/main" val="28679135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C311C6-82A4-44E4-B48F-4C999E38870A}"/>
              </a:ext>
            </a:extLst>
          </p:cNvPr>
          <p:cNvSpPr/>
          <p:nvPr/>
        </p:nvSpPr>
        <p:spPr>
          <a:xfrm>
            <a:off x="589721" y="790594"/>
            <a:ext cx="11012557" cy="2850139"/>
          </a:xfrm>
          <a:prstGeom prst="rect">
            <a:avLst/>
          </a:prstGeom>
        </p:spPr>
        <p:txBody>
          <a:bodyPr wrap="square">
            <a:spAutoFit/>
          </a:bodyPr>
          <a:lstStyle/>
          <a:p>
            <a:pPr fontAlgn="base"/>
            <a:r>
              <a:rPr lang="en-US" sz="2000" b="1" dirty="0">
                <a:solidFill>
                  <a:srgbClr val="273239"/>
                </a:solidFill>
                <a:latin typeface="Cambria Math" panose="02040503050406030204" pitchFamily="18" charset="0"/>
                <a:ea typeface="Cambria Math" panose="02040503050406030204" pitchFamily="18" charset="0"/>
              </a:rPr>
              <a:t>Techniques to reduce overfitting:</a:t>
            </a:r>
            <a:endParaRPr lang="en-US" sz="2000" dirty="0">
              <a:solidFill>
                <a:srgbClr val="273239"/>
              </a:solidFill>
              <a:latin typeface="Cambria Math" panose="02040503050406030204" pitchFamily="18" charset="0"/>
              <a:ea typeface="Cambria Math" panose="02040503050406030204" pitchFamily="18" charset="0"/>
            </a:endParaRPr>
          </a:p>
          <a:p>
            <a:pPr fontAlgn="base">
              <a:lnSpc>
                <a:spcPct val="150000"/>
              </a:lnSpc>
              <a:buFont typeface="+mj-lt"/>
              <a:buAutoNum type="arabicPeriod"/>
            </a:pPr>
            <a:r>
              <a:rPr lang="en-US" dirty="0">
                <a:solidFill>
                  <a:srgbClr val="273239"/>
                </a:solidFill>
                <a:latin typeface="urw-din"/>
              </a:rPr>
              <a:t>Increase training data.</a:t>
            </a:r>
          </a:p>
          <a:p>
            <a:pPr fontAlgn="base">
              <a:lnSpc>
                <a:spcPct val="150000"/>
              </a:lnSpc>
              <a:buFont typeface="+mj-lt"/>
              <a:buAutoNum type="arabicPeriod"/>
            </a:pPr>
            <a:r>
              <a:rPr lang="en-US" dirty="0">
                <a:solidFill>
                  <a:srgbClr val="273239"/>
                </a:solidFill>
                <a:latin typeface="urw-din"/>
              </a:rPr>
              <a:t>Reduce model complexity.</a:t>
            </a:r>
          </a:p>
          <a:p>
            <a:pPr fontAlgn="base">
              <a:lnSpc>
                <a:spcPct val="150000"/>
              </a:lnSpc>
              <a:buFont typeface="+mj-lt"/>
              <a:buAutoNum type="arabicPeriod"/>
            </a:pPr>
            <a:r>
              <a:rPr lang="en-US" dirty="0">
                <a:solidFill>
                  <a:srgbClr val="273239"/>
                </a:solidFill>
                <a:latin typeface="urw-din"/>
              </a:rPr>
              <a:t>Early stopping during the training phase (have an eye over the loss over the training period as soon as loss begins to increase stop training).</a:t>
            </a:r>
          </a:p>
          <a:p>
            <a:pPr fontAlgn="base">
              <a:lnSpc>
                <a:spcPct val="150000"/>
              </a:lnSpc>
              <a:buFont typeface="+mj-lt"/>
              <a:buAutoNum type="arabicPeriod"/>
            </a:pPr>
            <a:r>
              <a:rPr lang="en-US" dirty="0">
                <a:solidFill>
                  <a:srgbClr val="273239"/>
                </a:solidFill>
                <a:latin typeface="urw-din"/>
              </a:rPr>
              <a:t>Ridge Regularization and Lasso Regularization</a:t>
            </a:r>
          </a:p>
          <a:p>
            <a:pPr fontAlgn="base">
              <a:lnSpc>
                <a:spcPct val="150000"/>
              </a:lnSpc>
              <a:buFont typeface="+mj-lt"/>
              <a:buAutoNum type="arabicPeriod"/>
            </a:pPr>
            <a:r>
              <a:rPr lang="en-US" dirty="0">
                <a:solidFill>
                  <a:srgbClr val="273239"/>
                </a:solidFill>
                <a:latin typeface="urw-din"/>
              </a:rPr>
              <a:t>Use dropout for neural networks to tackle overfitting.</a:t>
            </a:r>
            <a:endParaRPr lang="en-US" b="0" i="0" dirty="0">
              <a:solidFill>
                <a:srgbClr val="273239"/>
              </a:solidFill>
              <a:effectLst/>
              <a:latin typeface="urw-din"/>
            </a:endParaRPr>
          </a:p>
        </p:txBody>
      </p:sp>
    </p:spTree>
    <p:extLst>
      <p:ext uri="{BB962C8B-B14F-4D97-AF65-F5344CB8AC3E}">
        <p14:creationId xmlns:p14="http://schemas.microsoft.com/office/powerpoint/2010/main" val="28493229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B2A83-9D72-45DC-87EE-5B4431A24800}"/>
              </a:ext>
            </a:extLst>
          </p:cNvPr>
          <p:cNvSpPr>
            <a:spLocks noGrp="1"/>
          </p:cNvSpPr>
          <p:nvPr>
            <p:ph type="title"/>
          </p:nvPr>
        </p:nvSpPr>
        <p:spPr>
          <a:xfrm>
            <a:off x="1141413" y="618518"/>
            <a:ext cx="9905998" cy="931986"/>
          </a:xfrm>
        </p:spPr>
        <p:txBody>
          <a:bodyPr/>
          <a:lstStyle/>
          <a:p>
            <a:r>
              <a:rPr lang="en-US" dirty="0"/>
              <a:t>Performance Measures</a:t>
            </a:r>
          </a:p>
        </p:txBody>
      </p:sp>
      <p:sp>
        <p:nvSpPr>
          <p:cNvPr id="3" name="Content Placeholder 2">
            <a:extLst>
              <a:ext uri="{FF2B5EF4-FFF2-40B4-BE49-F238E27FC236}">
                <a16:creationId xmlns:a16="http://schemas.microsoft.com/office/drawing/2014/main" id="{F67C762E-2040-4A4D-BBA5-A5DDE5C85BFD}"/>
              </a:ext>
            </a:extLst>
          </p:cNvPr>
          <p:cNvSpPr>
            <a:spLocks noGrp="1"/>
          </p:cNvSpPr>
          <p:nvPr>
            <p:ph idx="1"/>
          </p:nvPr>
        </p:nvSpPr>
        <p:spPr>
          <a:xfrm>
            <a:off x="1141412" y="1404730"/>
            <a:ext cx="9905999" cy="4386471"/>
          </a:xfrm>
        </p:spPr>
        <p:txBody>
          <a:bodyPr/>
          <a:lstStyle/>
          <a:p>
            <a:r>
              <a:rPr lang="en-US" dirty="0"/>
              <a:t>There are various metrics which we can use to evaluate the performance of ML algorithms.</a:t>
            </a:r>
          </a:p>
          <a:p>
            <a:r>
              <a:rPr lang="en-US" dirty="0"/>
              <a:t>We must carefully choose the metrics for evaluating ML performance because </a:t>
            </a:r>
          </a:p>
          <a:p>
            <a:pPr>
              <a:buFont typeface="Wingdings" panose="05000000000000000000" pitchFamily="2" charset="2"/>
              <a:buChar char="Ø"/>
            </a:pPr>
            <a:r>
              <a:rPr lang="en-US" dirty="0"/>
              <a:t>How the performance of ML algorithms is measured and compared will be dependent entirely on the metric you choose.</a:t>
            </a:r>
          </a:p>
          <a:p>
            <a:pPr>
              <a:buFont typeface="Wingdings" panose="05000000000000000000" pitchFamily="2" charset="2"/>
              <a:buChar char="Ø"/>
            </a:pPr>
            <a:r>
              <a:rPr lang="en-US" dirty="0"/>
              <a:t>How you weight the importance of various characteristics in the result will be influenced completely by the metric you choose.</a:t>
            </a:r>
          </a:p>
          <a:p>
            <a:endParaRPr lang="en-US" dirty="0"/>
          </a:p>
        </p:txBody>
      </p:sp>
    </p:spTree>
    <p:extLst>
      <p:ext uri="{BB962C8B-B14F-4D97-AF65-F5344CB8AC3E}">
        <p14:creationId xmlns:p14="http://schemas.microsoft.com/office/powerpoint/2010/main" val="8220029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2BF3F-67DE-4083-8603-A34BCD47C297}"/>
              </a:ext>
            </a:extLst>
          </p:cNvPr>
          <p:cNvSpPr>
            <a:spLocks noGrp="1"/>
          </p:cNvSpPr>
          <p:nvPr>
            <p:ph type="title"/>
          </p:nvPr>
        </p:nvSpPr>
        <p:spPr>
          <a:xfrm>
            <a:off x="1141413" y="618518"/>
            <a:ext cx="9905998" cy="931986"/>
          </a:xfrm>
        </p:spPr>
        <p:txBody>
          <a:bodyPr>
            <a:normAutofit fontScale="90000"/>
          </a:bodyPr>
          <a:lstStyle/>
          <a:p>
            <a:r>
              <a:rPr lang="en-US" dirty="0"/>
              <a:t>1. Confusion Matrix</a:t>
            </a:r>
            <a:br>
              <a:rPr lang="en-US" dirty="0"/>
            </a:br>
            <a:endParaRPr lang="en-US" dirty="0"/>
          </a:p>
        </p:txBody>
      </p:sp>
      <p:sp>
        <p:nvSpPr>
          <p:cNvPr id="3" name="Content Placeholder 2">
            <a:extLst>
              <a:ext uri="{FF2B5EF4-FFF2-40B4-BE49-F238E27FC236}">
                <a16:creationId xmlns:a16="http://schemas.microsoft.com/office/drawing/2014/main" id="{EC5DFB7C-D3C0-4A9E-9A03-51CB505D75C5}"/>
              </a:ext>
            </a:extLst>
          </p:cNvPr>
          <p:cNvSpPr>
            <a:spLocks noGrp="1"/>
          </p:cNvSpPr>
          <p:nvPr>
            <p:ph idx="1"/>
          </p:nvPr>
        </p:nvSpPr>
        <p:spPr>
          <a:xfrm>
            <a:off x="1141412" y="1089991"/>
            <a:ext cx="9905999" cy="2885661"/>
          </a:xfrm>
        </p:spPr>
        <p:txBody>
          <a:bodyPr/>
          <a:lstStyle/>
          <a:p>
            <a:r>
              <a:rPr lang="en-US" dirty="0"/>
              <a:t>It is the easiest way to measure the performance of a classification problem where the output can be of two or more type of classes. </a:t>
            </a:r>
          </a:p>
          <a:p>
            <a:r>
              <a:rPr lang="en-US" dirty="0"/>
              <a:t>A confusion matrix is nothing but a table with two dimensions viz. “Actual” and “Predicted” and furthermore, both the dimensions have “True Positives (TP)”, “True Negatives (TN)”, “False Positives (FP)”, “False Negatives (FN)” as shown below −</a:t>
            </a:r>
          </a:p>
        </p:txBody>
      </p:sp>
      <p:pic>
        <p:nvPicPr>
          <p:cNvPr id="4" name="Picture 3">
            <a:extLst>
              <a:ext uri="{FF2B5EF4-FFF2-40B4-BE49-F238E27FC236}">
                <a16:creationId xmlns:a16="http://schemas.microsoft.com/office/drawing/2014/main" id="{A9BA54E6-3214-412F-9574-2D29CD7A80B1}"/>
              </a:ext>
            </a:extLst>
          </p:cNvPr>
          <p:cNvPicPr>
            <a:picLocks noChangeAspect="1"/>
          </p:cNvPicPr>
          <p:nvPr/>
        </p:nvPicPr>
        <p:blipFill>
          <a:blip r:embed="rId2"/>
          <a:stretch>
            <a:fillRect/>
          </a:stretch>
        </p:blipFill>
        <p:spPr>
          <a:xfrm>
            <a:off x="3051173" y="3678927"/>
            <a:ext cx="6086475" cy="2733675"/>
          </a:xfrm>
          <a:prstGeom prst="rect">
            <a:avLst/>
          </a:prstGeom>
        </p:spPr>
      </p:pic>
    </p:spTree>
    <p:extLst>
      <p:ext uri="{BB962C8B-B14F-4D97-AF65-F5344CB8AC3E}">
        <p14:creationId xmlns:p14="http://schemas.microsoft.com/office/powerpoint/2010/main" val="15273150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E4FED5-3E44-4BB0-8F43-E1434F2A7075}"/>
              </a:ext>
            </a:extLst>
          </p:cNvPr>
          <p:cNvPicPr>
            <a:picLocks noChangeAspect="1"/>
          </p:cNvPicPr>
          <p:nvPr/>
        </p:nvPicPr>
        <p:blipFill>
          <a:blip r:embed="rId2"/>
          <a:stretch>
            <a:fillRect/>
          </a:stretch>
        </p:blipFill>
        <p:spPr>
          <a:xfrm>
            <a:off x="1054830" y="716860"/>
            <a:ext cx="10819118" cy="3753238"/>
          </a:xfrm>
          <a:prstGeom prst="rect">
            <a:avLst/>
          </a:prstGeom>
        </p:spPr>
      </p:pic>
    </p:spTree>
    <p:extLst>
      <p:ext uri="{BB962C8B-B14F-4D97-AF65-F5344CB8AC3E}">
        <p14:creationId xmlns:p14="http://schemas.microsoft.com/office/powerpoint/2010/main" val="41368119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2CA90-49F5-46AC-85B0-28F86422DC92}"/>
              </a:ext>
            </a:extLst>
          </p:cNvPr>
          <p:cNvSpPr>
            <a:spLocks noGrp="1"/>
          </p:cNvSpPr>
          <p:nvPr>
            <p:ph type="title"/>
          </p:nvPr>
        </p:nvSpPr>
        <p:spPr>
          <a:xfrm>
            <a:off x="1141413" y="618518"/>
            <a:ext cx="9905998" cy="958491"/>
          </a:xfrm>
        </p:spPr>
        <p:txBody>
          <a:bodyPr>
            <a:normAutofit fontScale="90000"/>
          </a:bodyPr>
          <a:lstStyle/>
          <a:p>
            <a:r>
              <a:rPr lang="en-US" dirty="0"/>
              <a:t>Classification Accuracy</a:t>
            </a:r>
            <a:br>
              <a:rPr lang="en-US" dirty="0"/>
            </a:br>
            <a:endParaRPr lang="en-US" dirty="0"/>
          </a:p>
        </p:txBody>
      </p:sp>
      <p:pic>
        <p:nvPicPr>
          <p:cNvPr id="4" name="Picture 3">
            <a:extLst>
              <a:ext uri="{FF2B5EF4-FFF2-40B4-BE49-F238E27FC236}">
                <a16:creationId xmlns:a16="http://schemas.microsoft.com/office/drawing/2014/main" id="{A6F6834E-1CBD-40A4-ABA6-877CECCDF724}"/>
              </a:ext>
            </a:extLst>
          </p:cNvPr>
          <p:cNvPicPr>
            <a:picLocks noChangeAspect="1"/>
          </p:cNvPicPr>
          <p:nvPr/>
        </p:nvPicPr>
        <p:blipFill>
          <a:blip r:embed="rId2"/>
          <a:stretch>
            <a:fillRect/>
          </a:stretch>
        </p:blipFill>
        <p:spPr>
          <a:xfrm>
            <a:off x="602149" y="1460431"/>
            <a:ext cx="11324808" cy="2499847"/>
          </a:xfrm>
          <a:prstGeom prst="rect">
            <a:avLst/>
          </a:prstGeom>
        </p:spPr>
      </p:pic>
    </p:spTree>
    <p:extLst>
      <p:ext uri="{BB962C8B-B14F-4D97-AF65-F5344CB8AC3E}">
        <p14:creationId xmlns:p14="http://schemas.microsoft.com/office/powerpoint/2010/main" val="24178674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841F5-BD02-4A99-9AD4-8DCEADADBF60}"/>
              </a:ext>
            </a:extLst>
          </p:cNvPr>
          <p:cNvSpPr>
            <a:spLocks noGrp="1"/>
          </p:cNvSpPr>
          <p:nvPr>
            <p:ph type="title"/>
          </p:nvPr>
        </p:nvSpPr>
        <p:spPr>
          <a:xfrm>
            <a:off x="1141413" y="618518"/>
            <a:ext cx="9905998" cy="1011499"/>
          </a:xfrm>
        </p:spPr>
        <p:txBody>
          <a:bodyPr>
            <a:normAutofit fontScale="90000"/>
          </a:bodyPr>
          <a:lstStyle/>
          <a:p>
            <a:r>
              <a:rPr lang="en-US" dirty="0"/>
              <a:t>Precision</a:t>
            </a:r>
            <a:br>
              <a:rPr lang="en-US" dirty="0"/>
            </a:br>
            <a:endParaRPr lang="en-US" dirty="0"/>
          </a:p>
        </p:txBody>
      </p:sp>
      <p:pic>
        <p:nvPicPr>
          <p:cNvPr id="4" name="Picture 3">
            <a:extLst>
              <a:ext uri="{FF2B5EF4-FFF2-40B4-BE49-F238E27FC236}">
                <a16:creationId xmlns:a16="http://schemas.microsoft.com/office/drawing/2014/main" id="{3FBFC275-936B-4044-8358-0B23190B4EC3}"/>
              </a:ext>
            </a:extLst>
          </p:cNvPr>
          <p:cNvPicPr>
            <a:picLocks noChangeAspect="1"/>
          </p:cNvPicPr>
          <p:nvPr/>
        </p:nvPicPr>
        <p:blipFill>
          <a:blip r:embed="rId2"/>
          <a:stretch>
            <a:fillRect/>
          </a:stretch>
        </p:blipFill>
        <p:spPr>
          <a:xfrm>
            <a:off x="443469" y="1772271"/>
            <a:ext cx="11589504" cy="2871583"/>
          </a:xfrm>
          <a:prstGeom prst="rect">
            <a:avLst/>
          </a:prstGeom>
        </p:spPr>
      </p:pic>
    </p:spTree>
    <p:extLst>
      <p:ext uri="{BB962C8B-B14F-4D97-AF65-F5344CB8AC3E}">
        <p14:creationId xmlns:p14="http://schemas.microsoft.com/office/powerpoint/2010/main" val="6114440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3D61A3-F4A7-4AF7-936B-3A9D9F921BF0}"/>
              </a:ext>
            </a:extLst>
          </p:cNvPr>
          <p:cNvPicPr>
            <a:picLocks noChangeAspect="1"/>
          </p:cNvPicPr>
          <p:nvPr/>
        </p:nvPicPr>
        <p:blipFill>
          <a:blip r:embed="rId2"/>
          <a:stretch>
            <a:fillRect/>
          </a:stretch>
        </p:blipFill>
        <p:spPr>
          <a:xfrm>
            <a:off x="1191328" y="357810"/>
            <a:ext cx="10756188" cy="5645426"/>
          </a:xfrm>
          <a:prstGeom prst="rect">
            <a:avLst/>
          </a:prstGeom>
        </p:spPr>
      </p:pic>
    </p:spTree>
    <p:extLst>
      <p:ext uri="{BB962C8B-B14F-4D97-AF65-F5344CB8AC3E}">
        <p14:creationId xmlns:p14="http://schemas.microsoft.com/office/powerpoint/2010/main" val="14971683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8ABC63-90D3-4EEB-A895-4D74D164F8AC}"/>
              </a:ext>
            </a:extLst>
          </p:cNvPr>
          <p:cNvPicPr>
            <a:picLocks noChangeAspect="1"/>
          </p:cNvPicPr>
          <p:nvPr/>
        </p:nvPicPr>
        <p:blipFill>
          <a:blip r:embed="rId2"/>
          <a:stretch>
            <a:fillRect/>
          </a:stretch>
        </p:blipFill>
        <p:spPr>
          <a:xfrm>
            <a:off x="415075" y="967409"/>
            <a:ext cx="11600877" cy="4823791"/>
          </a:xfrm>
          <a:prstGeom prst="rect">
            <a:avLst/>
          </a:prstGeom>
        </p:spPr>
      </p:pic>
    </p:spTree>
    <p:extLst>
      <p:ext uri="{BB962C8B-B14F-4D97-AF65-F5344CB8AC3E}">
        <p14:creationId xmlns:p14="http://schemas.microsoft.com/office/powerpoint/2010/main" val="3080927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F0B135-121A-4C48-84E3-6FE35C83F5C6}"/>
              </a:ext>
            </a:extLst>
          </p:cNvPr>
          <p:cNvSpPr>
            <a:spLocks noGrp="1"/>
          </p:cNvSpPr>
          <p:nvPr>
            <p:ph idx="1"/>
          </p:nvPr>
        </p:nvSpPr>
        <p:spPr>
          <a:xfrm>
            <a:off x="1141412" y="636104"/>
            <a:ext cx="9905999" cy="5155097"/>
          </a:xfrm>
        </p:spPr>
        <p:txBody>
          <a:bodyPr/>
          <a:lstStyle/>
          <a:p>
            <a:r>
              <a:rPr lang="en-US" dirty="0"/>
              <a:t>A robot driving learning problem:</a:t>
            </a:r>
          </a:p>
          <a:p>
            <a:pPr marL="0" indent="0">
              <a:buNone/>
            </a:pPr>
            <a:r>
              <a:rPr lang="en-US" dirty="0"/>
              <a:t>	Task T: driving on public four-lane highways using vision sensors 	Performance measure P: average distance traveled before an error (as 	judged by human overseer) </a:t>
            </a:r>
          </a:p>
          <a:p>
            <a:pPr marL="0" indent="0">
              <a:buNone/>
            </a:pPr>
            <a:r>
              <a:rPr lang="en-US" dirty="0"/>
              <a:t>	Training experience E: a sequence of images and steering commands 	recorded while observing a human driver </a:t>
            </a:r>
          </a:p>
        </p:txBody>
      </p:sp>
    </p:spTree>
    <p:extLst>
      <p:ext uri="{BB962C8B-B14F-4D97-AF65-F5344CB8AC3E}">
        <p14:creationId xmlns:p14="http://schemas.microsoft.com/office/powerpoint/2010/main" val="9682807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78CAE6-F688-42E4-86FF-4338F4248C96}"/>
              </a:ext>
            </a:extLst>
          </p:cNvPr>
          <p:cNvPicPr>
            <a:picLocks noChangeAspect="1"/>
          </p:cNvPicPr>
          <p:nvPr/>
        </p:nvPicPr>
        <p:blipFill>
          <a:blip r:embed="rId2"/>
          <a:stretch>
            <a:fillRect/>
          </a:stretch>
        </p:blipFill>
        <p:spPr>
          <a:xfrm>
            <a:off x="739844" y="281815"/>
            <a:ext cx="11266626" cy="4095460"/>
          </a:xfrm>
          <a:prstGeom prst="rect">
            <a:avLst/>
          </a:prstGeom>
        </p:spPr>
      </p:pic>
      <p:pic>
        <p:nvPicPr>
          <p:cNvPr id="3" name="Picture 2">
            <a:extLst>
              <a:ext uri="{FF2B5EF4-FFF2-40B4-BE49-F238E27FC236}">
                <a16:creationId xmlns:a16="http://schemas.microsoft.com/office/drawing/2014/main" id="{3CDF95D0-220E-4AD2-BA6C-53E06F126B06}"/>
              </a:ext>
            </a:extLst>
          </p:cNvPr>
          <p:cNvPicPr>
            <a:picLocks noChangeAspect="1"/>
          </p:cNvPicPr>
          <p:nvPr/>
        </p:nvPicPr>
        <p:blipFill>
          <a:blip r:embed="rId3"/>
          <a:stretch>
            <a:fillRect/>
          </a:stretch>
        </p:blipFill>
        <p:spPr>
          <a:xfrm>
            <a:off x="5552661" y="4243472"/>
            <a:ext cx="4203422" cy="2553085"/>
          </a:xfrm>
          <a:prstGeom prst="rect">
            <a:avLst/>
          </a:prstGeom>
        </p:spPr>
      </p:pic>
    </p:spTree>
    <p:extLst>
      <p:ext uri="{BB962C8B-B14F-4D97-AF65-F5344CB8AC3E}">
        <p14:creationId xmlns:p14="http://schemas.microsoft.com/office/powerpoint/2010/main" val="32392950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00B-1731-4F38-90E8-3A15BB4879A5}"/>
              </a:ext>
            </a:extLst>
          </p:cNvPr>
          <p:cNvSpPr>
            <a:spLocks noGrp="1"/>
          </p:cNvSpPr>
          <p:nvPr>
            <p:ph type="title"/>
          </p:nvPr>
        </p:nvSpPr>
        <p:spPr>
          <a:xfrm>
            <a:off x="1141413" y="618518"/>
            <a:ext cx="9905998" cy="706699"/>
          </a:xfrm>
        </p:spPr>
        <p:txBody>
          <a:bodyPr>
            <a:normAutofit fontScale="90000"/>
          </a:bodyPr>
          <a:lstStyle/>
          <a:p>
            <a:r>
              <a:rPr lang="en-US" dirty="0"/>
              <a:t>LOGLOSS (Logarithmic Loss)</a:t>
            </a:r>
            <a:br>
              <a:rPr lang="en-US" dirty="0"/>
            </a:br>
            <a:endParaRPr lang="en-US" dirty="0"/>
          </a:p>
        </p:txBody>
      </p:sp>
      <p:sp>
        <p:nvSpPr>
          <p:cNvPr id="3" name="Content Placeholder 2">
            <a:extLst>
              <a:ext uri="{FF2B5EF4-FFF2-40B4-BE49-F238E27FC236}">
                <a16:creationId xmlns:a16="http://schemas.microsoft.com/office/drawing/2014/main" id="{D786C27B-D163-4F41-A045-2C73BB588801}"/>
              </a:ext>
            </a:extLst>
          </p:cNvPr>
          <p:cNvSpPr>
            <a:spLocks noGrp="1"/>
          </p:cNvSpPr>
          <p:nvPr>
            <p:ph idx="1"/>
          </p:nvPr>
        </p:nvSpPr>
        <p:spPr>
          <a:xfrm>
            <a:off x="1141412" y="1060174"/>
            <a:ext cx="9905999" cy="4731027"/>
          </a:xfrm>
        </p:spPr>
        <p:txBody>
          <a:bodyPr/>
          <a:lstStyle/>
          <a:p>
            <a:r>
              <a:rPr lang="en-US" dirty="0"/>
              <a:t>It is also called Logistic regression loss or cross-entropy loss. </a:t>
            </a:r>
          </a:p>
          <a:p>
            <a:r>
              <a:rPr lang="en-US" dirty="0"/>
              <a:t>It basically defined on probability estimates and measures the performance of a classification model where the input is a probability value between 0 and 1</a:t>
            </a:r>
          </a:p>
          <a:p>
            <a:r>
              <a:rPr lang="en-US" dirty="0"/>
              <a:t>accuracy is the count of predictions (predicted value = actual value) in our model whereas Log Loss is the amount of uncertainty of our prediction based on how much it varies from the actual label.</a:t>
            </a:r>
          </a:p>
        </p:txBody>
      </p:sp>
    </p:spTree>
    <p:extLst>
      <p:ext uri="{BB962C8B-B14F-4D97-AF65-F5344CB8AC3E}">
        <p14:creationId xmlns:p14="http://schemas.microsoft.com/office/powerpoint/2010/main" val="2598670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C6ABB3-BE56-4877-B09A-7CC8615818F6}"/>
              </a:ext>
            </a:extLst>
          </p:cNvPr>
          <p:cNvPicPr>
            <a:picLocks noChangeAspect="1"/>
          </p:cNvPicPr>
          <p:nvPr/>
        </p:nvPicPr>
        <p:blipFill>
          <a:blip r:embed="rId2"/>
          <a:stretch>
            <a:fillRect/>
          </a:stretch>
        </p:blipFill>
        <p:spPr>
          <a:xfrm>
            <a:off x="575383" y="503583"/>
            <a:ext cx="11041233" cy="5512437"/>
          </a:xfrm>
          <a:prstGeom prst="rect">
            <a:avLst/>
          </a:prstGeom>
        </p:spPr>
      </p:pic>
    </p:spTree>
    <p:extLst>
      <p:ext uri="{BB962C8B-B14F-4D97-AF65-F5344CB8AC3E}">
        <p14:creationId xmlns:p14="http://schemas.microsoft.com/office/powerpoint/2010/main" val="34851836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05F644E-34E1-4C27-9EB8-7D8D6B6A6185}"/>
              </a:ext>
            </a:extLst>
          </p:cNvPr>
          <p:cNvPicPr>
            <a:picLocks noChangeAspect="1"/>
          </p:cNvPicPr>
          <p:nvPr/>
        </p:nvPicPr>
        <p:blipFill>
          <a:blip r:embed="rId2"/>
          <a:stretch>
            <a:fillRect/>
          </a:stretch>
        </p:blipFill>
        <p:spPr>
          <a:xfrm>
            <a:off x="596946" y="543339"/>
            <a:ext cx="11595054" cy="4726429"/>
          </a:xfrm>
          <a:prstGeom prst="rect">
            <a:avLst/>
          </a:prstGeom>
        </p:spPr>
      </p:pic>
    </p:spTree>
    <p:extLst>
      <p:ext uri="{BB962C8B-B14F-4D97-AF65-F5344CB8AC3E}">
        <p14:creationId xmlns:p14="http://schemas.microsoft.com/office/powerpoint/2010/main" val="4182505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5B61F-1D06-4E4B-B60E-F812C5E914A2}"/>
              </a:ext>
            </a:extLst>
          </p:cNvPr>
          <p:cNvSpPr>
            <a:spLocks noGrp="1"/>
          </p:cNvSpPr>
          <p:nvPr>
            <p:ph type="title"/>
          </p:nvPr>
        </p:nvSpPr>
        <p:spPr>
          <a:xfrm>
            <a:off x="1008891" y="240830"/>
            <a:ext cx="9905998" cy="825969"/>
          </a:xfrm>
        </p:spPr>
        <p:txBody>
          <a:bodyPr/>
          <a:lstStyle/>
          <a:p>
            <a:r>
              <a:rPr lang="en-US" dirty="0"/>
              <a:t>Applications of Machine learning</a:t>
            </a:r>
          </a:p>
        </p:txBody>
      </p:sp>
      <p:sp>
        <p:nvSpPr>
          <p:cNvPr id="3" name="Content Placeholder 2">
            <a:extLst>
              <a:ext uri="{FF2B5EF4-FFF2-40B4-BE49-F238E27FC236}">
                <a16:creationId xmlns:a16="http://schemas.microsoft.com/office/drawing/2014/main" id="{9D4D3CE7-BB69-4DF8-A528-2E8FFCF63F27}"/>
              </a:ext>
            </a:extLst>
          </p:cNvPr>
          <p:cNvSpPr>
            <a:spLocks noGrp="1"/>
          </p:cNvSpPr>
          <p:nvPr>
            <p:ph idx="1"/>
          </p:nvPr>
        </p:nvSpPr>
        <p:spPr>
          <a:xfrm>
            <a:off x="1141412" y="1066799"/>
            <a:ext cx="9905999" cy="4724402"/>
          </a:xfrm>
        </p:spPr>
        <p:txBody>
          <a:bodyPr/>
          <a:lstStyle/>
          <a:p>
            <a:r>
              <a:rPr lang="en-US" b="1" i="1" u="sng" dirty="0"/>
              <a:t>Learning to recognize spoken words.</a:t>
            </a:r>
            <a:r>
              <a:rPr lang="en-US" dirty="0"/>
              <a:t> </a:t>
            </a:r>
          </a:p>
          <a:p>
            <a:pPr marL="0" indent="0">
              <a:buNone/>
            </a:pPr>
            <a:r>
              <a:rPr lang="en-US" dirty="0"/>
              <a:t>All of the most successful speech recognition systems employ machine learning in some form. For example, the SPHINX system learns speaker-specific strategies for recognizing the primitive sounds (phonemes) and words from the observed speech signal. Neural network learning methods and methods for learning hidden Markov models are effective for automatically customizing to, individual speakers, vocabularies, microphone characteristics, background noise, etc. Similar techniques have potential applications in many signal-interpretation problems. </a:t>
            </a:r>
          </a:p>
        </p:txBody>
      </p:sp>
    </p:spTree>
    <p:extLst>
      <p:ext uri="{BB962C8B-B14F-4D97-AF65-F5344CB8AC3E}">
        <p14:creationId xmlns:p14="http://schemas.microsoft.com/office/powerpoint/2010/main" val="401033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10F555-E3FE-4ACB-BABE-0180338232FA}"/>
              </a:ext>
            </a:extLst>
          </p:cNvPr>
          <p:cNvSpPr>
            <a:spLocks noGrp="1"/>
          </p:cNvSpPr>
          <p:nvPr>
            <p:ph idx="1"/>
          </p:nvPr>
        </p:nvSpPr>
        <p:spPr>
          <a:xfrm>
            <a:off x="1141412" y="371061"/>
            <a:ext cx="9905999" cy="5420140"/>
          </a:xfrm>
        </p:spPr>
        <p:txBody>
          <a:bodyPr/>
          <a:lstStyle/>
          <a:p>
            <a:r>
              <a:rPr lang="en-US" b="1" i="1" u="sng" dirty="0"/>
              <a:t>Learning to drive an autonomous vehicle:</a:t>
            </a:r>
          </a:p>
          <a:p>
            <a:pPr marL="0" indent="0">
              <a:buNone/>
            </a:pPr>
            <a:r>
              <a:rPr lang="en-US" dirty="0"/>
              <a:t> Machine learning methods have been used to train computer-controlled vehicles to steer correctly when driving on a variety of road types</a:t>
            </a:r>
          </a:p>
          <a:p>
            <a:r>
              <a:rPr lang="en-US" b="1" i="1" u="sng" dirty="0"/>
              <a:t>Learning to classify new astronomical structures</a:t>
            </a:r>
          </a:p>
          <a:p>
            <a:pPr marL="0" indent="0">
              <a:buNone/>
            </a:pPr>
            <a:r>
              <a:rPr lang="en-US" dirty="0"/>
              <a:t>Machine learning methods have been applied to a variety of large databases to learn general regularities implicit in the data. For example, decision tree learning algorithms have been used by NASA to learn how to classify celestial objects from the second Palomar Observatory Sky Survey (Fayyad et al. 1995). This system is now used to automatically classify all objects in the Sky Survey, which consists of three </a:t>
            </a:r>
            <a:r>
              <a:rPr lang="en-US" dirty="0" err="1"/>
              <a:t>terrabytes</a:t>
            </a:r>
            <a:r>
              <a:rPr lang="en-US" dirty="0"/>
              <a:t> of image data. </a:t>
            </a:r>
          </a:p>
          <a:p>
            <a:endParaRPr lang="en-US" dirty="0"/>
          </a:p>
        </p:txBody>
      </p:sp>
    </p:spTree>
    <p:extLst>
      <p:ext uri="{BB962C8B-B14F-4D97-AF65-F5344CB8AC3E}">
        <p14:creationId xmlns:p14="http://schemas.microsoft.com/office/powerpoint/2010/main" val="2998433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ABC5A7-9DA4-4EFD-9E7E-F335832E450C}"/>
              </a:ext>
            </a:extLst>
          </p:cNvPr>
          <p:cNvSpPr>
            <a:spLocks noGrp="1"/>
          </p:cNvSpPr>
          <p:nvPr>
            <p:ph idx="1"/>
          </p:nvPr>
        </p:nvSpPr>
        <p:spPr>
          <a:xfrm>
            <a:off x="1141412" y="463826"/>
            <a:ext cx="9905999" cy="5327375"/>
          </a:xfrm>
        </p:spPr>
        <p:txBody>
          <a:bodyPr/>
          <a:lstStyle/>
          <a:p>
            <a:r>
              <a:rPr lang="en-US" i="1" u="sng" dirty="0"/>
              <a:t>Learning to play world-class backgammon</a:t>
            </a:r>
            <a:r>
              <a:rPr lang="en-US" dirty="0"/>
              <a:t>. </a:t>
            </a:r>
          </a:p>
          <a:p>
            <a:pPr marL="0" indent="0">
              <a:buNone/>
            </a:pPr>
            <a:r>
              <a:rPr lang="en-US" dirty="0"/>
              <a:t>The most successful computer programs for playing games such as backgammon are based on </a:t>
            </a:r>
            <a:r>
              <a:rPr lang="en-US" dirty="0" err="1"/>
              <a:t>machiie</a:t>
            </a:r>
            <a:r>
              <a:rPr lang="en-US" dirty="0"/>
              <a:t> learning algorithms</a:t>
            </a:r>
          </a:p>
        </p:txBody>
      </p:sp>
    </p:spTree>
    <p:extLst>
      <p:ext uri="{BB962C8B-B14F-4D97-AF65-F5344CB8AC3E}">
        <p14:creationId xmlns:p14="http://schemas.microsoft.com/office/powerpoint/2010/main" val="450108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B5C1B-D26C-4729-8E2E-9D933AC92987}"/>
              </a:ext>
            </a:extLst>
          </p:cNvPr>
          <p:cNvSpPr>
            <a:spLocks noGrp="1"/>
          </p:cNvSpPr>
          <p:nvPr>
            <p:ph type="title"/>
          </p:nvPr>
        </p:nvSpPr>
        <p:spPr/>
        <p:txBody>
          <a:bodyPr/>
          <a:lstStyle/>
          <a:p>
            <a:r>
              <a:rPr lang="en-US" dirty="0"/>
              <a:t>Types of learning</a:t>
            </a:r>
          </a:p>
        </p:txBody>
      </p:sp>
      <p:sp>
        <p:nvSpPr>
          <p:cNvPr id="3" name="Content Placeholder 2">
            <a:extLst>
              <a:ext uri="{FF2B5EF4-FFF2-40B4-BE49-F238E27FC236}">
                <a16:creationId xmlns:a16="http://schemas.microsoft.com/office/drawing/2014/main" id="{AE723BD2-AE39-4AB8-82DD-F89CD7E5C272}"/>
              </a:ext>
            </a:extLst>
          </p:cNvPr>
          <p:cNvSpPr>
            <a:spLocks noGrp="1"/>
          </p:cNvSpPr>
          <p:nvPr>
            <p:ph idx="1"/>
          </p:nvPr>
        </p:nvSpPr>
        <p:spPr/>
        <p:txBody>
          <a:bodyPr/>
          <a:lstStyle/>
          <a:p>
            <a:r>
              <a:rPr lang="en-US" dirty="0"/>
              <a:t>Supervised</a:t>
            </a:r>
          </a:p>
          <a:p>
            <a:r>
              <a:rPr lang="en-US" dirty="0"/>
              <a:t>Unsupervised</a:t>
            </a:r>
          </a:p>
          <a:p>
            <a:r>
              <a:rPr lang="en-US" dirty="0"/>
              <a:t>Reinforcement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277868E-FBEB-4365-9219-D882E2BF9097}"/>
                  </a:ext>
                </a:extLst>
              </p14:cNvPr>
              <p14:cNvContentPartPr/>
              <p14:nvPr/>
            </p14:nvContentPartPr>
            <p14:xfrm>
              <a:off x="2982600" y="1428840"/>
              <a:ext cx="8822880" cy="2125440"/>
            </p14:xfrm>
          </p:contentPart>
        </mc:Choice>
        <mc:Fallback xmlns="">
          <p:pic>
            <p:nvPicPr>
              <p:cNvPr id="4" name="Ink 3">
                <a:extLst>
                  <a:ext uri="{FF2B5EF4-FFF2-40B4-BE49-F238E27FC236}">
                    <a16:creationId xmlns:a16="http://schemas.microsoft.com/office/drawing/2014/main" id="{3277868E-FBEB-4365-9219-D882E2BF9097}"/>
                  </a:ext>
                </a:extLst>
              </p:cNvPr>
              <p:cNvPicPr/>
              <p:nvPr/>
            </p:nvPicPr>
            <p:blipFill>
              <a:blip r:embed="rId3"/>
              <a:stretch>
                <a:fillRect/>
              </a:stretch>
            </p:blipFill>
            <p:spPr>
              <a:xfrm>
                <a:off x="2973240" y="1419480"/>
                <a:ext cx="8841600" cy="2144160"/>
              </a:xfrm>
              <a:prstGeom prst="rect">
                <a:avLst/>
              </a:prstGeom>
            </p:spPr>
          </p:pic>
        </mc:Fallback>
      </mc:AlternateContent>
    </p:spTree>
    <p:extLst>
      <p:ext uri="{BB962C8B-B14F-4D97-AF65-F5344CB8AC3E}">
        <p14:creationId xmlns:p14="http://schemas.microsoft.com/office/powerpoint/2010/main" val="23185892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3226</TotalTime>
  <Words>2606</Words>
  <Application>Microsoft Office PowerPoint</Application>
  <PresentationFormat>Widescreen</PresentationFormat>
  <Paragraphs>181</Paragraphs>
  <Slides>53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Arial</vt:lpstr>
      <vt:lpstr>Cambria</vt:lpstr>
      <vt:lpstr>Cambria Math</vt:lpstr>
      <vt:lpstr>inter-bold</vt:lpstr>
      <vt:lpstr>inter-regular</vt:lpstr>
      <vt:lpstr>Times New Roman</vt:lpstr>
      <vt:lpstr>Tw Cen MT</vt:lpstr>
      <vt:lpstr>urw-din</vt:lpstr>
      <vt:lpstr>Wingdings</vt:lpstr>
      <vt:lpstr>Circuit</vt:lpstr>
      <vt:lpstr>Introduction to Machine Learning</vt:lpstr>
      <vt:lpstr>PowerPoint Presentation</vt:lpstr>
      <vt:lpstr>What is machine learning?</vt:lpstr>
      <vt:lpstr>Examples</vt:lpstr>
      <vt:lpstr>PowerPoint Presentation</vt:lpstr>
      <vt:lpstr>Applications of Machine learning</vt:lpstr>
      <vt:lpstr>PowerPoint Presentation</vt:lpstr>
      <vt:lpstr>PowerPoint Presentation</vt:lpstr>
      <vt:lpstr>Types of learning</vt:lpstr>
      <vt:lpstr>PowerPoint Presentation</vt:lpstr>
      <vt:lpstr>PowerPoint Presentation</vt:lpstr>
      <vt:lpstr>PowerPoint Presentation</vt:lpstr>
      <vt:lpstr>DESIGNING A LEARNING SYSTEM</vt:lpstr>
      <vt:lpstr>DESIGNING A LEARNING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Final Design</vt:lpstr>
      <vt:lpstr>PowerPoint Presentation</vt:lpstr>
      <vt:lpstr>PowerPoint Presentation</vt:lpstr>
      <vt:lpstr>PowerPoint Presentation</vt:lpstr>
      <vt:lpstr>PowerPoint Presentation</vt:lpstr>
      <vt:lpstr>Issues in Machine Learning </vt:lpstr>
      <vt:lpstr>What is a dataset? </vt:lpstr>
      <vt:lpstr>Types of data in datasets </vt:lpstr>
      <vt:lpstr>Need of Dataset </vt:lpstr>
      <vt:lpstr>PowerPoint Presentation</vt:lpstr>
      <vt:lpstr>cross validation</vt:lpstr>
      <vt:lpstr>overfitting and under fitting of model</vt:lpstr>
      <vt:lpstr>Underfitting: </vt:lpstr>
      <vt:lpstr>PowerPoint Presentation</vt:lpstr>
      <vt:lpstr>Overfitting: </vt:lpstr>
      <vt:lpstr>PowerPoint Presentation</vt:lpstr>
      <vt:lpstr>PowerPoint Presentation</vt:lpstr>
      <vt:lpstr>Performance Measures</vt:lpstr>
      <vt:lpstr>1. Confusion Matrix </vt:lpstr>
      <vt:lpstr>PowerPoint Presentation</vt:lpstr>
      <vt:lpstr>Classification Accuracy </vt:lpstr>
      <vt:lpstr>Precision </vt:lpstr>
      <vt:lpstr>PowerPoint Presentation</vt:lpstr>
      <vt:lpstr>PowerPoint Presentation</vt:lpstr>
      <vt:lpstr>PowerPoint Presentation</vt:lpstr>
      <vt:lpstr>LOGLOSS (Logarithmic Loss)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lenovo</dc:creator>
  <cp:lastModifiedBy>Archana Lopes</cp:lastModifiedBy>
  <cp:revision>30</cp:revision>
  <dcterms:created xsi:type="dcterms:W3CDTF">2022-01-11T06:06:23Z</dcterms:created>
  <dcterms:modified xsi:type="dcterms:W3CDTF">2022-02-02T05:36:55Z</dcterms:modified>
</cp:coreProperties>
</file>