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99CE6FF-EE49-4799-B387-885ED6F14393}" type="datetimeFigureOut">
              <a:rPr lang="en-US" smtClean="0"/>
              <a:pPr/>
              <a:t>7/25/2021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41F121-7150-4CA7-83EA-FCC5503E78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emo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11.html" TargetMode="External"/><Relationship Id="rId2" Type="http://schemas.openxmlformats.org/officeDocument/2006/relationships/hyperlink" Target="Demo10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mo13.html" TargetMode="External"/><Relationship Id="rId2" Type="http://schemas.openxmlformats.org/officeDocument/2006/relationships/hyperlink" Target="Demo1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emo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emo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emo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mo6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mo1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8077200" cy="1673352"/>
          </a:xfrm>
        </p:spPr>
        <p:txBody>
          <a:bodyPr/>
          <a:lstStyle/>
          <a:p>
            <a:r>
              <a:rPr lang="en-US" dirty="0"/>
              <a:t>Web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286124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CASCADING STYLE SHEET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Gives extra space around contents of element but inside border</a:t>
            </a:r>
          </a:p>
          <a:p>
            <a:r>
              <a:rPr lang="en-US" b="1" dirty="0"/>
              <a:t>This demonstration shows table cell’s top and bottom padding. </a:t>
            </a:r>
            <a:r>
              <a:rPr lang="en-US" b="1" dirty="0">
                <a:hlinkClick r:id="rId2" action="ppaction://hlinkfile"/>
              </a:rPr>
              <a:t>Demo 7</a:t>
            </a:r>
            <a:endParaRPr lang="en-US" b="1" dirty="0"/>
          </a:p>
          <a:p>
            <a:pPr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392684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Padding-bottom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Adds padding at bottom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Length,%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Padding-top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Adds padding at top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Length,%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Padding-left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Adds padding at left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Length,%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Padding-right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Adds padding at right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Length,%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Demo illustrating h1 element with padding of 10px and h2 with uneven padding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8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and inline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demonstration discusses padding in the inline element in the text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Demo9</a:t>
            </a:r>
            <a:endParaRPr lang="en-I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 gives some control over lists e.g. alter the list item markers &amp; where to place the marker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3643314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List-style-image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Uses image as marker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None, </a:t>
                      </a:r>
                      <a:r>
                        <a:rPr lang="en-US" b="1" dirty="0" err="1"/>
                        <a:t>url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List-style-position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Position of marker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Inside, outside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List-style-type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 of marker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None, disc, circle, square, decimal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List-style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Set</a:t>
                      </a:r>
                      <a:r>
                        <a:rPr lang="en-US" b="1" baseline="0" dirty="0"/>
                        <a:t> all properties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 above properties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is demonstration showing how ordered list type can be changed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10</a:t>
            </a:r>
            <a:endParaRPr lang="en-US" b="1" dirty="0"/>
          </a:p>
          <a:p>
            <a:r>
              <a:rPr lang="en-US" b="1" dirty="0"/>
              <a:t>Similarly for unordered list, list style type can be changed</a:t>
            </a:r>
          </a:p>
          <a:p>
            <a:pPr>
              <a:buNone/>
            </a:pPr>
            <a:r>
              <a:rPr lang="en-US" b="1" dirty="0">
                <a:hlinkClick r:id="rId3" action="ppaction://hlinkfile"/>
              </a:rPr>
              <a:t>Demo 11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 an image can be set as list marker using list-style-image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12</a:t>
            </a:r>
            <a:endParaRPr lang="en-US" b="1" dirty="0"/>
          </a:p>
          <a:p>
            <a:r>
              <a:rPr lang="en-US" b="1" dirty="0"/>
              <a:t>Even list item marker position can be set inside the content or outside</a:t>
            </a:r>
          </a:p>
          <a:p>
            <a:pPr>
              <a:buNone/>
            </a:pPr>
            <a:r>
              <a:rPr lang="en-US" b="1">
                <a:hlinkClick r:id="rId3" action="ppaction://hlinkfile"/>
              </a:rPr>
              <a:t>Demo 13</a:t>
            </a:r>
            <a:endParaRPr lang="en-US" b="1"/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 Manipulation</a:t>
            </a:r>
          </a:p>
          <a:p>
            <a:r>
              <a:rPr lang="en-US" b="1" dirty="0"/>
              <a:t>Fonts</a:t>
            </a:r>
          </a:p>
          <a:p>
            <a:r>
              <a:rPr lang="en-US" b="1" dirty="0"/>
              <a:t>Padding</a:t>
            </a:r>
          </a:p>
          <a:p>
            <a:r>
              <a:rPr lang="en-US" b="1"/>
              <a:t>Lists</a:t>
            </a:r>
            <a:endParaRPr lang="en-US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demonstration here discusses giving colors to different text items in the document</a:t>
            </a:r>
          </a:p>
          <a:p>
            <a:r>
              <a:rPr lang="en-US" b="1" dirty="0"/>
              <a:t>Different ways to give colors are also discussed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1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 background color  of text can be manipulated in CSS</a:t>
            </a:r>
          </a:p>
          <a:p>
            <a:r>
              <a:rPr lang="en-US" b="1" dirty="0"/>
              <a:t>Letter-spacing property specifies spacing between letters or characters.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2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Alignment</a:t>
            </a:r>
          </a:p>
          <a:p>
            <a:pPr lvl="1"/>
            <a:r>
              <a:rPr lang="en-US" b="1" dirty="0"/>
              <a:t>This demonstration tells about alignment of text elements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3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demonstration gives options to decorate text like underlining, </a:t>
            </a:r>
            <a:r>
              <a:rPr lang="en-US" b="1" dirty="0" err="1"/>
              <a:t>overlining</a:t>
            </a:r>
            <a:r>
              <a:rPr lang="en-US" b="1" dirty="0"/>
              <a:t>, blinking text  or making line through text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4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property is used to indent text in the text elements depending on value specified by user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Demo5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demonstration discusses changing case of text in section or paragraph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 6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demonstration shows the ways to use features of font and their application to different elements</a:t>
            </a:r>
          </a:p>
          <a:p>
            <a:pPr>
              <a:buNone/>
            </a:pPr>
            <a:r>
              <a:rPr lang="en-US" b="1" dirty="0">
                <a:hlinkClick r:id="rId2" action="ppaction://hlinkfile"/>
              </a:rPr>
              <a:t>Demo14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328</TotalTime>
  <Words>353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Wingdings 3</vt:lpstr>
      <vt:lpstr>Module</vt:lpstr>
      <vt:lpstr>Web Technologies</vt:lpstr>
      <vt:lpstr>Overview</vt:lpstr>
      <vt:lpstr>Text Manipulation</vt:lpstr>
      <vt:lpstr>Text Manipulation</vt:lpstr>
      <vt:lpstr>Text Manipulation</vt:lpstr>
      <vt:lpstr>Text Decoration</vt:lpstr>
      <vt:lpstr>Text Indentation</vt:lpstr>
      <vt:lpstr>Text case</vt:lpstr>
      <vt:lpstr>Use of fonts</vt:lpstr>
      <vt:lpstr>Padding</vt:lpstr>
      <vt:lpstr>Padding</vt:lpstr>
      <vt:lpstr>Padding and inline element</vt:lpstr>
      <vt:lpstr>Lists</vt:lpstr>
      <vt:lpstr>Lists</vt:lpstr>
      <vt:lpstr>Lists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HP</dc:creator>
  <cp:lastModifiedBy>vaibhav</cp:lastModifiedBy>
  <cp:revision>14</cp:revision>
  <dcterms:created xsi:type="dcterms:W3CDTF">2013-02-04T04:41:25Z</dcterms:created>
  <dcterms:modified xsi:type="dcterms:W3CDTF">2021-07-25T18:26:26Z</dcterms:modified>
</cp:coreProperties>
</file>