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1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9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48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Benefits of Designing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Stubs &amp; Driver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What is Stubs and Drivers 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BFBFBF"/>
                </a:solidFill>
                <a:effectLst/>
                <a:latin typeface="Raleway" panose="020B0604020202020204" pitchFamily="2" charset="0"/>
              </a:rPr>
              <a:t>The stubs and drives are specifically developed to meet the necessary requirements of the unavailable modules, these unavailability of module is caused whe</a:t>
            </a:r>
            <a:r>
              <a:rPr lang="en-US" sz="2000" dirty="0">
                <a:solidFill>
                  <a:srgbClr val="BFBFBF"/>
                </a:solidFill>
                <a:effectLst/>
                <a:latin typeface="Raleway" panose="020B0604020202020204" pitchFamily="2" charset="0"/>
              </a:rPr>
              <a:t>n module is underdeveloped.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697" y="180424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Benefits of Stubs &amp; Driver codes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84" y="1732449"/>
            <a:ext cx="5208607" cy="405875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Improves Quality of the code , before the code is sent further for integration testing.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Demonstration of progress of developing app become easy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Saves tester’s time.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Bugs detected at early stage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Gives confidence to coding team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1055B7-F50C-C9CC-89D4-98E145EC128C}"/>
              </a:ext>
            </a:extLst>
          </p:cNvPr>
          <p:cNvSpPr txBox="1">
            <a:spLocks/>
          </p:cNvSpPr>
          <p:nvPr/>
        </p:nvSpPr>
        <p:spPr>
          <a:xfrm>
            <a:off x="6620208" y="1719050"/>
            <a:ext cx="520860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Saves tester’s time.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Bugs detected at early stage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Gives confidence to coding team</a:t>
            </a:r>
          </a:p>
        </p:txBody>
      </p:sp>
    </p:spTree>
    <p:extLst>
      <p:ext uri="{BB962C8B-B14F-4D97-AF65-F5344CB8AC3E}">
        <p14:creationId xmlns:p14="http://schemas.microsoft.com/office/powerpoint/2010/main" val="34092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A2CC8-6C39-4DAE-BD5F-F2BE74BA37F1}"/>
              </a:ext>
            </a:extLst>
          </p:cNvPr>
          <p:cNvSpPr/>
          <p:nvPr/>
        </p:nvSpPr>
        <p:spPr>
          <a:xfrm>
            <a:off x="4735285" y="1968758"/>
            <a:ext cx="2397968" cy="197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A=10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B=20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6607F-F559-C31F-E4C1-7834C2DDB89C}"/>
              </a:ext>
            </a:extLst>
          </p:cNvPr>
          <p:cNvSpPr/>
          <p:nvPr/>
        </p:nvSpPr>
        <p:spPr>
          <a:xfrm>
            <a:off x="4735285" y="4615543"/>
            <a:ext cx="2397968" cy="163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Addition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C=A+B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E867BBD-471A-05A4-4FBC-97ED9E8067B3}"/>
              </a:ext>
            </a:extLst>
          </p:cNvPr>
          <p:cNvSpPr/>
          <p:nvPr/>
        </p:nvSpPr>
        <p:spPr>
          <a:xfrm>
            <a:off x="5673011" y="3939074"/>
            <a:ext cx="522515" cy="676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FF337-C309-1EE6-12E5-623DE8C0643B}"/>
              </a:ext>
            </a:extLst>
          </p:cNvPr>
          <p:cNvSpPr txBox="1"/>
          <p:nvPr/>
        </p:nvSpPr>
        <p:spPr>
          <a:xfrm>
            <a:off x="5554444" y="1866900"/>
            <a:ext cx="862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1819D-03DE-BC8F-346E-FD528C02378B}"/>
              </a:ext>
            </a:extLst>
          </p:cNvPr>
          <p:cNvSpPr txBox="1"/>
          <p:nvPr/>
        </p:nvSpPr>
        <p:spPr>
          <a:xfrm>
            <a:off x="5204956" y="3429000"/>
            <a:ext cx="15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Not Developed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0C694-51BA-EFC1-48BF-E92557C15692}"/>
              </a:ext>
            </a:extLst>
          </p:cNvPr>
          <p:cNvSpPr/>
          <p:nvPr/>
        </p:nvSpPr>
        <p:spPr>
          <a:xfrm>
            <a:off x="8831426" y="5054857"/>
            <a:ext cx="2878493" cy="53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Testing starts from here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194B06-200D-32BE-5757-73A3632839B8}"/>
              </a:ext>
            </a:extLst>
          </p:cNvPr>
          <p:cNvSpPr/>
          <p:nvPr/>
        </p:nvSpPr>
        <p:spPr>
          <a:xfrm>
            <a:off x="7133254" y="5119395"/>
            <a:ext cx="1698172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F05B924-BE4F-CDAD-BAA4-B2614513436D}"/>
              </a:ext>
            </a:extLst>
          </p:cNvPr>
          <p:cNvSpPr/>
          <p:nvPr/>
        </p:nvSpPr>
        <p:spPr>
          <a:xfrm rot="10800000">
            <a:off x="1147663" y="1745598"/>
            <a:ext cx="1296955" cy="4739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25026-5B44-EF64-D410-D9DA193975AF}"/>
              </a:ext>
            </a:extLst>
          </p:cNvPr>
          <p:cNvSpPr txBox="1"/>
          <p:nvPr/>
        </p:nvSpPr>
        <p:spPr>
          <a:xfrm>
            <a:off x="1585184" y="2666900"/>
            <a:ext cx="4219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M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 |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 U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</a:t>
            </a:r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45275-2898-FE3F-1A1D-847C88CF7EC3}"/>
              </a:ext>
            </a:extLst>
          </p:cNvPr>
          <p:cNvSpPr/>
          <p:nvPr/>
        </p:nvSpPr>
        <p:spPr>
          <a:xfrm>
            <a:off x="8668139" y="261257"/>
            <a:ext cx="2584579" cy="1076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27706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0" grpId="0" animBg="1"/>
      <p:bldP spid="1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BAB7F0-D895-5921-374F-B8F2DA3C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7793"/>
            <a:ext cx="10505094" cy="6146156"/>
          </a:xfrm>
        </p:spPr>
        <p:txBody>
          <a:bodyPr>
            <a:normAutofit/>
          </a:bodyPr>
          <a:lstStyle/>
          <a:p>
            <a:r>
              <a:rPr lang="en-IN" sz="11500" dirty="0">
                <a:latin typeface="Bradley Hand ITC" panose="03070402050302030203" pitchFamily="66" charset="0"/>
              </a:rPr>
              <a:t>Thankyou</a:t>
            </a:r>
            <a:r>
              <a:rPr lang="en-IN" sz="1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12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{23578F3A-10C7-4B43-BA36-4AF867919C2C}tf55705232_win32</Template>
  <TotalTime>190</TotalTime>
  <Words>134</Words>
  <Application>Microsoft Office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Bradley Hand ITC</vt:lpstr>
      <vt:lpstr>Calibri</vt:lpstr>
      <vt:lpstr>Goudy Old Style</vt:lpstr>
      <vt:lpstr>Raleway</vt:lpstr>
      <vt:lpstr>Wingdings 2</vt:lpstr>
      <vt:lpstr>SlateVTI</vt:lpstr>
      <vt:lpstr>Benefits of Designing</vt:lpstr>
      <vt:lpstr>What is Stubs and Drivers ? </vt:lpstr>
      <vt:lpstr>Benefits of Stubs &amp; Driver codes </vt:lpstr>
      <vt:lpstr>PowerPoint Presentation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Designing</dc:title>
  <dc:creator>Hardik</dc:creator>
  <cp:lastModifiedBy>Hardik</cp:lastModifiedBy>
  <cp:revision>1</cp:revision>
  <dcterms:created xsi:type="dcterms:W3CDTF">2022-10-02T15:16:30Z</dcterms:created>
  <dcterms:modified xsi:type="dcterms:W3CDTF">2022-10-02T18:26:48Z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