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49" r:id="rId3"/>
    <p:sldId id="365" r:id="rId4"/>
    <p:sldId id="353" r:id="rId5"/>
    <p:sldId id="355" r:id="rId6"/>
    <p:sldId id="356" r:id="rId7"/>
    <p:sldId id="363" r:id="rId8"/>
    <p:sldId id="360" r:id="rId9"/>
    <p:sldId id="362" r:id="rId10"/>
    <p:sldId id="364" r:id="rId11"/>
    <p:sldId id="366" r:id="rId12"/>
    <p:sldId id="358" r:id="rId13"/>
    <p:sldId id="357" r:id="rId14"/>
    <p:sldId id="361" r:id="rId15"/>
    <p:sldId id="350" r:id="rId16"/>
    <p:sldId id="351" r:id="rId17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7" autoAdjust="0"/>
  </p:normalViewPr>
  <p:slideViewPr>
    <p:cSldViewPr>
      <p:cViewPr varScale="1">
        <p:scale>
          <a:sx n="49" d="100"/>
          <a:sy n="49" d="100"/>
        </p:scale>
        <p:origin x="85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E7B0B-00A6-4672-BD21-A4E00CCEFA26}">
      <dgm:prSet custT="1"/>
      <dgm:spPr/>
      <dgm:t>
        <a:bodyPr/>
        <a:lstStyle/>
        <a:p>
          <a:pPr rtl="0"/>
          <a:r>
            <a:rPr lang="en-US" sz="3200" b="1" dirty="0"/>
            <a:t>Initial Setup</a:t>
          </a:r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 custT="1"/>
      <dgm:spPr/>
      <dgm:t>
        <a:bodyPr/>
        <a:lstStyle/>
        <a:p>
          <a:pPr rtl="0"/>
          <a:r>
            <a:rPr lang="en-US" sz="3200" b="1" dirty="0"/>
            <a:t>Known Limitations &amp; Questions</a:t>
          </a:r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 custT="1"/>
      <dgm:spPr/>
      <dgm:t>
        <a:bodyPr/>
        <a:lstStyle/>
        <a:p>
          <a:r>
            <a:rPr lang="en-US" sz="3200" b="1" dirty="0"/>
            <a:t>Common Functions</a:t>
          </a:r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44B6579C-3647-4B06-A2FA-E20E2F047DDF}">
      <dgm:prSet custT="1"/>
      <dgm:spPr/>
      <dgm:t>
        <a:bodyPr/>
        <a:lstStyle/>
        <a:p>
          <a:r>
            <a:rPr lang="en-US" sz="3200" b="1" dirty="0"/>
            <a:t>Script review</a:t>
          </a:r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50439DC6-3749-47B8-B5E1-898B9DE927B5}">
      <dgm:prSet custT="1"/>
      <dgm:spPr/>
      <dgm:t>
        <a:bodyPr/>
        <a:lstStyle/>
        <a:p>
          <a:pPr rtl="0"/>
          <a:r>
            <a:rPr lang="en-US" sz="3200" b="1" u="none" dirty="0"/>
            <a:t>Demo Scenarios</a:t>
          </a:r>
        </a:p>
      </dgm:t>
    </dgm:pt>
    <dgm:pt modelId="{10A37427-BA88-4AFD-A8D3-30E114BD019F}" type="parTrans" cxnId="{8EE90783-24C0-4CBC-A615-71A74A347D71}">
      <dgm:prSet/>
      <dgm:spPr/>
      <dgm:t>
        <a:bodyPr/>
        <a:lstStyle/>
        <a:p>
          <a:endParaRPr lang="en-US"/>
        </a:p>
      </dgm:t>
    </dgm:pt>
    <dgm:pt modelId="{3C9EDCFA-95FF-4885-9435-A7D54118BE01}" type="sibTrans" cxnId="{8EE90783-24C0-4CBC-A615-71A74A347D7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39FF8229-CBC5-4634-88D5-32D1040680B7}" type="pres">
      <dgm:prSet presAssocID="{50439DC6-3749-47B8-B5E1-898B9DE927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D1AF41-A03E-4955-8D1A-9B5B1E328E4E}" type="pres">
      <dgm:prSet presAssocID="{3C9EDCFA-95FF-4885-9435-A7D54118BE01}" presName="spacer" presStyleCnt="0"/>
      <dgm:spPr/>
    </dgm:pt>
    <dgm:pt modelId="{CDEAD501-B52F-404E-ABFB-EFE405882508}" type="pres">
      <dgm:prSet presAssocID="{12BE7B0B-00A6-4672-BD21-A4E00CCEFA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8E67BFD1-45D3-41F7-A38C-D03872BFB5F8}" type="presOf" srcId="{50439DC6-3749-47B8-B5E1-898B9DE927B5}" destId="{39FF8229-CBC5-4634-88D5-32D1040680B7}" srcOrd="0" destOrd="0" presId="urn:microsoft.com/office/officeart/2005/8/layout/vList2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665CA235-DE8D-435E-913A-B9D64A70B3F3}" srcId="{E0A81AA6-6471-40B2-B182-E229F7C712A3}" destId="{12BE7B0B-00A6-4672-BD21-A4E00CCEFA26}" srcOrd="1" destOrd="0" parTransId="{60474F84-C24E-4BD7-99EE-F5E87DBA28CC}" sibTransId="{F08BF03E-B915-4F0C-AFB6-8861CBD5DF63}"/>
    <dgm:cxn modelId="{1FEFC557-5AC2-4CB8-BE67-D40969CCB87D}" srcId="{E0A81AA6-6471-40B2-B182-E229F7C712A3}" destId="{070F6AD5-BC29-4B47-A4A6-B55DB47740FA}" srcOrd="2" destOrd="0" parTransId="{5160ED0E-E02F-4714-AE11-A3763C1D54DA}" sibTransId="{A3A8422C-82C9-4A02-9C7C-5FA3DBCCE2E1}"/>
    <dgm:cxn modelId="{AC7415CB-A3CA-4F2A-AE7E-E57363D9E4BE}" srcId="{E0A81AA6-6471-40B2-B182-E229F7C712A3}" destId="{44B6579C-3647-4B06-A2FA-E20E2F047DDF}" srcOrd="3" destOrd="0" parTransId="{8F030D66-EEE5-40BC-8F4C-3798C843DA2B}" sibTransId="{5C20A4FA-B4CB-4821-95FB-EDE8DA2E0C15}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FEF97135-25D8-41E1-8F2C-F6C71EB4E3A7}" srcId="{E0A81AA6-6471-40B2-B182-E229F7C712A3}" destId="{BD935D6B-A58C-4D7F-9346-62C3D1AF65CB}" srcOrd="4" destOrd="0" parTransId="{8BEE3681-9329-4C11-87EB-7717DCDB1717}" sibTransId="{A69E5E11-98A5-4EA7-957B-8E02BBB6E735}"/>
    <dgm:cxn modelId="{8EE90783-24C0-4CBC-A615-71A74A347D71}" srcId="{E0A81AA6-6471-40B2-B182-E229F7C712A3}" destId="{50439DC6-3749-47B8-B5E1-898B9DE927B5}" srcOrd="0" destOrd="0" parTransId="{10A37427-BA88-4AFD-A8D3-30E114BD019F}" sibTransId="{3C9EDCFA-95FF-4885-9435-A7D54118BE01}"/>
    <dgm:cxn modelId="{291A4985-0CAB-4E61-A869-0F0E02FB3DCF}" type="presParOf" srcId="{98495CBB-1D57-4204-9EE0-A6D3D820CABE}" destId="{39FF8229-CBC5-4634-88D5-32D1040680B7}" srcOrd="0" destOrd="0" presId="urn:microsoft.com/office/officeart/2005/8/layout/vList2"/>
    <dgm:cxn modelId="{A411E017-06FB-4C16-B6D7-225E059CFD8B}" type="presParOf" srcId="{98495CBB-1D57-4204-9EE0-A6D3D820CABE}" destId="{E0D1AF41-A03E-4955-8D1A-9B5B1E328E4E}" srcOrd="1" destOrd="0" presId="urn:microsoft.com/office/officeart/2005/8/layout/vList2"/>
    <dgm:cxn modelId="{65BA7C42-030D-4113-9A42-D07D2AEBAFF3}" type="presParOf" srcId="{98495CBB-1D57-4204-9EE0-A6D3D820CABE}" destId="{CDEAD501-B52F-404E-ABFB-EFE405882508}" srcOrd="2" destOrd="0" presId="urn:microsoft.com/office/officeart/2005/8/layout/vList2"/>
    <dgm:cxn modelId="{064171F6-5416-4C22-B093-7640F19C8B3A}" type="presParOf" srcId="{98495CBB-1D57-4204-9EE0-A6D3D820CABE}" destId="{041A7AEA-3995-4212-93B4-27674B5AFED3}" srcOrd="3" destOrd="0" presId="urn:microsoft.com/office/officeart/2005/8/layout/vList2"/>
    <dgm:cxn modelId="{DC0A7EA3-8C91-47D4-9453-AE26F326A510}" type="presParOf" srcId="{98495CBB-1D57-4204-9EE0-A6D3D820CABE}" destId="{4D3EEFCB-0E4B-432C-B9A4-3F9D8CD8CA97}" srcOrd="4" destOrd="0" presId="urn:microsoft.com/office/officeart/2005/8/layout/vList2"/>
    <dgm:cxn modelId="{84450D8E-FF6E-4A3D-9856-25054FAB375C}" type="presParOf" srcId="{98495CBB-1D57-4204-9EE0-A6D3D820CABE}" destId="{FAB2C9C3-CC62-4398-B2DE-00BEF8D602F1}" srcOrd="5" destOrd="0" presId="urn:microsoft.com/office/officeart/2005/8/layout/vList2"/>
    <dgm:cxn modelId="{14FA7047-5BF4-4A14-8B28-19515920E39E}" type="presParOf" srcId="{98495CBB-1D57-4204-9EE0-A6D3D820CABE}" destId="{174571E0-A71E-4D7B-B096-5FFDD9742658}" srcOrd="6" destOrd="0" presId="urn:microsoft.com/office/officeart/2005/8/layout/vList2"/>
    <dgm:cxn modelId="{713BEE72-49CC-4E20-9B41-78B1BDC026A6}" type="presParOf" srcId="{98495CBB-1D57-4204-9EE0-A6D3D820CABE}" destId="{5847E2A7-47D1-42E2-A5FC-89C9C76037A0}" srcOrd="7" destOrd="0" presId="urn:microsoft.com/office/officeart/2005/8/layout/vList2"/>
    <dgm:cxn modelId="{925EC797-AC24-400B-A5FD-66CAD6A6775C}" type="presParOf" srcId="{98495CBB-1D57-4204-9EE0-A6D3D820CABE}" destId="{FE589883-92AD-4EE8-AD21-996B9CD307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Server with SQL installed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b="1" dirty="0"/>
            <a:t>CommonModule.ps1 – Common Module</a:t>
          </a:r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b="1" dirty="0"/>
            <a:t>SQLHealthCheck.ps1 – Main Script</a:t>
          </a:r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b="1" dirty="0"/>
            <a:t>Scripts</a:t>
          </a:r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b="0" dirty="0"/>
            <a:t>Sysadmin access using </a:t>
          </a:r>
          <a:r>
            <a:rPr lang="en-US" dirty="0"/>
            <a:t>OS or SQL account</a:t>
          </a:r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3" custScaleY="79310" custLinFactY="-27690" custLinFactNeighborY="-100000">
        <dgm:presLayoutVars>
          <dgm:chMax val="0"/>
          <dgm:bulletEnabled val="1"/>
        </dgm:presLayoutVars>
      </dgm:prSet>
      <dgm:spPr/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 custScaleY="71065" custLinFactNeighborY="-13638">
        <dgm:presLayoutVars>
          <dgm:chMax val="0"/>
          <dgm:bulletEnabled val="1"/>
        </dgm:presLayoutVars>
      </dgm:prSet>
      <dgm:spPr/>
    </dgm:pt>
    <dgm:pt modelId="{C3EA5E24-844F-4266-9BD1-749794F25DB6}" type="pres">
      <dgm:prSet presAssocID="{45EA0F7F-82C2-4A14-83E7-31E4148D8452}" presName="childText" presStyleLbl="revTx" presStyleIdx="0" presStyleCnt="1" custLinFactNeighborY="6295">
        <dgm:presLayoutVars>
          <dgm:bulletEnabled val="1"/>
        </dgm:presLayoutVars>
      </dgm:prSet>
      <dgm:spPr/>
    </dgm:pt>
    <dgm:pt modelId="{DFF78DBB-F1E6-4CAA-BC94-7B15F9D1B292}" type="pres">
      <dgm:prSet presAssocID="{832CB531-F95F-4811-A0D8-AE4707EB5F55}" presName="parentText" presStyleLbl="node1" presStyleIdx="2" presStyleCnt="3" custScaleY="69397" custLinFactNeighborY="-5899">
        <dgm:presLayoutVars>
          <dgm:chMax val="0"/>
          <dgm:bulletEnabled val="1"/>
        </dgm:presLayoutVars>
      </dgm:prSet>
      <dgm:spPr/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 custT="1"/>
      <dgm:spPr/>
      <dgm:t>
        <a:bodyPr/>
        <a:lstStyle/>
        <a:p>
          <a:r>
            <a:rPr lang="en-US" sz="3300" b="1" dirty="0" err="1"/>
            <a:t>fnSendEmail</a:t>
          </a:r>
          <a:endParaRPr lang="en-US" sz="3300" b="1" dirty="0"/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 custT="1"/>
      <dgm:spPr/>
      <dgm:t>
        <a:bodyPr/>
        <a:lstStyle/>
        <a:p>
          <a:r>
            <a:rPr lang="en-US" sz="3300" b="1" dirty="0"/>
            <a:t>write-</a:t>
          </a:r>
          <a:r>
            <a:rPr lang="en-US" sz="3300" b="1" dirty="0" err="1"/>
            <a:t>PHLog</a:t>
          </a:r>
          <a:endParaRPr lang="en-US" sz="3300" b="1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 custT="1"/>
      <dgm:spPr/>
      <dgm:t>
        <a:bodyPr/>
        <a:lstStyle/>
        <a:p>
          <a:r>
            <a:rPr lang="en-US" sz="3300" b="1" dirty="0" err="1"/>
            <a:t>fnExecuteQuery</a:t>
          </a:r>
          <a:endParaRPr lang="en-US" sz="3300" b="1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 custT="1"/>
      <dgm:spPr/>
      <dgm:t>
        <a:bodyPr/>
        <a:lstStyle/>
        <a:p>
          <a:r>
            <a:rPr lang="en-US" sz="3300" b="1" dirty="0" err="1"/>
            <a:t>fnExecuteXPCmdShell</a:t>
          </a:r>
          <a:endParaRPr lang="en-US" sz="3300" b="1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9D6EAEE8-208E-4D31-9DC9-FACEAD037B91}" type="pres">
      <dgm:prSet presAssocID="{584A6F1D-0DB5-41D3-9D7E-6F1D973CDF40}" presName="parentText" presStyleLbl="node1" presStyleIdx="0" presStyleCnt="4" custScaleY="46288" custLinFactY="-7061" custLinFactNeighborX="0" custLinFactNeighborY="-100000">
        <dgm:presLayoutVars>
          <dgm:chMax val="0"/>
          <dgm:bulletEnabled val="1"/>
        </dgm:presLayoutVars>
      </dgm:prSet>
      <dgm:spPr/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 custScaleY="47028" custLinFactY="-533" custLinFactNeighborX="0" custLinFactNeighborY="-100000">
        <dgm:presLayoutVars>
          <dgm:chMax val="0"/>
          <dgm:bulletEnabled val="1"/>
        </dgm:presLayoutVars>
      </dgm:prSet>
      <dgm:spPr/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 custScaleY="41714" custLinFactNeighborX="0" custLinFactNeighborY="-24670">
        <dgm:presLayoutVars>
          <dgm:chMax val="0"/>
          <dgm:bulletEnabled val="1"/>
        </dgm:presLayoutVars>
      </dgm:prSet>
      <dgm:spPr/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 custScaleY="42401">
        <dgm:presLayoutVars>
          <dgm:chMax val="0"/>
          <dgm:bulletEnabled val="1"/>
        </dgm:presLayoutVars>
      </dgm:prSet>
      <dgm:spPr/>
    </dgm:pt>
  </dgm:ptLst>
  <dgm:cxnLst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300" b="1" dirty="0"/>
            <a:t>SQL observations are based on dedicated SQL node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CC80BCD-9112-4CF6-A512-FACF52AD61C2}">
      <dgm:prSet custT="1"/>
      <dgm:spPr/>
      <dgm:t>
        <a:bodyPr/>
        <a:lstStyle/>
        <a:p>
          <a:r>
            <a:rPr lang="en-US" sz="2500" b="1" dirty="0"/>
            <a:t>        </a:t>
          </a:r>
          <a:r>
            <a:rPr lang="en-US" sz="2400" b="1" dirty="0"/>
            <a:t>Require sysadmin access</a:t>
          </a:r>
        </a:p>
      </dgm:t>
    </dgm:pt>
    <dgm:pt modelId="{1B6D6890-00DD-4280-BE78-E3BC40AF2E80}" type="parTrans" cxnId="{6C748A8C-AE54-4514-837F-761C427B78A0}">
      <dgm:prSet/>
      <dgm:spPr/>
      <dgm:t>
        <a:bodyPr/>
        <a:lstStyle/>
        <a:p>
          <a:endParaRPr lang="en-US"/>
        </a:p>
      </dgm:t>
    </dgm:pt>
    <dgm:pt modelId="{6A4B1696-192B-4B71-923B-13239BAD49AC}" type="sibTrans" cxnId="{6C748A8C-AE54-4514-837F-761C427B78A0}">
      <dgm:prSet/>
      <dgm:spPr/>
      <dgm:t>
        <a:bodyPr/>
        <a:lstStyle/>
        <a:p>
          <a:endParaRPr lang="en-US"/>
        </a:p>
      </dgm:t>
    </dgm:pt>
    <dgm:pt modelId="{E1F98A34-C247-4D2D-92CF-7603123D4518}">
      <dgm:prSet/>
      <dgm:spPr/>
      <dgm:t>
        <a:bodyPr/>
        <a:lstStyle/>
        <a:p>
          <a:r>
            <a:rPr lang="en-US" b="1" dirty="0"/>
            <a:t>Use ad-hoc access of </a:t>
          </a:r>
          <a:r>
            <a:rPr lang="en-US" b="1" dirty="0" err="1"/>
            <a:t>XP_cmdshell</a:t>
          </a:r>
          <a:r>
            <a:rPr lang="en-US" b="1" dirty="0"/>
            <a:t> to gather OS related info</a:t>
          </a:r>
        </a:p>
      </dgm:t>
    </dgm:pt>
    <dgm:pt modelId="{0B4934BF-F36F-495D-A304-CF8CCDB74679}" type="parTrans" cxnId="{DFB6F3A4-FB55-4544-9895-B467CC5C95B2}">
      <dgm:prSet/>
      <dgm:spPr/>
      <dgm:t>
        <a:bodyPr/>
        <a:lstStyle/>
        <a:p>
          <a:endParaRPr lang="en-US"/>
        </a:p>
      </dgm:t>
    </dgm:pt>
    <dgm:pt modelId="{5E348EE1-2956-4F54-9978-733CF26DA1CE}" type="sibTrans" cxnId="{DFB6F3A4-FB55-4544-9895-B467CC5C95B2}">
      <dgm:prSet/>
      <dgm:spPr/>
      <dgm:t>
        <a:bodyPr/>
        <a:lstStyle/>
        <a:p>
          <a:endParaRPr lang="en-US"/>
        </a:p>
      </dgm:t>
    </dgm:pt>
    <dgm:pt modelId="{395CC937-ED12-4DC1-B6D5-2C01C3DCFAB7}">
      <dgm:prSet custT="1"/>
      <dgm:spPr/>
      <dgm:t>
        <a:bodyPr/>
        <a:lstStyle/>
        <a:p>
          <a:r>
            <a:rPr lang="en-US" sz="2200" b="1" dirty="0"/>
            <a:t>WMI service to be running on target server (no need for port)</a:t>
          </a:r>
        </a:p>
      </dgm:t>
    </dgm:pt>
    <dgm:pt modelId="{CC5300F0-0FBA-4414-9923-E6AC7259C27E}" type="parTrans" cxnId="{25D36226-632B-49F5-B085-25BA02FC31F2}">
      <dgm:prSet/>
      <dgm:spPr/>
      <dgm:t>
        <a:bodyPr/>
        <a:lstStyle/>
        <a:p>
          <a:endParaRPr lang="en-US"/>
        </a:p>
      </dgm:t>
    </dgm:pt>
    <dgm:pt modelId="{1FFEC546-4F5C-449C-877F-4C7CB8A07CAA}" type="sibTrans" cxnId="{25D36226-632B-49F5-B085-25BA02FC31F2}">
      <dgm:prSet/>
      <dgm:spPr/>
      <dgm:t>
        <a:bodyPr/>
        <a:lstStyle/>
        <a:p>
          <a:endParaRPr lang="en-US"/>
        </a:p>
      </dgm:t>
    </dgm:pt>
    <dgm:pt modelId="{C9C1DFEB-F745-4248-AA36-0B43AB8437CF}">
      <dgm:prSet custT="1"/>
      <dgm:spPr/>
      <dgm:t>
        <a:bodyPr/>
        <a:lstStyle/>
        <a:p>
          <a:r>
            <a:rPr lang="en-US" sz="2500" b="1" dirty="0"/>
            <a:t>        Primary level checks only</a:t>
          </a:r>
        </a:p>
      </dgm:t>
    </dgm:pt>
    <dgm:pt modelId="{55120501-B26F-4A7A-B946-0FEAEC1C6216}" type="parTrans" cxnId="{928751ED-38DB-4B98-AF08-177FFBF745BB}">
      <dgm:prSet/>
      <dgm:spPr/>
      <dgm:t>
        <a:bodyPr/>
        <a:lstStyle/>
        <a:p>
          <a:endParaRPr lang="en-US"/>
        </a:p>
      </dgm:t>
    </dgm:pt>
    <dgm:pt modelId="{880D0D87-9D24-461B-A6C9-F96CD67FEC16}" type="sibTrans" cxnId="{928751ED-38DB-4B98-AF08-177FFBF745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68AD024C-525C-4979-A79F-879717C1FAD9}" type="pres">
      <dgm:prSet presAssocID="{C9C1DFEB-F745-4248-AA36-0B43AB8437CF}" presName="parentText" presStyleLbl="node1" presStyleIdx="0" presStyleCnt="5" custScaleX="44170" custScaleY="22128" custLinFactY="1007" custLinFactNeighborX="-25517" custLinFactNeighborY="100000">
        <dgm:presLayoutVars>
          <dgm:chMax val="0"/>
          <dgm:bulletEnabled val="1"/>
        </dgm:presLayoutVars>
      </dgm:prSet>
      <dgm:spPr/>
    </dgm:pt>
    <dgm:pt modelId="{A01AD19B-5552-4D62-A055-319DBD67C666}" type="pres">
      <dgm:prSet presAssocID="{880D0D87-9D24-461B-A6C9-F96CD67FEC16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5" custScaleX="43837" custScaleY="22345" custLinFactY="-16844" custLinFactNeighborX="24658" custLinFactNeighborY="-100000">
        <dgm:presLayoutVars>
          <dgm:chMax val="0"/>
          <dgm:bulletEnabled val="1"/>
        </dgm:presLayoutVars>
      </dgm:prSet>
      <dgm:spPr/>
    </dgm:pt>
    <dgm:pt modelId="{9A5BC6DC-C6C3-4BF3-B112-1BD96D02AA1B}" type="pres">
      <dgm:prSet presAssocID="{6E715519-2AF6-4BEB-A776-A0B58B923DE3}" presName="spacer" presStyleCnt="0"/>
      <dgm:spPr/>
    </dgm:pt>
    <dgm:pt modelId="{F918F93C-D714-47C3-9603-EFF344BADEB7}" type="pres">
      <dgm:prSet presAssocID="{6CC80BCD-9112-4CF6-A512-FACF52AD61C2}" presName="parentText" presStyleLbl="node1" presStyleIdx="2" presStyleCnt="5" custScaleX="44087" custScaleY="21598" custLinFactY="-2275" custLinFactNeighborX="2180" custLinFactNeighborY="-100000">
        <dgm:presLayoutVars>
          <dgm:chMax val="0"/>
          <dgm:bulletEnabled val="1"/>
        </dgm:presLayoutVars>
      </dgm:prSet>
      <dgm:spPr/>
    </dgm:pt>
    <dgm:pt modelId="{07F5D573-FB93-4801-B72B-734BB8960675}" type="pres">
      <dgm:prSet presAssocID="{6A4B1696-192B-4B71-923B-13239BAD49AC}" presName="spacer" presStyleCnt="0"/>
      <dgm:spPr/>
    </dgm:pt>
    <dgm:pt modelId="{7D3546B8-CFC8-4105-9DB0-ED8EEBD38E3F}" type="pres">
      <dgm:prSet presAssocID="{E1F98A34-C247-4D2D-92CF-7603123D4518}" presName="parentText" presStyleLbl="node1" presStyleIdx="3" presStyleCnt="5" custScaleX="41095" custScaleY="24817" custLinFactNeighborX="24657" custLinFactNeighborY="45957">
        <dgm:presLayoutVars>
          <dgm:chMax val="0"/>
          <dgm:bulletEnabled val="1"/>
        </dgm:presLayoutVars>
      </dgm:prSet>
      <dgm:spPr/>
    </dgm:pt>
    <dgm:pt modelId="{FCA1C682-52AA-4703-9681-B20B0F478C83}" type="pres">
      <dgm:prSet presAssocID="{5E348EE1-2956-4F54-9978-733CF26DA1CE}" presName="spacer" presStyleCnt="0"/>
      <dgm:spPr/>
    </dgm:pt>
    <dgm:pt modelId="{7D6676CA-AECC-4598-B86D-6DEAE52AC9FF}" type="pres">
      <dgm:prSet presAssocID="{395CC937-ED12-4DC1-B6D5-2C01C3DCFAB7}" presName="parentText" presStyleLbl="node1" presStyleIdx="4" presStyleCnt="5" custScaleX="45206" custScaleY="24065" custLinFactY="-21658" custLinFactNeighborX="-24658" custLinFactNeighborY="-100000">
        <dgm:presLayoutVars>
          <dgm:chMax val="0"/>
          <dgm:bulletEnabled val="1"/>
        </dgm:presLayoutVars>
      </dgm:prSet>
      <dgm:spPr/>
    </dgm:pt>
  </dgm:ptLst>
  <dgm:cxnLst>
    <dgm:cxn modelId="{5D848203-AA8A-4380-96A7-F8E247DA5427}" type="presOf" srcId="{395CC937-ED12-4DC1-B6D5-2C01C3DCFAB7}" destId="{7D6676CA-AECC-4598-B86D-6DEAE52AC9FF}" srcOrd="0" destOrd="0" presId="urn:microsoft.com/office/officeart/2005/8/layout/vList2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25D36226-632B-49F5-B085-25BA02FC31F2}" srcId="{E0A81AA6-6471-40B2-B182-E229F7C712A3}" destId="{395CC937-ED12-4DC1-B6D5-2C01C3DCFAB7}" srcOrd="4" destOrd="0" parTransId="{CC5300F0-0FBA-4414-9923-E6AC7259C27E}" sibTransId="{1FFEC546-4F5C-449C-877F-4C7CB8A07CAA}"/>
    <dgm:cxn modelId="{CEDD9F61-9AD4-43F1-B70B-61B121E0FF28}" type="presOf" srcId="{E1F98A34-C247-4D2D-92CF-7603123D4518}" destId="{7D3546B8-CFC8-4105-9DB0-ED8EEBD38E3F}" srcOrd="0" destOrd="0" presId="urn:microsoft.com/office/officeart/2005/8/layout/vList2"/>
    <dgm:cxn modelId="{928751ED-38DB-4B98-AF08-177FFBF745BB}" srcId="{E0A81AA6-6471-40B2-B182-E229F7C712A3}" destId="{C9C1DFEB-F745-4248-AA36-0B43AB8437CF}" srcOrd="0" destOrd="0" parTransId="{55120501-B26F-4A7A-B946-0FEAEC1C6216}" sibTransId="{880D0D87-9D24-461B-A6C9-F96CD67FEC16}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31E4AE3D-3610-4D62-AA18-E80E4FEFDB08}" type="presOf" srcId="{6CC80BCD-9112-4CF6-A512-FACF52AD61C2}" destId="{F918F93C-D714-47C3-9603-EFF344BADEB7}" srcOrd="0" destOrd="0" presId="urn:microsoft.com/office/officeart/2005/8/layout/vList2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6A26FF44-B7F1-4331-B1EE-584B5191C923}" type="presOf" srcId="{C9C1DFEB-F745-4248-AA36-0B43AB8437CF}" destId="{68AD024C-525C-4979-A79F-879717C1FAD9}" srcOrd="0" destOrd="0" presId="urn:microsoft.com/office/officeart/2005/8/layout/vList2"/>
    <dgm:cxn modelId="{6C748A8C-AE54-4514-837F-761C427B78A0}" srcId="{E0A81AA6-6471-40B2-B182-E229F7C712A3}" destId="{6CC80BCD-9112-4CF6-A512-FACF52AD61C2}" srcOrd="2" destOrd="0" parTransId="{1B6D6890-00DD-4280-BE78-E3BC40AF2E80}" sibTransId="{6A4B1696-192B-4B71-923B-13239BAD49AC}"/>
    <dgm:cxn modelId="{DFB6F3A4-FB55-4544-9895-B467CC5C95B2}" srcId="{E0A81AA6-6471-40B2-B182-E229F7C712A3}" destId="{E1F98A34-C247-4D2D-92CF-7603123D4518}" srcOrd="3" destOrd="0" parTransId="{0B4934BF-F36F-495D-A304-CF8CCDB74679}" sibTransId="{5E348EE1-2956-4F54-9978-733CF26DA1CE}"/>
    <dgm:cxn modelId="{45AB9581-25D6-49EC-A5EE-492CD41B6723}" type="presParOf" srcId="{98495CBB-1D57-4204-9EE0-A6D3D820CABE}" destId="{68AD024C-525C-4979-A79F-879717C1FAD9}" srcOrd="0" destOrd="0" presId="urn:microsoft.com/office/officeart/2005/8/layout/vList2"/>
    <dgm:cxn modelId="{EA8BCBCE-794C-4618-AAA2-A88E60A43D02}" type="presParOf" srcId="{98495CBB-1D57-4204-9EE0-A6D3D820CABE}" destId="{A01AD19B-5552-4D62-A055-319DBD67C666}" srcOrd="1" destOrd="0" presId="urn:microsoft.com/office/officeart/2005/8/layout/vList2"/>
    <dgm:cxn modelId="{B00A5769-709A-4F78-BFEA-BC93C5877A4B}" type="presParOf" srcId="{98495CBB-1D57-4204-9EE0-A6D3D820CABE}" destId="{C2AC79BC-77C4-4FC6-A187-A54CEE873C69}" srcOrd="2" destOrd="0" presId="urn:microsoft.com/office/officeart/2005/8/layout/vList2"/>
    <dgm:cxn modelId="{9F5DAF91-B13B-4920-95B4-3FCE69FAE6EB}" type="presParOf" srcId="{98495CBB-1D57-4204-9EE0-A6D3D820CABE}" destId="{9A5BC6DC-C6C3-4BF3-B112-1BD96D02AA1B}" srcOrd="3" destOrd="0" presId="urn:microsoft.com/office/officeart/2005/8/layout/vList2"/>
    <dgm:cxn modelId="{14373BCE-B1DE-49AB-97A7-829F2E2F691F}" type="presParOf" srcId="{98495CBB-1D57-4204-9EE0-A6D3D820CABE}" destId="{F918F93C-D714-47C3-9603-EFF344BADEB7}" srcOrd="4" destOrd="0" presId="urn:microsoft.com/office/officeart/2005/8/layout/vList2"/>
    <dgm:cxn modelId="{5A7CDDA0-25B0-40CB-A216-2C0D1089BEDC}" type="presParOf" srcId="{98495CBB-1D57-4204-9EE0-A6D3D820CABE}" destId="{07F5D573-FB93-4801-B72B-734BB8960675}" srcOrd="5" destOrd="0" presId="urn:microsoft.com/office/officeart/2005/8/layout/vList2"/>
    <dgm:cxn modelId="{21DB3BE3-4EE4-4356-961D-E5AD1698DC8D}" type="presParOf" srcId="{98495CBB-1D57-4204-9EE0-A6D3D820CABE}" destId="{7D3546B8-CFC8-4105-9DB0-ED8EEBD38E3F}" srcOrd="6" destOrd="0" presId="urn:microsoft.com/office/officeart/2005/8/layout/vList2"/>
    <dgm:cxn modelId="{A019CBB7-C17C-4CC1-A7BF-40CC96819758}" type="presParOf" srcId="{98495CBB-1D57-4204-9EE0-A6D3D820CABE}" destId="{FCA1C682-52AA-4703-9681-B20B0F478C83}" srcOrd="7" destOrd="0" presId="urn:microsoft.com/office/officeart/2005/8/layout/vList2"/>
    <dgm:cxn modelId="{3A1B27B4-C556-4F3D-BDCB-10F36D2A5FDF}" type="presParOf" srcId="{98495CBB-1D57-4204-9EE0-A6D3D820CABE}" destId="{7D6676CA-AECC-4598-B86D-6DEAE52AC9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/>
            <a:t>Blog:  </a:t>
          </a:r>
          <a:r>
            <a:rPr lang="en-US" sz="2800" dirty="0"/>
            <a:t>www.SQLfeatures.com</a:t>
          </a:r>
          <a:r>
            <a:rPr lang="en-US" sz="3200" dirty="0"/>
            <a:t> </a:t>
          </a: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</dgm:pt>
  </dgm:ptLst>
  <dgm:cxnLst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Twitter @</a:t>
          </a:r>
          <a:r>
            <a:rPr lang="en-US" sz="3200" dirty="0" err="1">
              <a:solidFill>
                <a:schemeClr val="tx1"/>
              </a:solidFill>
            </a:rPr>
            <a:t>PrakashHeda</a:t>
          </a:r>
          <a:endParaRPr lang="en-US" sz="32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173619" custLinFactNeighborX="-3102" custLinFactNeighborY="3089"/>
      <dgm:spPr/>
    </dgm:pt>
  </dgm:ptLst>
  <dgm:cxnLst>
    <dgm:cxn modelId="{5C72FFEE-4815-4C21-9C7E-771CE23152EA}" type="presOf" srcId="{B63C625B-9886-46E0-B3E3-839D0026A57E}" destId="{86244906-3FA0-43E8-BD80-647E2975CE5E}" srcOrd="0" destOrd="0" presId="urn:microsoft.com/office/officeart/2005/8/layout/venn1"/>
    <dgm:cxn modelId="{E349FF43-09E6-4925-BDDD-25C1C554053D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C346504F-E461-4FD9-A36B-CA49864FDF40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/>
            <a:t>Facebook/Email/</a:t>
          </a:r>
          <a:r>
            <a:rPr lang="en-US" sz="3200" dirty="0" err="1"/>
            <a:t>LinkedIN</a:t>
          </a:r>
          <a:r>
            <a:rPr lang="en-US" sz="3200" dirty="0"/>
            <a:t>: </a:t>
          </a:r>
          <a:r>
            <a:rPr lang="en-US" sz="2800" dirty="0"/>
            <a:t>Prakash@SQLfeatures.com </a:t>
          </a:r>
          <a:endParaRPr lang="en-US" sz="28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</dgm:pt>
  </dgm:ptLst>
  <dgm:cxnLst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 custT="1"/>
      <dgm:spPr/>
      <dgm:t>
        <a:bodyPr/>
        <a:lstStyle/>
        <a:p>
          <a:pPr rtl="0"/>
          <a:r>
            <a:rPr lang="en-US" sz="3200" b="1" u="none" dirty="0"/>
            <a:t>Primary Health Check Questions</a:t>
          </a:r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5B0ACC60-57BF-49B4-9595-C1B780D5711D}">
      <dgm:prSet custT="1"/>
      <dgm:spPr/>
      <dgm:t>
        <a:bodyPr/>
        <a:lstStyle/>
        <a:p>
          <a:pPr rtl="0"/>
          <a:r>
            <a:rPr lang="en-US" sz="3200" b="1" dirty="0"/>
            <a:t>Observations</a:t>
          </a:r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 custT="1"/>
      <dgm:spPr/>
      <dgm:t>
        <a:bodyPr/>
        <a:lstStyle/>
        <a:p>
          <a:pPr rtl="0"/>
          <a:r>
            <a:rPr lang="en-US" sz="3200" b="1" dirty="0"/>
            <a:t>Summary Info</a:t>
          </a:r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 custT="1"/>
      <dgm:spPr/>
      <dgm:t>
        <a:bodyPr/>
        <a:lstStyle/>
        <a:p>
          <a:pPr rtl="0"/>
          <a:r>
            <a:rPr lang="en-US" sz="3200" b="1" dirty="0"/>
            <a:t>Key Features</a:t>
          </a:r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EB061741-BF3E-4B05-8636-0FF99A23F2F2}">
      <dgm:prSet custT="1"/>
      <dgm:spPr/>
      <dgm:t>
        <a:bodyPr/>
        <a:lstStyle/>
        <a:p>
          <a:pPr rtl="0"/>
          <a:r>
            <a:rPr lang="en-US" sz="3200" b="1" u="none" dirty="0"/>
            <a:t>Supported Configurations</a:t>
          </a:r>
        </a:p>
      </dgm:t>
    </dgm:pt>
    <dgm:pt modelId="{9735EB4B-392B-44A9-9E98-8E97AA245B06}" type="parTrans" cxnId="{925ED6D8-3B6A-424B-B8B1-1B0C0403297C}">
      <dgm:prSet/>
      <dgm:spPr/>
      <dgm:t>
        <a:bodyPr/>
        <a:lstStyle/>
        <a:p>
          <a:endParaRPr lang="en-US"/>
        </a:p>
      </dgm:t>
    </dgm:pt>
    <dgm:pt modelId="{6AA0E19A-6EA6-44F1-BEAA-56EBD1837A0B}" type="sibTrans" cxnId="{925ED6D8-3B6A-424B-B8B1-1B0C0403297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D0C12CE-2185-4D9B-8EC4-41A72DABFB79}" type="pres">
      <dgm:prSet presAssocID="{57F20321-7BF3-4462-8065-690082B455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E97ADC-A12D-4327-9EDF-6E3D032DB6F8}" type="pres">
      <dgm:prSet presAssocID="{C1DFBCCD-FA86-4771-A06F-702C3F168AED}" presName="spacer" presStyleCnt="0"/>
      <dgm:spPr/>
    </dgm:pt>
    <dgm:pt modelId="{78DBE281-D23F-4A46-9310-FF28BA32123C}" type="pres">
      <dgm:prSet presAssocID="{EB061741-BF3E-4B05-8636-0FF99A23F2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0705A7-98C5-45E0-A016-174FC26A1879}" type="pres">
      <dgm:prSet presAssocID="{6AA0E19A-6EA6-44F1-BEAA-56EBD1837A0B}" presName="spacer" presStyleCnt="0"/>
      <dgm:spPr/>
    </dgm:pt>
    <dgm:pt modelId="{1957891E-A709-4AFF-8639-8C25A613ED3F}" type="pres">
      <dgm:prSet presAssocID="{5B0ACC60-57BF-49B4-9595-C1B780D571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D307C4A-65F4-4050-84D0-E04D0E41242A}" type="presOf" srcId="{E0A81AA6-6471-40B2-B182-E229F7C712A3}" destId="{98495CBB-1D57-4204-9EE0-A6D3D820CABE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AC379888-29A4-425D-8397-29F9BB24F431}" type="presOf" srcId="{93B1F5AB-6A6F-49AB-9BB1-2A53AEA7D671}" destId="{CDC041CC-853D-4FFA-9811-13FEFFF45664}" srcOrd="0" destOrd="0" presId="urn:microsoft.com/office/officeart/2005/8/layout/vList2"/>
    <dgm:cxn modelId="{ACDB8B91-1F92-48F9-876A-14387FFD9D1F}" type="presOf" srcId="{20A29970-F260-4B25-BAC9-7314E0DF8C62}" destId="{8974026C-1A6F-4A19-98C9-B7BCE6145D45}" srcOrd="0" destOrd="0" presId="urn:microsoft.com/office/officeart/2005/8/layout/vList2"/>
    <dgm:cxn modelId="{89A801C1-E44F-4B81-BAAD-1E177E971ED1}" type="presOf" srcId="{5B0ACC60-57BF-49B4-9595-C1B780D5711D}" destId="{1957891E-A709-4AFF-8639-8C25A613ED3F}" srcOrd="0" destOrd="0" presId="urn:microsoft.com/office/officeart/2005/8/layout/vList2"/>
    <dgm:cxn modelId="{925ED6D8-3B6A-424B-B8B1-1B0C0403297C}" srcId="{E0A81AA6-6471-40B2-B182-E229F7C712A3}" destId="{EB061741-BF3E-4B05-8636-0FF99A23F2F2}" srcOrd="2" destOrd="0" parTransId="{9735EB4B-392B-44A9-9E98-8E97AA245B06}" sibTransId="{6AA0E19A-6EA6-44F1-BEAA-56EBD1837A0B}"/>
    <dgm:cxn modelId="{51251DF3-A0AE-494D-85F1-0FC47924823E}" srcId="{E0A81AA6-6471-40B2-B182-E229F7C712A3}" destId="{5B0ACC60-57BF-49B4-9595-C1B780D5711D}" srcOrd="3" destOrd="0" parTransId="{C27ACE8B-05B4-438D-AFE5-E1C88325E516}" sibTransId="{913EDAAB-EE49-4162-BF89-DD63A2B874BA}"/>
    <dgm:cxn modelId="{E7041F4B-6567-437A-BBD0-1EA9956D450B}" type="presOf" srcId="{EB061741-BF3E-4B05-8636-0FF99A23F2F2}" destId="{78DBE281-D23F-4A46-9310-FF28BA32123C}" srcOrd="0" destOrd="0" presId="urn:microsoft.com/office/officeart/2005/8/layout/vList2"/>
    <dgm:cxn modelId="{54C485E3-1F93-4648-A505-69133C8AD63C}" type="presOf" srcId="{57F20321-7BF3-4462-8065-690082B4551D}" destId="{FD0C12CE-2185-4D9B-8EC4-41A72DABFB79}" srcOrd="0" destOrd="0" presId="urn:microsoft.com/office/officeart/2005/8/layout/vList2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951C6B29-B951-4A68-9687-BDA3B7FBFED8}" srcId="{E0A81AA6-6471-40B2-B182-E229F7C712A3}" destId="{93B1F5AB-6A6F-49AB-9BB1-2A53AEA7D671}" srcOrd="4" destOrd="0" parTransId="{EF29A2E3-8DF3-4354-B8E0-CFA272FEF37F}" sibTransId="{C9F049E8-65DA-4F53-AAF8-2D17D7F8391C}"/>
    <dgm:cxn modelId="{8C7C6AD2-1629-4D5C-A566-DA8A4C2EB5D2}" type="presParOf" srcId="{98495CBB-1D57-4204-9EE0-A6D3D820CABE}" destId="{FD0C12CE-2185-4D9B-8EC4-41A72DABFB79}" srcOrd="0" destOrd="0" presId="urn:microsoft.com/office/officeart/2005/8/layout/vList2"/>
    <dgm:cxn modelId="{DD4ACB06-8656-4D07-904B-D3F9A3ADAB9E}" type="presParOf" srcId="{98495CBB-1D57-4204-9EE0-A6D3D820CABE}" destId="{D945B337-30F0-4FDD-ADD3-049FD141D357}" srcOrd="1" destOrd="0" presId="urn:microsoft.com/office/officeart/2005/8/layout/vList2"/>
    <dgm:cxn modelId="{81B7C687-68F2-4A40-95B6-696A1C98E88A}" type="presParOf" srcId="{98495CBB-1D57-4204-9EE0-A6D3D820CABE}" destId="{8974026C-1A6F-4A19-98C9-B7BCE6145D45}" srcOrd="2" destOrd="0" presId="urn:microsoft.com/office/officeart/2005/8/layout/vList2"/>
    <dgm:cxn modelId="{7A61E582-9247-40CE-9296-91641C41866F}" type="presParOf" srcId="{98495CBB-1D57-4204-9EE0-A6D3D820CABE}" destId="{B2E97ADC-A12D-4327-9EDF-6E3D032DB6F8}" srcOrd="3" destOrd="0" presId="urn:microsoft.com/office/officeart/2005/8/layout/vList2"/>
    <dgm:cxn modelId="{90E2B79D-70BC-44A8-8FCB-CDD3C9F2E510}" type="presParOf" srcId="{98495CBB-1D57-4204-9EE0-A6D3D820CABE}" destId="{78DBE281-D23F-4A46-9310-FF28BA32123C}" srcOrd="4" destOrd="0" presId="urn:microsoft.com/office/officeart/2005/8/layout/vList2"/>
    <dgm:cxn modelId="{1D6D8E80-09E1-415D-8546-D1635DFA2903}" type="presParOf" srcId="{98495CBB-1D57-4204-9EE0-A6D3D820CABE}" destId="{2E0705A7-98C5-45E0-A016-174FC26A1879}" srcOrd="5" destOrd="0" presId="urn:microsoft.com/office/officeart/2005/8/layout/vList2"/>
    <dgm:cxn modelId="{85837AD5-6F93-4552-B143-54160BE6C28D}" type="presParOf" srcId="{98495CBB-1D57-4204-9EE0-A6D3D820CABE}" destId="{1957891E-A709-4AFF-8639-8C25A613ED3F}" srcOrd="6" destOrd="0" presId="urn:microsoft.com/office/officeart/2005/8/layout/vList2"/>
    <dgm:cxn modelId="{AA4AC4ED-BB58-4FAB-80CA-535ECAF2076B}" type="presParOf" srcId="{98495CBB-1D57-4204-9EE0-A6D3D820CABE}" destId="{AC1C3248-B870-4862-B050-CC31DDA934F6}" srcOrd="7" destOrd="0" presId="urn:microsoft.com/office/officeart/2005/8/layout/vList2"/>
    <dgm:cxn modelId="{E5860FEA-128E-47AA-9DF7-F2E32F3BD030}" type="presParOf" srcId="{98495CBB-1D57-4204-9EE0-A6D3D820CABE}" destId="{CDC041CC-853D-4FFA-9811-13FEFFF456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How is CPU usage in last 4 hours?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b="1" dirty="0"/>
            <a:t>How is current OS memory usage? </a:t>
          </a:r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b="1" dirty="0"/>
            <a:t>How is current SQL memory usage? </a:t>
          </a:r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b="1" dirty="0"/>
            <a:t>How is overall disk I/O waits?</a:t>
          </a:r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b="1" dirty="0"/>
            <a:t>How is disk space usage?</a:t>
          </a:r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b="1" dirty="0"/>
            <a:t>Top Tables taking space</a:t>
          </a:r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b="1" dirty="0"/>
            <a:t>Database usage for each data file</a:t>
          </a:r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b="1" dirty="0"/>
            <a:t>Database growth in last 2 days</a:t>
          </a:r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b="1" dirty="0"/>
            <a:t>Top waits by SQL Server</a:t>
          </a:r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b="1" dirty="0"/>
            <a:t>Top 5 Memory consuming OS processes</a:t>
          </a:r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255252CD-ED6A-42EF-9639-2A8A3FA1282D}" type="pres">
      <dgm:prSet presAssocID="{B94E1C62-93A9-4072-AC0A-A6E524065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513845-BF52-494F-8510-EC048449E028}" srcId="{E0A81AA6-6471-40B2-B182-E229F7C712A3}" destId="{FCFB403E-672F-4579-AE19-31CEFE9EB64C}" srcOrd="1" destOrd="0" parTransId="{3F92825E-B21F-4E24-81C5-023E7C842505}" sibTransId="{B4085F2C-9DE3-454F-8102-F1D48C2266D6}"/>
    <dgm:cxn modelId="{747C805A-AF7D-440C-9508-81389F71B48F}" type="presOf" srcId="{FCFB403E-672F-4579-AE19-31CEFE9EB64C}" destId="{327E1E57-02A3-44B3-8E42-BBF4FCA5DFB3}" srcOrd="0" destOrd="0" presId="urn:microsoft.com/office/officeart/2005/8/layout/vList2"/>
    <dgm:cxn modelId="{D351F5E2-E732-4E1A-80BD-935C3520076C}" type="presOf" srcId="{D880E68E-3058-4E2C-BBD7-B836A8569B61}" destId="{C84DD27E-60DB-44A5-8AEB-068FD1EC35EE}" srcOrd="0" destOrd="0" presId="urn:microsoft.com/office/officeart/2005/8/layout/vList2"/>
    <dgm:cxn modelId="{1AAE373C-0633-4210-B43A-4528D25853A7}" srcId="{E0A81AA6-6471-40B2-B182-E229F7C712A3}" destId="{347ABEB6-059C-4757-A40B-BC0A0B1D3075}" srcOrd="3" destOrd="0" parTransId="{3FA8B142-A3B3-4F4C-A368-D0E6A324E588}" sibTransId="{F3A5EBFF-3136-4C57-AF13-09BB8A0A4D93}"/>
    <dgm:cxn modelId="{794B0A8D-7978-4139-96EA-053C87AE2952}" type="presOf" srcId="{E0A81AA6-6471-40B2-B182-E229F7C712A3}" destId="{98495CBB-1D57-4204-9EE0-A6D3D820CABE}" srcOrd="0" destOrd="0" presId="urn:microsoft.com/office/officeart/2005/8/layout/vList2"/>
    <dgm:cxn modelId="{1DC80869-0E10-40C7-8005-89EF673081E8}" type="presOf" srcId="{347ABEB6-059C-4757-A40B-BC0A0B1D3075}" destId="{61A5A88E-9802-4543-BBB5-72A84FB3F242}" srcOrd="0" destOrd="0" presId="urn:microsoft.com/office/officeart/2005/8/layout/vList2"/>
    <dgm:cxn modelId="{8F676B93-00EA-42A0-A3BC-BEA7E834A39F}" type="presOf" srcId="{A8665C4F-F713-4AAE-BCE1-D980151742AB}" destId="{3605912D-CF16-491E-88F1-101B3F15E0A1}" srcOrd="0" destOrd="0" presId="urn:microsoft.com/office/officeart/2005/8/layout/vList2"/>
    <dgm:cxn modelId="{C6E55A87-BD01-426D-B7B4-9EF523182FC9}" srcId="{E0A81AA6-6471-40B2-B182-E229F7C712A3}" destId="{A8665C4F-F713-4AAE-BCE1-D980151742AB}" srcOrd="2" destOrd="0" parTransId="{138BB7F2-77F8-4065-84EE-2BBA2F6FC93B}" sibTransId="{D60735CA-9C5F-48BE-AD13-B2C6B6EB7285}"/>
    <dgm:cxn modelId="{3B325C65-045F-4343-A149-996E12A701D0}" srcId="{E0A81AA6-6471-40B2-B182-E229F7C712A3}" destId="{D880E68E-3058-4E2C-BBD7-B836A8569B61}" srcOrd="4" destOrd="0" parTransId="{40A4A775-5657-472F-AE74-9414E7DB8B2B}" sibTransId="{D5FACC7F-C570-49BB-A769-2AA0FE217D3B}"/>
    <dgm:cxn modelId="{B8EB3E05-4171-44C3-B07A-1A32EC5EDAF6}" srcId="{E0A81AA6-6471-40B2-B182-E229F7C712A3}" destId="{B94E1C62-93A9-4072-AC0A-A6E524065E37}" srcOrd="0" destOrd="0" parTransId="{8395E30C-731F-496B-866F-A277B3A76E29}" sibTransId="{E23C368A-47CD-4D9B-8F36-562009BCCC3A}"/>
    <dgm:cxn modelId="{FB1DD5A6-E32A-4A48-8E1E-9B5080E9A13A}" type="presOf" srcId="{B94E1C62-93A9-4072-AC0A-A6E524065E37}" destId="{255252CD-ED6A-42EF-9639-2A8A3FA1282D}" srcOrd="0" destOrd="0" presId="urn:microsoft.com/office/officeart/2005/8/layout/vList2"/>
    <dgm:cxn modelId="{90AAD6DC-1343-4AA9-AF26-DC16DAD40B4A}" type="presParOf" srcId="{98495CBB-1D57-4204-9EE0-A6D3D820CABE}" destId="{255252CD-ED6A-42EF-9639-2A8A3FA1282D}" srcOrd="0" destOrd="0" presId="urn:microsoft.com/office/officeart/2005/8/layout/vList2"/>
    <dgm:cxn modelId="{DC3457AE-81EB-4E1E-9734-67A84D63650B}" type="presParOf" srcId="{98495CBB-1D57-4204-9EE0-A6D3D820CABE}" destId="{249241BA-02BF-40C4-8ED5-A58553BCAF05}" srcOrd="1" destOrd="0" presId="urn:microsoft.com/office/officeart/2005/8/layout/vList2"/>
    <dgm:cxn modelId="{433CB87B-F0A9-433C-AF83-336442067030}" type="presParOf" srcId="{98495CBB-1D57-4204-9EE0-A6D3D820CABE}" destId="{327E1E57-02A3-44B3-8E42-BBF4FCA5DFB3}" srcOrd="2" destOrd="0" presId="urn:microsoft.com/office/officeart/2005/8/layout/vList2"/>
    <dgm:cxn modelId="{3FDEA21A-04AA-400C-90A4-77CB9906B7BF}" type="presParOf" srcId="{98495CBB-1D57-4204-9EE0-A6D3D820CABE}" destId="{4503EB55-F0C2-4F53-81F1-A7CC76C846D8}" srcOrd="3" destOrd="0" presId="urn:microsoft.com/office/officeart/2005/8/layout/vList2"/>
    <dgm:cxn modelId="{ECCFBB3D-6E6E-41CF-8782-7AE62B176699}" type="presParOf" srcId="{98495CBB-1D57-4204-9EE0-A6D3D820CABE}" destId="{3605912D-CF16-491E-88F1-101B3F15E0A1}" srcOrd="4" destOrd="0" presId="urn:microsoft.com/office/officeart/2005/8/layout/vList2"/>
    <dgm:cxn modelId="{8AB977AB-AEEC-4239-BC37-958367225755}" type="presParOf" srcId="{98495CBB-1D57-4204-9EE0-A6D3D820CABE}" destId="{1218B49D-CE46-4E84-B978-37C661B4C9FF}" srcOrd="5" destOrd="0" presId="urn:microsoft.com/office/officeart/2005/8/layout/vList2"/>
    <dgm:cxn modelId="{67CC3BAE-6AAF-4CB5-802D-B9F5BEDA0821}" type="presParOf" srcId="{98495CBB-1D57-4204-9EE0-A6D3D820CABE}" destId="{61A5A88E-9802-4543-BBB5-72A84FB3F242}" srcOrd="6" destOrd="0" presId="urn:microsoft.com/office/officeart/2005/8/layout/vList2"/>
    <dgm:cxn modelId="{8DDD2EA3-0D8C-49A2-9EED-1EC91BF82C12}" type="presParOf" srcId="{98495CBB-1D57-4204-9EE0-A6D3D820CABE}" destId="{12F7D914-A26D-43D8-90EB-7BBF96A12858}" srcOrd="7" destOrd="0" presId="urn:microsoft.com/office/officeart/2005/8/layout/vList2"/>
    <dgm:cxn modelId="{2FB1FE20-BB6D-41FB-B809-2D39B46FC8FA}" type="presParOf" srcId="{98495CBB-1D57-4204-9EE0-A6D3D820CABE}" destId="{C84DD27E-60DB-44A5-8AEB-068FD1EC3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b="1" dirty="0"/>
            <a:t>Consolidation of key database stats</a:t>
          </a:r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b="1" dirty="0"/>
            <a:t>Consistency and Transparency</a:t>
          </a:r>
        </a:p>
      </dgm:t>
    </dgm:pt>
    <dgm:pt modelId="{ABE95C45-377E-4AC1-964C-9BFA98A8B36F}" type="parTrans" cxnId="{9CD7EA61-8C27-46CF-B87D-2910062F01CB}">
      <dgm:prSet/>
      <dgm:spPr/>
      <dgm:t>
        <a:bodyPr/>
        <a:lstStyle/>
        <a:p>
          <a:endParaRPr lang="en-US"/>
        </a:p>
      </dgm:t>
    </dgm:pt>
    <dgm:pt modelId="{C0DD2E31-08D5-449C-A626-C888D5F2B2EF}" type="sibTrans" cxnId="{9CD7EA61-8C27-46CF-B87D-2910062F01CB}">
      <dgm:prSet/>
      <dgm:spPr/>
      <dgm:t>
        <a:bodyPr/>
        <a:lstStyle/>
        <a:p>
          <a:endParaRPr lang="en-US"/>
        </a:p>
      </dgm:t>
    </dgm:pt>
    <dgm:pt modelId="{41BB043F-F2EF-47EA-8BEB-2C52F46C6FC2}">
      <dgm:prSet/>
      <dgm:spPr/>
      <dgm:t>
        <a:bodyPr/>
        <a:lstStyle/>
        <a:p>
          <a:r>
            <a:rPr lang="en-US" b="1" dirty="0"/>
            <a:t>Quick checks to ensure zero database performance impact</a:t>
          </a:r>
        </a:p>
      </dgm:t>
    </dgm:pt>
    <dgm:pt modelId="{A93C965E-4D1C-438F-A4B4-65C398480A2B}" type="parTrans" cxnId="{68631C72-BAA0-48E1-A323-674B82030558}">
      <dgm:prSet/>
      <dgm:spPr/>
      <dgm:t>
        <a:bodyPr/>
        <a:lstStyle/>
        <a:p>
          <a:endParaRPr lang="en-US"/>
        </a:p>
      </dgm:t>
    </dgm:pt>
    <dgm:pt modelId="{8CA36F19-00F5-407E-A37F-0D0E7EFA7A32}" type="sibTrans" cxnId="{68631C72-BAA0-48E1-A323-674B82030558}">
      <dgm:prSet/>
      <dgm:spPr/>
      <dgm:t>
        <a:bodyPr/>
        <a:lstStyle/>
        <a:p>
          <a:endParaRPr lang="en-US"/>
        </a:p>
      </dgm:t>
    </dgm:pt>
    <dgm:pt modelId="{E74B6D70-68BD-4191-93B5-C76A70B8C109}">
      <dgm:prSet/>
      <dgm:spPr/>
      <dgm:t>
        <a:bodyPr/>
        <a:lstStyle/>
        <a:p>
          <a:r>
            <a:rPr lang="en-US" b="1" dirty="0"/>
            <a:t>HTML formatted email</a:t>
          </a:r>
        </a:p>
      </dgm:t>
    </dgm:pt>
    <dgm:pt modelId="{4C0DF728-B42B-46A7-881E-D6DCC61B5812}" type="parTrans" cxnId="{F04F69B7-3360-428C-9AAF-159B19C7AD46}">
      <dgm:prSet/>
      <dgm:spPr/>
      <dgm:t>
        <a:bodyPr/>
        <a:lstStyle/>
        <a:p>
          <a:endParaRPr lang="en-US"/>
        </a:p>
      </dgm:t>
    </dgm:pt>
    <dgm:pt modelId="{00B2DF14-C5F0-4056-BED7-C18860A87757}" type="sibTrans" cxnId="{F04F69B7-3360-428C-9AAF-159B19C7AD46}">
      <dgm:prSet/>
      <dgm:spPr/>
      <dgm:t>
        <a:bodyPr/>
        <a:lstStyle/>
        <a:p>
          <a:endParaRPr lang="en-US"/>
        </a:p>
      </dgm:t>
    </dgm:pt>
    <dgm:pt modelId="{9984BCD2-0721-4E40-84F7-1D8DA98DE0D9}">
      <dgm:prSet/>
      <dgm:spPr/>
      <dgm:t>
        <a:bodyPr/>
        <a:lstStyle/>
        <a:p>
          <a:r>
            <a:rPr lang="en-US" b="1" dirty="0"/>
            <a:t>Runs from central server</a:t>
          </a:r>
        </a:p>
      </dgm:t>
    </dgm:pt>
    <dgm:pt modelId="{1216E995-A01A-47F5-8399-D093BDAA7469}" type="parTrans" cxnId="{B9262C5A-7209-49F8-AF73-F758949C9B1B}">
      <dgm:prSet/>
      <dgm:spPr/>
      <dgm:t>
        <a:bodyPr/>
        <a:lstStyle/>
        <a:p>
          <a:endParaRPr lang="en-US"/>
        </a:p>
      </dgm:t>
    </dgm:pt>
    <dgm:pt modelId="{BEC3F90E-B716-46A4-8E88-70BEEBAE3CD4}" type="sibTrans" cxnId="{B9262C5A-7209-49F8-AF73-F758949C9B1B}">
      <dgm:prSet/>
      <dgm:spPr/>
      <dgm:t>
        <a:bodyPr/>
        <a:lstStyle/>
        <a:p>
          <a:endParaRPr lang="en-US"/>
        </a:p>
      </dgm:t>
    </dgm:pt>
    <dgm:pt modelId="{B1240AA8-F38E-4B6B-9206-9258583C7723}">
      <dgm:prSet/>
      <dgm:spPr/>
      <dgm:t>
        <a:bodyPr/>
        <a:lstStyle/>
        <a:p>
          <a:r>
            <a:rPr lang="en-US" b="1" dirty="0"/>
            <a:t>Timeout for stats collection</a:t>
          </a:r>
        </a:p>
      </dgm:t>
    </dgm:pt>
    <dgm:pt modelId="{096BEE23-73F7-48D4-BC42-47990F3D6865}" type="parTrans" cxnId="{42E0BDAB-2F90-48ED-A530-644AA506593E}">
      <dgm:prSet/>
      <dgm:spPr/>
      <dgm:t>
        <a:bodyPr/>
        <a:lstStyle/>
        <a:p>
          <a:endParaRPr lang="en-US"/>
        </a:p>
      </dgm:t>
    </dgm:pt>
    <dgm:pt modelId="{098E2A2F-8351-45CF-81A9-DA78A3FAAC0D}" type="sibTrans" cxnId="{42E0BDAB-2F90-48ED-A530-644AA506593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0DADF98C-5C2B-4EA5-9ECD-DD3782CE8581}" type="pres">
      <dgm:prSet presAssocID="{CCDAE6A4-BDFD-412F-8D64-90E33AAC80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70232B3-FF9E-455F-A110-4C8E781F8C32}" type="pres">
      <dgm:prSet presAssocID="{87CFFB29-2FC4-4F35-9576-66B697690379}" presName="spacer" presStyleCnt="0"/>
      <dgm:spPr/>
    </dgm:pt>
    <dgm:pt modelId="{9DD2E2AE-3FEB-4A45-B119-EE7FE2D1E5D5}" type="pres">
      <dgm:prSet presAssocID="{E74B6D70-68BD-4191-93B5-C76A70B8C1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EDAFE8-E7E6-4C1A-A1D9-5310DE802408}" type="pres">
      <dgm:prSet presAssocID="{00B2DF14-C5F0-4056-BED7-C18860A87757}" presName="spacer" presStyleCnt="0"/>
      <dgm:spPr/>
    </dgm:pt>
    <dgm:pt modelId="{AFD63ED1-EF9A-4CEE-9F1D-A07234EE35DD}" type="pres">
      <dgm:prSet presAssocID="{9984BCD2-0721-4E40-84F7-1D8DA98DE0D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0FDBDBE-E85B-4FC0-AABF-B577F1F8BE3C}" type="pres">
      <dgm:prSet presAssocID="{BEC3F90E-B716-46A4-8E88-70BEEBAE3CD4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C59427-60F8-40CE-AE41-994634F0E9AA}" type="pres">
      <dgm:prSet presAssocID="{C0DD2E31-08D5-449C-A626-C888D5F2B2EF}" presName="spacer" presStyleCnt="0"/>
      <dgm:spPr/>
    </dgm:pt>
    <dgm:pt modelId="{AEAE4768-89DE-4207-8C9D-DD90B97B49D6}" type="pres">
      <dgm:prSet presAssocID="{41BB043F-F2EF-47EA-8BEB-2C52F46C6F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A2DE9F-D400-4DA5-9C62-8D64BC32640B}" type="pres">
      <dgm:prSet presAssocID="{8CA36F19-00F5-407E-A37F-0D0E7EFA7A32}" presName="spacer" presStyleCnt="0"/>
      <dgm:spPr/>
    </dgm:pt>
    <dgm:pt modelId="{F7E79ACB-6B9C-4E4B-BDDA-7C826C923DAF}" type="pres">
      <dgm:prSet presAssocID="{B1240AA8-F38E-4B6B-9206-9258583C77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FC907505-E36C-4011-8D21-5C2AC1CEEC1F}" type="presOf" srcId="{E74B6D70-68BD-4191-93B5-C76A70B8C109}" destId="{9DD2E2AE-3FEB-4A45-B119-EE7FE2D1E5D5}" srcOrd="0" destOrd="0" presId="urn:microsoft.com/office/officeart/2005/8/layout/vList2"/>
    <dgm:cxn modelId="{68631C72-BAA0-48E1-A323-674B82030558}" srcId="{E0A81AA6-6471-40B2-B182-E229F7C712A3}" destId="{41BB043F-F2EF-47EA-8BEB-2C52F46C6FC2}" srcOrd="4" destOrd="0" parTransId="{A93C965E-4D1C-438F-A4B4-65C398480A2B}" sibTransId="{8CA36F19-00F5-407E-A37F-0D0E7EFA7A32}"/>
    <dgm:cxn modelId="{F04F69B7-3360-428C-9AAF-159B19C7AD46}" srcId="{E0A81AA6-6471-40B2-B182-E229F7C712A3}" destId="{E74B6D70-68BD-4191-93B5-C76A70B8C109}" srcOrd="1" destOrd="0" parTransId="{4C0DF728-B42B-46A7-881E-D6DCC61B5812}" sibTransId="{00B2DF14-C5F0-4056-BED7-C18860A87757}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42E0BDAB-2F90-48ED-A530-644AA506593E}" srcId="{E0A81AA6-6471-40B2-B182-E229F7C712A3}" destId="{B1240AA8-F38E-4B6B-9206-9258583C7723}" srcOrd="5" destOrd="0" parTransId="{096BEE23-73F7-48D4-BC42-47990F3D6865}" sibTransId="{098E2A2F-8351-45CF-81A9-DA78A3FAAC0D}"/>
    <dgm:cxn modelId="{B9262C5A-7209-49F8-AF73-F758949C9B1B}" srcId="{E0A81AA6-6471-40B2-B182-E229F7C712A3}" destId="{9984BCD2-0721-4E40-84F7-1D8DA98DE0D9}" srcOrd="2" destOrd="0" parTransId="{1216E995-A01A-47F5-8399-D093BDAA7469}" sibTransId="{BEC3F90E-B716-46A4-8E88-70BEEBAE3CD4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470CC8D3-64C8-4DE1-B488-FAA00A90A655}" type="presOf" srcId="{B1240AA8-F38E-4B6B-9206-9258583C7723}" destId="{F7E79ACB-6B9C-4E4B-BDDA-7C826C923DAF}" srcOrd="0" destOrd="0" presId="urn:microsoft.com/office/officeart/2005/8/layout/vList2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1E389ECB-C2B3-43C4-A2F1-15C459B2C4AB}" type="presOf" srcId="{9984BCD2-0721-4E40-84F7-1D8DA98DE0D9}" destId="{AFD63ED1-EF9A-4CEE-9F1D-A07234EE35DD}" srcOrd="0" destOrd="0" presId="urn:microsoft.com/office/officeart/2005/8/layout/vList2"/>
    <dgm:cxn modelId="{FA725F1E-416C-485B-BA8F-F5DD4A0B8530}" type="presOf" srcId="{41BB043F-F2EF-47EA-8BEB-2C52F46C6FC2}" destId="{AEAE4768-89DE-4207-8C9D-DD90B97B49D6}" srcOrd="0" destOrd="0" presId="urn:microsoft.com/office/officeart/2005/8/layout/vList2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96F2DFF6-EA66-4273-B5D2-62A07FDE5E79}" type="presParOf" srcId="{98495CBB-1D57-4204-9EE0-A6D3D820CABE}" destId="{9DD2E2AE-3FEB-4A45-B119-EE7FE2D1E5D5}" srcOrd="2" destOrd="0" presId="urn:microsoft.com/office/officeart/2005/8/layout/vList2"/>
    <dgm:cxn modelId="{3820AF2B-892F-45C1-8F3F-C1FFACBCD333}" type="presParOf" srcId="{98495CBB-1D57-4204-9EE0-A6D3D820CABE}" destId="{B4EDAFE8-E7E6-4C1A-A1D9-5310DE802408}" srcOrd="3" destOrd="0" presId="urn:microsoft.com/office/officeart/2005/8/layout/vList2"/>
    <dgm:cxn modelId="{C03B1D20-B81D-4E98-BC43-843AB92BAEF0}" type="presParOf" srcId="{98495CBB-1D57-4204-9EE0-A6D3D820CABE}" destId="{AFD63ED1-EF9A-4CEE-9F1D-A07234EE35DD}" srcOrd="4" destOrd="0" presId="urn:microsoft.com/office/officeart/2005/8/layout/vList2"/>
    <dgm:cxn modelId="{E901A5AF-A6FD-46DE-93A2-3CB38F0D881C}" type="presParOf" srcId="{98495CBB-1D57-4204-9EE0-A6D3D820CABE}" destId="{40FDBDBE-E85B-4FC0-AABF-B577F1F8BE3C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321E6F02-C9F3-4D7C-B2F1-E9696D4A9C9D}" type="presParOf" srcId="{98495CBB-1D57-4204-9EE0-A6D3D820CABE}" destId="{AEAE4768-89DE-4207-8C9D-DD90B97B49D6}" srcOrd="8" destOrd="0" presId="urn:microsoft.com/office/officeart/2005/8/layout/vList2"/>
    <dgm:cxn modelId="{D9E01BAA-52DC-4D7C-9D6D-A0A6E2E032DB}" type="presParOf" srcId="{98495CBB-1D57-4204-9EE0-A6D3D820CABE}" destId="{69A2DE9F-D400-4DA5-9C62-8D64BC32640B}" srcOrd="9" destOrd="0" presId="urn:microsoft.com/office/officeart/2005/8/layout/vList2"/>
    <dgm:cxn modelId="{3001CAAE-5739-4EEC-8C4B-068A559E7D48}" type="presParOf" srcId="{98495CBB-1D57-4204-9EE0-A6D3D820CABE}" destId="{F7E79ACB-6B9C-4E4B-BDDA-7C826C923D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6689-FF13-4030-B95C-671FDA7F1841}">
      <dgm:prSet custT="1"/>
      <dgm:spPr/>
      <dgm:t>
        <a:bodyPr/>
        <a:lstStyle/>
        <a:p>
          <a:r>
            <a:rPr lang="en-US" sz="3000" b="1" dirty="0"/>
            <a:t>Using Windows authentication as default</a:t>
          </a:r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 custT="1"/>
      <dgm:spPr/>
      <dgm:t>
        <a:bodyPr/>
        <a:lstStyle/>
        <a:p>
          <a:r>
            <a:rPr lang="en-US" sz="3000" b="1" dirty="0"/>
            <a:t>Using SQL port to collect stats (No </a:t>
          </a:r>
          <a:r>
            <a:rPr lang="en-US" sz="3000" b="1" dirty="0" err="1"/>
            <a:t>WinRM</a:t>
          </a:r>
          <a:r>
            <a:rPr lang="en-US" sz="3000" b="1" dirty="0"/>
            <a:t> or WMI ports to be opened)</a:t>
          </a:r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 custT="1"/>
      <dgm:spPr/>
      <dgm:t>
        <a:bodyPr/>
        <a:lstStyle/>
        <a:p>
          <a:r>
            <a:rPr lang="en-US" sz="3000" b="1" dirty="0"/>
            <a:t>Read Intent AlwaysON databases</a:t>
          </a:r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78C4E318-DF56-4A86-B205-4C107DFAC351}">
      <dgm:prSet custT="1"/>
      <dgm:spPr/>
      <dgm:t>
        <a:bodyPr/>
        <a:lstStyle/>
        <a:p>
          <a:r>
            <a:rPr lang="en-US" sz="3000" b="1" dirty="0"/>
            <a:t>Multiple domain</a:t>
          </a:r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E4C72CBE-AC84-4106-8D8B-AA69B5384122}">
      <dgm:prSet custT="1"/>
      <dgm:spPr/>
      <dgm:t>
        <a:bodyPr/>
        <a:lstStyle/>
        <a:p>
          <a:r>
            <a:rPr lang="en-US" sz="3000" b="1" dirty="0"/>
            <a:t>SQL 2005 onwards</a:t>
          </a:r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0BEAE3BA-0EF5-4D3F-8FA8-506EFC64A81B}">
      <dgm:prSet custT="1"/>
      <dgm:spPr/>
      <dgm:t>
        <a:bodyPr/>
        <a:lstStyle/>
        <a:p>
          <a:r>
            <a:rPr lang="en-US" sz="3000" b="1" dirty="0"/>
            <a:t>SQL Authentication for non-trusted domains</a:t>
          </a:r>
        </a:p>
      </dgm:t>
    </dgm:pt>
    <dgm:pt modelId="{C1F7CF57-B6DE-4365-86E0-68DDAE5DD776}" type="parTrans" cxnId="{3D2C51F0-282A-4D9E-A52F-7DD420E3432D}">
      <dgm:prSet/>
      <dgm:spPr/>
      <dgm:t>
        <a:bodyPr/>
        <a:lstStyle/>
        <a:p>
          <a:endParaRPr lang="en-US"/>
        </a:p>
      </dgm:t>
    </dgm:pt>
    <dgm:pt modelId="{13C6A0AA-B273-4D9D-93CB-24ECAE8DA3C5}" type="sibTrans" cxnId="{3D2C51F0-282A-4D9E-A52F-7DD420E3432D}">
      <dgm:prSet/>
      <dgm:spPr/>
      <dgm:t>
        <a:bodyPr/>
        <a:lstStyle/>
        <a:p>
          <a:endParaRPr lang="en-US"/>
        </a:p>
      </dgm:t>
    </dgm:pt>
    <dgm:pt modelId="{8B82E2B4-A0F5-4889-AE64-AB8076E7B055}">
      <dgm:prSet custT="1"/>
      <dgm:spPr/>
      <dgm:t>
        <a:bodyPr/>
        <a:lstStyle/>
        <a:p>
          <a:r>
            <a:rPr lang="en-US" sz="3000" b="1" dirty="0"/>
            <a:t>SQL named and default Instance</a:t>
          </a:r>
        </a:p>
      </dgm:t>
    </dgm:pt>
    <dgm:pt modelId="{4436C2B4-8C62-47D7-BA9E-6BD9CDD2B308}" type="parTrans" cxnId="{5678B226-DCF2-4600-8F84-4FDF0CB9313C}">
      <dgm:prSet/>
      <dgm:spPr/>
      <dgm:t>
        <a:bodyPr/>
        <a:lstStyle/>
        <a:p>
          <a:endParaRPr lang="en-US"/>
        </a:p>
      </dgm:t>
    </dgm:pt>
    <dgm:pt modelId="{AF412239-A4D3-404D-A6DF-7A81D350BFA8}" type="sibTrans" cxnId="{5678B226-DCF2-4600-8F84-4FDF0CB9313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5EB1B882-CB63-4803-9C7D-F3891E0BF340}" type="pres">
      <dgm:prSet presAssocID="{931D6689-FF13-4030-B95C-671FDA7F184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6392751-50C0-4326-BD0C-FF5764340A41}" type="pres">
      <dgm:prSet presAssocID="{52615CA0-4EF4-4379-B961-FFFB83FA1D3D}" presName="spacer" presStyleCnt="0"/>
      <dgm:spPr/>
    </dgm:pt>
    <dgm:pt modelId="{708F7504-374E-44BB-9A47-A98EA87E66E6}" type="pres">
      <dgm:prSet presAssocID="{0BEAE3BA-0EF5-4D3F-8FA8-506EFC64A81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B473F42-59C6-477A-B238-D63C45F52D1E}" type="pres">
      <dgm:prSet presAssocID="{13C6A0AA-B273-4D9D-93CB-24ECAE8DA3C5}" presName="spacer" presStyleCnt="0"/>
      <dgm:spPr/>
    </dgm:pt>
    <dgm:pt modelId="{82B6DCDE-8477-49AA-85CD-8FF65A4333E9}" type="pres">
      <dgm:prSet presAssocID="{2D2A3F3A-710D-4A4F-AAB0-787C090DFD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D4E3F8F-CF9A-46CD-B736-0879A15C2D3C}" type="pres">
      <dgm:prSet presAssocID="{01C3EA0E-949D-4930-9DD1-57198BDA0079}" presName="spacer" presStyleCnt="0"/>
      <dgm:spPr/>
    </dgm:pt>
    <dgm:pt modelId="{20CCEE77-CC03-4ACA-A8B2-6CE39C5F3097}" type="pres">
      <dgm:prSet presAssocID="{78C4E318-DF56-4A86-B205-4C107DFAC3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F8C7C40-E49B-4A41-B202-4C7DC4744ADA}" type="pres">
      <dgm:prSet presAssocID="{902D862F-DAF3-4C95-B6B7-A8C5CB5EEB12}" presName="spacer" presStyleCnt="0"/>
      <dgm:spPr/>
    </dgm:pt>
    <dgm:pt modelId="{9DF6C847-C22A-444C-A085-846774949965}" type="pres">
      <dgm:prSet presAssocID="{E4C72CBE-AC84-4106-8D8B-AA69B538412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7E63A2-1AA9-43C3-981F-161D2AB0BDB5}" type="pres">
      <dgm:prSet presAssocID="{285F33BC-2E1B-41C6-8EDC-A0E24B5679EB}" presName="spacer" presStyleCnt="0"/>
      <dgm:spPr/>
    </dgm:pt>
    <dgm:pt modelId="{57B63706-C9D5-4B97-B7D7-A8A6491AB814}" type="pres">
      <dgm:prSet presAssocID="{8B82E2B4-A0F5-4889-AE64-AB8076E7B05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3E42424-631E-4AC9-A8D6-142485185BE7}" type="presOf" srcId="{B18BD2EB-61EF-4680-B288-B79042974FF4}" destId="{85EB92F4-1707-4309-A594-03047A477C14}" srcOrd="0" destOrd="0" presId="urn:microsoft.com/office/officeart/2005/8/layout/vList2"/>
    <dgm:cxn modelId="{020E3269-932D-4EF2-9531-D2FD87C3A85E}" srcId="{E0A81AA6-6471-40B2-B182-E229F7C712A3}" destId="{931D6689-FF13-4030-B95C-671FDA7F1841}" srcOrd="0" destOrd="0" parTransId="{42F87BEF-6623-4EDF-A8E3-9C6F1ECB157D}" sibTransId="{52615CA0-4EF4-4379-B961-FFFB83FA1D3D}"/>
    <dgm:cxn modelId="{054FA7EF-91C6-49E5-98EA-F293ABBB3F87}" type="presOf" srcId="{0BEAE3BA-0EF5-4D3F-8FA8-506EFC64A81B}" destId="{708F7504-374E-44BB-9A47-A98EA87E66E6}" srcOrd="0" destOrd="0" presId="urn:microsoft.com/office/officeart/2005/8/layout/vList2"/>
    <dgm:cxn modelId="{D2432D32-EDE2-49F4-A566-089B6073EF1C}" type="presOf" srcId="{2D2A3F3A-710D-4A4F-AAB0-787C090DFDFC}" destId="{82B6DCDE-8477-49AA-85CD-8FF65A4333E9}" srcOrd="0" destOrd="0" presId="urn:microsoft.com/office/officeart/2005/8/layout/vList2"/>
    <dgm:cxn modelId="{4E2FF729-FB32-4160-8E49-8A733F174C6D}" type="presOf" srcId="{8B82E2B4-A0F5-4889-AE64-AB8076E7B055}" destId="{57B63706-C9D5-4B97-B7D7-A8A6491AB814}" srcOrd="0" destOrd="0" presId="urn:microsoft.com/office/officeart/2005/8/layout/vList2"/>
    <dgm:cxn modelId="{4D48C2AC-4473-42C9-9847-51DC8E839B00}" type="presOf" srcId="{78C4E318-DF56-4A86-B205-4C107DFAC351}" destId="{20CCEE77-CC03-4ACA-A8B2-6CE39C5F3097}" srcOrd="0" destOrd="0" presId="urn:microsoft.com/office/officeart/2005/8/layout/vList2"/>
    <dgm:cxn modelId="{988B3738-1B3D-4C8B-85B8-75DF1FB18C0B}" srcId="{E0A81AA6-6471-40B2-B182-E229F7C712A3}" destId="{78C4E318-DF56-4A86-B205-4C107DFAC351}" srcOrd="4" destOrd="0" parTransId="{0D336146-100E-4249-909A-878D8AB8BC33}" sibTransId="{902D862F-DAF3-4C95-B6B7-A8C5CB5EEB12}"/>
    <dgm:cxn modelId="{5919CC08-F5C4-4B09-911D-1E16F47FF181}" type="presOf" srcId="{931D6689-FF13-4030-B95C-671FDA7F1841}" destId="{5EB1B882-CB63-4803-9C7D-F3891E0BF340}" srcOrd="0" destOrd="0" presId="urn:microsoft.com/office/officeart/2005/8/layout/vList2"/>
    <dgm:cxn modelId="{3D2C51F0-282A-4D9E-A52F-7DD420E3432D}" srcId="{E0A81AA6-6471-40B2-B182-E229F7C712A3}" destId="{0BEAE3BA-0EF5-4D3F-8FA8-506EFC64A81B}" srcOrd="1" destOrd="0" parTransId="{C1F7CF57-B6DE-4365-86E0-68DDAE5DD776}" sibTransId="{13C6A0AA-B273-4D9D-93CB-24ECAE8DA3C5}"/>
    <dgm:cxn modelId="{D1824D7F-DD8E-440C-A7CB-B83F780E0783}" type="presOf" srcId="{E4C72CBE-AC84-4106-8D8B-AA69B5384122}" destId="{9DF6C847-C22A-444C-A085-846774949965}" srcOrd="0" destOrd="0" presId="urn:microsoft.com/office/officeart/2005/8/layout/vList2"/>
    <dgm:cxn modelId="{5C82895D-D782-43AD-9DA4-71F66F141DE3}" srcId="{E0A81AA6-6471-40B2-B182-E229F7C712A3}" destId="{B18BD2EB-61EF-4680-B288-B79042974FF4}" srcOrd="3" destOrd="0" parTransId="{9B9D8297-F55F-469B-BDE1-C70EE304AC18}" sibTransId="{01C3EA0E-949D-4930-9DD1-57198BDA0079}"/>
    <dgm:cxn modelId="{5678B226-DCF2-4600-8F84-4FDF0CB9313C}" srcId="{E0A81AA6-6471-40B2-B182-E229F7C712A3}" destId="{8B82E2B4-A0F5-4889-AE64-AB8076E7B055}" srcOrd="6" destOrd="0" parTransId="{4436C2B4-8C62-47D7-BA9E-6BD9CDD2B308}" sibTransId="{AF412239-A4D3-404D-A6DF-7A81D350BFA8}"/>
    <dgm:cxn modelId="{BE5E0F32-4B83-44D6-A6AD-E0A1770EF143}" srcId="{E0A81AA6-6471-40B2-B182-E229F7C712A3}" destId="{E4C72CBE-AC84-4106-8D8B-AA69B5384122}" srcOrd="5" destOrd="0" parTransId="{ABAF1F87-660F-411E-9FD4-2FC5C4A7ACFF}" sibTransId="{285F33BC-2E1B-41C6-8EDC-A0E24B5679EB}"/>
    <dgm:cxn modelId="{728FA742-766C-4585-9341-1F32DCB8B6B0}" srcId="{E0A81AA6-6471-40B2-B182-E229F7C712A3}" destId="{2D2A3F3A-710D-4A4F-AAB0-787C090DFDFC}" srcOrd="2" destOrd="0" parTransId="{BAF10C68-1D4B-41C2-972D-35377CDBAC77}" sibTransId="{38E31925-9380-47D6-AB43-5669A6514505}"/>
    <dgm:cxn modelId="{9EC8A1DF-76B7-48C7-8B93-F81FF45F254E}" type="presOf" srcId="{E0A81AA6-6471-40B2-B182-E229F7C712A3}" destId="{98495CBB-1D57-4204-9EE0-A6D3D820CABE}" srcOrd="0" destOrd="0" presId="urn:microsoft.com/office/officeart/2005/8/layout/vList2"/>
    <dgm:cxn modelId="{C6A1BA35-7F46-4FBB-BE14-C420D2A978B3}" type="presParOf" srcId="{98495CBB-1D57-4204-9EE0-A6D3D820CABE}" destId="{5EB1B882-CB63-4803-9C7D-F3891E0BF340}" srcOrd="0" destOrd="0" presId="urn:microsoft.com/office/officeart/2005/8/layout/vList2"/>
    <dgm:cxn modelId="{734C6B06-B0BF-458F-8AB1-D57F576C0D84}" type="presParOf" srcId="{98495CBB-1D57-4204-9EE0-A6D3D820CABE}" destId="{06392751-50C0-4326-BD0C-FF5764340A41}" srcOrd="1" destOrd="0" presId="urn:microsoft.com/office/officeart/2005/8/layout/vList2"/>
    <dgm:cxn modelId="{401C7CC6-1716-44F6-A1D3-2C2D7C253EF3}" type="presParOf" srcId="{98495CBB-1D57-4204-9EE0-A6D3D820CABE}" destId="{708F7504-374E-44BB-9A47-A98EA87E66E6}" srcOrd="2" destOrd="0" presId="urn:microsoft.com/office/officeart/2005/8/layout/vList2"/>
    <dgm:cxn modelId="{99D0CD1C-6BE0-4E06-B80B-09F190C9C629}" type="presParOf" srcId="{98495CBB-1D57-4204-9EE0-A6D3D820CABE}" destId="{BB473F42-59C6-477A-B238-D63C45F52D1E}" srcOrd="3" destOrd="0" presId="urn:microsoft.com/office/officeart/2005/8/layout/vList2"/>
    <dgm:cxn modelId="{0A8FE561-6F96-4F48-81EA-1D60D98FC9EE}" type="presParOf" srcId="{98495CBB-1D57-4204-9EE0-A6D3D820CABE}" destId="{82B6DCDE-8477-49AA-85CD-8FF65A4333E9}" srcOrd="4" destOrd="0" presId="urn:microsoft.com/office/officeart/2005/8/layout/vList2"/>
    <dgm:cxn modelId="{DA0A6F97-ED6B-4083-B599-8DF740C5DD23}" type="presParOf" srcId="{98495CBB-1D57-4204-9EE0-A6D3D820CABE}" destId="{A8CCBFB8-BE60-4039-81BF-2C25D012E277}" srcOrd="5" destOrd="0" presId="urn:microsoft.com/office/officeart/2005/8/layout/vList2"/>
    <dgm:cxn modelId="{429536C9-86B3-4FFA-9971-4C0837E847F9}" type="presParOf" srcId="{98495CBB-1D57-4204-9EE0-A6D3D820CABE}" destId="{85EB92F4-1707-4309-A594-03047A477C14}" srcOrd="6" destOrd="0" presId="urn:microsoft.com/office/officeart/2005/8/layout/vList2"/>
    <dgm:cxn modelId="{1D337A1D-0053-44E5-9C97-17FCDC7FD43E}" type="presParOf" srcId="{98495CBB-1D57-4204-9EE0-A6D3D820CABE}" destId="{CD4E3F8F-CF9A-46CD-B736-0879A15C2D3C}" srcOrd="7" destOrd="0" presId="urn:microsoft.com/office/officeart/2005/8/layout/vList2"/>
    <dgm:cxn modelId="{DD55A68E-D417-4780-988A-39E20972D9BB}" type="presParOf" srcId="{98495CBB-1D57-4204-9EE0-A6D3D820CABE}" destId="{20CCEE77-CC03-4ACA-A8B2-6CE39C5F3097}" srcOrd="8" destOrd="0" presId="urn:microsoft.com/office/officeart/2005/8/layout/vList2"/>
    <dgm:cxn modelId="{F24E543E-331F-43B0-9E96-E924B2FFDE2B}" type="presParOf" srcId="{98495CBB-1D57-4204-9EE0-A6D3D820CABE}" destId="{3F8C7C40-E49B-4A41-B202-4C7DC4744ADA}" srcOrd="9" destOrd="0" presId="urn:microsoft.com/office/officeart/2005/8/layout/vList2"/>
    <dgm:cxn modelId="{2FEB7EBA-FEFE-4972-B599-DD5AAC3253D3}" type="presParOf" srcId="{98495CBB-1D57-4204-9EE0-A6D3D820CABE}" destId="{9DF6C847-C22A-444C-A085-846774949965}" srcOrd="10" destOrd="0" presId="urn:microsoft.com/office/officeart/2005/8/layout/vList2"/>
    <dgm:cxn modelId="{0D5D0AF9-2970-4476-8DBD-33A8F1F03C61}" type="presParOf" srcId="{98495CBB-1D57-4204-9EE0-A6D3D820CABE}" destId="{AB7E63A2-1AA9-43C3-981F-161D2AB0BDB5}" srcOrd="11" destOrd="0" presId="urn:microsoft.com/office/officeart/2005/8/layout/vList2"/>
    <dgm:cxn modelId="{74C19BE8-F027-4653-8C23-AF6BD2159C0A}" type="presParOf" srcId="{98495CBB-1D57-4204-9EE0-A6D3D820CABE}" destId="{57B63706-C9D5-4B97-B7D7-A8A6491AB8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Critical observations for SQL Performance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b="1" dirty="0"/>
            <a:t>How was OS and SQL memory is configured</a:t>
          </a:r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b="1" dirty="0"/>
            <a:t>SQL observations are based on dedicated SQL Node</a:t>
          </a:r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b="1" dirty="0"/>
            <a:t>Ad-hoc database growth</a:t>
          </a:r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b="1" dirty="0"/>
            <a:t>Database Latency</a:t>
          </a:r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b="1" dirty="0"/>
            <a:t>High CPU usage</a:t>
          </a:r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2" custLinFactNeighborY="-15886">
        <dgm:presLayoutVars>
          <dgm:chMax val="0"/>
          <dgm:bulletEnabled val="1"/>
        </dgm:presLayoutVars>
      </dgm:prSet>
      <dgm:spPr/>
    </dgm:pt>
    <dgm:pt modelId="{10DE68FC-13DD-4814-A02F-A8AC2BD722AC}" type="pres">
      <dgm:prSet presAssocID="{346C4CDE-36FD-4F61-AC33-B66F90A5D7A3}" presName="childText" presStyleLbl="revTx" presStyleIdx="0" presStyleCnt="1" custLinFactNeighborY="-25034">
        <dgm:presLayoutVars>
          <dgm:bulletEnabled val="1"/>
        </dgm:presLayoutVars>
      </dgm:prSet>
      <dgm:spPr/>
    </dgm:pt>
    <dgm:pt modelId="{4A1824F6-ED0D-46F3-B950-7E50CE12681F}" type="pres">
      <dgm:prSet presAssocID="{16CBACE0-E2B7-41D2-993A-62DA61535B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713F3F1F-7C19-40BF-8273-5CEAF4170A21}" srcId="{E0A81AA6-6471-40B2-B182-E229F7C712A3}" destId="{16CBACE0-E2B7-41D2-993A-62DA61535BAC}" srcOrd="1" destOrd="0" parTransId="{085FF786-20CB-468F-A0BD-D0498931BAB1}" sibTransId="{1FDE7000-EAD3-49F3-9E52-C48DCC70E00A}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EA40E89F-F27F-4AFC-8736-04F5EC75E212}" type="presParOf" srcId="{98495CBB-1D57-4204-9EE0-A6D3D820CABE}" destId="{4A1824F6-ED0D-46F3-B950-7E50CE126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000" b="1" dirty="0"/>
            <a:t>Key consolidated views to match OS and SQL information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 custT="1"/>
      <dgm:spPr/>
      <dgm:t>
        <a:bodyPr/>
        <a:lstStyle/>
        <a:p>
          <a:r>
            <a:rPr lang="en-US" sz="2000" b="1" dirty="0"/>
            <a:t>Memory View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 custT="1"/>
      <dgm:spPr/>
      <dgm:t>
        <a:bodyPr/>
        <a:lstStyle/>
        <a:p>
          <a:r>
            <a:rPr lang="en-US" sz="1500" b="1" dirty="0"/>
            <a:t>PLE</a:t>
          </a:r>
        </a:p>
      </dgm:t>
    </dgm:pt>
    <dgm:pt modelId="{4553D970-42CF-4027-A5A5-63AB429BD59A}" type="parTrans" cxnId="{823291C5-0DD3-4A42-8C5C-BE5D64E0534C}">
      <dgm:prSet/>
      <dgm:spPr/>
      <dgm:t>
        <a:bodyPr/>
        <a:lstStyle/>
        <a:p>
          <a:endParaRPr lang="en-US"/>
        </a:p>
      </dgm:t>
    </dgm:pt>
    <dgm:pt modelId="{B5869A79-A852-4B39-8BEA-41F6EA089764}" type="sibTrans" cxnId="{823291C5-0DD3-4A42-8C5C-BE5D64E0534C}">
      <dgm:prSet/>
      <dgm:spPr/>
      <dgm:t>
        <a:bodyPr/>
        <a:lstStyle/>
        <a:p>
          <a:endParaRPr lang="en-US"/>
        </a:p>
      </dgm:t>
    </dgm:pt>
    <dgm:pt modelId="{AFB9AC12-8759-447F-B6BE-00CD1164D2FA}">
      <dgm:prSet custT="1"/>
      <dgm:spPr/>
      <dgm:t>
        <a:bodyPr/>
        <a:lstStyle/>
        <a:p>
          <a:r>
            <a:rPr lang="en-US" sz="1500" b="1" dirty="0"/>
            <a:t>Min/Max memory</a:t>
          </a:r>
        </a:p>
      </dgm:t>
    </dgm:pt>
    <dgm:pt modelId="{9C1073E6-567C-4790-B95F-6E035A87457F}" type="parTrans" cxnId="{4E15B376-64EB-4CFF-8D19-A3088EDC7CAA}">
      <dgm:prSet/>
      <dgm:spPr/>
      <dgm:t>
        <a:bodyPr/>
        <a:lstStyle/>
        <a:p>
          <a:endParaRPr lang="en-US"/>
        </a:p>
      </dgm:t>
    </dgm:pt>
    <dgm:pt modelId="{C4D5E86E-2671-4FFF-8685-8A8A906BC510}" type="sibTrans" cxnId="{4E15B376-64EB-4CFF-8D19-A3088EDC7CAA}">
      <dgm:prSet/>
      <dgm:spPr/>
      <dgm:t>
        <a:bodyPr/>
        <a:lstStyle/>
        <a:p>
          <a:endParaRPr lang="en-US"/>
        </a:p>
      </dgm:t>
    </dgm:pt>
    <dgm:pt modelId="{6E225F42-30A2-4BDA-8393-1F924CFFB3F0}">
      <dgm:prSet custT="1"/>
      <dgm:spPr/>
      <dgm:t>
        <a:bodyPr/>
        <a:lstStyle/>
        <a:p>
          <a:r>
            <a:rPr lang="en-US" sz="1500" b="1" dirty="0"/>
            <a:t>OS Total and Free RAM</a:t>
          </a:r>
        </a:p>
      </dgm:t>
    </dgm:pt>
    <dgm:pt modelId="{AF618014-7CA4-42E5-930B-0E783C566DBA}" type="parTrans" cxnId="{84881ED9-D0F4-4179-9012-1E5C301ECFAE}">
      <dgm:prSet/>
      <dgm:spPr/>
      <dgm:t>
        <a:bodyPr/>
        <a:lstStyle/>
        <a:p>
          <a:endParaRPr lang="en-US"/>
        </a:p>
      </dgm:t>
    </dgm:pt>
    <dgm:pt modelId="{CD282455-DC50-4436-8D72-8DE1A105CA3D}" type="sibTrans" cxnId="{84881ED9-D0F4-4179-9012-1E5C301ECFAE}">
      <dgm:prSet/>
      <dgm:spPr/>
      <dgm:t>
        <a:bodyPr/>
        <a:lstStyle/>
        <a:p>
          <a:endParaRPr lang="en-US"/>
        </a:p>
      </dgm:t>
    </dgm:pt>
    <dgm:pt modelId="{E3A2AB30-4FE4-4FF6-A5B6-13ED90392E96}">
      <dgm:prSet/>
      <dgm:spPr/>
      <dgm:t>
        <a:bodyPr/>
        <a:lstStyle/>
        <a:p>
          <a:r>
            <a:rPr lang="en-US" b="1" dirty="0"/>
            <a:t>CPU View</a:t>
          </a:r>
        </a:p>
      </dgm:t>
    </dgm:pt>
    <dgm:pt modelId="{5B42FDE5-57EA-49FD-B206-A8136CAC7AE3}" type="parTrans" cxnId="{B82D1C3C-34E8-4160-992D-AC002B545F32}">
      <dgm:prSet/>
      <dgm:spPr/>
      <dgm:t>
        <a:bodyPr/>
        <a:lstStyle/>
        <a:p>
          <a:endParaRPr lang="en-US"/>
        </a:p>
      </dgm:t>
    </dgm:pt>
    <dgm:pt modelId="{FD616ED4-BC9A-4631-A7CE-C14D164DF083}" type="sibTrans" cxnId="{B82D1C3C-34E8-4160-992D-AC002B545F32}">
      <dgm:prSet/>
      <dgm:spPr/>
      <dgm:t>
        <a:bodyPr/>
        <a:lstStyle/>
        <a:p>
          <a:endParaRPr lang="en-US"/>
        </a:p>
      </dgm:t>
    </dgm:pt>
    <dgm:pt modelId="{0854DFD1-738B-4781-BD44-90F154868227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6005A5DC-32AB-4C13-B0D0-F4B446BD63C8}" type="parTrans" cxnId="{03293D5D-9F40-478D-BF0A-824FB3359B57}">
      <dgm:prSet/>
      <dgm:spPr/>
      <dgm:t>
        <a:bodyPr/>
        <a:lstStyle/>
        <a:p>
          <a:endParaRPr lang="en-US"/>
        </a:p>
      </dgm:t>
    </dgm:pt>
    <dgm:pt modelId="{AFA1DBBC-21D9-4F1E-AE53-11978A2DFFD8}" type="sibTrans" cxnId="{03293D5D-9F40-478D-BF0A-824FB3359B57}">
      <dgm:prSet/>
      <dgm:spPr/>
      <dgm:t>
        <a:bodyPr/>
        <a:lstStyle/>
        <a:p>
          <a:endParaRPr lang="en-US"/>
        </a:p>
      </dgm:t>
    </dgm:pt>
    <dgm:pt modelId="{AA593ECE-9E3A-47EA-A607-7331BAC5437F}">
      <dgm:prSet/>
      <dgm:spPr/>
      <dgm:t>
        <a:bodyPr/>
        <a:lstStyle/>
        <a:p>
          <a:r>
            <a:rPr lang="en-US" b="1" dirty="0"/>
            <a:t>No of CPU</a:t>
          </a:r>
        </a:p>
      </dgm:t>
    </dgm:pt>
    <dgm:pt modelId="{74E9F961-896C-44D5-9C89-CD5E4A25DEAE}" type="parTrans" cxnId="{5DBDB16D-BEE9-4C6E-A62D-01B13AAC3E58}">
      <dgm:prSet/>
      <dgm:spPr/>
      <dgm:t>
        <a:bodyPr/>
        <a:lstStyle/>
        <a:p>
          <a:endParaRPr lang="en-US"/>
        </a:p>
      </dgm:t>
    </dgm:pt>
    <dgm:pt modelId="{224B9AB5-A48E-4313-B6C1-9D6C602AD4CE}" type="sibTrans" cxnId="{5DBDB16D-BEE9-4C6E-A62D-01B13AAC3E58}">
      <dgm:prSet/>
      <dgm:spPr/>
      <dgm:t>
        <a:bodyPr/>
        <a:lstStyle/>
        <a:p>
          <a:endParaRPr lang="en-US"/>
        </a:p>
      </dgm:t>
    </dgm:pt>
    <dgm:pt modelId="{36E4016F-9DDF-492F-9BA7-A4B6706F90E8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2F7E55C-0472-4D69-BE2F-739A8CBC23CC}" type="parTrans" cxnId="{1A17C6E9-DE00-4043-8062-ED4255C62EAD}">
      <dgm:prSet/>
      <dgm:spPr/>
      <dgm:t>
        <a:bodyPr/>
        <a:lstStyle/>
        <a:p>
          <a:endParaRPr lang="en-US"/>
        </a:p>
      </dgm:t>
    </dgm:pt>
    <dgm:pt modelId="{20D522E3-EF6E-4ADE-A370-39168E50CDC7}" type="sibTrans" cxnId="{1A17C6E9-DE00-4043-8062-ED4255C62EAD}">
      <dgm:prSet/>
      <dgm:spPr/>
      <dgm:t>
        <a:bodyPr/>
        <a:lstStyle/>
        <a:p>
          <a:endParaRPr lang="en-US"/>
        </a:p>
      </dgm:t>
    </dgm:pt>
    <dgm:pt modelId="{E8F34DCF-5E02-4493-B06C-A9E895649150}">
      <dgm:prSet custT="1"/>
      <dgm:spPr/>
      <dgm:t>
        <a:bodyPr/>
        <a:lstStyle/>
        <a:p>
          <a:r>
            <a:rPr lang="en-US" sz="2000" b="1" dirty="0"/>
            <a:t>Disk view</a:t>
          </a:r>
        </a:p>
      </dgm:t>
    </dgm:pt>
    <dgm:pt modelId="{FAA2B390-4C30-48A7-B235-CC7E62ED3D6A}" type="parTrans" cxnId="{E3C63A30-B8B9-4C9E-9483-3F8F50F49A27}">
      <dgm:prSet/>
      <dgm:spPr/>
      <dgm:t>
        <a:bodyPr/>
        <a:lstStyle/>
        <a:p>
          <a:endParaRPr lang="en-US"/>
        </a:p>
      </dgm:t>
    </dgm:pt>
    <dgm:pt modelId="{E40CAD46-50C1-4BEF-A2DF-9D4E565AEC05}" type="sibTrans" cxnId="{E3C63A30-B8B9-4C9E-9483-3F8F50F49A27}">
      <dgm:prSet/>
      <dgm:spPr/>
      <dgm:t>
        <a:bodyPr/>
        <a:lstStyle/>
        <a:p>
          <a:endParaRPr lang="en-US"/>
        </a:p>
      </dgm:t>
    </dgm:pt>
    <dgm:pt modelId="{DC86961A-D92E-4007-AA98-861AF60B2010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Non-SQL processes</a:t>
          </a:r>
        </a:p>
      </dgm:t>
    </dgm:pt>
    <dgm:pt modelId="{3F970261-0DB6-4269-8E6F-B8288BBA0D54}" type="parTrans" cxnId="{6BFB1481-6C4A-45A0-8A4F-37B1BC97C64B}">
      <dgm:prSet/>
      <dgm:spPr/>
      <dgm:t>
        <a:bodyPr/>
        <a:lstStyle/>
        <a:p>
          <a:endParaRPr lang="en-US"/>
        </a:p>
      </dgm:t>
    </dgm:pt>
    <dgm:pt modelId="{56A0AD58-E5C7-4A95-BBF5-C448745EECA4}" type="sibTrans" cxnId="{6BFB1481-6C4A-45A0-8A4F-37B1BC97C64B}">
      <dgm:prSet/>
      <dgm:spPr/>
      <dgm:t>
        <a:bodyPr/>
        <a:lstStyle/>
        <a:p>
          <a:endParaRPr lang="en-US"/>
        </a:p>
      </dgm:t>
    </dgm:pt>
    <dgm:pt modelId="{2BA0EBE7-7E4C-4F48-93E4-E26CC29EC1CD}">
      <dgm:prSet/>
      <dgm:spPr/>
      <dgm:t>
        <a:bodyPr/>
        <a:lstStyle/>
        <a:p>
          <a:r>
            <a:rPr lang="en-US" b="1" dirty="0"/>
            <a:t>Last 30 min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62EBEE5-6E8F-4382-9E25-F361543832C8}" type="parTrans" cxnId="{754BA6E9-4DAF-452D-BDFD-014DEB34104F}">
      <dgm:prSet/>
      <dgm:spPr/>
      <dgm:t>
        <a:bodyPr/>
        <a:lstStyle/>
        <a:p>
          <a:endParaRPr lang="en-US"/>
        </a:p>
      </dgm:t>
    </dgm:pt>
    <dgm:pt modelId="{6495E328-2870-45CD-8AAA-B0132099F9FD}" type="sibTrans" cxnId="{754BA6E9-4DAF-452D-BDFD-014DEB34104F}">
      <dgm:prSet/>
      <dgm:spPr/>
      <dgm:t>
        <a:bodyPr/>
        <a:lstStyle/>
        <a:p>
          <a:endParaRPr lang="en-US"/>
        </a:p>
      </dgm:t>
    </dgm:pt>
    <dgm:pt modelId="{AC32E12D-3939-479B-A080-92A1BC307FE6}">
      <dgm:prSet/>
      <dgm:spPr/>
      <dgm:t>
        <a:bodyPr/>
        <a:lstStyle/>
        <a:p>
          <a:r>
            <a:rPr lang="en-US" b="1" dirty="0"/>
            <a:t>Highest Read/Write/Overall Latency</a:t>
          </a:r>
        </a:p>
      </dgm:t>
    </dgm:pt>
    <dgm:pt modelId="{9341F4EC-3A26-402B-A422-BAF9AF87BD12}" type="parTrans" cxnId="{F39F5F40-47A1-4B5B-9C8C-CF46D5EC06C7}">
      <dgm:prSet/>
      <dgm:spPr/>
      <dgm:t>
        <a:bodyPr/>
        <a:lstStyle/>
        <a:p>
          <a:endParaRPr lang="en-US"/>
        </a:p>
      </dgm:t>
    </dgm:pt>
    <dgm:pt modelId="{3275910E-D9F4-4741-9004-B6BDE6F08DFA}" type="sibTrans" cxnId="{F39F5F40-47A1-4B5B-9C8C-CF46D5EC06C7}">
      <dgm:prSet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Drive usage mapped to data  and log files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4" custScaleY="59004">
        <dgm:presLayoutVars>
          <dgm:chMax val="0"/>
          <dgm:bulletEnabled val="1"/>
        </dgm:presLayoutVars>
      </dgm:prSet>
      <dgm:spPr/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 custScaleY="61309" custLinFactNeighborY="4283">
        <dgm:presLayoutVars>
          <dgm:chMax val="0"/>
          <dgm:bulletEnabled val="1"/>
        </dgm:presLayoutVars>
      </dgm:prSet>
      <dgm:spPr/>
    </dgm:pt>
    <dgm:pt modelId="{357D803B-3768-45B9-8E4E-2B110E62BCD0}" type="pres">
      <dgm:prSet presAssocID="{31A2E076-8F33-4FE6-A151-D5C7FF198AD4}" presName="childText" presStyleLbl="revTx" presStyleIdx="0" presStyleCnt="3" custLinFactNeighborY="11789">
        <dgm:presLayoutVars>
          <dgm:bulletEnabled val="1"/>
        </dgm:presLayoutVars>
      </dgm:prSet>
      <dgm:spPr/>
    </dgm:pt>
    <dgm:pt modelId="{066691E2-4A79-4C96-8821-FC759DFC4CC2}" type="pres">
      <dgm:prSet presAssocID="{E3A2AB30-4FE4-4FF6-A5B6-13ED90392E96}" presName="parentText" presStyleLbl="node1" presStyleIdx="2" presStyleCnt="4" custScaleY="61693" custLinFactNeighborY="12002">
        <dgm:presLayoutVars>
          <dgm:chMax val="0"/>
          <dgm:bulletEnabled val="1"/>
        </dgm:presLayoutVars>
      </dgm:prSet>
      <dgm:spPr/>
    </dgm:pt>
    <dgm:pt modelId="{4F4BD30E-D3C0-440D-A0B5-3FF6936890CB}" type="pres">
      <dgm:prSet presAssocID="{E3A2AB30-4FE4-4FF6-A5B6-13ED90392E96}" presName="childText" presStyleLbl="revTx" presStyleIdx="1" presStyleCnt="3" custLinFactNeighborY="42016">
        <dgm:presLayoutVars>
          <dgm:bulletEnabled val="1"/>
        </dgm:presLayoutVars>
      </dgm:prSet>
      <dgm:spPr/>
    </dgm:pt>
    <dgm:pt modelId="{8A3AEA11-F8CF-486D-A4F3-77052337E117}" type="pres">
      <dgm:prSet presAssocID="{E8F34DCF-5E02-4493-B06C-A9E895649150}" presName="parentText" presStyleLbl="node1" presStyleIdx="3" presStyleCnt="4" custScaleY="64981" custLinFactNeighborY="-35151">
        <dgm:presLayoutVars>
          <dgm:chMax val="0"/>
          <dgm:bulletEnabled val="1"/>
        </dgm:presLayoutVars>
      </dgm:prSet>
      <dgm:spPr/>
    </dgm:pt>
    <dgm:pt modelId="{DA880F0B-2261-46F9-8BDB-3E6643D259B1}" type="pres">
      <dgm:prSet presAssocID="{E8F34DCF-5E02-4493-B06C-A9E895649150}" presName="childText" presStyleLbl="revTx" presStyleIdx="2" presStyleCnt="3" custLinFactNeighborY="-29175">
        <dgm:presLayoutVars>
          <dgm:bulletEnabled val="1"/>
        </dgm:presLayoutVars>
      </dgm:prSet>
      <dgm:spPr/>
    </dgm:pt>
  </dgm:ptLst>
  <dgm:cxnLst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Demo scenarios include 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AD74BEDB-FE52-4E9C-B2AA-7E2F9DBBA345}">
      <dgm:prSet/>
      <dgm:spPr/>
      <dgm:t>
        <a:bodyPr/>
        <a:lstStyle/>
        <a:p>
          <a:r>
            <a:rPr lang="en-US" b="1" dirty="0"/>
            <a:t>Diff SQL versions from 2008 to 2016</a:t>
          </a:r>
        </a:p>
      </dgm:t>
    </dgm:pt>
    <dgm:pt modelId="{C0B41794-D068-4CD0-ADBD-CA15EF7E20B2}" type="parTrans" cxnId="{33BCF303-A6AC-4855-A467-8A383E88BAF4}">
      <dgm:prSet/>
      <dgm:spPr/>
      <dgm:t>
        <a:bodyPr/>
        <a:lstStyle/>
        <a:p>
          <a:endParaRPr lang="en-US"/>
        </a:p>
      </dgm:t>
    </dgm:pt>
    <dgm:pt modelId="{46639DED-FD2E-42D0-BA16-2CB6BED317F9}" type="sibTrans" cxnId="{33BCF303-A6AC-4855-A467-8A383E88BAF4}">
      <dgm:prSet/>
      <dgm:spPr/>
      <dgm:t>
        <a:bodyPr/>
        <a:lstStyle/>
        <a:p>
          <a:endParaRPr lang="en-US"/>
        </a:p>
      </dgm:t>
    </dgm:pt>
    <dgm:pt modelId="{42521585-8F93-43A3-B2C2-8081DD2FBEF7}">
      <dgm:prSet/>
      <dgm:spPr/>
      <dgm:t>
        <a:bodyPr/>
        <a:lstStyle/>
        <a:p>
          <a:r>
            <a:rPr lang="en-US" b="1" dirty="0"/>
            <a:t>Named and Default Instance</a:t>
          </a:r>
        </a:p>
      </dgm:t>
    </dgm:pt>
    <dgm:pt modelId="{07028E59-ACD9-46A5-AAB4-C93D3E3F3C64}" type="parTrans" cxnId="{75D51B25-4B51-4864-9D21-0A33C5CEE89F}">
      <dgm:prSet/>
      <dgm:spPr/>
      <dgm:t>
        <a:bodyPr/>
        <a:lstStyle/>
        <a:p>
          <a:endParaRPr lang="en-US"/>
        </a:p>
      </dgm:t>
    </dgm:pt>
    <dgm:pt modelId="{9BBFD92F-3699-45BF-9602-56D287A8271C}" type="sibTrans" cxnId="{75D51B25-4B51-4864-9D21-0A33C5CEE89F}">
      <dgm:prSet/>
      <dgm:spPr/>
      <dgm:t>
        <a:bodyPr/>
        <a:lstStyle/>
        <a:p>
          <a:endParaRPr lang="en-US"/>
        </a:p>
      </dgm:t>
    </dgm:pt>
    <dgm:pt modelId="{A1F31002-B521-4943-96B2-FD7ED856C1D0}">
      <dgm:prSet/>
      <dgm:spPr/>
      <dgm:t>
        <a:bodyPr/>
        <a:lstStyle/>
        <a:p>
          <a:r>
            <a:rPr lang="en-US" b="1" dirty="0"/>
            <a:t>Windows &amp; SQL Authentication</a:t>
          </a:r>
        </a:p>
      </dgm:t>
    </dgm:pt>
    <dgm:pt modelId="{08FF86FC-C9B2-46C5-BE76-22E5A38EC771}" type="parTrans" cxnId="{BDFA599E-39EA-48DC-A27F-3EA203071911}">
      <dgm:prSet/>
      <dgm:spPr/>
      <dgm:t>
        <a:bodyPr/>
        <a:lstStyle/>
        <a:p>
          <a:endParaRPr lang="en-US"/>
        </a:p>
      </dgm:t>
    </dgm:pt>
    <dgm:pt modelId="{F2D3B1BE-E7B6-4017-9382-3C35A892FDF5}" type="sibTrans" cxnId="{BDFA599E-39EA-48DC-A27F-3EA203071911}">
      <dgm:prSet/>
      <dgm:spPr/>
      <dgm:t>
        <a:bodyPr/>
        <a:lstStyle/>
        <a:p>
          <a:endParaRPr lang="en-US"/>
        </a:p>
      </dgm:t>
    </dgm:pt>
    <dgm:pt modelId="{DCD6BAB1-516F-4AA8-A6B0-AD88E8D30A1D}">
      <dgm:prSet/>
      <dgm:spPr/>
      <dgm:t>
        <a:bodyPr/>
        <a:lstStyle/>
        <a:p>
          <a:r>
            <a:rPr lang="en-US" b="1" dirty="0"/>
            <a:t>Host Name with and without FQDN</a:t>
          </a:r>
        </a:p>
      </dgm:t>
    </dgm:pt>
    <dgm:pt modelId="{3CD172D4-79B0-4B03-946B-A287F7305D31}" type="parTrans" cxnId="{F27B1D56-116C-4EE9-B3B6-C3558502B9D1}">
      <dgm:prSet/>
      <dgm:spPr/>
      <dgm:t>
        <a:bodyPr/>
        <a:lstStyle/>
        <a:p>
          <a:endParaRPr lang="en-US"/>
        </a:p>
      </dgm:t>
    </dgm:pt>
    <dgm:pt modelId="{EECB28B5-1709-42E5-A3C8-1FC905E2CD29}" type="sibTrans" cxnId="{F27B1D56-116C-4EE9-B3B6-C3558502B9D1}">
      <dgm:prSet/>
      <dgm:spPr/>
      <dgm:t>
        <a:bodyPr/>
        <a:lstStyle/>
        <a:p>
          <a:endParaRPr lang="en-US"/>
        </a:p>
      </dgm:t>
    </dgm:pt>
    <dgm:pt modelId="{3796419D-5E4A-4A26-9C9B-69979B0D72F1}">
      <dgm:prSet/>
      <dgm:spPr/>
      <dgm:t>
        <a:bodyPr/>
        <a:lstStyle/>
        <a:p>
          <a:r>
            <a:rPr lang="en-US" dirty="0"/>
            <a:t>Script Parameters</a:t>
          </a:r>
        </a:p>
      </dgm:t>
    </dgm:pt>
    <dgm:pt modelId="{F8A79CE2-0D34-480A-8278-DC2C48CCC1C3}" type="parTrans" cxnId="{E8DB6558-ABE3-4A00-AF45-8D60C8ED7B6A}">
      <dgm:prSet/>
      <dgm:spPr/>
      <dgm:t>
        <a:bodyPr/>
        <a:lstStyle/>
        <a:p>
          <a:endParaRPr lang="en-US"/>
        </a:p>
      </dgm:t>
    </dgm:pt>
    <dgm:pt modelId="{9832E057-F711-4742-8C3F-6924CCF475DC}" type="sibTrans" cxnId="{E8DB6558-ABE3-4A00-AF45-8D60C8ED7B6A}">
      <dgm:prSet/>
      <dgm:spPr/>
      <dgm:t>
        <a:bodyPr/>
        <a:lstStyle/>
        <a:p>
          <a:endParaRPr lang="en-US"/>
        </a:p>
      </dgm:t>
    </dgm:pt>
    <dgm:pt modelId="{40477F00-8FC7-4FDE-A2B5-05CFA3638AAA}">
      <dgm:prSet/>
      <dgm:spPr/>
      <dgm:t>
        <a:bodyPr/>
        <a:lstStyle/>
        <a:p>
          <a:r>
            <a:rPr lang="en-US" b="1" dirty="0" err="1"/>
            <a:t>EmailSender</a:t>
          </a:r>
          <a:endParaRPr lang="en-US" b="1" dirty="0"/>
        </a:p>
      </dgm:t>
    </dgm:pt>
    <dgm:pt modelId="{82B50A0E-67FD-400A-8954-2F538CAFFA69}" type="parTrans" cxnId="{2374760E-31A6-43E0-A9A4-B76CE14D374A}">
      <dgm:prSet/>
      <dgm:spPr/>
      <dgm:t>
        <a:bodyPr/>
        <a:lstStyle/>
        <a:p>
          <a:endParaRPr lang="en-US"/>
        </a:p>
      </dgm:t>
    </dgm:pt>
    <dgm:pt modelId="{D699E27E-0D89-4B91-B9EC-51A9A3C8291F}" type="sibTrans" cxnId="{2374760E-31A6-43E0-A9A4-B76CE14D374A}">
      <dgm:prSet/>
      <dgm:spPr/>
      <dgm:t>
        <a:bodyPr/>
        <a:lstStyle/>
        <a:p>
          <a:endParaRPr lang="en-US"/>
        </a:p>
      </dgm:t>
    </dgm:pt>
    <dgm:pt modelId="{E91AD842-52C2-45CA-82D0-303FA807257D}">
      <dgm:prSet/>
      <dgm:spPr/>
      <dgm:t>
        <a:bodyPr/>
        <a:lstStyle/>
        <a:p>
          <a:r>
            <a:rPr lang="en-US" b="1" dirty="0" err="1"/>
            <a:t>ServerInstance</a:t>
          </a:r>
          <a:endParaRPr lang="en-US" b="1" dirty="0"/>
        </a:p>
      </dgm:t>
    </dgm:pt>
    <dgm:pt modelId="{76DF3730-FE2C-4C35-8429-B003FB34F23A}" type="parTrans" cxnId="{AA57AB23-1629-4DD6-BCD0-3DCA0A9DBFD7}">
      <dgm:prSet/>
      <dgm:spPr/>
      <dgm:t>
        <a:bodyPr/>
        <a:lstStyle/>
        <a:p>
          <a:endParaRPr lang="en-US"/>
        </a:p>
      </dgm:t>
    </dgm:pt>
    <dgm:pt modelId="{35A89A6C-5837-45F6-85E7-DB8414C79F53}" type="sibTrans" cxnId="{AA57AB23-1629-4DD6-BCD0-3DCA0A9DBFD7}">
      <dgm:prSet/>
      <dgm:spPr/>
      <dgm:t>
        <a:bodyPr/>
        <a:lstStyle/>
        <a:p>
          <a:endParaRPr lang="en-US"/>
        </a:p>
      </dgm:t>
    </dgm:pt>
    <dgm:pt modelId="{8575B9D5-647F-426A-A270-A3D2DEC227A7}">
      <dgm:prSet/>
      <dgm:spPr/>
      <dgm:t>
        <a:bodyPr/>
        <a:lstStyle/>
        <a:p>
          <a:r>
            <a:rPr lang="en-US" b="1" dirty="0" err="1"/>
            <a:t>SqlUser</a:t>
          </a:r>
          <a:r>
            <a:rPr lang="en-US" b="1" dirty="0"/>
            <a:t> - Optional</a:t>
          </a:r>
        </a:p>
      </dgm:t>
    </dgm:pt>
    <dgm:pt modelId="{428E60AF-E4F7-4530-A0C2-DFC111298A7A}" type="parTrans" cxnId="{3FE4F246-8ACD-4D82-A425-26A4C3ABDA42}">
      <dgm:prSet/>
      <dgm:spPr/>
      <dgm:t>
        <a:bodyPr/>
        <a:lstStyle/>
        <a:p>
          <a:endParaRPr lang="en-US"/>
        </a:p>
      </dgm:t>
    </dgm:pt>
    <dgm:pt modelId="{35274A4C-DC77-4938-A946-E97B18D1C15A}" type="sibTrans" cxnId="{3FE4F246-8ACD-4D82-A425-26A4C3ABDA42}">
      <dgm:prSet/>
      <dgm:spPr/>
      <dgm:t>
        <a:bodyPr/>
        <a:lstStyle/>
        <a:p>
          <a:endParaRPr lang="en-US"/>
        </a:p>
      </dgm:t>
    </dgm:pt>
    <dgm:pt modelId="{757C334A-05AF-4475-B5A1-B99933257FEC}">
      <dgm:prSet/>
      <dgm:spPr/>
      <dgm:t>
        <a:bodyPr/>
        <a:lstStyle/>
        <a:p>
          <a:r>
            <a:rPr lang="en-US" b="1" dirty="0" err="1"/>
            <a:t>SqlPassword</a:t>
          </a:r>
          <a:r>
            <a:rPr lang="en-US" b="1" dirty="0"/>
            <a:t>– Optional (Default windows authentication will be used)</a:t>
          </a:r>
        </a:p>
      </dgm:t>
    </dgm:pt>
    <dgm:pt modelId="{ECC188D3-E053-4021-8AE6-DC2730C9D7B3}" type="parTrans" cxnId="{5CECC454-A589-485D-8244-0BDB3C0EA626}">
      <dgm:prSet/>
      <dgm:spPr/>
      <dgm:t>
        <a:bodyPr/>
        <a:lstStyle/>
        <a:p>
          <a:endParaRPr lang="en-US"/>
        </a:p>
      </dgm:t>
    </dgm:pt>
    <dgm:pt modelId="{310B1957-8719-4586-8AB1-0CFAAA17ACE2}" type="sibTrans" cxnId="{5CECC454-A589-485D-8244-0BDB3C0EA626}">
      <dgm:prSet/>
      <dgm:spPr/>
      <dgm:t>
        <a:bodyPr/>
        <a:lstStyle/>
        <a:p>
          <a:endParaRPr lang="en-US"/>
        </a:p>
      </dgm:t>
    </dgm:pt>
    <dgm:pt modelId="{56AB6384-1F65-4AB6-9D05-8862D2C69CA9}">
      <dgm:prSet/>
      <dgm:spPr/>
      <dgm:t>
        <a:bodyPr/>
        <a:lstStyle/>
        <a:p>
          <a:r>
            <a:rPr lang="en-US" b="1" dirty="0" err="1"/>
            <a:t>Smtpserver</a:t>
          </a:r>
          <a:r>
            <a:rPr lang="en-US" b="1" dirty="0"/>
            <a:t>- Optional</a:t>
          </a:r>
        </a:p>
      </dgm:t>
    </dgm:pt>
    <dgm:pt modelId="{638F4484-A9EC-4FFD-9C04-CE91C4A63CCE}" type="parTrans" cxnId="{D7877E23-DAC2-4F24-9BC4-6E04A01327F1}">
      <dgm:prSet/>
      <dgm:spPr/>
      <dgm:t>
        <a:bodyPr/>
        <a:lstStyle/>
        <a:p>
          <a:endParaRPr lang="en-US"/>
        </a:p>
      </dgm:t>
    </dgm:pt>
    <dgm:pt modelId="{82FFCD99-9D4C-4205-8FCB-C8A23F538DA7}" type="sibTrans" cxnId="{D7877E23-DAC2-4F24-9BC4-6E04A01327F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138743C-3DBC-49B5-B864-0A4B0B265BCF}" type="pres">
      <dgm:prSet presAssocID="{BB106808-2767-4704-9651-0E2538A22A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80BC2-C5E0-4393-B85C-FAA052C71825}" type="pres">
      <dgm:prSet presAssocID="{BB106808-2767-4704-9651-0E2538A22AEB}" presName="childText" presStyleLbl="revTx" presStyleIdx="0" presStyleCnt="2" custScaleY="113650" custLinFactNeighborY="4340">
        <dgm:presLayoutVars>
          <dgm:bulletEnabled val="1"/>
        </dgm:presLayoutVars>
      </dgm:prSet>
      <dgm:spPr/>
    </dgm:pt>
    <dgm:pt modelId="{E77F4C3D-F6ED-45BB-AC50-A2F4FACC1EB1}" type="pres">
      <dgm:prSet presAssocID="{3796419D-5E4A-4A26-9C9B-69979B0D72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F4E748-0747-4D59-914B-28182EAC8EAF}" type="pres">
      <dgm:prSet presAssocID="{3796419D-5E4A-4A26-9C9B-69979B0D72F1}" presName="childText" presStyleLbl="revTx" presStyleIdx="1" presStyleCnt="2" custScaleY="107477" custLinFactNeighborY="8012">
        <dgm:presLayoutVars>
          <dgm:bulletEnabled val="1"/>
        </dgm:presLayoutVars>
      </dgm:prSet>
      <dgm:spPr/>
    </dgm:pt>
  </dgm:ptLst>
  <dgm:cxnLst>
    <dgm:cxn modelId="{20F7C5DE-8FB4-46E2-8231-95182DAAEF7B}" type="presOf" srcId="{42521585-8F93-43A3-B2C2-8081DD2FBEF7}" destId="{60A80BC2-C5E0-4393-B85C-FAA052C71825}" srcOrd="0" destOrd="1" presId="urn:microsoft.com/office/officeart/2005/8/layout/vList2"/>
    <dgm:cxn modelId="{D1AC0201-4075-4AAD-893D-74526132A097}" type="presOf" srcId="{56AB6384-1F65-4AB6-9D05-8862D2C69CA9}" destId="{49F4E748-0747-4D59-914B-28182EAC8EAF}" srcOrd="0" destOrd="4" presId="urn:microsoft.com/office/officeart/2005/8/layout/vList2"/>
    <dgm:cxn modelId="{4028BC55-B04E-4C15-AE3D-98A13F6807A8}" type="presOf" srcId="{3796419D-5E4A-4A26-9C9B-69979B0D72F1}" destId="{E77F4C3D-F6ED-45BB-AC50-A2F4FACC1EB1}" srcOrd="0" destOrd="0" presId="urn:microsoft.com/office/officeart/2005/8/layout/vList2"/>
    <dgm:cxn modelId="{F27B1D56-116C-4EE9-B3B6-C3558502B9D1}" srcId="{BB106808-2767-4704-9651-0E2538A22AEB}" destId="{DCD6BAB1-516F-4AA8-A6B0-AD88E8D30A1D}" srcOrd="3" destOrd="0" parTransId="{3CD172D4-79B0-4B03-946B-A287F7305D31}" sibTransId="{EECB28B5-1709-42E5-A3C8-1FC905E2CD29}"/>
    <dgm:cxn modelId="{96DCCFDE-43DD-4B19-8E79-461E3AE8D426}" type="presOf" srcId="{40477F00-8FC7-4FDE-A2B5-05CFA3638AAA}" destId="{49F4E748-0747-4D59-914B-28182EAC8EAF}" srcOrd="0" destOrd="0" presId="urn:microsoft.com/office/officeart/2005/8/layout/vList2"/>
    <dgm:cxn modelId="{70FC4EB2-0554-46D9-BF20-56616A2BD209}" type="presOf" srcId="{8575B9D5-647F-426A-A270-A3D2DEC227A7}" destId="{49F4E748-0747-4D59-914B-28182EAC8EAF}" srcOrd="0" destOrd="2" presId="urn:microsoft.com/office/officeart/2005/8/layout/vList2"/>
    <dgm:cxn modelId="{2374760E-31A6-43E0-A9A4-B76CE14D374A}" srcId="{3796419D-5E4A-4A26-9C9B-69979B0D72F1}" destId="{40477F00-8FC7-4FDE-A2B5-05CFA3638AAA}" srcOrd="0" destOrd="0" parTransId="{82B50A0E-67FD-400A-8954-2F538CAFFA69}" sibTransId="{D699E27E-0D89-4B91-B9EC-51A9A3C8291F}"/>
    <dgm:cxn modelId="{0B3993A2-EC60-4427-BD68-29962C8F35C0}" type="presOf" srcId="{AD74BEDB-FE52-4E9C-B2AA-7E2F9DBBA345}" destId="{60A80BC2-C5E0-4393-B85C-FAA052C71825}" srcOrd="0" destOrd="0" presId="urn:microsoft.com/office/officeart/2005/8/layout/vList2"/>
    <dgm:cxn modelId="{7D4C2DC2-9603-4994-AE33-E15EE61E9309}" type="presOf" srcId="{A1F31002-B521-4943-96B2-FD7ED856C1D0}" destId="{60A80BC2-C5E0-4393-B85C-FAA052C71825}" srcOrd="0" destOrd="2" presId="urn:microsoft.com/office/officeart/2005/8/layout/vList2"/>
    <dgm:cxn modelId="{AA57AB23-1629-4DD6-BCD0-3DCA0A9DBFD7}" srcId="{3796419D-5E4A-4A26-9C9B-69979B0D72F1}" destId="{E91AD842-52C2-45CA-82D0-303FA807257D}" srcOrd="1" destOrd="0" parTransId="{76DF3730-FE2C-4C35-8429-B003FB34F23A}" sibTransId="{35A89A6C-5837-45F6-85E7-DB8414C79F53}"/>
    <dgm:cxn modelId="{D7877E23-DAC2-4F24-9BC4-6E04A01327F1}" srcId="{3796419D-5E4A-4A26-9C9B-69979B0D72F1}" destId="{56AB6384-1F65-4AB6-9D05-8862D2C69CA9}" srcOrd="4" destOrd="0" parTransId="{638F4484-A9EC-4FFD-9C04-CE91C4A63CCE}" sibTransId="{82FFCD99-9D4C-4205-8FCB-C8A23F538DA7}"/>
    <dgm:cxn modelId="{E8DB6558-ABE3-4A00-AF45-8D60C8ED7B6A}" srcId="{E0A81AA6-6471-40B2-B182-E229F7C712A3}" destId="{3796419D-5E4A-4A26-9C9B-69979B0D72F1}" srcOrd="1" destOrd="0" parTransId="{F8A79CE2-0D34-480A-8278-DC2C48CCC1C3}" sibTransId="{9832E057-F711-4742-8C3F-6924CCF475DC}"/>
    <dgm:cxn modelId="{BDFA599E-39EA-48DC-A27F-3EA203071911}" srcId="{BB106808-2767-4704-9651-0E2538A22AEB}" destId="{A1F31002-B521-4943-96B2-FD7ED856C1D0}" srcOrd="2" destOrd="0" parTransId="{08FF86FC-C9B2-46C5-BE76-22E5A38EC771}" sibTransId="{F2D3B1BE-E7B6-4017-9382-3C35A892FDF5}"/>
    <dgm:cxn modelId="{BF4A9AC0-B91B-4132-A973-C1B887AC3947}" srcId="{E0A81AA6-6471-40B2-B182-E229F7C712A3}" destId="{BB106808-2767-4704-9651-0E2538A22AEB}" srcOrd="0" destOrd="0" parTransId="{C2F0C56A-74A6-4D93-97AC-54EB414FA29C}" sibTransId="{55286681-03CA-47CE-9802-3E8DD8E89EBD}"/>
    <dgm:cxn modelId="{75D51B25-4B51-4864-9D21-0A33C5CEE89F}" srcId="{BB106808-2767-4704-9651-0E2538A22AEB}" destId="{42521585-8F93-43A3-B2C2-8081DD2FBEF7}" srcOrd="1" destOrd="0" parTransId="{07028E59-ACD9-46A5-AAB4-C93D3E3F3C64}" sibTransId="{9BBFD92F-3699-45BF-9602-56D287A8271C}"/>
    <dgm:cxn modelId="{5CECC454-A589-485D-8244-0BDB3C0EA626}" srcId="{3796419D-5E4A-4A26-9C9B-69979B0D72F1}" destId="{757C334A-05AF-4475-B5A1-B99933257FEC}" srcOrd="3" destOrd="0" parTransId="{ECC188D3-E053-4021-8AE6-DC2730C9D7B3}" sibTransId="{310B1957-8719-4586-8AB1-0CFAAA17ACE2}"/>
    <dgm:cxn modelId="{D4AB90A9-7FA3-4137-A147-E7AD6408C961}" type="presOf" srcId="{757C334A-05AF-4475-B5A1-B99933257FEC}" destId="{49F4E748-0747-4D59-914B-28182EAC8EAF}" srcOrd="0" destOrd="3" presId="urn:microsoft.com/office/officeart/2005/8/layout/vList2"/>
    <dgm:cxn modelId="{EDB1CED5-7A5C-4850-A881-FFB669B20C89}" type="presOf" srcId="{DCD6BAB1-516F-4AA8-A6B0-AD88E8D30A1D}" destId="{60A80BC2-C5E0-4393-B85C-FAA052C71825}" srcOrd="0" destOrd="3" presId="urn:microsoft.com/office/officeart/2005/8/layout/vList2"/>
    <dgm:cxn modelId="{33BCF303-A6AC-4855-A467-8A383E88BAF4}" srcId="{BB106808-2767-4704-9651-0E2538A22AEB}" destId="{AD74BEDB-FE52-4E9C-B2AA-7E2F9DBBA345}" srcOrd="0" destOrd="0" parTransId="{C0B41794-D068-4CD0-ADBD-CA15EF7E20B2}" sibTransId="{46639DED-FD2E-42D0-BA16-2CB6BED317F9}"/>
    <dgm:cxn modelId="{B85E604B-8112-433D-9B21-7DF47F3A59CD}" type="presOf" srcId="{E0A81AA6-6471-40B2-B182-E229F7C712A3}" destId="{98495CBB-1D57-4204-9EE0-A6D3D820CABE}" srcOrd="0" destOrd="0" presId="urn:microsoft.com/office/officeart/2005/8/layout/vList2"/>
    <dgm:cxn modelId="{BE47D08C-6EE4-4703-8F1F-E862E6A57D83}" type="presOf" srcId="{BB106808-2767-4704-9651-0E2538A22AEB}" destId="{7138743C-3DBC-49B5-B864-0A4B0B265BCF}" srcOrd="0" destOrd="0" presId="urn:microsoft.com/office/officeart/2005/8/layout/vList2"/>
    <dgm:cxn modelId="{3FE4F246-8ACD-4D82-A425-26A4C3ABDA42}" srcId="{3796419D-5E4A-4A26-9C9B-69979B0D72F1}" destId="{8575B9D5-647F-426A-A270-A3D2DEC227A7}" srcOrd="2" destOrd="0" parTransId="{428E60AF-E4F7-4530-A0C2-DFC111298A7A}" sibTransId="{35274A4C-DC77-4938-A946-E97B18D1C15A}"/>
    <dgm:cxn modelId="{5C894FAB-70D1-46C8-AF4E-F86FF734F141}" type="presOf" srcId="{E91AD842-52C2-45CA-82D0-303FA807257D}" destId="{49F4E748-0747-4D59-914B-28182EAC8EAF}" srcOrd="0" destOrd="1" presId="urn:microsoft.com/office/officeart/2005/8/layout/vList2"/>
    <dgm:cxn modelId="{8DA33B72-3344-4EAC-B4B8-4BCAB9D74B0F}" type="presParOf" srcId="{98495CBB-1D57-4204-9EE0-A6D3D820CABE}" destId="{7138743C-3DBC-49B5-B864-0A4B0B265BCF}" srcOrd="0" destOrd="0" presId="urn:microsoft.com/office/officeart/2005/8/layout/vList2"/>
    <dgm:cxn modelId="{4DF90D12-3DFC-4424-A9F6-18D797AE260F}" type="presParOf" srcId="{98495CBB-1D57-4204-9EE0-A6D3D820CABE}" destId="{60A80BC2-C5E0-4393-B85C-FAA052C71825}" srcOrd="1" destOrd="0" presId="urn:microsoft.com/office/officeart/2005/8/layout/vList2"/>
    <dgm:cxn modelId="{38A9A43B-6276-4E63-B5DF-9014823BC76E}" type="presParOf" srcId="{98495CBB-1D57-4204-9EE0-A6D3D820CABE}" destId="{E77F4C3D-F6ED-45BB-AC50-A2F4FACC1EB1}" srcOrd="2" destOrd="0" presId="urn:microsoft.com/office/officeart/2005/8/layout/vList2"/>
    <dgm:cxn modelId="{F335F878-9A92-4DEB-81BD-A09BBE98C1A8}" type="presParOf" srcId="{98495CBB-1D57-4204-9EE0-A6D3D820CABE}" destId="{49F4E748-0747-4D59-914B-28182EAC8E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F8229-CBC5-4634-88D5-32D1040680B7}">
      <dsp:nvSpPr>
        <dsp:cNvPr id="0" name=""/>
        <dsp:cNvSpPr/>
      </dsp:nvSpPr>
      <dsp:spPr>
        <a:xfrm>
          <a:off x="0" y="3077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Demo Scenarios</a:t>
          </a:r>
        </a:p>
      </dsp:txBody>
      <dsp:txXfrm>
        <a:off x="55239" y="58316"/>
        <a:ext cx="4385322" cy="1021098"/>
      </dsp:txXfrm>
    </dsp:sp>
    <dsp:sp modelId="{CDEAD501-B52F-404E-ABFB-EFE405882508}">
      <dsp:nvSpPr>
        <dsp:cNvPr id="0" name=""/>
        <dsp:cNvSpPr/>
      </dsp:nvSpPr>
      <dsp:spPr>
        <a:xfrm>
          <a:off x="0" y="1147394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Initial Setup</a:t>
          </a:r>
        </a:p>
      </dsp:txBody>
      <dsp:txXfrm>
        <a:off x="55239" y="1202633"/>
        <a:ext cx="4385322" cy="1021098"/>
      </dsp:txXfrm>
    </dsp:sp>
    <dsp:sp modelId="{4D3EEFCB-0E4B-432C-B9A4-3F9D8CD8CA97}">
      <dsp:nvSpPr>
        <dsp:cNvPr id="0" name=""/>
        <dsp:cNvSpPr/>
      </dsp:nvSpPr>
      <dsp:spPr>
        <a:xfrm>
          <a:off x="0" y="2291711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Common Functions</a:t>
          </a:r>
        </a:p>
      </dsp:txBody>
      <dsp:txXfrm>
        <a:off x="55239" y="2346950"/>
        <a:ext cx="4385322" cy="1021098"/>
      </dsp:txXfrm>
    </dsp:sp>
    <dsp:sp modelId="{174571E0-A71E-4D7B-B096-5FFDD9742658}">
      <dsp:nvSpPr>
        <dsp:cNvPr id="0" name=""/>
        <dsp:cNvSpPr/>
      </dsp:nvSpPr>
      <dsp:spPr>
        <a:xfrm>
          <a:off x="0" y="3436028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Script review</a:t>
          </a:r>
        </a:p>
      </dsp:txBody>
      <dsp:txXfrm>
        <a:off x="55239" y="3491267"/>
        <a:ext cx="4385322" cy="1021098"/>
      </dsp:txXfrm>
    </dsp:sp>
    <dsp:sp modelId="{FE589883-92AD-4EE8-AD21-996B9CD30760}">
      <dsp:nvSpPr>
        <dsp:cNvPr id="0" name=""/>
        <dsp:cNvSpPr/>
      </dsp:nvSpPr>
      <dsp:spPr>
        <a:xfrm>
          <a:off x="0" y="4580346"/>
          <a:ext cx="4495800" cy="113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Known Limitations &amp; Questions</a:t>
          </a:r>
        </a:p>
      </dsp:txBody>
      <dsp:txXfrm>
        <a:off x="55239" y="4635585"/>
        <a:ext cx="4385322" cy="10210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420415"/>
          <a:ext cx="11125200" cy="91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Server with SQL installed</a:t>
          </a:r>
        </a:p>
      </dsp:txBody>
      <dsp:txXfrm>
        <a:off x="44573" y="464988"/>
        <a:ext cx="11036054" cy="823934"/>
      </dsp:txXfrm>
    </dsp:sp>
    <dsp:sp modelId="{E20F3530-3F59-49E8-A439-4A2B73B9EB55}">
      <dsp:nvSpPr>
        <dsp:cNvPr id="0" name=""/>
        <dsp:cNvSpPr/>
      </dsp:nvSpPr>
      <dsp:spPr>
        <a:xfrm>
          <a:off x="0" y="1752605"/>
          <a:ext cx="11125200" cy="818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Scripts</a:t>
          </a:r>
        </a:p>
      </dsp:txBody>
      <dsp:txXfrm>
        <a:off x="39939" y="1792544"/>
        <a:ext cx="11045322" cy="738279"/>
      </dsp:txXfrm>
    </dsp:sp>
    <dsp:sp modelId="{C3EA5E24-844F-4266-9BD1-749794F25DB6}">
      <dsp:nvSpPr>
        <dsp:cNvPr id="0" name=""/>
        <dsp:cNvSpPr/>
      </dsp:nvSpPr>
      <dsp:spPr>
        <a:xfrm>
          <a:off x="0" y="2819394"/>
          <a:ext cx="111252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SQLHealthCheck.ps1 – Main Script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CommonModule.ps1 – Common Module</a:t>
          </a:r>
        </a:p>
      </dsp:txBody>
      <dsp:txXfrm>
        <a:off x="0" y="2819394"/>
        <a:ext cx="11125200" cy="1291680"/>
      </dsp:txXfrm>
    </dsp:sp>
    <dsp:sp modelId="{DFF78DBB-F1E6-4CAA-BC94-7B15F9D1B292}">
      <dsp:nvSpPr>
        <dsp:cNvPr id="0" name=""/>
        <dsp:cNvSpPr/>
      </dsp:nvSpPr>
      <dsp:spPr>
        <a:xfrm>
          <a:off x="0" y="3962405"/>
          <a:ext cx="11125200" cy="79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Sysadmin access using </a:t>
          </a:r>
          <a:r>
            <a:rPr lang="en-US" sz="3300" kern="1200" dirty="0"/>
            <a:t>OS or SQL account</a:t>
          </a:r>
        </a:p>
      </dsp:txBody>
      <dsp:txXfrm>
        <a:off x="39002" y="4001407"/>
        <a:ext cx="11047196" cy="7209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EE8-208E-4D31-9DC9-FACEAD037B91}">
      <dsp:nvSpPr>
        <dsp:cNvPr id="0" name=""/>
        <dsp:cNvSpPr/>
      </dsp:nvSpPr>
      <dsp:spPr>
        <a:xfrm>
          <a:off x="0" y="1249220"/>
          <a:ext cx="11125200" cy="554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fnSendEmail</a:t>
          </a:r>
          <a:endParaRPr lang="en-US" sz="3300" b="1" kern="1200" dirty="0"/>
        </a:p>
      </dsp:txBody>
      <dsp:txXfrm>
        <a:off x="27072" y="1276292"/>
        <a:ext cx="11071056" cy="500423"/>
      </dsp:txXfrm>
    </dsp:sp>
    <dsp:sp modelId="{912813AE-42D4-4669-AC79-77EFBDD19470}">
      <dsp:nvSpPr>
        <dsp:cNvPr id="0" name=""/>
        <dsp:cNvSpPr/>
      </dsp:nvSpPr>
      <dsp:spPr>
        <a:xfrm>
          <a:off x="0" y="2066318"/>
          <a:ext cx="11125200" cy="563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write-</a:t>
          </a:r>
          <a:r>
            <a:rPr lang="en-US" sz="3300" b="1" kern="1200" dirty="0" err="1"/>
            <a:t>PHLog</a:t>
          </a:r>
          <a:endParaRPr lang="en-US" sz="3300" b="1" kern="1200" dirty="0"/>
        </a:p>
      </dsp:txBody>
      <dsp:txXfrm>
        <a:off x="27505" y="2093823"/>
        <a:ext cx="11070190" cy="508423"/>
      </dsp:txXfrm>
    </dsp:sp>
    <dsp:sp modelId="{C82A7E89-4CAE-4EFE-8C8A-0D3A5597E275}">
      <dsp:nvSpPr>
        <dsp:cNvPr id="0" name=""/>
        <dsp:cNvSpPr/>
      </dsp:nvSpPr>
      <dsp:spPr>
        <a:xfrm>
          <a:off x="0" y="2959305"/>
          <a:ext cx="11125200" cy="499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fnExecuteQuery</a:t>
          </a:r>
          <a:endParaRPr lang="en-US" sz="3300" b="1" kern="1200" dirty="0"/>
        </a:p>
      </dsp:txBody>
      <dsp:txXfrm>
        <a:off x="24397" y="2983702"/>
        <a:ext cx="11076406" cy="450973"/>
      </dsp:txXfrm>
    </dsp:sp>
    <dsp:sp modelId="{E24DD087-71BB-4D06-A46C-4429521B2B6F}">
      <dsp:nvSpPr>
        <dsp:cNvPr id="0" name=""/>
        <dsp:cNvSpPr/>
      </dsp:nvSpPr>
      <dsp:spPr>
        <a:xfrm>
          <a:off x="0" y="3688864"/>
          <a:ext cx="11125200" cy="50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fnExecuteXPCmdShell</a:t>
          </a:r>
          <a:endParaRPr lang="en-US" sz="3300" b="1" kern="1200" dirty="0"/>
        </a:p>
      </dsp:txBody>
      <dsp:txXfrm>
        <a:off x="24798" y="3713662"/>
        <a:ext cx="11075604" cy="458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D024C-525C-4979-A79F-879717C1FAD9}">
      <dsp:nvSpPr>
        <dsp:cNvPr id="0" name=""/>
        <dsp:cNvSpPr/>
      </dsp:nvSpPr>
      <dsp:spPr>
        <a:xfrm>
          <a:off x="266782" y="685815"/>
          <a:ext cx="4914000" cy="7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Primary level checks only</a:t>
          </a:r>
        </a:p>
      </dsp:txBody>
      <dsp:txXfrm>
        <a:off x="304798" y="723831"/>
        <a:ext cx="4837968" cy="702731"/>
      </dsp:txXfrm>
    </dsp:sp>
    <dsp:sp modelId="{C2AC79BC-77C4-4FC6-A187-A54CEE873C69}">
      <dsp:nvSpPr>
        <dsp:cNvPr id="0" name=""/>
        <dsp:cNvSpPr/>
      </dsp:nvSpPr>
      <dsp:spPr>
        <a:xfrm>
          <a:off x="5867374" y="652018"/>
          <a:ext cx="4876953" cy="78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SQL observations are based on dedicated SQL node</a:t>
          </a:r>
        </a:p>
      </dsp:txBody>
      <dsp:txXfrm>
        <a:off x="5905763" y="690407"/>
        <a:ext cx="4800175" cy="709622"/>
      </dsp:txXfrm>
    </dsp:sp>
    <dsp:sp modelId="{F918F93C-D714-47C3-9603-EFF344BADEB7}">
      <dsp:nvSpPr>
        <dsp:cNvPr id="0" name=""/>
        <dsp:cNvSpPr/>
      </dsp:nvSpPr>
      <dsp:spPr>
        <a:xfrm>
          <a:off x="3352745" y="2135474"/>
          <a:ext cx="4904766" cy="760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</a:t>
          </a:r>
          <a:r>
            <a:rPr lang="en-US" sz="2400" b="1" kern="1200" dirty="0"/>
            <a:t>Require sysadmin access</a:t>
          </a:r>
        </a:p>
      </dsp:txBody>
      <dsp:txXfrm>
        <a:off x="3389851" y="2172580"/>
        <a:ext cx="4830554" cy="685899"/>
      </dsp:txXfrm>
    </dsp:sp>
    <dsp:sp modelId="{7D3546B8-CFC8-4105-9DB0-ED8EEBD38E3F}">
      <dsp:nvSpPr>
        <dsp:cNvPr id="0" name=""/>
        <dsp:cNvSpPr/>
      </dsp:nvSpPr>
      <dsp:spPr>
        <a:xfrm>
          <a:off x="6019790" y="3428999"/>
          <a:ext cx="4571900" cy="87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 ad-hoc access of </a:t>
          </a:r>
          <a:r>
            <a:rPr lang="en-US" sz="2200" b="1" kern="1200" dirty="0" err="1"/>
            <a:t>XP_cmdshell</a:t>
          </a:r>
          <a:r>
            <a:rPr lang="en-US" sz="2200" b="1" kern="1200" dirty="0"/>
            <a:t> to gather OS related info</a:t>
          </a:r>
        </a:p>
      </dsp:txBody>
      <dsp:txXfrm>
        <a:off x="6062426" y="3471635"/>
        <a:ext cx="4486628" cy="788127"/>
      </dsp:txXfrm>
    </dsp:sp>
    <dsp:sp modelId="{7D6676CA-AECC-4598-B86D-6DEAE52AC9FF}">
      <dsp:nvSpPr>
        <dsp:cNvPr id="0" name=""/>
        <dsp:cNvSpPr/>
      </dsp:nvSpPr>
      <dsp:spPr>
        <a:xfrm>
          <a:off x="304719" y="3455467"/>
          <a:ext cx="5029257" cy="84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WMI service to be running on target server (no need for port)</a:t>
          </a:r>
        </a:p>
      </dsp:txBody>
      <dsp:txXfrm>
        <a:off x="346063" y="3496811"/>
        <a:ext cx="4946569" cy="7642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Blog:  </a:t>
          </a:r>
          <a:r>
            <a:rPr lang="en-US" sz="2800" kern="1200" dirty="0"/>
            <a:t>www.SQLfeatures.com</a:t>
          </a:r>
          <a:r>
            <a:rPr lang="en-US" sz="3200" kern="1200" dirty="0"/>
            <a:t> </a:t>
          </a:r>
        </a:p>
      </dsp:txBody>
      <dsp:txXfrm>
        <a:off x="1099101" y="223184"/>
        <a:ext cx="3803247" cy="10776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160787" y="0"/>
          <a:ext cx="4030210" cy="2321296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Twitter @</a:t>
          </a:r>
          <a:r>
            <a:rPr lang="en-US" sz="3200" kern="1200" dirty="0" err="1">
              <a:solidFill>
                <a:schemeClr val="tx1"/>
              </a:solidFill>
            </a:rPr>
            <a:t>PrakashHeda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750998" y="339946"/>
        <a:ext cx="2849788" cy="16414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Facebook/Email/</a:t>
          </a:r>
          <a:r>
            <a:rPr lang="en-US" sz="3200" kern="1200" dirty="0" err="1"/>
            <a:t>LinkedIN</a:t>
          </a:r>
          <a:r>
            <a:rPr lang="en-US" sz="3200" kern="1200" dirty="0"/>
            <a:t>: </a:t>
          </a:r>
          <a:r>
            <a:rPr lang="en-US" sz="2800" kern="1200" dirty="0"/>
            <a:t>Prakash@SQLfeatures.com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12CE-2185-4D9B-8EC4-41A72DABFB79}">
      <dsp:nvSpPr>
        <dsp:cNvPr id="0" name=""/>
        <dsp:cNvSpPr/>
      </dsp:nvSpPr>
      <dsp:spPr>
        <a:xfrm>
          <a:off x="0" y="2800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Primary Health Check Questions</a:t>
          </a:r>
        </a:p>
      </dsp:txBody>
      <dsp:txXfrm>
        <a:off x="55238" y="58038"/>
        <a:ext cx="4385324" cy="1021087"/>
      </dsp:txXfrm>
    </dsp:sp>
    <dsp:sp modelId="{8974026C-1A6F-4A19-98C9-B7BCE6145D45}">
      <dsp:nvSpPr>
        <dsp:cNvPr id="0" name=""/>
        <dsp:cNvSpPr/>
      </dsp:nvSpPr>
      <dsp:spPr>
        <a:xfrm>
          <a:off x="0" y="1147259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Key Features</a:t>
          </a:r>
        </a:p>
      </dsp:txBody>
      <dsp:txXfrm>
        <a:off x="55238" y="1202497"/>
        <a:ext cx="4385324" cy="1021087"/>
      </dsp:txXfrm>
    </dsp:sp>
    <dsp:sp modelId="{78DBE281-D23F-4A46-9310-FF28BA32123C}">
      <dsp:nvSpPr>
        <dsp:cNvPr id="0" name=""/>
        <dsp:cNvSpPr/>
      </dsp:nvSpPr>
      <dsp:spPr>
        <a:xfrm>
          <a:off x="0" y="2291718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Supported Configurations</a:t>
          </a:r>
        </a:p>
      </dsp:txBody>
      <dsp:txXfrm>
        <a:off x="55238" y="2346956"/>
        <a:ext cx="4385324" cy="1021087"/>
      </dsp:txXfrm>
    </dsp:sp>
    <dsp:sp modelId="{1957891E-A709-4AFF-8639-8C25A613ED3F}">
      <dsp:nvSpPr>
        <dsp:cNvPr id="0" name=""/>
        <dsp:cNvSpPr/>
      </dsp:nvSpPr>
      <dsp:spPr>
        <a:xfrm>
          <a:off x="0" y="3436177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Observations</a:t>
          </a:r>
        </a:p>
      </dsp:txBody>
      <dsp:txXfrm>
        <a:off x="55238" y="3491415"/>
        <a:ext cx="4385324" cy="1021087"/>
      </dsp:txXfrm>
    </dsp:sp>
    <dsp:sp modelId="{CDC041CC-853D-4FFA-9811-13FEFFF45664}">
      <dsp:nvSpPr>
        <dsp:cNvPr id="0" name=""/>
        <dsp:cNvSpPr/>
      </dsp:nvSpPr>
      <dsp:spPr>
        <a:xfrm>
          <a:off x="0" y="4580636"/>
          <a:ext cx="4495800" cy="1131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Summary Info</a:t>
          </a:r>
        </a:p>
      </dsp:txBody>
      <dsp:txXfrm>
        <a:off x="55238" y="4635874"/>
        <a:ext cx="4385324" cy="102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683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CPU usage in last 4 hours?</a:t>
          </a:r>
        </a:p>
      </dsp:txBody>
      <dsp:txXfrm>
        <a:off x="52431" y="69261"/>
        <a:ext cx="4848138" cy="969198"/>
      </dsp:txXfrm>
    </dsp:sp>
    <dsp:sp modelId="{6E4D5E3A-4E34-4D62-9EB9-99BE0E179255}">
      <dsp:nvSpPr>
        <dsp:cNvPr id="0" name=""/>
        <dsp:cNvSpPr/>
      </dsp:nvSpPr>
      <dsp:spPr>
        <a:xfrm>
          <a:off x="0" y="116865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OS memory usage? </a:t>
          </a:r>
        </a:p>
      </dsp:txBody>
      <dsp:txXfrm>
        <a:off x="52431" y="1221081"/>
        <a:ext cx="4848138" cy="969198"/>
      </dsp:txXfrm>
    </dsp:sp>
    <dsp:sp modelId="{6C49FADF-5539-4130-9C60-A1129552506F}">
      <dsp:nvSpPr>
        <dsp:cNvPr id="0" name=""/>
        <dsp:cNvSpPr/>
      </dsp:nvSpPr>
      <dsp:spPr>
        <a:xfrm>
          <a:off x="0" y="232047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SQL memory usage? </a:t>
          </a:r>
        </a:p>
      </dsp:txBody>
      <dsp:txXfrm>
        <a:off x="52431" y="2372901"/>
        <a:ext cx="4848138" cy="969198"/>
      </dsp:txXfrm>
    </dsp:sp>
    <dsp:sp modelId="{CA76038E-2DF5-4CD0-AC08-2529D51055F3}">
      <dsp:nvSpPr>
        <dsp:cNvPr id="0" name=""/>
        <dsp:cNvSpPr/>
      </dsp:nvSpPr>
      <dsp:spPr>
        <a:xfrm>
          <a:off x="0" y="347229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overall disk I/O waits?</a:t>
          </a:r>
        </a:p>
      </dsp:txBody>
      <dsp:txXfrm>
        <a:off x="52431" y="3524721"/>
        <a:ext cx="4848138" cy="969198"/>
      </dsp:txXfrm>
    </dsp:sp>
    <dsp:sp modelId="{C839F8F8-A8CC-490C-A562-DFC4019DAE69}">
      <dsp:nvSpPr>
        <dsp:cNvPr id="0" name=""/>
        <dsp:cNvSpPr/>
      </dsp:nvSpPr>
      <dsp:spPr>
        <a:xfrm>
          <a:off x="0" y="462411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disk space usage?</a:t>
          </a:r>
        </a:p>
      </dsp:txBody>
      <dsp:txXfrm>
        <a:off x="52431" y="4676541"/>
        <a:ext cx="4848138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52CD-ED6A-42EF-9639-2A8A3FA1282D}">
      <dsp:nvSpPr>
        <dsp:cNvPr id="0" name=""/>
        <dsp:cNvSpPr/>
      </dsp:nvSpPr>
      <dsp:spPr>
        <a:xfrm>
          <a:off x="0" y="2053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Tables taking space</a:t>
          </a:r>
        </a:p>
      </dsp:txBody>
      <dsp:txXfrm>
        <a:off x="52359" y="72890"/>
        <a:ext cx="4695882" cy="967861"/>
      </dsp:txXfrm>
    </dsp:sp>
    <dsp:sp modelId="{327E1E57-02A3-44B3-8E42-BBF4FCA5DFB3}">
      <dsp:nvSpPr>
        <dsp:cNvPr id="0" name=""/>
        <dsp:cNvSpPr/>
      </dsp:nvSpPr>
      <dsp:spPr>
        <a:xfrm>
          <a:off x="0" y="117087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usage for each data file</a:t>
          </a:r>
        </a:p>
      </dsp:txBody>
      <dsp:txXfrm>
        <a:off x="52359" y="1223230"/>
        <a:ext cx="4695882" cy="967861"/>
      </dsp:txXfrm>
    </dsp:sp>
    <dsp:sp modelId="{3605912D-CF16-491E-88F1-101B3F15E0A1}">
      <dsp:nvSpPr>
        <dsp:cNvPr id="0" name=""/>
        <dsp:cNvSpPr/>
      </dsp:nvSpPr>
      <dsp:spPr>
        <a:xfrm>
          <a:off x="0" y="2321210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growth in last 2 days</a:t>
          </a:r>
        </a:p>
      </dsp:txBody>
      <dsp:txXfrm>
        <a:off x="52359" y="2373569"/>
        <a:ext cx="4695882" cy="967861"/>
      </dsp:txXfrm>
    </dsp:sp>
    <dsp:sp modelId="{61A5A88E-9802-4543-BBB5-72A84FB3F242}">
      <dsp:nvSpPr>
        <dsp:cNvPr id="0" name=""/>
        <dsp:cNvSpPr/>
      </dsp:nvSpPr>
      <dsp:spPr>
        <a:xfrm>
          <a:off x="0" y="3471549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waits by SQL Server</a:t>
          </a:r>
        </a:p>
      </dsp:txBody>
      <dsp:txXfrm>
        <a:off x="52359" y="3523908"/>
        <a:ext cx="4695882" cy="967861"/>
      </dsp:txXfrm>
    </dsp:sp>
    <dsp:sp modelId="{C84DD27E-60DB-44A5-8AEB-068FD1EC35EE}">
      <dsp:nvSpPr>
        <dsp:cNvPr id="0" name=""/>
        <dsp:cNvSpPr/>
      </dsp:nvSpPr>
      <dsp:spPr>
        <a:xfrm>
          <a:off x="0" y="4621888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5 Memory consuming OS processes</a:t>
          </a:r>
        </a:p>
      </dsp:txBody>
      <dsp:txXfrm>
        <a:off x="52359" y="4674247"/>
        <a:ext cx="4695882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F98C-5C2B-4EA5-9ECD-DD3782CE8581}">
      <dsp:nvSpPr>
        <dsp:cNvPr id="0" name=""/>
        <dsp:cNvSpPr/>
      </dsp:nvSpPr>
      <dsp:spPr>
        <a:xfrm>
          <a:off x="0" y="245384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Consolidation of key database stats</a:t>
          </a:r>
        </a:p>
      </dsp:txBody>
      <dsp:txXfrm>
        <a:off x="38638" y="284022"/>
        <a:ext cx="11047924" cy="714229"/>
      </dsp:txXfrm>
    </dsp:sp>
    <dsp:sp modelId="{9DD2E2AE-3FEB-4A45-B119-EE7FE2D1E5D5}">
      <dsp:nvSpPr>
        <dsp:cNvPr id="0" name=""/>
        <dsp:cNvSpPr/>
      </dsp:nvSpPr>
      <dsp:spPr>
        <a:xfrm>
          <a:off x="0" y="113193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HTML formatted email</a:t>
          </a:r>
        </a:p>
      </dsp:txBody>
      <dsp:txXfrm>
        <a:off x="38638" y="1170568"/>
        <a:ext cx="11047924" cy="714229"/>
      </dsp:txXfrm>
    </dsp:sp>
    <dsp:sp modelId="{AFD63ED1-EF9A-4CEE-9F1D-A07234EE35DD}">
      <dsp:nvSpPr>
        <dsp:cNvPr id="0" name=""/>
        <dsp:cNvSpPr/>
      </dsp:nvSpPr>
      <dsp:spPr>
        <a:xfrm>
          <a:off x="0" y="201847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Runs from central server</a:t>
          </a:r>
        </a:p>
      </dsp:txBody>
      <dsp:txXfrm>
        <a:off x="38638" y="2057113"/>
        <a:ext cx="11047924" cy="714229"/>
      </dsp:txXfrm>
    </dsp:sp>
    <dsp:sp modelId="{C6C948B5-E06B-4BCB-AFDE-CAD9319DD3D4}">
      <dsp:nvSpPr>
        <dsp:cNvPr id="0" name=""/>
        <dsp:cNvSpPr/>
      </dsp:nvSpPr>
      <dsp:spPr>
        <a:xfrm>
          <a:off x="0" y="290502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Consistency and Transparency</a:t>
          </a:r>
        </a:p>
      </dsp:txBody>
      <dsp:txXfrm>
        <a:off x="38638" y="2943658"/>
        <a:ext cx="11047924" cy="714229"/>
      </dsp:txXfrm>
    </dsp:sp>
    <dsp:sp modelId="{AEAE4768-89DE-4207-8C9D-DD90B97B49D6}">
      <dsp:nvSpPr>
        <dsp:cNvPr id="0" name=""/>
        <dsp:cNvSpPr/>
      </dsp:nvSpPr>
      <dsp:spPr>
        <a:xfrm>
          <a:off x="0" y="379156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Quick checks to ensure zero database performance impact</a:t>
          </a:r>
        </a:p>
      </dsp:txBody>
      <dsp:txXfrm>
        <a:off x="38638" y="3830203"/>
        <a:ext cx="11047924" cy="714229"/>
      </dsp:txXfrm>
    </dsp:sp>
    <dsp:sp modelId="{F7E79ACB-6B9C-4E4B-BDDA-7C826C923DAF}">
      <dsp:nvSpPr>
        <dsp:cNvPr id="0" name=""/>
        <dsp:cNvSpPr/>
      </dsp:nvSpPr>
      <dsp:spPr>
        <a:xfrm>
          <a:off x="0" y="467811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Timeout for stats collection</a:t>
          </a:r>
        </a:p>
      </dsp:txBody>
      <dsp:txXfrm>
        <a:off x="38638" y="4716748"/>
        <a:ext cx="11047924" cy="714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1B882-CB63-4803-9C7D-F3891E0BF340}">
      <dsp:nvSpPr>
        <dsp:cNvPr id="0" name=""/>
        <dsp:cNvSpPr/>
      </dsp:nvSpPr>
      <dsp:spPr>
        <a:xfrm>
          <a:off x="0" y="3204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Windows authentication as default</a:t>
          </a:r>
        </a:p>
      </dsp:txBody>
      <dsp:txXfrm>
        <a:off x="39405" y="42609"/>
        <a:ext cx="11046390" cy="728410"/>
      </dsp:txXfrm>
    </dsp:sp>
    <dsp:sp modelId="{708F7504-374E-44BB-9A47-A98EA87E66E6}">
      <dsp:nvSpPr>
        <dsp:cNvPr id="0" name=""/>
        <dsp:cNvSpPr/>
      </dsp:nvSpPr>
      <dsp:spPr>
        <a:xfrm>
          <a:off x="0" y="820099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Authentication for non-trusted domains</a:t>
          </a:r>
        </a:p>
      </dsp:txBody>
      <dsp:txXfrm>
        <a:off x="39405" y="859504"/>
        <a:ext cx="11046390" cy="728410"/>
      </dsp:txXfrm>
    </dsp:sp>
    <dsp:sp modelId="{82B6DCDE-8477-49AA-85CD-8FF65A4333E9}">
      <dsp:nvSpPr>
        <dsp:cNvPr id="0" name=""/>
        <dsp:cNvSpPr/>
      </dsp:nvSpPr>
      <dsp:spPr>
        <a:xfrm>
          <a:off x="0" y="1636994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SQL port to collect stats (No </a:t>
          </a:r>
          <a:r>
            <a:rPr lang="en-US" sz="3000" b="1" kern="1200" dirty="0" err="1"/>
            <a:t>WinRM</a:t>
          </a:r>
          <a:r>
            <a:rPr lang="en-US" sz="3000" b="1" kern="1200" dirty="0"/>
            <a:t> or WMI ports to be opened)</a:t>
          </a:r>
        </a:p>
      </dsp:txBody>
      <dsp:txXfrm>
        <a:off x="39405" y="1676399"/>
        <a:ext cx="11046390" cy="728410"/>
      </dsp:txXfrm>
    </dsp:sp>
    <dsp:sp modelId="{85EB92F4-1707-4309-A594-03047A477C14}">
      <dsp:nvSpPr>
        <dsp:cNvPr id="0" name=""/>
        <dsp:cNvSpPr/>
      </dsp:nvSpPr>
      <dsp:spPr>
        <a:xfrm>
          <a:off x="0" y="2453889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Read Intent AlwaysON databases</a:t>
          </a:r>
        </a:p>
      </dsp:txBody>
      <dsp:txXfrm>
        <a:off x="39405" y="2493294"/>
        <a:ext cx="11046390" cy="728410"/>
      </dsp:txXfrm>
    </dsp:sp>
    <dsp:sp modelId="{20CCEE77-CC03-4ACA-A8B2-6CE39C5F3097}">
      <dsp:nvSpPr>
        <dsp:cNvPr id="0" name=""/>
        <dsp:cNvSpPr/>
      </dsp:nvSpPr>
      <dsp:spPr>
        <a:xfrm>
          <a:off x="0" y="3270785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Multiple domain</a:t>
          </a:r>
        </a:p>
      </dsp:txBody>
      <dsp:txXfrm>
        <a:off x="39405" y="3310190"/>
        <a:ext cx="11046390" cy="728410"/>
      </dsp:txXfrm>
    </dsp:sp>
    <dsp:sp modelId="{9DF6C847-C22A-444C-A085-846774949965}">
      <dsp:nvSpPr>
        <dsp:cNvPr id="0" name=""/>
        <dsp:cNvSpPr/>
      </dsp:nvSpPr>
      <dsp:spPr>
        <a:xfrm>
          <a:off x="0" y="4087680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2005 onwards</a:t>
          </a:r>
        </a:p>
      </dsp:txBody>
      <dsp:txXfrm>
        <a:off x="39405" y="4127085"/>
        <a:ext cx="11046390" cy="728410"/>
      </dsp:txXfrm>
    </dsp:sp>
    <dsp:sp modelId="{57B63706-C9D5-4B97-B7D7-A8A6491AB814}">
      <dsp:nvSpPr>
        <dsp:cNvPr id="0" name=""/>
        <dsp:cNvSpPr/>
      </dsp:nvSpPr>
      <dsp:spPr>
        <a:xfrm>
          <a:off x="0" y="4904575"/>
          <a:ext cx="11125200" cy="80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named and default Instance</a:t>
          </a:r>
        </a:p>
      </dsp:txBody>
      <dsp:txXfrm>
        <a:off x="39405" y="4943980"/>
        <a:ext cx="11046390" cy="7284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228606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Critical observations for SQL Performance</a:t>
          </a:r>
        </a:p>
      </dsp:txBody>
      <dsp:txXfrm>
        <a:off x="43321" y="271927"/>
        <a:ext cx="11038558" cy="800803"/>
      </dsp:txXfrm>
    </dsp:sp>
    <dsp:sp modelId="{10DE68FC-13DD-4814-A02F-A8AC2BD722AC}">
      <dsp:nvSpPr>
        <dsp:cNvPr id="0" name=""/>
        <dsp:cNvSpPr/>
      </dsp:nvSpPr>
      <dsp:spPr>
        <a:xfrm>
          <a:off x="0" y="1295402"/>
          <a:ext cx="11125200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OS and SQL Uptime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How was OS and SQL memory is configured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Ad-hoc database growth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Database Latency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High CPU usage</a:t>
          </a:r>
        </a:p>
      </dsp:txBody>
      <dsp:txXfrm>
        <a:off x="0" y="1295402"/>
        <a:ext cx="11125200" cy="2527470"/>
      </dsp:txXfrm>
    </dsp:sp>
    <dsp:sp modelId="{4A1824F6-ED0D-46F3-B950-7E50CE12681F}">
      <dsp:nvSpPr>
        <dsp:cNvPr id="0" name=""/>
        <dsp:cNvSpPr/>
      </dsp:nvSpPr>
      <dsp:spPr>
        <a:xfrm>
          <a:off x="0" y="4045035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SQL observations are based on dedicated SQL Node</a:t>
          </a:r>
        </a:p>
      </dsp:txBody>
      <dsp:txXfrm>
        <a:off x="43321" y="4088356"/>
        <a:ext cx="11038558" cy="800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65797"/>
          <a:ext cx="11125200" cy="438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Key consolidated views to match OS and SQL information</a:t>
          </a:r>
        </a:p>
      </dsp:txBody>
      <dsp:txXfrm>
        <a:off x="21416" y="87213"/>
        <a:ext cx="11082368" cy="395883"/>
      </dsp:txXfrm>
    </dsp:sp>
    <dsp:sp modelId="{00960D85-6FA6-46BE-81E5-C5DAC39C2572}">
      <dsp:nvSpPr>
        <dsp:cNvPr id="0" name=""/>
        <dsp:cNvSpPr/>
      </dsp:nvSpPr>
      <dsp:spPr>
        <a:xfrm>
          <a:off x="0" y="626773"/>
          <a:ext cx="11125200" cy="455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Memory View</a:t>
          </a:r>
        </a:p>
      </dsp:txBody>
      <dsp:txXfrm>
        <a:off x="22253" y="649026"/>
        <a:ext cx="11080694" cy="411347"/>
      </dsp:txXfrm>
    </dsp:sp>
    <dsp:sp modelId="{357D803B-3768-45B9-8E4E-2B110E62BCD0}">
      <dsp:nvSpPr>
        <dsp:cNvPr id="0" name=""/>
        <dsp:cNvSpPr/>
      </dsp:nvSpPr>
      <dsp:spPr>
        <a:xfrm>
          <a:off x="0" y="1137302"/>
          <a:ext cx="111252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PLE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Min/Max memory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OS Total and Free RAM</a:t>
          </a:r>
        </a:p>
      </dsp:txBody>
      <dsp:txXfrm>
        <a:off x="0" y="1137302"/>
        <a:ext cx="11125200" cy="770040"/>
      </dsp:txXfrm>
    </dsp:sp>
    <dsp:sp modelId="{066691E2-4A79-4C96-8821-FC759DFC4CC2}">
      <dsp:nvSpPr>
        <dsp:cNvPr id="0" name=""/>
        <dsp:cNvSpPr/>
      </dsp:nvSpPr>
      <dsp:spPr>
        <a:xfrm>
          <a:off x="0" y="2066140"/>
          <a:ext cx="11125200" cy="458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CPU View</a:t>
          </a:r>
        </a:p>
      </dsp:txBody>
      <dsp:txXfrm>
        <a:off x="22392" y="2088532"/>
        <a:ext cx="11080416" cy="413925"/>
      </dsp:txXfrm>
    </dsp:sp>
    <dsp:sp modelId="{4F4BD30E-D3C0-440D-A0B5-3FF6936890CB}">
      <dsp:nvSpPr>
        <dsp:cNvPr id="0" name=""/>
        <dsp:cNvSpPr/>
      </dsp:nvSpPr>
      <dsp:spPr>
        <a:xfrm>
          <a:off x="0" y="2590799"/>
          <a:ext cx="11125200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OS and SQL Uptime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No of CPU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Last 4 hours </a:t>
          </a:r>
          <a:r>
            <a:rPr lang="en-US" sz="1500" b="1" kern="1200" dirty="0" err="1"/>
            <a:t>Avg</a:t>
          </a:r>
          <a:r>
            <a:rPr lang="en-US" sz="1500" b="1" kern="1200" dirty="0"/>
            <a:t>/Max/Min CPU Usage by SQL server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Last 4 hours </a:t>
          </a:r>
          <a:r>
            <a:rPr lang="en-US" sz="1500" b="1" kern="1200" dirty="0" err="1"/>
            <a:t>Avg</a:t>
          </a:r>
          <a:r>
            <a:rPr lang="en-US" sz="1500" b="1" kern="1200" dirty="0"/>
            <a:t>/Max/Min CPU Usage by Non-SQL processes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Last 30 min </a:t>
          </a:r>
          <a:r>
            <a:rPr lang="en-US" sz="1500" b="1" kern="1200" dirty="0" err="1"/>
            <a:t>Avg</a:t>
          </a:r>
          <a:r>
            <a:rPr lang="en-US" sz="1500" b="1" kern="1200" dirty="0"/>
            <a:t>/Max/Min CPU Usage by SQL server</a:t>
          </a:r>
        </a:p>
      </dsp:txBody>
      <dsp:txXfrm>
        <a:off x="0" y="2590799"/>
        <a:ext cx="11125200" cy="2053440"/>
      </dsp:txXfrm>
    </dsp:sp>
    <dsp:sp modelId="{8A3AEA11-F8CF-486D-A4F3-77052337E117}">
      <dsp:nvSpPr>
        <dsp:cNvPr id="0" name=""/>
        <dsp:cNvSpPr/>
      </dsp:nvSpPr>
      <dsp:spPr>
        <a:xfrm>
          <a:off x="0" y="4038602"/>
          <a:ext cx="11125200" cy="483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Disk view</a:t>
          </a:r>
        </a:p>
      </dsp:txBody>
      <dsp:txXfrm>
        <a:off x="23586" y="4062188"/>
        <a:ext cx="11078028" cy="435984"/>
      </dsp:txXfrm>
    </dsp:sp>
    <dsp:sp modelId="{DA880F0B-2261-46F9-8BDB-3E6643D259B1}">
      <dsp:nvSpPr>
        <dsp:cNvPr id="0" name=""/>
        <dsp:cNvSpPr/>
      </dsp:nvSpPr>
      <dsp:spPr>
        <a:xfrm>
          <a:off x="0" y="4598066"/>
          <a:ext cx="111252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Highest Read/Write/Overall Latency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Drive usage mapped to data  and log files</a:t>
          </a:r>
        </a:p>
      </dsp:txBody>
      <dsp:txXfrm>
        <a:off x="0" y="4598066"/>
        <a:ext cx="11125200" cy="834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8743C-3DBC-49B5-B864-0A4B0B265BCF}">
      <dsp:nvSpPr>
        <dsp:cNvPr id="0" name=""/>
        <dsp:cNvSpPr/>
      </dsp:nvSpPr>
      <dsp:spPr>
        <a:xfrm>
          <a:off x="0" y="62397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Demo scenarios include </a:t>
          </a:r>
        </a:p>
      </dsp:txBody>
      <dsp:txXfrm>
        <a:off x="36296" y="98693"/>
        <a:ext cx="11052608" cy="670943"/>
      </dsp:txXfrm>
    </dsp:sp>
    <dsp:sp modelId="{60A80BC2-C5E0-4393-B85C-FAA052C71825}">
      <dsp:nvSpPr>
        <dsp:cNvPr id="0" name=""/>
        <dsp:cNvSpPr/>
      </dsp:nvSpPr>
      <dsp:spPr>
        <a:xfrm>
          <a:off x="0" y="838201"/>
          <a:ext cx="11125200" cy="1896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Diff SQL versions from 2008 to 2016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Named and Default Instance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Windows &amp; SQL Authentication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Host Name with and without FQDN</a:t>
          </a:r>
        </a:p>
      </dsp:txBody>
      <dsp:txXfrm>
        <a:off x="0" y="838201"/>
        <a:ext cx="11125200" cy="1896159"/>
      </dsp:txXfrm>
    </dsp:sp>
    <dsp:sp modelId="{E77F4C3D-F6ED-45BB-AC50-A2F4FACC1EB1}">
      <dsp:nvSpPr>
        <dsp:cNvPr id="0" name=""/>
        <dsp:cNvSpPr/>
      </dsp:nvSpPr>
      <dsp:spPr>
        <a:xfrm>
          <a:off x="0" y="2702091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Script Parameters</a:t>
          </a:r>
        </a:p>
      </dsp:txBody>
      <dsp:txXfrm>
        <a:off x="36296" y="2738387"/>
        <a:ext cx="11052608" cy="670943"/>
      </dsp:txXfrm>
    </dsp:sp>
    <dsp:sp modelId="{49F4E748-0747-4D59-914B-28182EAC8EAF}">
      <dsp:nvSpPr>
        <dsp:cNvPr id="0" name=""/>
        <dsp:cNvSpPr/>
      </dsp:nvSpPr>
      <dsp:spPr>
        <a:xfrm>
          <a:off x="0" y="3505198"/>
          <a:ext cx="11125200" cy="220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EmailSender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ServerInstance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SqlUser</a:t>
          </a:r>
          <a:r>
            <a:rPr lang="en-US" sz="2400" b="1" kern="1200" dirty="0"/>
            <a:t> - Optional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SqlPassword</a:t>
          </a:r>
          <a:r>
            <a:rPr lang="en-US" sz="2400" b="1" kern="1200" dirty="0"/>
            <a:t>– Optional (Default windows authentication will be used)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Smtpserver</a:t>
          </a:r>
          <a:r>
            <a:rPr lang="en-US" sz="2400" b="1" kern="1200" dirty="0"/>
            <a:t>- Optional</a:t>
          </a:r>
        </a:p>
      </dsp:txBody>
      <dsp:txXfrm>
        <a:off x="0" y="3505198"/>
        <a:ext cx="11125200" cy="220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hyperlink" Target="http://sqlfeatures.com/2016/06/02/335/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hyperlink" Target="https://goo.gl/vsTFXU" TargetMode="Externa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sTFX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daprakash/SQLHealthCheck" TargetMode="External"/><Relationship Id="rId4" Type="http://schemas.openxmlformats.org/officeDocument/2006/relationships/hyperlink" Target="http://sqlfeatures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41789" y="5029200"/>
            <a:ext cx="4486020" cy="13687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0000FF"/>
                </a:solidFill>
              </a:rPr>
              <a:t>Www.sqlfeatures.com</a:t>
            </a:r>
          </a:p>
          <a:p>
            <a:r>
              <a:rPr lang="en-US" sz="2600" dirty="0">
                <a:solidFill>
                  <a:srgbClr val="0000FF"/>
                </a:solidFill>
              </a:rPr>
              <a:t>Www.advent.com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u="sng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39624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800" b="1" dirty="0"/>
              <a:t>SQLSaturday – Sacramento </a:t>
            </a:r>
            <a:r>
              <a:rPr lang="en-US" sz="2800" b="1" dirty="0"/>
              <a:t>– July 23 2016</a:t>
            </a:r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Demo Scenarios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596434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2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Test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1480" y="5944681"/>
            <a:ext cx="2980689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12" y="685800"/>
            <a:ext cx="1144152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$</a:t>
            </a:r>
            <a:r>
              <a:rPr lang="en-US" sz="2000" b="1" dirty="0" err="1"/>
              <a:t>smtpserver</a:t>
            </a:r>
            <a:r>
              <a:rPr lang="en-US" sz="2000" dirty="0"/>
              <a:t>="</a:t>
            </a:r>
            <a:r>
              <a:rPr lang="en-US" sz="2000" dirty="0" err="1"/>
              <a:t>mail.sqlfeatures.local</a:t>
            </a:r>
            <a:r>
              <a:rPr lang="en-US" sz="2000" dirty="0"/>
              <a:t>" </a:t>
            </a:r>
            <a:r>
              <a:rPr lang="en-US" sz="1600" dirty="0"/>
              <a:t># Change </a:t>
            </a:r>
            <a:r>
              <a:rPr lang="en-US" sz="1600" dirty="0" err="1"/>
              <a:t>smtp</a:t>
            </a:r>
            <a:r>
              <a:rPr lang="en-US" sz="1600" dirty="0"/>
              <a:t> server here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ServerInstance</a:t>
            </a:r>
            <a:r>
              <a:rPr lang="en-US" sz="2000" dirty="0"/>
              <a:t>= "</a:t>
            </a:r>
            <a:r>
              <a:rPr lang="en-US" sz="2000" dirty="0" err="1"/>
              <a:t>dbserver</a:t>
            </a:r>
            <a:r>
              <a:rPr lang="en-US" sz="2000" dirty="0"/>
              <a:t>\</a:t>
            </a:r>
            <a:r>
              <a:rPr lang="en-US" sz="2000" dirty="0" err="1"/>
              <a:t>InsanceName</a:t>
            </a:r>
            <a:r>
              <a:rPr lang="en-US" sz="2000" dirty="0"/>
              <a:t>" </a:t>
            </a:r>
            <a:r>
              <a:rPr lang="en-US" sz="1600" dirty="0"/>
              <a:t>#this should be the same value as you would put in SSMS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SqlPassword</a:t>
            </a:r>
            <a:r>
              <a:rPr lang="en-US" sz="2000" b="1" dirty="0"/>
              <a:t> = "Sequoia2012"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SqlUser</a:t>
            </a:r>
            <a:r>
              <a:rPr lang="en-US" sz="2000" b="1" dirty="0"/>
              <a:t>="SA"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emailToSent</a:t>
            </a:r>
            <a:r>
              <a:rPr lang="en-US" sz="2000" b="1" dirty="0"/>
              <a:t>="sqlfeatures@gmail.com" </a:t>
            </a:r>
          </a:p>
          <a:p>
            <a:r>
              <a:rPr lang="en-US" sz="2400" b="1" dirty="0"/>
              <a:t>#SQL 2008 R2 ENT/ Named Instance / SQL Authentication </a:t>
            </a:r>
          </a:p>
          <a:p>
            <a:pPr lvl="1"/>
            <a:r>
              <a:rPr lang="en-US" sz="2400" dirty="0"/>
              <a:t>\\w12r2hv\SQLSetup\Scripts\SQLHealthCheck\SQLHealthCheck.ps1  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"AALLINONEE1\SQL_2008R2_ENT"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SqlUser</a:t>
            </a:r>
            <a:r>
              <a:rPr lang="en-US" sz="2400" dirty="0"/>
              <a:t> $</a:t>
            </a:r>
            <a:r>
              <a:rPr lang="en-US" sz="2400" dirty="0" err="1"/>
              <a:t>SqlUser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SqlPassword</a:t>
            </a:r>
            <a:r>
              <a:rPr lang="en-US" sz="2400" dirty="0"/>
              <a:t> $</a:t>
            </a:r>
            <a:r>
              <a:rPr lang="en-US" sz="2400" dirty="0" err="1"/>
              <a:t>SqlPassword</a:t>
            </a:r>
            <a:r>
              <a:rPr lang="en-US" sz="2400" dirty="0"/>
              <a:t>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3200" dirty="0"/>
          </a:p>
          <a:p>
            <a:r>
              <a:rPr lang="en-US" sz="2400" b="1" dirty="0"/>
              <a:t>#SQL 2014 Ent/ Default instance / Windows Authentication / FQDN </a:t>
            </a:r>
          </a:p>
          <a:p>
            <a:pPr lvl="1"/>
            <a:r>
              <a:rPr lang="en-US" sz="2400" dirty="0"/>
              <a:t>\\w12r2hv\SQLSetup\Scripts\SQLHealthCheck\SQLHealthCheck.ps1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"w12r2s14.sqlfeatures.local"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24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3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Initial Setup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35225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Common Functions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104349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1632" y="5638800"/>
            <a:ext cx="77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 Time….Script Review</a:t>
            </a:r>
          </a:p>
        </p:txBody>
      </p:sp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dirty="0"/>
              <a:t>Known Limitations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8527767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5715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424797" y="3888924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For attending this session…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227012" y="3533239"/>
          <a:ext cx="4495800" cy="232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9271138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/>
              <a:t>SQLSaturday – Sacramento </a:t>
            </a:r>
            <a:r>
              <a:rPr lang="en-US" sz="3200" b="1" dirty="0"/>
              <a:t>– July 23 2016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8212" y="5831774"/>
            <a:ext cx="5865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dbl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Script &amp; Presentation DAC</a:t>
            </a:r>
            <a:endParaRPr lang="en-US" sz="4000" u="dbl" dirty="0">
              <a:solidFill>
                <a:srgbClr val="C00000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dbl" dirty="0">
                <a:solidFill>
                  <a:schemeClr val="accent6"/>
                </a:solidFill>
                <a:uFill>
                  <a:solidFill>
                    <a:srgbClr val="0000FF"/>
                  </a:solidFill>
                </a:uFill>
                <a:hlinkClick r:id="rId19"/>
              </a:rPr>
              <a:t>Speaker Evaluation</a:t>
            </a:r>
            <a:endParaRPr lang="en-US" sz="4000" u="dbl" dirty="0">
              <a:solidFill>
                <a:schemeClr val="accent6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solidFill>
                  <a:srgbClr val="0000FF"/>
                </a:solidFill>
              </a:rPr>
              <a:t>Email/Facebook/</a:t>
            </a:r>
            <a:r>
              <a:rPr lang="en-US" sz="3100" dirty="0" err="1">
                <a:solidFill>
                  <a:srgbClr val="0000FF"/>
                </a:solidFill>
              </a:rPr>
              <a:t>LinkedIN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Prakash@SQLfeatures.com</a:t>
            </a:r>
            <a:r>
              <a:rPr lang="en-US" sz="3100" dirty="0">
                <a:solidFill>
                  <a:schemeClr val="bg1"/>
                </a:solidFill>
              </a:rPr>
              <a:t>  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MCDBA/MCITP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10553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00FF"/>
                </a:solidFill>
              </a:rPr>
              <a:t>Blog</a:t>
            </a:r>
            <a:r>
              <a:rPr lang="en-US" sz="3600" dirty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www.SQLfeatures.com</a:t>
            </a:r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00FF"/>
                </a:solidFill>
              </a:rPr>
              <a:t>Twitter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@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PrakashHeda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Mgr.(Data Team) at SS&amp;C Advent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Prakash Heda</a:t>
            </a:r>
            <a:endParaRPr lang="en-US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Session Downloads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Speaker Evaluation: </a:t>
            </a:r>
            <a:r>
              <a:rPr lang="en-US" sz="3200" b="1" dirty="0">
                <a:hlinkClick r:id="rId3"/>
              </a:rPr>
              <a:t>https://goo.gl/vsTFXU</a:t>
            </a:r>
            <a:endParaRPr lang="en-US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995" y="1583949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Presentation slides: </a:t>
            </a:r>
            <a:r>
              <a:rPr lang="en-US" sz="3000" b="1" dirty="0">
                <a:solidFill>
                  <a:srgbClr val="00B0F0"/>
                </a:solidFill>
                <a:hlinkClick r:id="rId4"/>
              </a:rPr>
              <a:t>http://sqlfeatures.com</a:t>
            </a:r>
            <a:r>
              <a:rPr lang="en-US" sz="3000" b="1" dirty="0">
                <a:solidFill>
                  <a:srgbClr val="00B0F0"/>
                </a:solidFill>
              </a:rPr>
              <a:t> </a:t>
            </a:r>
            <a:r>
              <a:rPr lang="en-US" sz="3000" b="1" dirty="0"/>
              <a:t>(Flash needed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162" y="3264318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Scripts: 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hlinkClick r:id="rId5"/>
              </a:rPr>
              <a:t>https://github.com/hedaprakash/SQLHealthCheck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9810354"/>
              </p:ext>
            </p:extLst>
          </p:nvPr>
        </p:nvGraphicFramePr>
        <p:xfrm>
          <a:off x="6170612" y="911087"/>
          <a:ext cx="449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539441"/>
              </p:ext>
            </p:extLst>
          </p:nvPr>
        </p:nvGraphicFramePr>
        <p:xfrm>
          <a:off x="912812" y="914400"/>
          <a:ext cx="449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Primary Health Check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8092443"/>
              </p:ext>
            </p:extLst>
          </p:nvPr>
        </p:nvGraphicFramePr>
        <p:xfrm>
          <a:off x="760412" y="990600"/>
          <a:ext cx="495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6088484"/>
              </p:ext>
            </p:extLst>
          </p:nvPr>
        </p:nvGraphicFramePr>
        <p:xfrm>
          <a:off x="6475412" y="987287"/>
          <a:ext cx="4800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329673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Supported Configurations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856884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43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Observations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7744282"/>
              </p:ext>
            </p:extLst>
          </p:nvPr>
        </p:nvGraphicFramePr>
        <p:xfrm>
          <a:off x="760412" y="1143000"/>
          <a:ext cx="1112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Summary Info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112673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elf Service Health Check"/>
  <p:tag name="ISPRING_SCORM_RATE_SLIDES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10442</TotalTime>
  <Words>624</Words>
  <Application>Microsoft Office PowerPoint</Application>
  <PresentationFormat>Custom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Tahoma</vt:lpstr>
      <vt:lpstr>Tunga</vt:lpstr>
      <vt:lpstr>Mylar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Health Check</dc:title>
  <dc:creator>MacWin</dc:creator>
  <cp:lastModifiedBy>Prakash Heda</cp:lastModifiedBy>
  <cp:revision>382</cp:revision>
  <dcterms:created xsi:type="dcterms:W3CDTF">2012-01-06T03:29:32Z</dcterms:created>
  <dcterms:modified xsi:type="dcterms:W3CDTF">2016-07-23T03:53:26Z</dcterms:modified>
</cp:coreProperties>
</file>