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349" r:id="rId3"/>
    <p:sldId id="353" r:id="rId4"/>
    <p:sldId id="355" r:id="rId5"/>
    <p:sldId id="356" r:id="rId6"/>
    <p:sldId id="363" r:id="rId7"/>
    <p:sldId id="360" r:id="rId8"/>
    <p:sldId id="362" r:id="rId9"/>
    <p:sldId id="358" r:id="rId10"/>
    <p:sldId id="357" r:id="rId11"/>
    <p:sldId id="361" r:id="rId12"/>
    <p:sldId id="350" r:id="rId13"/>
    <p:sldId id="351" r:id="rId14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7" autoAdjust="0"/>
  </p:normalViewPr>
  <p:slideViewPr>
    <p:cSldViewPr>
      <p:cViewPr varScale="1">
        <p:scale>
          <a:sx n="96" d="100"/>
          <a:sy n="96" d="100"/>
        </p:scale>
        <p:origin x="149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F20321-7BF3-4462-8065-690082B4551D}">
      <dgm:prSet/>
      <dgm:spPr/>
      <dgm:t>
        <a:bodyPr/>
        <a:lstStyle/>
        <a:p>
          <a:pPr rtl="0"/>
          <a:r>
            <a:rPr lang="en-US" u="none" dirty="0" smtClean="0"/>
            <a:t>Primary Health Check Questions</a:t>
          </a:r>
          <a:endParaRPr lang="en-US" u="none" dirty="0"/>
        </a:p>
      </dgm:t>
    </dgm:pt>
    <dgm:pt modelId="{61D205B2-3A38-4928-8A4F-0D1783366D5F}" type="parTrans" cxnId="{9A0D8DCE-EE0B-4DB6-8389-71B6C5435121}">
      <dgm:prSet/>
      <dgm:spPr/>
      <dgm:t>
        <a:bodyPr/>
        <a:lstStyle/>
        <a:p>
          <a:endParaRPr lang="en-US"/>
        </a:p>
      </dgm:t>
    </dgm:pt>
    <dgm:pt modelId="{CD56E826-AD7F-48D8-8B99-A6B0A168E0B7}" type="sibTrans" cxnId="{9A0D8DCE-EE0B-4DB6-8389-71B6C5435121}">
      <dgm:prSet/>
      <dgm:spPr/>
      <dgm:t>
        <a:bodyPr/>
        <a:lstStyle/>
        <a:p>
          <a:endParaRPr lang="en-US"/>
        </a:p>
      </dgm:t>
    </dgm:pt>
    <dgm:pt modelId="{12BE7B0B-00A6-4672-BD21-A4E00CCEFA26}">
      <dgm:prSet/>
      <dgm:spPr/>
      <dgm:t>
        <a:bodyPr/>
        <a:lstStyle/>
        <a:p>
          <a:pPr rtl="0"/>
          <a:r>
            <a:rPr lang="en-US" dirty="0" smtClean="0"/>
            <a:t>Initial Setup and Execution</a:t>
          </a:r>
          <a:endParaRPr lang="en-US" dirty="0"/>
        </a:p>
      </dgm:t>
    </dgm:pt>
    <dgm:pt modelId="{60474F84-C24E-4BD7-99EE-F5E87DBA28CC}" type="parTrans" cxnId="{665CA235-DE8D-435E-913A-B9D64A70B3F3}">
      <dgm:prSet/>
      <dgm:spPr/>
      <dgm:t>
        <a:bodyPr/>
        <a:lstStyle/>
        <a:p>
          <a:endParaRPr lang="en-US"/>
        </a:p>
      </dgm:t>
    </dgm:pt>
    <dgm:pt modelId="{F08BF03E-B915-4F0C-AFB6-8861CBD5DF63}" type="sibTrans" cxnId="{665CA235-DE8D-435E-913A-B9D64A70B3F3}">
      <dgm:prSet/>
      <dgm:spPr/>
      <dgm:t>
        <a:bodyPr/>
        <a:lstStyle/>
        <a:p>
          <a:endParaRPr lang="en-US"/>
        </a:p>
      </dgm:t>
    </dgm:pt>
    <dgm:pt modelId="{BD935D6B-A58C-4D7F-9346-62C3D1AF65CB}">
      <dgm:prSet/>
      <dgm:spPr/>
      <dgm:t>
        <a:bodyPr/>
        <a:lstStyle/>
        <a:p>
          <a:pPr rtl="0"/>
          <a:r>
            <a:rPr lang="en-US" dirty="0" smtClean="0"/>
            <a:t>Known Limitations</a:t>
          </a:r>
          <a:endParaRPr lang="en-US" dirty="0"/>
        </a:p>
      </dgm:t>
    </dgm:pt>
    <dgm:pt modelId="{8BEE3681-9329-4C11-87EB-7717DCDB1717}" type="parTrans" cxnId="{FEF97135-25D8-41E1-8F2C-F6C71EB4E3A7}">
      <dgm:prSet/>
      <dgm:spPr/>
      <dgm:t>
        <a:bodyPr/>
        <a:lstStyle/>
        <a:p>
          <a:endParaRPr lang="en-US"/>
        </a:p>
      </dgm:t>
    </dgm:pt>
    <dgm:pt modelId="{A69E5E11-98A5-4EA7-957B-8E02BBB6E735}" type="sibTrans" cxnId="{FEF97135-25D8-41E1-8F2C-F6C71EB4E3A7}">
      <dgm:prSet/>
      <dgm:spPr/>
      <dgm:t>
        <a:bodyPr/>
        <a:lstStyle/>
        <a:p>
          <a:endParaRPr lang="en-US"/>
        </a:p>
      </dgm:t>
    </dgm:pt>
    <dgm:pt modelId="{070F6AD5-BC29-4B47-A4A6-B55DB47740FA}">
      <dgm:prSet/>
      <dgm:spPr/>
      <dgm:t>
        <a:bodyPr/>
        <a:lstStyle/>
        <a:p>
          <a:r>
            <a:rPr lang="en-US" dirty="0" smtClean="0"/>
            <a:t>Common Functions</a:t>
          </a:r>
        </a:p>
      </dgm:t>
    </dgm:pt>
    <dgm:pt modelId="{5160ED0E-E02F-4714-AE11-A3763C1D54DA}" type="parTrans" cxnId="{1FEFC557-5AC2-4CB8-BE67-D40969CCB87D}">
      <dgm:prSet/>
      <dgm:spPr/>
      <dgm:t>
        <a:bodyPr/>
        <a:lstStyle/>
        <a:p>
          <a:endParaRPr lang="en-US"/>
        </a:p>
      </dgm:t>
    </dgm:pt>
    <dgm:pt modelId="{A3A8422C-82C9-4A02-9C7C-5FA3DBCCE2E1}" type="sibTrans" cxnId="{1FEFC557-5AC2-4CB8-BE67-D40969CCB87D}">
      <dgm:prSet/>
      <dgm:spPr/>
      <dgm:t>
        <a:bodyPr/>
        <a:lstStyle/>
        <a:p>
          <a:endParaRPr lang="en-US"/>
        </a:p>
      </dgm:t>
    </dgm:pt>
    <dgm:pt modelId="{5B0ACC60-57BF-49B4-9595-C1B780D5711D}">
      <dgm:prSet/>
      <dgm:spPr/>
      <dgm:t>
        <a:bodyPr/>
        <a:lstStyle/>
        <a:p>
          <a:pPr rtl="0"/>
          <a:r>
            <a:rPr lang="en-US" dirty="0" smtClean="0"/>
            <a:t>Observations</a:t>
          </a:r>
          <a:endParaRPr lang="en-US" dirty="0"/>
        </a:p>
      </dgm:t>
    </dgm:pt>
    <dgm:pt modelId="{C27ACE8B-05B4-438D-AFE5-E1C88325E516}" type="parTrans" cxnId="{51251DF3-A0AE-494D-85F1-0FC47924823E}">
      <dgm:prSet/>
      <dgm:spPr/>
      <dgm:t>
        <a:bodyPr/>
        <a:lstStyle/>
        <a:p>
          <a:endParaRPr lang="en-US"/>
        </a:p>
      </dgm:t>
    </dgm:pt>
    <dgm:pt modelId="{913EDAAB-EE49-4162-BF89-DD63A2B874BA}" type="sibTrans" cxnId="{51251DF3-A0AE-494D-85F1-0FC47924823E}">
      <dgm:prSet/>
      <dgm:spPr/>
      <dgm:t>
        <a:bodyPr/>
        <a:lstStyle/>
        <a:p>
          <a:endParaRPr lang="en-US"/>
        </a:p>
      </dgm:t>
    </dgm:pt>
    <dgm:pt modelId="{93B1F5AB-6A6F-49AB-9BB1-2A53AEA7D671}">
      <dgm:prSet/>
      <dgm:spPr/>
      <dgm:t>
        <a:bodyPr/>
        <a:lstStyle/>
        <a:p>
          <a:pPr rtl="0"/>
          <a:r>
            <a:rPr lang="en-US" dirty="0" smtClean="0"/>
            <a:t>Summary Info</a:t>
          </a:r>
          <a:endParaRPr lang="en-US" dirty="0"/>
        </a:p>
      </dgm:t>
    </dgm:pt>
    <dgm:pt modelId="{EF29A2E3-8DF3-4354-B8E0-CFA272FEF37F}" type="parTrans" cxnId="{951C6B29-B951-4A68-9687-BDA3B7FBFED8}">
      <dgm:prSet/>
      <dgm:spPr/>
      <dgm:t>
        <a:bodyPr/>
        <a:lstStyle/>
        <a:p>
          <a:endParaRPr lang="en-US"/>
        </a:p>
      </dgm:t>
    </dgm:pt>
    <dgm:pt modelId="{C9F049E8-65DA-4F53-AAF8-2D17D7F8391C}" type="sibTrans" cxnId="{951C6B29-B951-4A68-9687-BDA3B7FBFED8}">
      <dgm:prSet/>
      <dgm:spPr/>
      <dgm:t>
        <a:bodyPr/>
        <a:lstStyle/>
        <a:p>
          <a:endParaRPr lang="en-US"/>
        </a:p>
      </dgm:t>
    </dgm:pt>
    <dgm:pt modelId="{20A29970-F260-4B25-BAC9-7314E0DF8C62}">
      <dgm:prSet/>
      <dgm:spPr/>
      <dgm:t>
        <a:bodyPr/>
        <a:lstStyle/>
        <a:p>
          <a:pPr rtl="0"/>
          <a:r>
            <a:rPr lang="en-US" smtClean="0"/>
            <a:t>Key </a:t>
          </a:r>
          <a:r>
            <a:rPr lang="en-US" dirty="0" smtClean="0"/>
            <a:t>Features</a:t>
          </a:r>
          <a:endParaRPr lang="en-US" dirty="0"/>
        </a:p>
      </dgm:t>
    </dgm:pt>
    <dgm:pt modelId="{C675C514-5C99-4E2C-8E60-0AB7CB311657}" type="parTrans" cxnId="{9A3789AA-72BD-4448-9BCE-E274836330BF}">
      <dgm:prSet/>
      <dgm:spPr/>
      <dgm:t>
        <a:bodyPr/>
        <a:lstStyle/>
        <a:p>
          <a:endParaRPr lang="en-US"/>
        </a:p>
      </dgm:t>
    </dgm:pt>
    <dgm:pt modelId="{C1DFBCCD-FA86-4771-A06F-702C3F168AED}" type="sibTrans" cxnId="{9A3789AA-72BD-4448-9BCE-E274836330BF}">
      <dgm:prSet/>
      <dgm:spPr/>
      <dgm:t>
        <a:bodyPr/>
        <a:lstStyle/>
        <a:p>
          <a:endParaRPr lang="en-US"/>
        </a:p>
      </dgm:t>
    </dgm:pt>
    <dgm:pt modelId="{44B6579C-3647-4B06-A2FA-E20E2F047DDF}">
      <dgm:prSet/>
      <dgm:spPr/>
      <dgm:t>
        <a:bodyPr/>
        <a:lstStyle/>
        <a:p>
          <a:r>
            <a:rPr lang="en-US" dirty="0" smtClean="0"/>
            <a:t>Script review &amp; Demo</a:t>
          </a:r>
        </a:p>
      </dgm:t>
    </dgm:pt>
    <dgm:pt modelId="{8F030D66-EEE5-40BC-8F4C-3798C843DA2B}" type="parTrans" cxnId="{AC7415CB-A3CA-4F2A-AE7E-E57363D9E4BE}">
      <dgm:prSet/>
      <dgm:spPr/>
      <dgm:t>
        <a:bodyPr/>
        <a:lstStyle/>
        <a:p>
          <a:endParaRPr lang="en-US"/>
        </a:p>
      </dgm:t>
    </dgm:pt>
    <dgm:pt modelId="{5C20A4FA-B4CB-4821-95FB-EDE8DA2E0C15}" type="sibTrans" cxnId="{AC7415CB-A3CA-4F2A-AE7E-E57363D9E4BE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0C12CE-2185-4D9B-8EC4-41A72DABFB79}" type="pres">
      <dgm:prSet presAssocID="{57F20321-7BF3-4462-8065-690082B4551D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5B337-30F0-4FDD-ADD3-049FD141D357}" type="pres">
      <dgm:prSet presAssocID="{CD56E826-AD7F-48D8-8B99-A6B0A168E0B7}" presName="spacer" presStyleCnt="0"/>
      <dgm:spPr/>
    </dgm:pt>
    <dgm:pt modelId="{8974026C-1A6F-4A19-98C9-B7BCE6145D45}" type="pres">
      <dgm:prSet presAssocID="{20A29970-F260-4B25-BAC9-7314E0DF8C62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97ADC-A12D-4327-9EDF-6E3D032DB6F8}" type="pres">
      <dgm:prSet presAssocID="{C1DFBCCD-FA86-4771-A06F-702C3F168AED}" presName="spacer" presStyleCnt="0"/>
      <dgm:spPr/>
    </dgm:pt>
    <dgm:pt modelId="{1957891E-A709-4AFF-8639-8C25A613ED3F}" type="pres">
      <dgm:prSet presAssocID="{5B0ACC60-57BF-49B4-9595-C1B780D5711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C3248-B870-4862-B050-CC31DDA934F6}" type="pres">
      <dgm:prSet presAssocID="{913EDAAB-EE49-4162-BF89-DD63A2B874BA}" presName="spacer" presStyleCnt="0"/>
      <dgm:spPr/>
    </dgm:pt>
    <dgm:pt modelId="{CDC041CC-853D-4FFA-9811-13FEFFF45664}" type="pres">
      <dgm:prSet presAssocID="{93B1F5AB-6A6F-49AB-9BB1-2A53AEA7D671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DC0CE-B368-49DC-80B8-D619FFE310F8}" type="pres">
      <dgm:prSet presAssocID="{C9F049E8-65DA-4F53-AAF8-2D17D7F8391C}" presName="spacer" presStyleCnt="0"/>
      <dgm:spPr/>
    </dgm:pt>
    <dgm:pt modelId="{CDEAD501-B52F-404E-ABFB-EFE405882508}" type="pres">
      <dgm:prSet presAssocID="{12BE7B0B-00A6-4672-BD21-A4E00CCEFA26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A7AEA-3995-4212-93B4-27674B5AFED3}" type="pres">
      <dgm:prSet presAssocID="{F08BF03E-B915-4F0C-AFB6-8861CBD5DF63}" presName="spacer" presStyleCnt="0"/>
      <dgm:spPr/>
    </dgm:pt>
    <dgm:pt modelId="{4D3EEFCB-0E4B-432C-B9A4-3F9D8CD8CA97}" type="pres">
      <dgm:prSet presAssocID="{070F6AD5-BC29-4B47-A4A6-B55DB47740F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2C9C3-CC62-4398-B2DE-00BEF8D602F1}" type="pres">
      <dgm:prSet presAssocID="{A3A8422C-82C9-4A02-9C7C-5FA3DBCCE2E1}" presName="spacer" presStyleCnt="0"/>
      <dgm:spPr/>
    </dgm:pt>
    <dgm:pt modelId="{174571E0-A71E-4D7B-B096-5FFDD9742658}" type="pres">
      <dgm:prSet presAssocID="{44B6579C-3647-4B06-A2FA-E20E2F047DDF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7E2A7-47D1-42E2-A5FC-89C9C76037A0}" type="pres">
      <dgm:prSet presAssocID="{5C20A4FA-B4CB-4821-95FB-EDE8DA2E0C15}" presName="spacer" presStyleCnt="0"/>
      <dgm:spPr/>
    </dgm:pt>
    <dgm:pt modelId="{FE589883-92AD-4EE8-AD21-996B9CD30760}" type="pres">
      <dgm:prSet presAssocID="{BD935D6B-A58C-4D7F-9346-62C3D1AF65CB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856691-0F2A-4057-B3F0-FF419DD6D978}" type="presOf" srcId="{44B6579C-3647-4B06-A2FA-E20E2F047DDF}" destId="{174571E0-A71E-4D7B-B096-5FFDD9742658}" srcOrd="0" destOrd="0" presId="urn:microsoft.com/office/officeart/2005/8/layout/vList2"/>
    <dgm:cxn modelId="{6C50F708-79DD-4236-B5ED-D8CD22B85B93}" type="presOf" srcId="{57F20321-7BF3-4462-8065-690082B4551D}" destId="{FD0C12CE-2185-4D9B-8EC4-41A72DABFB79}" srcOrd="0" destOrd="0" presId="urn:microsoft.com/office/officeart/2005/8/layout/vList2"/>
    <dgm:cxn modelId="{9A3789AA-72BD-4448-9BCE-E274836330BF}" srcId="{E0A81AA6-6471-40B2-B182-E229F7C712A3}" destId="{20A29970-F260-4B25-BAC9-7314E0DF8C62}" srcOrd="1" destOrd="0" parTransId="{C675C514-5C99-4E2C-8E60-0AB7CB311657}" sibTransId="{C1DFBCCD-FA86-4771-A06F-702C3F168AED}"/>
    <dgm:cxn modelId="{B2D17102-265C-4342-9241-17BEB14669B0}" type="presOf" srcId="{E0A81AA6-6471-40B2-B182-E229F7C712A3}" destId="{98495CBB-1D57-4204-9EE0-A6D3D820CABE}" srcOrd="0" destOrd="0" presId="urn:microsoft.com/office/officeart/2005/8/layout/vList2"/>
    <dgm:cxn modelId="{02CB2AF0-412C-4CF0-9C67-D88C21C203AA}" type="presOf" srcId="{20A29970-F260-4B25-BAC9-7314E0DF8C62}" destId="{8974026C-1A6F-4A19-98C9-B7BCE6145D45}" srcOrd="0" destOrd="0" presId="urn:microsoft.com/office/officeart/2005/8/layout/vList2"/>
    <dgm:cxn modelId="{DDF6D3B6-8A0D-434D-B281-D87FD6969FB0}" type="presOf" srcId="{BD935D6B-A58C-4D7F-9346-62C3D1AF65CB}" destId="{FE589883-92AD-4EE8-AD21-996B9CD30760}" srcOrd="0" destOrd="0" presId="urn:microsoft.com/office/officeart/2005/8/layout/vList2"/>
    <dgm:cxn modelId="{C0FC041D-CB41-417D-94E1-3B48D4F9DABA}" type="presOf" srcId="{12BE7B0B-00A6-4672-BD21-A4E00CCEFA26}" destId="{CDEAD501-B52F-404E-ABFB-EFE405882508}" srcOrd="0" destOrd="0" presId="urn:microsoft.com/office/officeart/2005/8/layout/vList2"/>
    <dgm:cxn modelId="{665CA235-DE8D-435E-913A-B9D64A70B3F3}" srcId="{E0A81AA6-6471-40B2-B182-E229F7C712A3}" destId="{12BE7B0B-00A6-4672-BD21-A4E00CCEFA26}" srcOrd="4" destOrd="0" parTransId="{60474F84-C24E-4BD7-99EE-F5E87DBA28CC}" sibTransId="{F08BF03E-B915-4F0C-AFB6-8861CBD5DF63}"/>
    <dgm:cxn modelId="{1FEFC557-5AC2-4CB8-BE67-D40969CCB87D}" srcId="{E0A81AA6-6471-40B2-B182-E229F7C712A3}" destId="{070F6AD5-BC29-4B47-A4A6-B55DB47740FA}" srcOrd="5" destOrd="0" parTransId="{5160ED0E-E02F-4714-AE11-A3763C1D54DA}" sibTransId="{A3A8422C-82C9-4A02-9C7C-5FA3DBCCE2E1}"/>
    <dgm:cxn modelId="{AC7415CB-A3CA-4F2A-AE7E-E57363D9E4BE}" srcId="{E0A81AA6-6471-40B2-B182-E229F7C712A3}" destId="{44B6579C-3647-4B06-A2FA-E20E2F047DDF}" srcOrd="6" destOrd="0" parTransId="{8F030D66-EEE5-40BC-8F4C-3798C843DA2B}" sibTransId="{5C20A4FA-B4CB-4821-95FB-EDE8DA2E0C15}"/>
    <dgm:cxn modelId="{51251DF3-A0AE-494D-85F1-0FC47924823E}" srcId="{E0A81AA6-6471-40B2-B182-E229F7C712A3}" destId="{5B0ACC60-57BF-49B4-9595-C1B780D5711D}" srcOrd="2" destOrd="0" parTransId="{C27ACE8B-05B4-438D-AFE5-E1C88325E516}" sibTransId="{913EDAAB-EE49-4162-BF89-DD63A2B874BA}"/>
    <dgm:cxn modelId="{9A0D8DCE-EE0B-4DB6-8389-71B6C5435121}" srcId="{E0A81AA6-6471-40B2-B182-E229F7C712A3}" destId="{57F20321-7BF3-4462-8065-690082B4551D}" srcOrd="0" destOrd="0" parTransId="{61D205B2-3A38-4928-8A4F-0D1783366D5F}" sibTransId="{CD56E826-AD7F-48D8-8B99-A6B0A168E0B7}"/>
    <dgm:cxn modelId="{9824C1F6-BF2F-4261-B9F2-48B6305823FD}" type="presOf" srcId="{070F6AD5-BC29-4B47-A4A6-B55DB47740FA}" destId="{4D3EEFCB-0E4B-432C-B9A4-3F9D8CD8CA97}" srcOrd="0" destOrd="0" presId="urn:microsoft.com/office/officeart/2005/8/layout/vList2"/>
    <dgm:cxn modelId="{951C6B29-B951-4A68-9687-BDA3B7FBFED8}" srcId="{E0A81AA6-6471-40B2-B182-E229F7C712A3}" destId="{93B1F5AB-6A6F-49AB-9BB1-2A53AEA7D671}" srcOrd="3" destOrd="0" parTransId="{EF29A2E3-8DF3-4354-B8E0-CFA272FEF37F}" sibTransId="{C9F049E8-65DA-4F53-AAF8-2D17D7F8391C}"/>
    <dgm:cxn modelId="{FEF97135-25D8-41E1-8F2C-F6C71EB4E3A7}" srcId="{E0A81AA6-6471-40B2-B182-E229F7C712A3}" destId="{BD935D6B-A58C-4D7F-9346-62C3D1AF65CB}" srcOrd="7" destOrd="0" parTransId="{8BEE3681-9329-4C11-87EB-7717DCDB1717}" sibTransId="{A69E5E11-98A5-4EA7-957B-8E02BBB6E735}"/>
    <dgm:cxn modelId="{C00B6BEF-A6A6-411B-99A0-3460D7F41029}" type="presOf" srcId="{5B0ACC60-57BF-49B4-9595-C1B780D5711D}" destId="{1957891E-A709-4AFF-8639-8C25A613ED3F}" srcOrd="0" destOrd="0" presId="urn:microsoft.com/office/officeart/2005/8/layout/vList2"/>
    <dgm:cxn modelId="{B63CB823-FAC1-444D-A790-DD867053513C}" type="presOf" srcId="{93B1F5AB-6A6F-49AB-9BB1-2A53AEA7D671}" destId="{CDC041CC-853D-4FFA-9811-13FEFFF45664}" srcOrd="0" destOrd="0" presId="urn:microsoft.com/office/officeart/2005/8/layout/vList2"/>
    <dgm:cxn modelId="{E5E30CB1-40D9-4E29-A065-7B641CF8A4BD}" type="presParOf" srcId="{98495CBB-1D57-4204-9EE0-A6D3D820CABE}" destId="{FD0C12CE-2185-4D9B-8EC4-41A72DABFB79}" srcOrd="0" destOrd="0" presId="urn:microsoft.com/office/officeart/2005/8/layout/vList2"/>
    <dgm:cxn modelId="{20072942-7BD8-4734-982F-7EF462A46632}" type="presParOf" srcId="{98495CBB-1D57-4204-9EE0-A6D3D820CABE}" destId="{D945B337-30F0-4FDD-ADD3-049FD141D357}" srcOrd="1" destOrd="0" presId="urn:microsoft.com/office/officeart/2005/8/layout/vList2"/>
    <dgm:cxn modelId="{5185F84A-A313-4D8B-A3B3-9FD42F0C1FEE}" type="presParOf" srcId="{98495CBB-1D57-4204-9EE0-A6D3D820CABE}" destId="{8974026C-1A6F-4A19-98C9-B7BCE6145D45}" srcOrd="2" destOrd="0" presId="urn:microsoft.com/office/officeart/2005/8/layout/vList2"/>
    <dgm:cxn modelId="{CE85E639-1EBF-422B-B0B2-6D068682778E}" type="presParOf" srcId="{98495CBB-1D57-4204-9EE0-A6D3D820CABE}" destId="{B2E97ADC-A12D-4327-9EDF-6E3D032DB6F8}" srcOrd="3" destOrd="0" presId="urn:microsoft.com/office/officeart/2005/8/layout/vList2"/>
    <dgm:cxn modelId="{5F3ACCE2-CABB-47A0-81F6-ED7826627191}" type="presParOf" srcId="{98495CBB-1D57-4204-9EE0-A6D3D820CABE}" destId="{1957891E-A709-4AFF-8639-8C25A613ED3F}" srcOrd="4" destOrd="0" presId="urn:microsoft.com/office/officeart/2005/8/layout/vList2"/>
    <dgm:cxn modelId="{1087623B-C055-41DC-B9F2-AAA47AE2790C}" type="presParOf" srcId="{98495CBB-1D57-4204-9EE0-A6D3D820CABE}" destId="{AC1C3248-B870-4862-B050-CC31DDA934F6}" srcOrd="5" destOrd="0" presId="urn:microsoft.com/office/officeart/2005/8/layout/vList2"/>
    <dgm:cxn modelId="{7C06BE97-5063-41AD-A0A8-42564001DA48}" type="presParOf" srcId="{98495CBB-1D57-4204-9EE0-A6D3D820CABE}" destId="{CDC041CC-853D-4FFA-9811-13FEFFF45664}" srcOrd="6" destOrd="0" presId="urn:microsoft.com/office/officeart/2005/8/layout/vList2"/>
    <dgm:cxn modelId="{4701F9CA-B651-4129-BD89-9EBED70328FB}" type="presParOf" srcId="{98495CBB-1D57-4204-9EE0-A6D3D820CABE}" destId="{F54DC0CE-B368-49DC-80B8-D619FFE310F8}" srcOrd="7" destOrd="0" presId="urn:microsoft.com/office/officeart/2005/8/layout/vList2"/>
    <dgm:cxn modelId="{65BA7C42-030D-4113-9A42-D07D2AEBAFF3}" type="presParOf" srcId="{98495CBB-1D57-4204-9EE0-A6D3D820CABE}" destId="{CDEAD501-B52F-404E-ABFB-EFE405882508}" srcOrd="8" destOrd="0" presId="urn:microsoft.com/office/officeart/2005/8/layout/vList2"/>
    <dgm:cxn modelId="{064171F6-5416-4C22-B093-7640F19C8B3A}" type="presParOf" srcId="{98495CBB-1D57-4204-9EE0-A6D3D820CABE}" destId="{041A7AEA-3995-4212-93B4-27674B5AFED3}" srcOrd="9" destOrd="0" presId="urn:microsoft.com/office/officeart/2005/8/layout/vList2"/>
    <dgm:cxn modelId="{DC0A7EA3-8C91-47D4-9453-AE26F326A510}" type="presParOf" srcId="{98495CBB-1D57-4204-9EE0-A6D3D820CABE}" destId="{4D3EEFCB-0E4B-432C-B9A4-3F9D8CD8CA97}" srcOrd="10" destOrd="0" presId="urn:microsoft.com/office/officeart/2005/8/layout/vList2"/>
    <dgm:cxn modelId="{84450D8E-FF6E-4A3D-9856-25054FAB375C}" type="presParOf" srcId="{98495CBB-1D57-4204-9EE0-A6D3D820CABE}" destId="{FAB2C9C3-CC62-4398-B2DE-00BEF8D602F1}" srcOrd="11" destOrd="0" presId="urn:microsoft.com/office/officeart/2005/8/layout/vList2"/>
    <dgm:cxn modelId="{14FA7047-5BF4-4A14-8B28-19515920E39E}" type="presParOf" srcId="{98495CBB-1D57-4204-9EE0-A6D3D820CABE}" destId="{174571E0-A71E-4D7B-B096-5FFDD9742658}" srcOrd="12" destOrd="0" presId="urn:microsoft.com/office/officeart/2005/8/layout/vList2"/>
    <dgm:cxn modelId="{713BEE72-49CC-4E20-9B41-78B1BDC026A6}" type="presParOf" srcId="{98495CBB-1D57-4204-9EE0-A6D3D820CABE}" destId="{5847E2A7-47D1-42E2-A5FC-89C9C76037A0}" srcOrd="13" destOrd="0" presId="urn:microsoft.com/office/officeart/2005/8/layout/vList2"/>
    <dgm:cxn modelId="{925EC797-AC24-400B-A5FD-66CAD6A6775C}" type="presParOf" srcId="{98495CBB-1D57-4204-9EE0-A6D3D820CABE}" destId="{FE589883-92AD-4EE8-AD21-996B9CD3076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SQL observations are based on dedicate SQL Node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CC80BCD-9112-4CF6-A512-FACF52AD61C2}">
      <dgm:prSet/>
      <dgm:spPr/>
      <dgm:t>
        <a:bodyPr/>
        <a:lstStyle/>
        <a:p>
          <a:r>
            <a:rPr lang="en-US" dirty="0" smtClean="0"/>
            <a:t>Require sysadmin access</a:t>
          </a:r>
          <a:endParaRPr lang="en-US" dirty="0"/>
        </a:p>
      </dgm:t>
    </dgm:pt>
    <dgm:pt modelId="{1B6D6890-00DD-4280-BE78-E3BC40AF2E80}" type="parTrans" cxnId="{6C748A8C-AE54-4514-837F-761C427B78A0}">
      <dgm:prSet/>
      <dgm:spPr/>
      <dgm:t>
        <a:bodyPr/>
        <a:lstStyle/>
        <a:p>
          <a:endParaRPr lang="en-US"/>
        </a:p>
      </dgm:t>
    </dgm:pt>
    <dgm:pt modelId="{6A4B1696-192B-4B71-923B-13239BAD49AC}" type="sibTrans" cxnId="{6C748A8C-AE54-4514-837F-761C427B78A0}">
      <dgm:prSet/>
      <dgm:spPr/>
      <dgm:t>
        <a:bodyPr/>
        <a:lstStyle/>
        <a:p>
          <a:endParaRPr lang="en-US"/>
        </a:p>
      </dgm:t>
    </dgm:pt>
    <dgm:pt modelId="{E1F98A34-C247-4D2D-92CF-7603123D4518}">
      <dgm:prSet/>
      <dgm:spPr/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adhoc</a:t>
          </a:r>
          <a:r>
            <a:rPr lang="en-US" dirty="0" smtClean="0"/>
            <a:t> access of </a:t>
          </a:r>
          <a:r>
            <a:rPr lang="en-US" dirty="0" err="1" smtClean="0"/>
            <a:t>XP_cmdshell</a:t>
          </a:r>
          <a:r>
            <a:rPr lang="en-US" dirty="0" smtClean="0"/>
            <a:t> to gather OS related info</a:t>
          </a:r>
          <a:endParaRPr lang="en-US" dirty="0"/>
        </a:p>
      </dgm:t>
    </dgm:pt>
    <dgm:pt modelId="{0B4934BF-F36F-495D-A304-CF8CCDB74679}" type="parTrans" cxnId="{DFB6F3A4-FB55-4544-9895-B467CC5C95B2}">
      <dgm:prSet/>
      <dgm:spPr/>
      <dgm:t>
        <a:bodyPr/>
        <a:lstStyle/>
        <a:p>
          <a:endParaRPr lang="en-US"/>
        </a:p>
      </dgm:t>
    </dgm:pt>
    <dgm:pt modelId="{5E348EE1-2956-4F54-9978-733CF26DA1CE}" type="sibTrans" cxnId="{DFB6F3A4-FB55-4544-9895-B467CC5C95B2}">
      <dgm:prSet/>
      <dgm:spPr/>
      <dgm:t>
        <a:bodyPr/>
        <a:lstStyle/>
        <a:p>
          <a:endParaRPr lang="en-US"/>
        </a:p>
      </dgm:t>
    </dgm:pt>
    <dgm:pt modelId="{395CC937-ED12-4DC1-B6D5-2C01C3DCFAB7}">
      <dgm:prSet/>
      <dgm:spPr/>
      <dgm:t>
        <a:bodyPr/>
        <a:lstStyle/>
        <a:p>
          <a:r>
            <a:rPr lang="en-US" dirty="0" smtClean="0"/>
            <a:t>WMI service to be running on target server (no need for port)</a:t>
          </a:r>
          <a:endParaRPr lang="en-US" dirty="0"/>
        </a:p>
      </dgm:t>
    </dgm:pt>
    <dgm:pt modelId="{CC5300F0-0FBA-4414-9923-E6AC7259C27E}" type="parTrans" cxnId="{25D36226-632B-49F5-B085-25BA02FC31F2}">
      <dgm:prSet/>
      <dgm:spPr/>
      <dgm:t>
        <a:bodyPr/>
        <a:lstStyle/>
        <a:p>
          <a:endParaRPr lang="en-US"/>
        </a:p>
      </dgm:t>
    </dgm:pt>
    <dgm:pt modelId="{1FFEC546-4F5C-449C-877F-4C7CB8A07CAA}" type="sibTrans" cxnId="{25D36226-632B-49F5-B085-25BA02FC31F2}">
      <dgm:prSet/>
      <dgm:spPr/>
      <dgm:t>
        <a:bodyPr/>
        <a:lstStyle/>
        <a:p>
          <a:endParaRPr lang="en-US"/>
        </a:p>
      </dgm:t>
    </dgm:pt>
    <dgm:pt modelId="{C9C1DFEB-F745-4248-AA36-0B43AB8437CF}">
      <dgm:prSet/>
      <dgm:spPr/>
      <dgm:t>
        <a:bodyPr/>
        <a:lstStyle/>
        <a:p>
          <a:r>
            <a:rPr lang="en-US" dirty="0" smtClean="0"/>
            <a:t>Primary level </a:t>
          </a:r>
          <a:r>
            <a:rPr lang="en-US" smtClean="0"/>
            <a:t>checks only</a:t>
          </a:r>
          <a:endParaRPr lang="en-US" dirty="0"/>
        </a:p>
      </dgm:t>
    </dgm:pt>
    <dgm:pt modelId="{55120501-B26F-4A7A-B946-0FEAEC1C6216}" type="parTrans" cxnId="{928751ED-38DB-4B98-AF08-177FFBF745BB}">
      <dgm:prSet/>
      <dgm:spPr/>
      <dgm:t>
        <a:bodyPr/>
        <a:lstStyle/>
        <a:p>
          <a:endParaRPr lang="en-US"/>
        </a:p>
      </dgm:t>
    </dgm:pt>
    <dgm:pt modelId="{880D0D87-9D24-461B-A6C9-F96CD67FEC16}" type="sibTrans" cxnId="{928751ED-38DB-4B98-AF08-177FFBF745BB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AD024C-525C-4979-A79F-879717C1FAD9}" type="pres">
      <dgm:prSet presAssocID="{C9C1DFEB-F745-4248-AA36-0B43AB8437C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AD19B-5552-4D62-A055-319DBD67C666}" type="pres">
      <dgm:prSet presAssocID="{880D0D87-9D24-461B-A6C9-F96CD67FEC16}" presName="spacer" presStyleCnt="0"/>
      <dgm:spPr/>
    </dgm:pt>
    <dgm:pt modelId="{C2AC79BC-77C4-4FC6-A187-A54CEE873C69}" type="pres">
      <dgm:prSet presAssocID="{346C4CDE-36FD-4F61-AC33-B66F90A5D7A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BC6DC-C6C3-4BF3-B112-1BD96D02AA1B}" type="pres">
      <dgm:prSet presAssocID="{6E715519-2AF6-4BEB-A776-A0B58B923DE3}" presName="spacer" presStyleCnt="0"/>
      <dgm:spPr/>
    </dgm:pt>
    <dgm:pt modelId="{F918F93C-D714-47C3-9603-EFF344BADEB7}" type="pres">
      <dgm:prSet presAssocID="{6CC80BCD-9112-4CF6-A512-FACF52AD61C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5D573-FB93-4801-B72B-734BB8960675}" type="pres">
      <dgm:prSet presAssocID="{6A4B1696-192B-4B71-923B-13239BAD49AC}" presName="spacer" presStyleCnt="0"/>
      <dgm:spPr/>
    </dgm:pt>
    <dgm:pt modelId="{7D3546B8-CFC8-4105-9DB0-ED8EEBD38E3F}" type="pres">
      <dgm:prSet presAssocID="{E1F98A34-C247-4D2D-92CF-7603123D451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1C682-52AA-4703-9681-B20B0F478C83}" type="pres">
      <dgm:prSet presAssocID="{5E348EE1-2956-4F54-9978-733CF26DA1CE}" presName="spacer" presStyleCnt="0"/>
      <dgm:spPr/>
    </dgm:pt>
    <dgm:pt modelId="{7D6676CA-AECC-4598-B86D-6DEAE52AC9FF}" type="pres">
      <dgm:prSet presAssocID="{395CC937-ED12-4DC1-B6D5-2C01C3DCFAB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48203-AA8A-4380-96A7-F8E247DA5427}" type="presOf" srcId="{395CC937-ED12-4DC1-B6D5-2C01C3DCFAB7}" destId="{7D6676CA-AECC-4598-B86D-6DEAE52AC9FF}" srcOrd="0" destOrd="0" presId="urn:microsoft.com/office/officeart/2005/8/layout/vList2"/>
    <dgm:cxn modelId="{6BAA65D0-FB0E-4596-A682-8B8A372C641B}" srcId="{E0A81AA6-6471-40B2-B182-E229F7C712A3}" destId="{346C4CDE-36FD-4F61-AC33-B66F90A5D7A3}" srcOrd="1" destOrd="0" parTransId="{514A2B8F-7312-407E-82CF-55CF73C7188A}" sibTransId="{6E715519-2AF6-4BEB-A776-A0B58B923DE3}"/>
    <dgm:cxn modelId="{25D36226-632B-49F5-B085-25BA02FC31F2}" srcId="{E0A81AA6-6471-40B2-B182-E229F7C712A3}" destId="{395CC937-ED12-4DC1-B6D5-2C01C3DCFAB7}" srcOrd="4" destOrd="0" parTransId="{CC5300F0-0FBA-4414-9923-E6AC7259C27E}" sibTransId="{1FFEC546-4F5C-449C-877F-4C7CB8A07CAA}"/>
    <dgm:cxn modelId="{CEDD9F61-9AD4-43F1-B70B-61B121E0FF28}" type="presOf" srcId="{E1F98A34-C247-4D2D-92CF-7603123D4518}" destId="{7D3546B8-CFC8-4105-9DB0-ED8EEBD38E3F}" srcOrd="0" destOrd="0" presId="urn:microsoft.com/office/officeart/2005/8/layout/vList2"/>
    <dgm:cxn modelId="{928751ED-38DB-4B98-AF08-177FFBF745BB}" srcId="{E0A81AA6-6471-40B2-B182-E229F7C712A3}" destId="{C9C1DFEB-F745-4248-AA36-0B43AB8437CF}" srcOrd="0" destOrd="0" parTransId="{55120501-B26F-4A7A-B946-0FEAEC1C6216}" sibTransId="{880D0D87-9D24-461B-A6C9-F96CD67FEC16}"/>
    <dgm:cxn modelId="{09A31447-A467-40B8-9EF3-EADD7093365F}" type="presOf" srcId="{346C4CDE-36FD-4F61-AC33-B66F90A5D7A3}" destId="{C2AC79BC-77C4-4FC6-A187-A54CEE873C69}" srcOrd="0" destOrd="0" presId="urn:microsoft.com/office/officeart/2005/8/layout/vList2"/>
    <dgm:cxn modelId="{31E4AE3D-3610-4D62-AA18-E80E4FEFDB08}" type="presOf" srcId="{6CC80BCD-9112-4CF6-A512-FACF52AD61C2}" destId="{F918F93C-D714-47C3-9603-EFF344BADEB7}" srcOrd="0" destOrd="0" presId="urn:microsoft.com/office/officeart/2005/8/layout/vList2"/>
    <dgm:cxn modelId="{6C6453DA-75E6-4A71-BDDB-5C4CD01A5336}" type="presOf" srcId="{E0A81AA6-6471-40B2-B182-E229F7C712A3}" destId="{98495CBB-1D57-4204-9EE0-A6D3D820CABE}" srcOrd="0" destOrd="0" presId="urn:microsoft.com/office/officeart/2005/8/layout/vList2"/>
    <dgm:cxn modelId="{6A26FF44-B7F1-4331-B1EE-584B5191C923}" type="presOf" srcId="{C9C1DFEB-F745-4248-AA36-0B43AB8437CF}" destId="{68AD024C-525C-4979-A79F-879717C1FAD9}" srcOrd="0" destOrd="0" presId="urn:microsoft.com/office/officeart/2005/8/layout/vList2"/>
    <dgm:cxn modelId="{6C748A8C-AE54-4514-837F-761C427B78A0}" srcId="{E0A81AA6-6471-40B2-B182-E229F7C712A3}" destId="{6CC80BCD-9112-4CF6-A512-FACF52AD61C2}" srcOrd="2" destOrd="0" parTransId="{1B6D6890-00DD-4280-BE78-E3BC40AF2E80}" sibTransId="{6A4B1696-192B-4B71-923B-13239BAD49AC}"/>
    <dgm:cxn modelId="{DFB6F3A4-FB55-4544-9895-B467CC5C95B2}" srcId="{E0A81AA6-6471-40B2-B182-E229F7C712A3}" destId="{E1F98A34-C247-4D2D-92CF-7603123D4518}" srcOrd="3" destOrd="0" parTransId="{0B4934BF-F36F-495D-A304-CF8CCDB74679}" sibTransId="{5E348EE1-2956-4F54-9978-733CF26DA1CE}"/>
    <dgm:cxn modelId="{45AB9581-25D6-49EC-A5EE-492CD41B6723}" type="presParOf" srcId="{98495CBB-1D57-4204-9EE0-A6D3D820CABE}" destId="{68AD024C-525C-4979-A79F-879717C1FAD9}" srcOrd="0" destOrd="0" presId="urn:microsoft.com/office/officeart/2005/8/layout/vList2"/>
    <dgm:cxn modelId="{EA8BCBCE-794C-4618-AAA2-A88E60A43D02}" type="presParOf" srcId="{98495CBB-1D57-4204-9EE0-A6D3D820CABE}" destId="{A01AD19B-5552-4D62-A055-319DBD67C666}" srcOrd="1" destOrd="0" presId="urn:microsoft.com/office/officeart/2005/8/layout/vList2"/>
    <dgm:cxn modelId="{B00A5769-709A-4F78-BFEA-BC93C5877A4B}" type="presParOf" srcId="{98495CBB-1D57-4204-9EE0-A6D3D820CABE}" destId="{C2AC79BC-77C4-4FC6-A187-A54CEE873C69}" srcOrd="2" destOrd="0" presId="urn:microsoft.com/office/officeart/2005/8/layout/vList2"/>
    <dgm:cxn modelId="{9F5DAF91-B13B-4920-95B4-3FCE69FAE6EB}" type="presParOf" srcId="{98495CBB-1D57-4204-9EE0-A6D3D820CABE}" destId="{9A5BC6DC-C6C3-4BF3-B112-1BD96D02AA1B}" srcOrd="3" destOrd="0" presId="urn:microsoft.com/office/officeart/2005/8/layout/vList2"/>
    <dgm:cxn modelId="{14373BCE-B1DE-49AB-97A7-829F2E2F691F}" type="presParOf" srcId="{98495CBB-1D57-4204-9EE0-A6D3D820CABE}" destId="{F918F93C-D714-47C3-9603-EFF344BADEB7}" srcOrd="4" destOrd="0" presId="urn:microsoft.com/office/officeart/2005/8/layout/vList2"/>
    <dgm:cxn modelId="{5A7CDDA0-25B0-40CB-A216-2C0D1089BEDC}" type="presParOf" srcId="{98495CBB-1D57-4204-9EE0-A6D3D820CABE}" destId="{07F5D573-FB93-4801-B72B-734BB8960675}" srcOrd="5" destOrd="0" presId="urn:microsoft.com/office/officeart/2005/8/layout/vList2"/>
    <dgm:cxn modelId="{21DB3BE3-4EE4-4356-961D-E5AD1698DC8D}" type="presParOf" srcId="{98495CBB-1D57-4204-9EE0-A6D3D820CABE}" destId="{7D3546B8-CFC8-4105-9DB0-ED8EEBD38E3F}" srcOrd="6" destOrd="0" presId="urn:microsoft.com/office/officeart/2005/8/layout/vList2"/>
    <dgm:cxn modelId="{A019CBB7-C17C-4CC1-A7BF-40CC96819758}" type="presParOf" srcId="{98495CBB-1D57-4204-9EE0-A6D3D820CABE}" destId="{FCA1C682-52AA-4703-9681-B20B0F478C83}" srcOrd="7" destOrd="0" presId="urn:microsoft.com/office/officeart/2005/8/layout/vList2"/>
    <dgm:cxn modelId="{3A1B27B4-C556-4F3D-BDCB-10F36D2A5FDF}" type="presParOf" srcId="{98495CBB-1D57-4204-9EE0-A6D3D820CABE}" destId="{7D6676CA-AECC-4598-B86D-6DEAE52AC9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dirty="0" smtClean="0"/>
            <a:t>Blog:  </a:t>
          </a:r>
          <a:r>
            <a:rPr lang="en-US" sz="2800" dirty="0" smtClean="0"/>
            <a:t>www.SQLfeatures.com</a:t>
          </a:r>
          <a:r>
            <a:rPr lang="en-US" sz="3200" dirty="0" smtClean="0"/>
            <a:t> </a:t>
          </a:r>
          <a:endParaRPr lang="en-US" sz="3200" dirty="0"/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98190-C74A-4E02-A347-DB69729107D9}" type="pres">
      <dgm:prSet presAssocID="{496A9B9C-EEFF-4119-AFC9-DD19A3A68FF4}" presName="circ1TxSh" presStyleLbl="vennNode1" presStyleIdx="0" presStyleCnt="1" custScaleX="352927" custLinFactNeighborX="-3102" custLinFactNeighborY="3089"/>
      <dgm:spPr/>
      <dgm:t>
        <a:bodyPr/>
        <a:lstStyle/>
        <a:p>
          <a:endParaRPr lang="en-US"/>
        </a:p>
      </dgm:t>
    </dgm:pt>
  </dgm:ptLst>
  <dgm:cxnLst>
    <dgm:cxn modelId="{F86E5AB9-5A3B-4733-AC0C-0AE63DE5F7D5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0E385DE5-E955-4E27-AFA8-8E114D553494}" type="presOf" srcId="{B63C625B-9886-46E0-B3E3-839D0026A57E}" destId="{86244906-3FA0-43E8-BD80-647E2975CE5E}" srcOrd="0" destOrd="0" presId="urn:microsoft.com/office/officeart/2005/8/layout/venn1"/>
    <dgm:cxn modelId="{6321C6D6-2D11-40C3-BABD-C88ADADA49DA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Twitter @</a:t>
          </a:r>
          <a:r>
            <a:rPr lang="en-US" sz="3200" dirty="0" err="1" smtClean="0">
              <a:solidFill>
                <a:schemeClr val="tx1"/>
              </a:solidFill>
            </a:rPr>
            <a:t>PrakashHeda</a:t>
          </a:r>
          <a:endParaRPr lang="en-US" sz="3200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98190-C74A-4E02-A347-DB69729107D9}" type="pres">
      <dgm:prSet presAssocID="{496A9B9C-EEFF-4119-AFC9-DD19A3A68FF4}" presName="circ1TxSh" presStyleLbl="vennNode1" presStyleIdx="0" presStyleCnt="1" custScaleX="173619" custLinFactNeighborX="-3102" custLinFactNeighborY="3089"/>
      <dgm:spPr/>
      <dgm:t>
        <a:bodyPr/>
        <a:lstStyle/>
        <a:p>
          <a:endParaRPr lang="en-US"/>
        </a:p>
      </dgm:t>
    </dgm:pt>
  </dgm:ptLst>
  <dgm:cxnLst>
    <dgm:cxn modelId="{5C72FFEE-4815-4C21-9C7E-771CE23152EA}" type="presOf" srcId="{B63C625B-9886-46E0-B3E3-839D0026A57E}" destId="{86244906-3FA0-43E8-BD80-647E2975CE5E}" srcOrd="0" destOrd="0" presId="urn:microsoft.com/office/officeart/2005/8/layout/venn1"/>
    <dgm:cxn modelId="{E349FF43-09E6-4925-BDDD-25C1C554053D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C346504F-E461-4FD9-A36B-CA49864FDF40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rtl="0"/>
          <a:r>
            <a:rPr lang="en-US" sz="3200" dirty="0" smtClean="0"/>
            <a:t>Facebook/Email/</a:t>
          </a:r>
          <a:r>
            <a:rPr lang="en-US" sz="3200" dirty="0" err="1" smtClean="0"/>
            <a:t>LinkedIN</a:t>
          </a:r>
          <a:r>
            <a:rPr lang="en-US" sz="3200" dirty="0" smtClean="0"/>
            <a:t>: </a:t>
          </a:r>
          <a:r>
            <a:rPr lang="en-US" sz="2800" dirty="0" smtClean="0"/>
            <a:t>Prakash@SQLfeatures.com </a:t>
          </a:r>
          <a:endParaRPr lang="en-US" sz="2800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98190-C74A-4E02-A347-DB69729107D9}" type="pres">
      <dgm:prSet presAssocID="{496A9B9C-EEFF-4119-AFC9-DD19A3A68FF4}" presName="circ1TxSh" presStyleLbl="vennNode1" presStyleIdx="0" presStyleCnt="1" custScaleX="498068" custLinFactNeighborX="-3102" custLinFactNeighborY="3089"/>
      <dgm:spPr/>
      <dgm:t>
        <a:bodyPr/>
        <a:lstStyle/>
        <a:p>
          <a:endParaRPr lang="en-US"/>
        </a:p>
      </dgm:t>
    </dgm:pt>
  </dgm:ptLst>
  <dgm:cxnLst>
    <dgm:cxn modelId="{5EEE56DD-3AC8-4989-9E71-EB8A5DD660F1}" type="presOf" srcId="{B63C625B-9886-46E0-B3E3-839D0026A57E}" destId="{86244906-3FA0-43E8-BD80-647E2975CE5E}" srcOrd="0" destOrd="0" presId="urn:microsoft.com/office/officeart/2005/8/layout/venn1"/>
    <dgm:cxn modelId="{AD7A9552-B385-4207-8BE5-0AC1E7578DBA}" type="presOf" srcId="{496A9B9C-EEFF-4119-AFC9-DD19A3A68FF4}" destId="{93198190-C74A-4E02-A347-DB69729107D9}" srcOrd="0" destOrd="0" presId="urn:microsoft.com/office/officeart/2005/8/layout/venn1"/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122AA79C-41B3-4A3E-B5CC-C113C3C92D86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How is CPU usage in last 4 hours?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D66F6A7-7317-4F7B-9C45-E77F4BFBCE29}">
      <dgm:prSet/>
      <dgm:spPr/>
      <dgm:t>
        <a:bodyPr/>
        <a:lstStyle/>
        <a:p>
          <a:r>
            <a:rPr lang="en-US" dirty="0" smtClean="0"/>
            <a:t>How is current OS memory usage? </a:t>
          </a:r>
          <a:endParaRPr lang="en-US" dirty="0"/>
        </a:p>
      </dgm:t>
    </dgm:pt>
    <dgm:pt modelId="{5A066AAE-69F5-4655-AEDB-B727AC3DA8CE}" type="parTrans" cxnId="{5421B152-21B0-4635-9020-ADD106F8F515}">
      <dgm:prSet/>
      <dgm:spPr/>
      <dgm:t>
        <a:bodyPr/>
        <a:lstStyle/>
        <a:p>
          <a:endParaRPr lang="en-US"/>
        </a:p>
      </dgm:t>
    </dgm:pt>
    <dgm:pt modelId="{74F827EF-2A9D-42ED-9EB2-7D73AA61CE34}" type="sibTrans" cxnId="{5421B152-21B0-4635-9020-ADD106F8F515}">
      <dgm:prSet/>
      <dgm:spPr/>
      <dgm:t>
        <a:bodyPr/>
        <a:lstStyle/>
        <a:p>
          <a:endParaRPr lang="en-US"/>
        </a:p>
      </dgm:t>
    </dgm:pt>
    <dgm:pt modelId="{B6A7F38D-62A9-40CE-B6D6-6CCAC00B4E71}">
      <dgm:prSet/>
      <dgm:spPr/>
      <dgm:t>
        <a:bodyPr/>
        <a:lstStyle/>
        <a:p>
          <a:r>
            <a:rPr lang="en-US" dirty="0" smtClean="0"/>
            <a:t>How is current SQL memory usage? </a:t>
          </a:r>
          <a:endParaRPr lang="en-US" dirty="0"/>
        </a:p>
      </dgm:t>
    </dgm:pt>
    <dgm:pt modelId="{5361E985-5BFF-4956-9B18-94E5B8A32446}" type="parTrans" cxnId="{9231B573-1D23-4721-AE20-A95F3ACB8975}">
      <dgm:prSet/>
      <dgm:spPr/>
      <dgm:t>
        <a:bodyPr/>
        <a:lstStyle/>
        <a:p>
          <a:endParaRPr lang="en-US"/>
        </a:p>
      </dgm:t>
    </dgm:pt>
    <dgm:pt modelId="{310E6BDB-1BC3-4480-B87F-860AF7C52E2D}" type="sibTrans" cxnId="{9231B573-1D23-4721-AE20-A95F3ACB8975}">
      <dgm:prSet/>
      <dgm:spPr/>
      <dgm:t>
        <a:bodyPr/>
        <a:lstStyle/>
        <a:p>
          <a:endParaRPr lang="en-US"/>
        </a:p>
      </dgm:t>
    </dgm:pt>
    <dgm:pt modelId="{3BFAEE9E-0189-4B37-BB88-7AC2AC2448AF}">
      <dgm:prSet/>
      <dgm:spPr/>
      <dgm:t>
        <a:bodyPr/>
        <a:lstStyle/>
        <a:p>
          <a:r>
            <a:rPr lang="en-US" smtClean="0"/>
            <a:t>How is overall disk I/O waits?</a:t>
          </a:r>
          <a:endParaRPr lang="en-US"/>
        </a:p>
      </dgm:t>
    </dgm:pt>
    <dgm:pt modelId="{5C6A074E-514A-4813-A35F-807DBF038021}" type="parTrans" cxnId="{DF7E8395-948E-4498-A51D-6A1C4F922B53}">
      <dgm:prSet/>
      <dgm:spPr/>
      <dgm:t>
        <a:bodyPr/>
        <a:lstStyle/>
        <a:p>
          <a:endParaRPr lang="en-US"/>
        </a:p>
      </dgm:t>
    </dgm:pt>
    <dgm:pt modelId="{047D33D9-86B3-40E4-BB47-F6D6773B3007}" type="sibTrans" cxnId="{DF7E8395-948E-4498-A51D-6A1C4F922B53}">
      <dgm:prSet/>
      <dgm:spPr/>
      <dgm:t>
        <a:bodyPr/>
        <a:lstStyle/>
        <a:p>
          <a:endParaRPr lang="en-US"/>
        </a:p>
      </dgm:t>
    </dgm:pt>
    <dgm:pt modelId="{9D7CB9E4-FCF4-4C1A-828B-AD5563599CF0}">
      <dgm:prSet/>
      <dgm:spPr/>
      <dgm:t>
        <a:bodyPr/>
        <a:lstStyle/>
        <a:p>
          <a:r>
            <a:rPr lang="en-US" smtClean="0"/>
            <a:t>How is disk space usage?</a:t>
          </a:r>
          <a:endParaRPr lang="en-US"/>
        </a:p>
      </dgm:t>
    </dgm:pt>
    <dgm:pt modelId="{B8279FB2-E9A3-4B18-BC23-E0A47E2F31A1}" type="parTrans" cxnId="{C67AF55E-7E64-4847-9256-4DFFF43BD461}">
      <dgm:prSet/>
      <dgm:spPr/>
      <dgm:t>
        <a:bodyPr/>
        <a:lstStyle/>
        <a:p>
          <a:endParaRPr lang="en-US"/>
        </a:p>
      </dgm:t>
    </dgm:pt>
    <dgm:pt modelId="{A25A59E1-90D5-4D68-8BFE-9B2219FE76F8}" type="sibTrans" cxnId="{C67AF55E-7E64-4847-9256-4DFFF43BD46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7CEE0-0028-4B45-8C1A-8CF6B482720A}" type="pres">
      <dgm:prSet presAssocID="{6E715519-2AF6-4BEB-A776-A0B58B923DE3}" presName="spacer" presStyleCnt="0"/>
      <dgm:spPr/>
    </dgm:pt>
    <dgm:pt modelId="{6E4D5E3A-4E34-4D62-9EB9-99BE0E179255}" type="pres">
      <dgm:prSet presAssocID="{6D66F6A7-7317-4F7B-9C45-E77F4BFBCE2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2A43C-1AF5-4010-B77A-325B2CEDB5AD}" type="pres">
      <dgm:prSet presAssocID="{74F827EF-2A9D-42ED-9EB2-7D73AA61CE34}" presName="spacer" presStyleCnt="0"/>
      <dgm:spPr/>
    </dgm:pt>
    <dgm:pt modelId="{6C49FADF-5539-4130-9C60-A1129552506F}" type="pres">
      <dgm:prSet presAssocID="{B6A7F38D-62A9-40CE-B6D6-6CCAC00B4E7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94F13-5A87-4E3D-8F52-34D9E2476AED}" type="pres">
      <dgm:prSet presAssocID="{310E6BDB-1BC3-4480-B87F-860AF7C52E2D}" presName="spacer" presStyleCnt="0"/>
      <dgm:spPr/>
    </dgm:pt>
    <dgm:pt modelId="{CA76038E-2DF5-4CD0-AC08-2529D51055F3}" type="pres">
      <dgm:prSet presAssocID="{3BFAEE9E-0189-4B37-BB88-7AC2AC2448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7FD13-1AA8-4A6D-B34C-D80881EA3DF6}" type="pres">
      <dgm:prSet presAssocID="{047D33D9-86B3-40E4-BB47-F6D6773B3007}" presName="spacer" presStyleCnt="0"/>
      <dgm:spPr/>
    </dgm:pt>
    <dgm:pt modelId="{C839F8F8-A8CC-490C-A562-DFC4019DAE69}" type="pres">
      <dgm:prSet presAssocID="{9D7CB9E4-FCF4-4C1A-828B-AD5563599CF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5421B152-21B0-4635-9020-ADD106F8F515}" srcId="{E0A81AA6-6471-40B2-B182-E229F7C712A3}" destId="{6D66F6A7-7317-4F7B-9C45-E77F4BFBCE29}" srcOrd="1" destOrd="0" parTransId="{5A066AAE-69F5-4655-AEDB-B727AC3DA8CE}" sibTransId="{74F827EF-2A9D-42ED-9EB2-7D73AA61CE34}"/>
    <dgm:cxn modelId="{C67AF55E-7E64-4847-9256-4DFFF43BD461}" srcId="{E0A81AA6-6471-40B2-B182-E229F7C712A3}" destId="{9D7CB9E4-FCF4-4C1A-828B-AD5563599CF0}" srcOrd="4" destOrd="0" parTransId="{B8279FB2-E9A3-4B18-BC23-E0A47E2F31A1}" sibTransId="{A25A59E1-90D5-4D68-8BFE-9B2219FE76F8}"/>
    <dgm:cxn modelId="{F8327AC1-E1FF-4FB8-8D1B-0CAD17E40404}" type="presOf" srcId="{346C4CDE-36FD-4F61-AC33-B66F90A5D7A3}" destId="{C2AC79BC-77C4-4FC6-A187-A54CEE873C69}" srcOrd="0" destOrd="0" presId="urn:microsoft.com/office/officeart/2005/8/layout/vList2"/>
    <dgm:cxn modelId="{3AAC0086-6648-4464-8282-168283EEB8E2}" type="presOf" srcId="{6D66F6A7-7317-4F7B-9C45-E77F4BFBCE29}" destId="{6E4D5E3A-4E34-4D62-9EB9-99BE0E179255}" srcOrd="0" destOrd="0" presId="urn:microsoft.com/office/officeart/2005/8/layout/vList2"/>
    <dgm:cxn modelId="{2F981E9A-26D8-4A85-85CC-D0DDF56766DE}" type="presOf" srcId="{E0A81AA6-6471-40B2-B182-E229F7C712A3}" destId="{98495CBB-1D57-4204-9EE0-A6D3D820CABE}" srcOrd="0" destOrd="0" presId="urn:microsoft.com/office/officeart/2005/8/layout/vList2"/>
    <dgm:cxn modelId="{DF7E8395-948E-4498-A51D-6A1C4F922B53}" srcId="{E0A81AA6-6471-40B2-B182-E229F7C712A3}" destId="{3BFAEE9E-0189-4B37-BB88-7AC2AC2448AF}" srcOrd="3" destOrd="0" parTransId="{5C6A074E-514A-4813-A35F-807DBF038021}" sibTransId="{047D33D9-86B3-40E4-BB47-F6D6773B3007}"/>
    <dgm:cxn modelId="{9231B573-1D23-4721-AE20-A95F3ACB8975}" srcId="{E0A81AA6-6471-40B2-B182-E229F7C712A3}" destId="{B6A7F38D-62A9-40CE-B6D6-6CCAC00B4E71}" srcOrd="2" destOrd="0" parTransId="{5361E985-5BFF-4956-9B18-94E5B8A32446}" sibTransId="{310E6BDB-1BC3-4480-B87F-860AF7C52E2D}"/>
    <dgm:cxn modelId="{70A004A6-C874-4D8F-BD55-F2A880137B32}" type="presOf" srcId="{B6A7F38D-62A9-40CE-B6D6-6CCAC00B4E71}" destId="{6C49FADF-5539-4130-9C60-A1129552506F}" srcOrd="0" destOrd="0" presId="urn:microsoft.com/office/officeart/2005/8/layout/vList2"/>
    <dgm:cxn modelId="{DB8468B2-3E4D-4155-B490-D21A42ED1949}" type="presOf" srcId="{3BFAEE9E-0189-4B37-BB88-7AC2AC2448AF}" destId="{CA76038E-2DF5-4CD0-AC08-2529D51055F3}" srcOrd="0" destOrd="0" presId="urn:microsoft.com/office/officeart/2005/8/layout/vList2"/>
    <dgm:cxn modelId="{B5CAF506-01E0-4A50-8264-E7C614852001}" type="presOf" srcId="{9D7CB9E4-FCF4-4C1A-828B-AD5563599CF0}" destId="{C839F8F8-A8CC-490C-A562-DFC4019DAE69}" srcOrd="0" destOrd="0" presId="urn:microsoft.com/office/officeart/2005/8/layout/vList2"/>
    <dgm:cxn modelId="{65352015-4938-49AA-B24F-74785464BB08}" type="presParOf" srcId="{98495CBB-1D57-4204-9EE0-A6D3D820CABE}" destId="{C2AC79BC-77C4-4FC6-A187-A54CEE873C69}" srcOrd="0" destOrd="0" presId="urn:microsoft.com/office/officeart/2005/8/layout/vList2"/>
    <dgm:cxn modelId="{DEA90B27-FB18-4AF7-B89E-6414A69BF73C}" type="presParOf" srcId="{98495CBB-1D57-4204-9EE0-A6D3D820CABE}" destId="{3C67CEE0-0028-4B45-8C1A-8CF6B482720A}" srcOrd="1" destOrd="0" presId="urn:microsoft.com/office/officeart/2005/8/layout/vList2"/>
    <dgm:cxn modelId="{306CC6E7-6C30-451C-8F03-6D7F341756D1}" type="presParOf" srcId="{98495CBB-1D57-4204-9EE0-A6D3D820CABE}" destId="{6E4D5E3A-4E34-4D62-9EB9-99BE0E179255}" srcOrd="2" destOrd="0" presId="urn:microsoft.com/office/officeart/2005/8/layout/vList2"/>
    <dgm:cxn modelId="{7BD6B92F-4302-4ADF-B997-A80E9B8006C5}" type="presParOf" srcId="{98495CBB-1D57-4204-9EE0-A6D3D820CABE}" destId="{2902A43C-1AF5-4010-B77A-325B2CEDB5AD}" srcOrd="3" destOrd="0" presId="urn:microsoft.com/office/officeart/2005/8/layout/vList2"/>
    <dgm:cxn modelId="{D97A180D-648B-4C28-AE8D-9D5C26ED46D9}" type="presParOf" srcId="{98495CBB-1D57-4204-9EE0-A6D3D820CABE}" destId="{6C49FADF-5539-4130-9C60-A1129552506F}" srcOrd="4" destOrd="0" presId="urn:microsoft.com/office/officeart/2005/8/layout/vList2"/>
    <dgm:cxn modelId="{6B707660-20EE-433B-A8C5-1E26DA78727E}" type="presParOf" srcId="{98495CBB-1D57-4204-9EE0-A6D3D820CABE}" destId="{DE394F13-5A87-4E3D-8F52-34D9E2476AED}" srcOrd="5" destOrd="0" presId="urn:microsoft.com/office/officeart/2005/8/layout/vList2"/>
    <dgm:cxn modelId="{A9C1E90C-BC4F-4769-9D59-1D12B8698210}" type="presParOf" srcId="{98495CBB-1D57-4204-9EE0-A6D3D820CABE}" destId="{CA76038E-2DF5-4CD0-AC08-2529D51055F3}" srcOrd="6" destOrd="0" presId="urn:microsoft.com/office/officeart/2005/8/layout/vList2"/>
    <dgm:cxn modelId="{88A0F090-BDB6-4FBA-8F49-33D5430425F2}" type="presParOf" srcId="{98495CBB-1D57-4204-9EE0-A6D3D820CABE}" destId="{AF47FD13-1AA8-4A6D-B34C-D80881EA3DF6}" srcOrd="7" destOrd="0" presId="urn:microsoft.com/office/officeart/2005/8/layout/vList2"/>
    <dgm:cxn modelId="{5D3F2020-67DB-483D-BD44-7FE39BB07C37}" type="presParOf" srcId="{98495CBB-1D57-4204-9EE0-A6D3D820CABE}" destId="{C839F8F8-A8CC-490C-A562-DFC4019DAE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4E1C62-93A9-4072-AC0A-A6E524065E37}">
      <dgm:prSet/>
      <dgm:spPr/>
      <dgm:t>
        <a:bodyPr/>
        <a:lstStyle/>
        <a:p>
          <a:r>
            <a:rPr lang="en-US" smtClean="0"/>
            <a:t>Top Tables taking space</a:t>
          </a:r>
          <a:endParaRPr lang="en-US"/>
        </a:p>
      </dgm:t>
    </dgm:pt>
    <dgm:pt modelId="{8395E30C-731F-496B-866F-A277B3A76E29}" type="parTrans" cxnId="{B8EB3E05-4171-44C3-B07A-1A32EC5EDAF6}">
      <dgm:prSet/>
      <dgm:spPr/>
      <dgm:t>
        <a:bodyPr/>
        <a:lstStyle/>
        <a:p>
          <a:endParaRPr lang="en-US"/>
        </a:p>
      </dgm:t>
    </dgm:pt>
    <dgm:pt modelId="{E23C368A-47CD-4D9B-8F36-562009BCCC3A}" type="sibTrans" cxnId="{B8EB3E05-4171-44C3-B07A-1A32EC5EDAF6}">
      <dgm:prSet/>
      <dgm:spPr/>
      <dgm:t>
        <a:bodyPr/>
        <a:lstStyle/>
        <a:p>
          <a:endParaRPr lang="en-US"/>
        </a:p>
      </dgm:t>
    </dgm:pt>
    <dgm:pt modelId="{FCFB403E-672F-4579-AE19-31CEFE9EB64C}">
      <dgm:prSet/>
      <dgm:spPr/>
      <dgm:t>
        <a:bodyPr/>
        <a:lstStyle/>
        <a:p>
          <a:r>
            <a:rPr lang="en-US" smtClean="0"/>
            <a:t>Database usage for each data file</a:t>
          </a:r>
          <a:endParaRPr lang="en-US"/>
        </a:p>
      </dgm:t>
    </dgm:pt>
    <dgm:pt modelId="{3F92825E-B21F-4E24-81C5-023E7C842505}" type="parTrans" cxnId="{6E513845-BF52-494F-8510-EC048449E028}">
      <dgm:prSet/>
      <dgm:spPr/>
      <dgm:t>
        <a:bodyPr/>
        <a:lstStyle/>
        <a:p>
          <a:endParaRPr lang="en-US"/>
        </a:p>
      </dgm:t>
    </dgm:pt>
    <dgm:pt modelId="{B4085F2C-9DE3-454F-8102-F1D48C2266D6}" type="sibTrans" cxnId="{6E513845-BF52-494F-8510-EC048449E028}">
      <dgm:prSet/>
      <dgm:spPr/>
      <dgm:t>
        <a:bodyPr/>
        <a:lstStyle/>
        <a:p>
          <a:endParaRPr lang="en-US"/>
        </a:p>
      </dgm:t>
    </dgm:pt>
    <dgm:pt modelId="{A8665C4F-F713-4AAE-BCE1-D980151742AB}">
      <dgm:prSet/>
      <dgm:spPr/>
      <dgm:t>
        <a:bodyPr/>
        <a:lstStyle/>
        <a:p>
          <a:r>
            <a:rPr lang="en-US" smtClean="0"/>
            <a:t>Database growth in last 2 days</a:t>
          </a:r>
          <a:endParaRPr lang="en-US"/>
        </a:p>
      </dgm:t>
    </dgm:pt>
    <dgm:pt modelId="{138BB7F2-77F8-4065-84EE-2BBA2F6FC93B}" type="parTrans" cxnId="{C6E55A87-BD01-426D-B7B4-9EF523182FC9}">
      <dgm:prSet/>
      <dgm:spPr/>
      <dgm:t>
        <a:bodyPr/>
        <a:lstStyle/>
        <a:p>
          <a:endParaRPr lang="en-US"/>
        </a:p>
      </dgm:t>
    </dgm:pt>
    <dgm:pt modelId="{D60735CA-9C5F-48BE-AD13-B2C6B6EB7285}" type="sibTrans" cxnId="{C6E55A87-BD01-426D-B7B4-9EF523182FC9}">
      <dgm:prSet/>
      <dgm:spPr/>
      <dgm:t>
        <a:bodyPr/>
        <a:lstStyle/>
        <a:p>
          <a:endParaRPr lang="en-US"/>
        </a:p>
      </dgm:t>
    </dgm:pt>
    <dgm:pt modelId="{347ABEB6-059C-4757-A40B-BC0A0B1D3075}">
      <dgm:prSet/>
      <dgm:spPr/>
      <dgm:t>
        <a:bodyPr/>
        <a:lstStyle/>
        <a:p>
          <a:r>
            <a:rPr lang="en-US" smtClean="0"/>
            <a:t>Top waits by SQL Server</a:t>
          </a:r>
          <a:endParaRPr lang="en-US"/>
        </a:p>
      </dgm:t>
    </dgm:pt>
    <dgm:pt modelId="{3FA8B142-A3B3-4F4C-A368-D0E6A324E588}" type="parTrans" cxnId="{1AAE373C-0633-4210-B43A-4528D25853A7}">
      <dgm:prSet/>
      <dgm:spPr/>
      <dgm:t>
        <a:bodyPr/>
        <a:lstStyle/>
        <a:p>
          <a:endParaRPr lang="en-US"/>
        </a:p>
      </dgm:t>
    </dgm:pt>
    <dgm:pt modelId="{F3A5EBFF-3136-4C57-AF13-09BB8A0A4D93}" type="sibTrans" cxnId="{1AAE373C-0633-4210-B43A-4528D25853A7}">
      <dgm:prSet/>
      <dgm:spPr/>
      <dgm:t>
        <a:bodyPr/>
        <a:lstStyle/>
        <a:p>
          <a:endParaRPr lang="en-US"/>
        </a:p>
      </dgm:t>
    </dgm:pt>
    <dgm:pt modelId="{D880E68E-3058-4E2C-BBD7-B836A8569B61}">
      <dgm:prSet/>
      <dgm:spPr/>
      <dgm:t>
        <a:bodyPr/>
        <a:lstStyle/>
        <a:p>
          <a:r>
            <a:rPr lang="en-US" smtClean="0"/>
            <a:t>Top 5 Memory consuming OS processes</a:t>
          </a:r>
          <a:endParaRPr lang="en-US"/>
        </a:p>
      </dgm:t>
    </dgm:pt>
    <dgm:pt modelId="{40A4A775-5657-472F-AE74-9414E7DB8B2B}" type="parTrans" cxnId="{3B325C65-045F-4343-A149-996E12A701D0}">
      <dgm:prSet/>
      <dgm:spPr/>
      <dgm:t>
        <a:bodyPr/>
        <a:lstStyle/>
        <a:p>
          <a:endParaRPr lang="en-US"/>
        </a:p>
      </dgm:t>
    </dgm:pt>
    <dgm:pt modelId="{D5FACC7F-C570-49BB-A769-2AA0FE217D3B}" type="sibTrans" cxnId="{3B325C65-045F-4343-A149-996E12A701D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5252CD-ED6A-42EF-9639-2A8A3FA1282D}" type="pres">
      <dgm:prSet presAssocID="{B94E1C62-93A9-4072-AC0A-A6E524065E3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241BA-02BF-40C4-8ED5-A58553BCAF05}" type="pres">
      <dgm:prSet presAssocID="{E23C368A-47CD-4D9B-8F36-562009BCCC3A}" presName="spacer" presStyleCnt="0"/>
      <dgm:spPr/>
    </dgm:pt>
    <dgm:pt modelId="{327E1E57-02A3-44B3-8E42-BBF4FCA5DFB3}" type="pres">
      <dgm:prSet presAssocID="{FCFB403E-672F-4579-AE19-31CEFE9EB64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3EB55-F0C2-4F53-81F1-A7CC76C846D8}" type="pres">
      <dgm:prSet presAssocID="{B4085F2C-9DE3-454F-8102-F1D48C2266D6}" presName="spacer" presStyleCnt="0"/>
      <dgm:spPr/>
    </dgm:pt>
    <dgm:pt modelId="{3605912D-CF16-491E-88F1-101B3F15E0A1}" type="pres">
      <dgm:prSet presAssocID="{A8665C4F-F713-4AAE-BCE1-D980151742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8B49D-CE46-4E84-B978-37C661B4C9FF}" type="pres">
      <dgm:prSet presAssocID="{D60735CA-9C5F-48BE-AD13-B2C6B6EB7285}" presName="spacer" presStyleCnt="0"/>
      <dgm:spPr/>
    </dgm:pt>
    <dgm:pt modelId="{61A5A88E-9802-4543-BBB5-72A84FB3F242}" type="pres">
      <dgm:prSet presAssocID="{347ABEB6-059C-4757-A40B-BC0A0B1D307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7D914-A26D-43D8-90EB-7BBF96A12858}" type="pres">
      <dgm:prSet presAssocID="{F3A5EBFF-3136-4C57-AF13-09BB8A0A4D93}" presName="spacer" presStyleCnt="0"/>
      <dgm:spPr/>
    </dgm:pt>
    <dgm:pt modelId="{C84DD27E-60DB-44A5-8AEB-068FD1EC35EE}" type="pres">
      <dgm:prSet presAssocID="{D880E68E-3058-4E2C-BBD7-B836A8569B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13845-BF52-494F-8510-EC048449E028}" srcId="{E0A81AA6-6471-40B2-B182-E229F7C712A3}" destId="{FCFB403E-672F-4579-AE19-31CEFE9EB64C}" srcOrd="1" destOrd="0" parTransId="{3F92825E-B21F-4E24-81C5-023E7C842505}" sibTransId="{B4085F2C-9DE3-454F-8102-F1D48C2266D6}"/>
    <dgm:cxn modelId="{747C805A-AF7D-440C-9508-81389F71B48F}" type="presOf" srcId="{FCFB403E-672F-4579-AE19-31CEFE9EB64C}" destId="{327E1E57-02A3-44B3-8E42-BBF4FCA5DFB3}" srcOrd="0" destOrd="0" presId="urn:microsoft.com/office/officeart/2005/8/layout/vList2"/>
    <dgm:cxn modelId="{D351F5E2-E732-4E1A-80BD-935C3520076C}" type="presOf" srcId="{D880E68E-3058-4E2C-BBD7-B836A8569B61}" destId="{C84DD27E-60DB-44A5-8AEB-068FD1EC35EE}" srcOrd="0" destOrd="0" presId="urn:microsoft.com/office/officeart/2005/8/layout/vList2"/>
    <dgm:cxn modelId="{1AAE373C-0633-4210-B43A-4528D25853A7}" srcId="{E0A81AA6-6471-40B2-B182-E229F7C712A3}" destId="{347ABEB6-059C-4757-A40B-BC0A0B1D3075}" srcOrd="3" destOrd="0" parTransId="{3FA8B142-A3B3-4F4C-A368-D0E6A324E588}" sibTransId="{F3A5EBFF-3136-4C57-AF13-09BB8A0A4D93}"/>
    <dgm:cxn modelId="{794B0A8D-7978-4139-96EA-053C87AE2952}" type="presOf" srcId="{E0A81AA6-6471-40B2-B182-E229F7C712A3}" destId="{98495CBB-1D57-4204-9EE0-A6D3D820CABE}" srcOrd="0" destOrd="0" presId="urn:microsoft.com/office/officeart/2005/8/layout/vList2"/>
    <dgm:cxn modelId="{1DC80869-0E10-40C7-8005-89EF673081E8}" type="presOf" srcId="{347ABEB6-059C-4757-A40B-BC0A0B1D3075}" destId="{61A5A88E-9802-4543-BBB5-72A84FB3F242}" srcOrd="0" destOrd="0" presId="urn:microsoft.com/office/officeart/2005/8/layout/vList2"/>
    <dgm:cxn modelId="{8F676B93-00EA-42A0-A3BC-BEA7E834A39F}" type="presOf" srcId="{A8665C4F-F713-4AAE-BCE1-D980151742AB}" destId="{3605912D-CF16-491E-88F1-101B3F15E0A1}" srcOrd="0" destOrd="0" presId="urn:microsoft.com/office/officeart/2005/8/layout/vList2"/>
    <dgm:cxn modelId="{C6E55A87-BD01-426D-B7B4-9EF523182FC9}" srcId="{E0A81AA6-6471-40B2-B182-E229F7C712A3}" destId="{A8665C4F-F713-4AAE-BCE1-D980151742AB}" srcOrd="2" destOrd="0" parTransId="{138BB7F2-77F8-4065-84EE-2BBA2F6FC93B}" sibTransId="{D60735CA-9C5F-48BE-AD13-B2C6B6EB7285}"/>
    <dgm:cxn modelId="{3B325C65-045F-4343-A149-996E12A701D0}" srcId="{E0A81AA6-6471-40B2-B182-E229F7C712A3}" destId="{D880E68E-3058-4E2C-BBD7-B836A8569B61}" srcOrd="4" destOrd="0" parTransId="{40A4A775-5657-472F-AE74-9414E7DB8B2B}" sibTransId="{D5FACC7F-C570-49BB-A769-2AA0FE217D3B}"/>
    <dgm:cxn modelId="{B8EB3E05-4171-44C3-B07A-1A32EC5EDAF6}" srcId="{E0A81AA6-6471-40B2-B182-E229F7C712A3}" destId="{B94E1C62-93A9-4072-AC0A-A6E524065E37}" srcOrd="0" destOrd="0" parTransId="{8395E30C-731F-496B-866F-A277B3A76E29}" sibTransId="{E23C368A-47CD-4D9B-8F36-562009BCCC3A}"/>
    <dgm:cxn modelId="{FB1DD5A6-E32A-4A48-8E1E-9B5080E9A13A}" type="presOf" srcId="{B94E1C62-93A9-4072-AC0A-A6E524065E37}" destId="{255252CD-ED6A-42EF-9639-2A8A3FA1282D}" srcOrd="0" destOrd="0" presId="urn:microsoft.com/office/officeart/2005/8/layout/vList2"/>
    <dgm:cxn modelId="{90AAD6DC-1343-4AA9-AF26-DC16DAD40B4A}" type="presParOf" srcId="{98495CBB-1D57-4204-9EE0-A6D3D820CABE}" destId="{255252CD-ED6A-42EF-9639-2A8A3FA1282D}" srcOrd="0" destOrd="0" presId="urn:microsoft.com/office/officeart/2005/8/layout/vList2"/>
    <dgm:cxn modelId="{DC3457AE-81EB-4E1E-9734-67A84D63650B}" type="presParOf" srcId="{98495CBB-1D57-4204-9EE0-A6D3D820CABE}" destId="{249241BA-02BF-40C4-8ED5-A58553BCAF05}" srcOrd="1" destOrd="0" presId="urn:microsoft.com/office/officeart/2005/8/layout/vList2"/>
    <dgm:cxn modelId="{433CB87B-F0A9-433C-AF83-336442067030}" type="presParOf" srcId="{98495CBB-1D57-4204-9EE0-A6D3D820CABE}" destId="{327E1E57-02A3-44B3-8E42-BBF4FCA5DFB3}" srcOrd="2" destOrd="0" presId="urn:microsoft.com/office/officeart/2005/8/layout/vList2"/>
    <dgm:cxn modelId="{3FDEA21A-04AA-400C-90A4-77CB9906B7BF}" type="presParOf" srcId="{98495CBB-1D57-4204-9EE0-A6D3D820CABE}" destId="{4503EB55-F0C2-4F53-81F1-A7CC76C846D8}" srcOrd="3" destOrd="0" presId="urn:microsoft.com/office/officeart/2005/8/layout/vList2"/>
    <dgm:cxn modelId="{ECCFBB3D-6E6E-41CF-8782-7AE62B176699}" type="presParOf" srcId="{98495CBB-1D57-4204-9EE0-A6D3D820CABE}" destId="{3605912D-CF16-491E-88F1-101B3F15E0A1}" srcOrd="4" destOrd="0" presId="urn:microsoft.com/office/officeart/2005/8/layout/vList2"/>
    <dgm:cxn modelId="{8AB977AB-AEEC-4239-BC37-958367225755}" type="presParOf" srcId="{98495CBB-1D57-4204-9EE0-A6D3D820CABE}" destId="{1218B49D-CE46-4E84-B978-37C661B4C9FF}" srcOrd="5" destOrd="0" presId="urn:microsoft.com/office/officeart/2005/8/layout/vList2"/>
    <dgm:cxn modelId="{67CC3BAE-6AAF-4CB5-802D-B9F5BEDA0821}" type="presParOf" srcId="{98495CBB-1D57-4204-9EE0-A6D3D820CABE}" destId="{61A5A88E-9802-4543-BBB5-72A84FB3F242}" srcOrd="6" destOrd="0" presId="urn:microsoft.com/office/officeart/2005/8/layout/vList2"/>
    <dgm:cxn modelId="{8DDD2EA3-0D8C-49A2-9EED-1EC91BF82C12}" type="presParOf" srcId="{98495CBB-1D57-4204-9EE0-A6D3D820CABE}" destId="{12F7D914-A26D-43D8-90EB-7BBF96A12858}" srcOrd="7" destOrd="0" presId="urn:microsoft.com/office/officeart/2005/8/layout/vList2"/>
    <dgm:cxn modelId="{2FB1FE20-BB6D-41FB-B809-2D39B46FC8FA}" type="presParOf" srcId="{98495CBB-1D57-4204-9EE0-A6D3D820CABE}" destId="{C84DD27E-60DB-44A5-8AEB-068FD1EC35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DAE6A4-BDFD-412F-8D64-90E33AAC8058}">
      <dgm:prSet/>
      <dgm:spPr/>
      <dgm:t>
        <a:bodyPr/>
        <a:lstStyle/>
        <a:p>
          <a:r>
            <a:rPr lang="en-US" dirty="0" smtClean="0"/>
            <a:t>Consolidation of key database stats</a:t>
          </a:r>
          <a:endParaRPr lang="en-US" dirty="0"/>
        </a:p>
      </dgm:t>
    </dgm:pt>
    <dgm:pt modelId="{8FAFCD66-AADB-405B-91CB-DFD7B8FE3154}" type="parTrans" cxnId="{987489B7-31B8-4194-B008-BED97EA33811}">
      <dgm:prSet/>
      <dgm:spPr/>
      <dgm:t>
        <a:bodyPr/>
        <a:lstStyle/>
        <a:p>
          <a:endParaRPr lang="en-US"/>
        </a:p>
      </dgm:t>
    </dgm:pt>
    <dgm:pt modelId="{87CFFB29-2FC4-4F35-9576-66B697690379}" type="sibTrans" cxnId="{987489B7-31B8-4194-B008-BED97EA33811}">
      <dgm:prSet/>
      <dgm:spPr/>
      <dgm:t>
        <a:bodyPr/>
        <a:lstStyle/>
        <a:p>
          <a:endParaRPr lang="en-US"/>
        </a:p>
      </dgm:t>
    </dgm:pt>
    <dgm:pt modelId="{B23AECA6-E1EB-4CAC-B5DE-E71C88C4D6CF}">
      <dgm:prSet/>
      <dgm:spPr/>
      <dgm:t>
        <a:bodyPr/>
        <a:lstStyle/>
        <a:p>
          <a:r>
            <a:rPr lang="en-US" dirty="0" smtClean="0"/>
            <a:t>Consistency and Transparency</a:t>
          </a:r>
          <a:endParaRPr lang="en-US" dirty="0"/>
        </a:p>
      </dgm:t>
    </dgm:pt>
    <dgm:pt modelId="{ABE95C45-377E-4AC1-964C-9BFA98A8B36F}" type="parTrans" cxnId="{9CD7EA61-8C27-46CF-B87D-2910062F01CB}">
      <dgm:prSet/>
      <dgm:spPr/>
      <dgm:t>
        <a:bodyPr/>
        <a:lstStyle/>
        <a:p>
          <a:endParaRPr lang="en-US"/>
        </a:p>
      </dgm:t>
    </dgm:pt>
    <dgm:pt modelId="{C0DD2E31-08D5-449C-A626-C888D5F2B2EF}" type="sibTrans" cxnId="{9CD7EA61-8C27-46CF-B87D-2910062F01CB}">
      <dgm:prSet/>
      <dgm:spPr/>
      <dgm:t>
        <a:bodyPr/>
        <a:lstStyle/>
        <a:p>
          <a:endParaRPr lang="en-US"/>
        </a:p>
      </dgm:t>
    </dgm:pt>
    <dgm:pt modelId="{41BB043F-F2EF-47EA-8BEB-2C52F46C6FC2}">
      <dgm:prSet/>
      <dgm:spPr/>
      <dgm:t>
        <a:bodyPr/>
        <a:lstStyle/>
        <a:p>
          <a:r>
            <a:rPr lang="en-US" dirty="0" smtClean="0"/>
            <a:t>Quick checks to ensure no database performance impact</a:t>
          </a:r>
          <a:endParaRPr lang="en-US" dirty="0"/>
        </a:p>
      </dgm:t>
    </dgm:pt>
    <dgm:pt modelId="{A93C965E-4D1C-438F-A4B4-65C398480A2B}" type="parTrans" cxnId="{68631C72-BAA0-48E1-A323-674B82030558}">
      <dgm:prSet/>
      <dgm:spPr/>
      <dgm:t>
        <a:bodyPr/>
        <a:lstStyle/>
        <a:p>
          <a:endParaRPr lang="en-US"/>
        </a:p>
      </dgm:t>
    </dgm:pt>
    <dgm:pt modelId="{8CA36F19-00F5-407E-A37F-0D0E7EFA7A32}" type="sibTrans" cxnId="{68631C72-BAA0-48E1-A323-674B82030558}">
      <dgm:prSet/>
      <dgm:spPr/>
      <dgm:t>
        <a:bodyPr/>
        <a:lstStyle/>
        <a:p>
          <a:endParaRPr lang="en-US"/>
        </a:p>
      </dgm:t>
    </dgm:pt>
    <dgm:pt modelId="{E74B6D70-68BD-4191-93B5-C76A70B8C109}">
      <dgm:prSet/>
      <dgm:spPr/>
      <dgm:t>
        <a:bodyPr/>
        <a:lstStyle/>
        <a:p>
          <a:r>
            <a:rPr lang="en-US" dirty="0" smtClean="0"/>
            <a:t>HTML formatted email</a:t>
          </a:r>
          <a:endParaRPr lang="en-US" dirty="0"/>
        </a:p>
      </dgm:t>
    </dgm:pt>
    <dgm:pt modelId="{4C0DF728-B42B-46A7-881E-D6DCC61B5812}" type="parTrans" cxnId="{F04F69B7-3360-428C-9AAF-159B19C7AD46}">
      <dgm:prSet/>
      <dgm:spPr/>
      <dgm:t>
        <a:bodyPr/>
        <a:lstStyle/>
        <a:p>
          <a:endParaRPr lang="en-US"/>
        </a:p>
      </dgm:t>
    </dgm:pt>
    <dgm:pt modelId="{00B2DF14-C5F0-4056-BED7-C18860A87757}" type="sibTrans" cxnId="{F04F69B7-3360-428C-9AAF-159B19C7AD46}">
      <dgm:prSet/>
      <dgm:spPr/>
      <dgm:t>
        <a:bodyPr/>
        <a:lstStyle/>
        <a:p>
          <a:endParaRPr lang="en-US"/>
        </a:p>
      </dgm:t>
    </dgm:pt>
    <dgm:pt modelId="{9984BCD2-0721-4E40-84F7-1D8DA98DE0D9}">
      <dgm:prSet/>
      <dgm:spPr/>
      <dgm:t>
        <a:bodyPr/>
        <a:lstStyle/>
        <a:p>
          <a:r>
            <a:rPr lang="en-US" dirty="0" smtClean="0"/>
            <a:t>Runs from central server</a:t>
          </a:r>
          <a:endParaRPr lang="en-US" dirty="0"/>
        </a:p>
      </dgm:t>
    </dgm:pt>
    <dgm:pt modelId="{1216E995-A01A-47F5-8399-D093BDAA7469}" type="parTrans" cxnId="{B9262C5A-7209-49F8-AF73-F758949C9B1B}">
      <dgm:prSet/>
      <dgm:spPr/>
      <dgm:t>
        <a:bodyPr/>
        <a:lstStyle/>
        <a:p>
          <a:endParaRPr lang="en-US"/>
        </a:p>
      </dgm:t>
    </dgm:pt>
    <dgm:pt modelId="{BEC3F90E-B716-46A4-8E88-70BEEBAE3CD4}" type="sibTrans" cxnId="{B9262C5A-7209-49F8-AF73-F758949C9B1B}">
      <dgm:prSet/>
      <dgm:spPr/>
      <dgm:t>
        <a:bodyPr/>
        <a:lstStyle/>
        <a:p>
          <a:endParaRPr lang="en-US"/>
        </a:p>
      </dgm:t>
    </dgm:pt>
    <dgm:pt modelId="{B1240AA8-F38E-4B6B-9206-9258583C7723}">
      <dgm:prSet/>
      <dgm:spPr/>
      <dgm:t>
        <a:bodyPr/>
        <a:lstStyle/>
        <a:p>
          <a:r>
            <a:rPr lang="en-US" dirty="0" smtClean="0"/>
            <a:t>Timeout for stats collection</a:t>
          </a:r>
          <a:endParaRPr lang="en-US" dirty="0"/>
        </a:p>
      </dgm:t>
    </dgm:pt>
    <dgm:pt modelId="{096BEE23-73F7-48D4-BC42-47990F3D6865}" type="parTrans" cxnId="{42E0BDAB-2F90-48ED-A530-644AA506593E}">
      <dgm:prSet/>
      <dgm:spPr/>
      <dgm:t>
        <a:bodyPr/>
        <a:lstStyle/>
        <a:p>
          <a:endParaRPr lang="en-US"/>
        </a:p>
      </dgm:t>
    </dgm:pt>
    <dgm:pt modelId="{098E2A2F-8351-45CF-81A9-DA78A3FAAC0D}" type="sibTrans" cxnId="{42E0BDAB-2F90-48ED-A530-644AA506593E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ADF98C-5C2B-4EA5-9ECD-DD3782CE8581}" type="pres">
      <dgm:prSet presAssocID="{CCDAE6A4-BDFD-412F-8D64-90E33AAC805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232B3-FF9E-455F-A110-4C8E781F8C32}" type="pres">
      <dgm:prSet presAssocID="{87CFFB29-2FC4-4F35-9576-66B697690379}" presName="spacer" presStyleCnt="0"/>
      <dgm:spPr/>
    </dgm:pt>
    <dgm:pt modelId="{9DD2E2AE-3FEB-4A45-B119-EE7FE2D1E5D5}" type="pres">
      <dgm:prSet presAssocID="{E74B6D70-68BD-4191-93B5-C76A70B8C10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DAFE8-E7E6-4C1A-A1D9-5310DE802408}" type="pres">
      <dgm:prSet presAssocID="{00B2DF14-C5F0-4056-BED7-C18860A87757}" presName="spacer" presStyleCnt="0"/>
      <dgm:spPr/>
    </dgm:pt>
    <dgm:pt modelId="{AFD63ED1-EF9A-4CEE-9F1D-A07234EE35DD}" type="pres">
      <dgm:prSet presAssocID="{9984BCD2-0721-4E40-84F7-1D8DA98DE0D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DBDBE-E85B-4FC0-AABF-B577F1F8BE3C}" type="pres">
      <dgm:prSet presAssocID="{BEC3F90E-B716-46A4-8E88-70BEEBAE3CD4}" presName="spacer" presStyleCnt="0"/>
      <dgm:spPr/>
    </dgm:pt>
    <dgm:pt modelId="{C6C948B5-E06B-4BCB-AFDE-CAD9319DD3D4}" type="pres">
      <dgm:prSet presAssocID="{B23AECA6-E1EB-4CAC-B5DE-E71C88C4D6C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59427-60F8-40CE-AE41-994634F0E9AA}" type="pres">
      <dgm:prSet presAssocID="{C0DD2E31-08D5-449C-A626-C888D5F2B2EF}" presName="spacer" presStyleCnt="0"/>
      <dgm:spPr/>
    </dgm:pt>
    <dgm:pt modelId="{AEAE4768-89DE-4207-8C9D-DD90B97B49D6}" type="pres">
      <dgm:prSet presAssocID="{41BB043F-F2EF-47EA-8BEB-2C52F46C6F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2DE9F-D400-4DA5-9C62-8D64BC32640B}" type="pres">
      <dgm:prSet presAssocID="{8CA36F19-00F5-407E-A37F-0D0E7EFA7A32}" presName="spacer" presStyleCnt="0"/>
      <dgm:spPr/>
    </dgm:pt>
    <dgm:pt modelId="{F7E79ACB-6B9C-4E4B-BDDA-7C826C923DAF}" type="pres">
      <dgm:prSet presAssocID="{B1240AA8-F38E-4B6B-9206-9258583C772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70E3CF-9194-4185-B02F-2ADA1076E18E}" type="presOf" srcId="{CCDAE6A4-BDFD-412F-8D64-90E33AAC8058}" destId="{0DADF98C-5C2B-4EA5-9ECD-DD3782CE8581}" srcOrd="0" destOrd="0" presId="urn:microsoft.com/office/officeart/2005/8/layout/vList2"/>
    <dgm:cxn modelId="{FC907505-E36C-4011-8D21-5C2AC1CEEC1F}" type="presOf" srcId="{E74B6D70-68BD-4191-93B5-C76A70B8C109}" destId="{9DD2E2AE-3FEB-4A45-B119-EE7FE2D1E5D5}" srcOrd="0" destOrd="0" presId="urn:microsoft.com/office/officeart/2005/8/layout/vList2"/>
    <dgm:cxn modelId="{68631C72-BAA0-48E1-A323-674B82030558}" srcId="{E0A81AA6-6471-40B2-B182-E229F7C712A3}" destId="{41BB043F-F2EF-47EA-8BEB-2C52F46C6FC2}" srcOrd="4" destOrd="0" parTransId="{A93C965E-4D1C-438F-A4B4-65C398480A2B}" sibTransId="{8CA36F19-00F5-407E-A37F-0D0E7EFA7A32}"/>
    <dgm:cxn modelId="{F04F69B7-3360-428C-9AAF-159B19C7AD46}" srcId="{E0A81AA6-6471-40B2-B182-E229F7C712A3}" destId="{E74B6D70-68BD-4191-93B5-C76A70B8C109}" srcOrd="1" destOrd="0" parTransId="{4C0DF728-B42B-46A7-881E-D6DCC61B5812}" sibTransId="{00B2DF14-C5F0-4056-BED7-C18860A87757}"/>
    <dgm:cxn modelId="{436794FC-50F6-4612-9D19-04E4803AA228}" type="presOf" srcId="{E0A81AA6-6471-40B2-B182-E229F7C712A3}" destId="{98495CBB-1D57-4204-9EE0-A6D3D820CABE}" srcOrd="0" destOrd="0" presId="urn:microsoft.com/office/officeart/2005/8/layout/vList2"/>
    <dgm:cxn modelId="{B71FC97D-1C50-4822-884A-E3CEC055272A}" type="presOf" srcId="{B23AECA6-E1EB-4CAC-B5DE-E71C88C4D6CF}" destId="{C6C948B5-E06B-4BCB-AFDE-CAD9319DD3D4}" srcOrd="0" destOrd="0" presId="urn:microsoft.com/office/officeart/2005/8/layout/vList2"/>
    <dgm:cxn modelId="{42E0BDAB-2F90-48ED-A530-644AA506593E}" srcId="{E0A81AA6-6471-40B2-B182-E229F7C712A3}" destId="{B1240AA8-F38E-4B6B-9206-9258583C7723}" srcOrd="5" destOrd="0" parTransId="{096BEE23-73F7-48D4-BC42-47990F3D6865}" sibTransId="{098E2A2F-8351-45CF-81A9-DA78A3FAAC0D}"/>
    <dgm:cxn modelId="{B9262C5A-7209-49F8-AF73-F758949C9B1B}" srcId="{E0A81AA6-6471-40B2-B182-E229F7C712A3}" destId="{9984BCD2-0721-4E40-84F7-1D8DA98DE0D9}" srcOrd="2" destOrd="0" parTransId="{1216E995-A01A-47F5-8399-D093BDAA7469}" sibTransId="{BEC3F90E-B716-46A4-8E88-70BEEBAE3CD4}"/>
    <dgm:cxn modelId="{987489B7-31B8-4194-B008-BED97EA33811}" srcId="{E0A81AA6-6471-40B2-B182-E229F7C712A3}" destId="{CCDAE6A4-BDFD-412F-8D64-90E33AAC8058}" srcOrd="0" destOrd="0" parTransId="{8FAFCD66-AADB-405B-91CB-DFD7B8FE3154}" sibTransId="{87CFFB29-2FC4-4F35-9576-66B697690379}"/>
    <dgm:cxn modelId="{470CC8D3-64C8-4DE1-B488-FAA00A90A655}" type="presOf" srcId="{B1240AA8-F38E-4B6B-9206-9258583C7723}" destId="{F7E79ACB-6B9C-4E4B-BDDA-7C826C923DAF}" srcOrd="0" destOrd="0" presId="urn:microsoft.com/office/officeart/2005/8/layout/vList2"/>
    <dgm:cxn modelId="{9CD7EA61-8C27-46CF-B87D-2910062F01CB}" srcId="{E0A81AA6-6471-40B2-B182-E229F7C712A3}" destId="{B23AECA6-E1EB-4CAC-B5DE-E71C88C4D6CF}" srcOrd="3" destOrd="0" parTransId="{ABE95C45-377E-4AC1-964C-9BFA98A8B36F}" sibTransId="{C0DD2E31-08D5-449C-A626-C888D5F2B2EF}"/>
    <dgm:cxn modelId="{1E389ECB-C2B3-43C4-A2F1-15C459B2C4AB}" type="presOf" srcId="{9984BCD2-0721-4E40-84F7-1D8DA98DE0D9}" destId="{AFD63ED1-EF9A-4CEE-9F1D-A07234EE35DD}" srcOrd="0" destOrd="0" presId="urn:microsoft.com/office/officeart/2005/8/layout/vList2"/>
    <dgm:cxn modelId="{FA725F1E-416C-485B-BA8F-F5DD4A0B8530}" type="presOf" srcId="{41BB043F-F2EF-47EA-8BEB-2C52F46C6FC2}" destId="{AEAE4768-89DE-4207-8C9D-DD90B97B49D6}" srcOrd="0" destOrd="0" presId="urn:microsoft.com/office/officeart/2005/8/layout/vList2"/>
    <dgm:cxn modelId="{CC9E86BE-B600-4304-8579-1F6A730EB03B}" type="presParOf" srcId="{98495CBB-1D57-4204-9EE0-A6D3D820CABE}" destId="{0DADF98C-5C2B-4EA5-9ECD-DD3782CE8581}" srcOrd="0" destOrd="0" presId="urn:microsoft.com/office/officeart/2005/8/layout/vList2"/>
    <dgm:cxn modelId="{9A16C0B2-0B5A-468A-8FBA-2C61CAF86F7C}" type="presParOf" srcId="{98495CBB-1D57-4204-9EE0-A6D3D820CABE}" destId="{B70232B3-FF9E-455F-A110-4C8E781F8C32}" srcOrd="1" destOrd="0" presId="urn:microsoft.com/office/officeart/2005/8/layout/vList2"/>
    <dgm:cxn modelId="{96F2DFF6-EA66-4273-B5D2-62A07FDE5E79}" type="presParOf" srcId="{98495CBB-1D57-4204-9EE0-A6D3D820CABE}" destId="{9DD2E2AE-3FEB-4A45-B119-EE7FE2D1E5D5}" srcOrd="2" destOrd="0" presId="urn:microsoft.com/office/officeart/2005/8/layout/vList2"/>
    <dgm:cxn modelId="{3820AF2B-892F-45C1-8F3F-C1FFACBCD333}" type="presParOf" srcId="{98495CBB-1D57-4204-9EE0-A6D3D820CABE}" destId="{B4EDAFE8-E7E6-4C1A-A1D9-5310DE802408}" srcOrd="3" destOrd="0" presId="urn:microsoft.com/office/officeart/2005/8/layout/vList2"/>
    <dgm:cxn modelId="{C03B1D20-B81D-4E98-BC43-843AB92BAEF0}" type="presParOf" srcId="{98495CBB-1D57-4204-9EE0-A6D3D820CABE}" destId="{AFD63ED1-EF9A-4CEE-9F1D-A07234EE35DD}" srcOrd="4" destOrd="0" presId="urn:microsoft.com/office/officeart/2005/8/layout/vList2"/>
    <dgm:cxn modelId="{E901A5AF-A6FD-46DE-93A2-3CB38F0D881C}" type="presParOf" srcId="{98495CBB-1D57-4204-9EE0-A6D3D820CABE}" destId="{40FDBDBE-E85B-4FC0-AABF-B577F1F8BE3C}" srcOrd="5" destOrd="0" presId="urn:microsoft.com/office/officeart/2005/8/layout/vList2"/>
    <dgm:cxn modelId="{A3ADCF1B-F5C2-42DE-BF87-BBC918195F99}" type="presParOf" srcId="{98495CBB-1D57-4204-9EE0-A6D3D820CABE}" destId="{C6C948B5-E06B-4BCB-AFDE-CAD9319DD3D4}" srcOrd="6" destOrd="0" presId="urn:microsoft.com/office/officeart/2005/8/layout/vList2"/>
    <dgm:cxn modelId="{B3135E35-DAE9-4FA4-9A30-6376EB98D926}" type="presParOf" srcId="{98495CBB-1D57-4204-9EE0-A6D3D820CABE}" destId="{D9C59427-60F8-40CE-AE41-994634F0E9AA}" srcOrd="7" destOrd="0" presId="urn:microsoft.com/office/officeart/2005/8/layout/vList2"/>
    <dgm:cxn modelId="{321E6F02-C9F3-4D7C-B2F1-E9696D4A9C9D}" type="presParOf" srcId="{98495CBB-1D57-4204-9EE0-A6D3D820CABE}" destId="{AEAE4768-89DE-4207-8C9D-DD90B97B49D6}" srcOrd="8" destOrd="0" presId="urn:microsoft.com/office/officeart/2005/8/layout/vList2"/>
    <dgm:cxn modelId="{D9E01BAA-52DC-4D7C-9D6D-A0A6E2E032DB}" type="presParOf" srcId="{98495CBB-1D57-4204-9EE0-A6D3D820CABE}" destId="{69A2DE9F-D400-4DA5-9C62-8D64BC32640B}" srcOrd="9" destOrd="0" presId="urn:microsoft.com/office/officeart/2005/8/layout/vList2"/>
    <dgm:cxn modelId="{3001CAAE-5739-4EEC-8C4B-068A559E7D48}" type="presParOf" srcId="{98495CBB-1D57-4204-9EE0-A6D3D820CABE}" destId="{F7E79ACB-6B9C-4E4B-BDDA-7C826C923DA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D6689-FF13-4030-B95C-671FDA7F1841}">
      <dgm:prSet/>
      <dgm:spPr/>
      <dgm:t>
        <a:bodyPr/>
        <a:lstStyle/>
        <a:p>
          <a:r>
            <a:rPr lang="en-US" dirty="0" smtClean="0"/>
            <a:t>Using Windows authentication as default</a:t>
          </a:r>
          <a:endParaRPr lang="en-US" dirty="0"/>
        </a:p>
      </dgm:t>
    </dgm:pt>
    <dgm:pt modelId="{42F87BEF-6623-4EDF-A8E3-9C6F1ECB157D}" type="parTrans" cxnId="{020E3269-932D-4EF2-9531-D2FD87C3A85E}">
      <dgm:prSet/>
      <dgm:spPr/>
      <dgm:t>
        <a:bodyPr/>
        <a:lstStyle/>
        <a:p>
          <a:endParaRPr lang="en-US"/>
        </a:p>
      </dgm:t>
    </dgm:pt>
    <dgm:pt modelId="{52615CA0-4EF4-4379-B961-FFFB83FA1D3D}" type="sibTrans" cxnId="{020E3269-932D-4EF2-9531-D2FD87C3A85E}">
      <dgm:prSet/>
      <dgm:spPr/>
      <dgm:t>
        <a:bodyPr/>
        <a:lstStyle/>
        <a:p>
          <a:endParaRPr lang="en-US"/>
        </a:p>
      </dgm:t>
    </dgm:pt>
    <dgm:pt modelId="{2D2A3F3A-710D-4A4F-AAB0-787C090DFDFC}">
      <dgm:prSet/>
      <dgm:spPr/>
      <dgm:t>
        <a:bodyPr/>
        <a:lstStyle/>
        <a:p>
          <a:r>
            <a:rPr lang="en-US" dirty="0" smtClean="0"/>
            <a:t>Using SQL port to collect stats (No </a:t>
          </a:r>
          <a:r>
            <a:rPr lang="en-US" dirty="0" err="1" smtClean="0"/>
            <a:t>WinRM</a:t>
          </a:r>
          <a:r>
            <a:rPr lang="en-US" dirty="0" smtClean="0"/>
            <a:t> or WMI ports to be opened)</a:t>
          </a:r>
          <a:endParaRPr lang="en-US" dirty="0"/>
        </a:p>
      </dgm:t>
    </dgm:pt>
    <dgm:pt modelId="{BAF10C68-1D4B-41C2-972D-35377CDBAC77}" type="parTrans" cxnId="{728FA742-766C-4585-9341-1F32DCB8B6B0}">
      <dgm:prSet/>
      <dgm:spPr/>
      <dgm:t>
        <a:bodyPr/>
        <a:lstStyle/>
        <a:p>
          <a:endParaRPr lang="en-US"/>
        </a:p>
      </dgm:t>
    </dgm:pt>
    <dgm:pt modelId="{38E31925-9380-47D6-AB43-5669A6514505}" type="sibTrans" cxnId="{728FA742-766C-4585-9341-1F32DCB8B6B0}">
      <dgm:prSet/>
      <dgm:spPr/>
      <dgm:t>
        <a:bodyPr/>
        <a:lstStyle/>
        <a:p>
          <a:endParaRPr lang="en-US"/>
        </a:p>
      </dgm:t>
    </dgm:pt>
    <dgm:pt modelId="{B18BD2EB-61EF-4680-B288-B79042974FF4}">
      <dgm:prSet/>
      <dgm:spPr/>
      <dgm:t>
        <a:bodyPr/>
        <a:lstStyle/>
        <a:p>
          <a:r>
            <a:rPr lang="en-US" dirty="0" smtClean="0"/>
            <a:t>Read Intent AlwaysON databases</a:t>
          </a:r>
          <a:endParaRPr lang="en-US" dirty="0"/>
        </a:p>
      </dgm:t>
    </dgm:pt>
    <dgm:pt modelId="{9B9D8297-F55F-469B-BDE1-C70EE304AC18}" type="parTrans" cxnId="{5C82895D-D782-43AD-9DA4-71F66F141DE3}">
      <dgm:prSet/>
      <dgm:spPr/>
      <dgm:t>
        <a:bodyPr/>
        <a:lstStyle/>
        <a:p>
          <a:endParaRPr lang="en-US"/>
        </a:p>
      </dgm:t>
    </dgm:pt>
    <dgm:pt modelId="{01C3EA0E-949D-4930-9DD1-57198BDA0079}" type="sibTrans" cxnId="{5C82895D-D782-43AD-9DA4-71F66F141DE3}">
      <dgm:prSet/>
      <dgm:spPr/>
      <dgm:t>
        <a:bodyPr/>
        <a:lstStyle/>
        <a:p>
          <a:endParaRPr lang="en-US"/>
        </a:p>
      </dgm:t>
    </dgm:pt>
    <dgm:pt modelId="{78C4E318-DF56-4A86-B205-4C107DFAC351}">
      <dgm:prSet/>
      <dgm:spPr/>
      <dgm:t>
        <a:bodyPr/>
        <a:lstStyle/>
        <a:p>
          <a:r>
            <a:rPr lang="en-US" dirty="0" smtClean="0"/>
            <a:t>Multiple domain</a:t>
          </a:r>
          <a:endParaRPr lang="en-US" dirty="0"/>
        </a:p>
      </dgm:t>
    </dgm:pt>
    <dgm:pt modelId="{0D336146-100E-4249-909A-878D8AB8BC33}" type="parTrans" cxnId="{988B3738-1B3D-4C8B-85B8-75DF1FB18C0B}">
      <dgm:prSet/>
      <dgm:spPr/>
      <dgm:t>
        <a:bodyPr/>
        <a:lstStyle/>
        <a:p>
          <a:endParaRPr lang="en-US"/>
        </a:p>
      </dgm:t>
    </dgm:pt>
    <dgm:pt modelId="{902D862F-DAF3-4C95-B6B7-A8C5CB5EEB12}" type="sibTrans" cxnId="{988B3738-1B3D-4C8B-85B8-75DF1FB18C0B}">
      <dgm:prSet/>
      <dgm:spPr/>
      <dgm:t>
        <a:bodyPr/>
        <a:lstStyle/>
        <a:p>
          <a:endParaRPr lang="en-US"/>
        </a:p>
      </dgm:t>
    </dgm:pt>
    <dgm:pt modelId="{E4C72CBE-AC84-4106-8D8B-AA69B5384122}">
      <dgm:prSet/>
      <dgm:spPr/>
      <dgm:t>
        <a:bodyPr/>
        <a:lstStyle/>
        <a:p>
          <a:r>
            <a:rPr lang="en-US" dirty="0" smtClean="0"/>
            <a:t>SQL 2005 onwards</a:t>
          </a:r>
          <a:endParaRPr lang="en-US" dirty="0"/>
        </a:p>
      </dgm:t>
    </dgm:pt>
    <dgm:pt modelId="{ABAF1F87-660F-411E-9FD4-2FC5C4A7ACFF}" type="parTrans" cxnId="{BE5E0F32-4B83-44D6-A6AD-E0A1770EF143}">
      <dgm:prSet/>
      <dgm:spPr/>
      <dgm:t>
        <a:bodyPr/>
        <a:lstStyle/>
        <a:p>
          <a:endParaRPr lang="en-US"/>
        </a:p>
      </dgm:t>
    </dgm:pt>
    <dgm:pt modelId="{285F33BC-2E1B-41C6-8EDC-A0E24B5679EB}" type="sibTrans" cxnId="{BE5E0F32-4B83-44D6-A6AD-E0A1770EF143}">
      <dgm:prSet/>
      <dgm:spPr/>
      <dgm:t>
        <a:bodyPr/>
        <a:lstStyle/>
        <a:p>
          <a:endParaRPr lang="en-US"/>
        </a:p>
      </dgm:t>
    </dgm:pt>
    <dgm:pt modelId="{0BEAE3BA-0EF5-4D3F-8FA8-506EFC64A81B}">
      <dgm:prSet/>
      <dgm:spPr/>
      <dgm:t>
        <a:bodyPr/>
        <a:lstStyle/>
        <a:p>
          <a:r>
            <a:rPr lang="en-US" dirty="0" smtClean="0"/>
            <a:t>SQL Authentication for Non-trusted domains</a:t>
          </a:r>
          <a:endParaRPr lang="en-US" dirty="0"/>
        </a:p>
      </dgm:t>
    </dgm:pt>
    <dgm:pt modelId="{C1F7CF57-B6DE-4365-86E0-68DDAE5DD776}" type="parTrans" cxnId="{3D2C51F0-282A-4D9E-A52F-7DD420E3432D}">
      <dgm:prSet/>
      <dgm:spPr/>
      <dgm:t>
        <a:bodyPr/>
        <a:lstStyle/>
        <a:p>
          <a:endParaRPr lang="en-US"/>
        </a:p>
      </dgm:t>
    </dgm:pt>
    <dgm:pt modelId="{13C6A0AA-B273-4D9D-93CB-24ECAE8DA3C5}" type="sibTrans" cxnId="{3D2C51F0-282A-4D9E-A52F-7DD420E3432D}">
      <dgm:prSet/>
      <dgm:spPr/>
      <dgm:t>
        <a:bodyPr/>
        <a:lstStyle/>
        <a:p>
          <a:endParaRPr lang="en-US"/>
        </a:p>
      </dgm:t>
    </dgm:pt>
    <dgm:pt modelId="{8B82E2B4-A0F5-4889-AE64-AB8076E7B055}">
      <dgm:prSet/>
      <dgm:spPr/>
      <dgm:t>
        <a:bodyPr/>
        <a:lstStyle/>
        <a:p>
          <a:r>
            <a:rPr lang="en-US" dirty="0" smtClean="0"/>
            <a:t>SQL Instance</a:t>
          </a:r>
          <a:endParaRPr lang="en-US" dirty="0"/>
        </a:p>
      </dgm:t>
    </dgm:pt>
    <dgm:pt modelId="{4436C2B4-8C62-47D7-BA9E-6BD9CDD2B308}" type="parTrans" cxnId="{5678B226-DCF2-4600-8F84-4FDF0CB9313C}">
      <dgm:prSet/>
      <dgm:spPr/>
      <dgm:t>
        <a:bodyPr/>
        <a:lstStyle/>
        <a:p>
          <a:endParaRPr lang="en-US"/>
        </a:p>
      </dgm:t>
    </dgm:pt>
    <dgm:pt modelId="{AF412239-A4D3-404D-A6DF-7A81D350BFA8}" type="sibTrans" cxnId="{5678B226-DCF2-4600-8F84-4FDF0CB9313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B1B882-CB63-4803-9C7D-F3891E0BF340}" type="pres">
      <dgm:prSet presAssocID="{931D6689-FF13-4030-B95C-671FDA7F184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92751-50C0-4326-BD0C-FF5764340A41}" type="pres">
      <dgm:prSet presAssocID="{52615CA0-4EF4-4379-B961-FFFB83FA1D3D}" presName="spacer" presStyleCnt="0"/>
      <dgm:spPr/>
    </dgm:pt>
    <dgm:pt modelId="{708F7504-374E-44BB-9A47-A98EA87E66E6}" type="pres">
      <dgm:prSet presAssocID="{0BEAE3BA-0EF5-4D3F-8FA8-506EFC64A81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73F42-59C6-477A-B238-D63C45F52D1E}" type="pres">
      <dgm:prSet presAssocID="{13C6A0AA-B273-4D9D-93CB-24ECAE8DA3C5}" presName="spacer" presStyleCnt="0"/>
      <dgm:spPr/>
    </dgm:pt>
    <dgm:pt modelId="{82B6DCDE-8477-49AA-85CD-8FF65A4333E9}" type="pres">
      <dgm:prSet presAssocID="{2D2A3F3A-710D-4A4F-AAB0-787C090DFDF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CBFB8-BE60-4039-81BF-2C25D012E277}" type="pres">
      <dgm:prSet presAssocID="{38E31925-9380-47D6-AB43-5669A6514505}" presName="spacer" presStyleCnt="0"/>
      <dgm:spPr/>
    </dgm:pt>
    <dgm:pt modelId="{85EB92F4-1707-4309-A594-03047A477C14}" type="pres">
      <dgm:prSet presAssocID="{B18BD2EB-61EF-4680-B288-B79042974FF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E3F8F-CF9A-46CD-B736-0879A15C2D3C}" type="pres">
      <dgm:prSet presAssocID="{01C3EA0E-949D-4930-9DD1-57198BDA0079}" presName="spacer" presStyleCnt="0"/>
      <dgm:spPr/>
    </dgm:pt>
    <dgm:pt modelId="{20CCEE77-CC03-4ACA-A8B2-6CE39C5F3097}" type="pres">
      <dgm:prSet presAssocID="{78C4E318-DF56-4A86-B205-4C107DFAC35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C7C40-E49B-4A41-B202-4C7DC4744ADA}" type="pres">
      <dgm:prSet presAssocID="{902D862F-DAF3-4C95-B6B7-A8C5CB5EEB12}" presName="spacer" presStyleCnt="0"/>
      <dgm:spPr/>
    </dgm:pt>
    <dgm:pt modelId="{9DF6C847-C22A-444C-A085-846774949965}" type="pres">
      <dgm:prSet presAssocID="{E4C72CBE-AC84-4106-8D8B-AA69B538412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E63A2-1AA9-43C3-981F-161D2AB0BDB5}" type="pres">
      <dgm:prSet presAssocID="{285F33BC-2E1B-41C6-8EDC-A0E24B5679EB}" presName="spacer" presStyleCnt="0"/>
      <dgm:spPr/>
    </dgm:pt>
    <dgm:pt modelId="{57B63706-C9D5-4B97-B7D7-A8A6491AB814}" type="pres">
      <dgm:prSet presAssocID="{8B82E2B4-A0F5-4889-AE64-AB8076E7B05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E42424-631E-4AC9-A8D6-142485185BE7}" type="presOf" srcId="{B18BD2EB-61EF-4680-B288-B79042974FF4}" destId="{85EB92F4-1707-4309-A594-03047A477C14}" srcOrd="0" destOrd="0" presId="urn:microsoft.com/office/officeart/2005/8/layout/vList2"/>
    <dgm:cxn modelId="{020E3269-932D-4EF2-9531-D2FD87C3A85E}" srcId="{E0A81AA6-6471-40B2-B182-E229F7C712A3}" destId="{931D6689-FF13-4030-B95C-671FDA7F1841}" srcOrd="0" destOrd="0" parTransId="{42F87BEF-6623-4EDF-A8E3-9C6F1ECB157D}" sibTransId="{52615CA0-4EF4-4379-B961-FFFB83FA1D3D}"/>
    <dgm:cxn modelId="{054FA7EF-91C6-49E5-98EA-F293ABBB3F87}" type="presOf" srcId="{0BEAE3BA-0EF5-4D3F-8FA8-506EFC64A81B}" destId="{708F7504-374E-44BB-9A47-A98EA87E66E6}" srcOrd="0" destOrd="0" presId="urn:microsoft.com/office/officeart/2005/8/layout/vList2"/>
    <dgm:cxn modelId="{D2432D32-EDE2-49F4-A566-089B6073EF1C}" type="presOf" srcId="{2D2A3F3A-710D-4A4F-AAB0-787C090DFDFC}" destId="{82B6DCDE-8477-49AA-85CD-8FF65A4333E9}" srcOrd="0" destOrd="0" presId="urn:microsoft.com/office/officeart/2005/8/layout/vList2"/>
    <dgm:cxn modelId="{4E2FF729-FB32-4160-8E49-8A733F174C6D}" type="presOf" srcId="{8B82E2B4-A0F5-4889-AE64-AB8076E7B055}" destId="{57B63706-C9D5-4B97-B7D7-A8A6491AB814}" srcOrd="0" destOrd="0" presId="urn:microsoft.com/office/officeart/2005/8/layout/vList2"/>
    <dgm:cxn modelId="{4D48C2AC-4473-42C9-9847-51DC8E839B00}" type="presOf" srcId="{78C4E318-DF56-4A86-B205-4C107DFAC351}" destId="{20CCEE77-CC03-4ACA-A8B2-6CE39C5F3097}" srcOrd="0" destOrd="0" presId="urn:microsoft.com/office/officeart/2005/8/layout/vList2"/>
    <dgm:cxn modelId="{988B3738-1B3D-4C8B-85B8-75DF1FB18C0B}" srcId="{E0A81AA6-6471-40B2-B182-E229F7C712A3}" destId="{78C4E318-DF56-4A86-B205-4C107DFAC351}" srcOrd="4" destOrd="0" parTransId="{0D336146-100E-4249-909A-878D8AB8BC33}" sibTransId="{902D862F-DAF3-4C95-B6B7-A8C5CB5EEB12}"/>
    <dgm:cxn modelId="{5919CC08-F5C4-4B09-911D-1E16F47FF181}" type="presOf" srcId="{931D6689-FF13-4030-B95C-671FDA7F1841}" destId="{5EB1B882-CB63-4803-9C7D-F3891E0BF340}" srcOrd="0" destOrd="0" presId="urn:microsoft.com/office/officeart/2005/8/layout/vList2"/>
    <dgm:cxn modelId="{3D2C51F0-282A-4D9E-A52F-7DD420E3432D}" srcId="{E0A81AA6-6471-40B2-B182-E229F7C712A3}" destId="{0BEAE3BA-0EF5-4D3F-8FA8-506EFC64A81B}" srcOrd="1" destOrd="0" parTransId="{C1F7CF57-B6DE-4365-86E0-68DDAE5DD776}" sibTransId="{13C6A0AA-B273-4D9D-93CB-24ECAE8DA3C5}"/>
    <dgm:cxn modelId="{D1824D7F-DD8E-440C-A7CB-B83F780E0783}" type="presOf" srcId="{E4C72CBE-AC84-4106-8D8B-AA69B5384122}" destId="{9DF6C847-C22A-444C-A085-846774949965}" srcOrd="0" destOrd="0" presId="urn:microsoft.com/office/officeart/2005/8/layout/vList2"/>
    <dgm:cxn modelId="{5C82895D-D782-43AD-9DA4-71F66F141DE3}" srcId="{E0A81AA6-6471-40B2-B182-E229F7C712A3}" destId="{B18BD2EB-61EF-4680-B288-B79042974FF4}" srcOrd="3" destOrd="0" parTransId="{9B9D8297-F55F-469B-BDE1-C70EE304AC18}" sibTransId="{01C3EA0E-949D-4930-9DD1-57198BDA0079}"/>
    <dgm:cxn modelId="{5678B226-DCF2-4600-8F84-4FDF0CB9313C}" srcId="{E0A81AA6-6471-40B2-B182-E229F7C712A3}" destId="{8B82E2B4-A0F5-4889-AE64-AB8076E7B055}" srcOrd="6" destOrd="0" parTransId="{4436C2B4-8C62-47D7-BA9E-6BD9CDD2B308}" sibTransId="{AF412239-A4D3-404D-A6DF-7A81D350BFA8}"/>
    <dgm:cxn modelId="{BE5E0F32-4B83-44D6-A6AD-E0A1770EF143}" srcId="{E0A81AA6-6471-40B2-B182-E229F7C712A3}" destId="{E4C72CBE-AC84-4106-8D8B-AA69B5384122}" srcOrd="5" destOrd="0" parTransId="{ABAF1F87-660F-411E-9FD4-2FC5C4A7ACFF}" sibTransId="{285F33BC-2E1B-41C6-8EDC-A0E24B5679EB}"/>
    <dgm:cxn modelId="{728FA742-766C-4585-9341-1F32DCB8B6B0}" srcId="{E0A81AA6-6471-40B2-B182-E229F7C712A3}" destId="{2D2A3F3A-710D-4A4F-AAB0-787C090DFDFC}" srcOrd="2" destOrd="0" parTransId="{BAF10C68-1D4B-41C2-972D-35377CDBAC77}" sibTransId="{38E31925-9380-47D6-AB43-5669A6514505}"/>
    <dgm:cxn modelId="{9EC8A1DF-76B7-48C7-8B93-F81FF45F254E}" type="presOf" srcId="{E0A81AA6-6471-40B2-B182-E229F7C712A3}" destId="{98495CBB-1D57-4204-9EE0-A6D3D820CABE}" srcOrd="0" destOrd="0" presId="urn:microsoft.com/office/officeart/2005/8/layout/vList2"/>
    <dgm:cxn modelId="{C6A1BA35-7F46-4FBB-BE14-C420D2A978B3}" type="presParOf" srcId="{98495CBB-1D57-4204-9EE0-A6D3D820CABE}" destId="{5EB1B882-CB63-4803-9C7D-F3891E0BF340}" srcOrd="0" destOrd="0" presId="urn:microsoft.com/office/officeart/2005/8/layout/vList2"/>
    <dgm:cxn modelId="{734C6B06-B0BF-458F-8AB1-D57F576C0D84}" type="presParOf" srcId="{98495CBB-1D57-4204-9EE0-A6D3D820CABE}" destId="{06392751-50C0-4326-BD0C-FF5764340A41}" srcOrd="1" destOrd="0" presId="urn:microsoft.com/office/officeart/2005/8/layout/vList2"/>
    <dgm:cxn modelId="{401C7CC6-1716-44F6-A1D3-2C2D7C253EF3}" type="presParOf" srcId="{98495CBB-1D57-4204-9EE0-A6D3D820CABE}" destId="{708F7504-374E-44BB-9A47-A98EA87E66E6}" srcOrd="2" destOrd="0" presId="urn:microsoft.com/office/officeart/2005/8/layout/vList2"/>
    <dgm:cxn modelId="{99D0CD1C-6BE0-4E06-B80B-09F190C9C629}" type="presParOf" srcId="{98495CBB-1D57-4204-9EE0-A6D3D820CABE}" destId="{BB473F42-59C6-477A-B238-D63C45F52D1E}" srcOrd="3" destOrd="0" presId="urn:microsoft.com/office/officeart/2005/8/layout/vList2"/>
    <dgm:cxn modelId="{0A8FE561-6F96-4F48-81EA-1D60D98FC9EE}" type="presParOf" srcId="{98495CBB-1D57-4204-9EE0-A6D3D820CABE}" destId="{82B6DCDE-8477-49AA-85CD-8FF65A4333E9}" srcOrd="4" destOrd="0" presId="urn:microsoft.com/office/officeart/2005/8/layout/vList2"/>
    <dgm:cxn modelId="{DA0A6F97-ED6B-4083-B599-8DF740C5DD23}" type="presParOf" srcId="{98495CBB-1D57-4204-9EE0-A6D3D820CABE}" destId="{A8CCBFB8-BE60-4039-81BF-2C25D012E277}" srcOrd="5" destOrd="0" presId="urn:microsoft.com/office/officeart/2005/8/layout/vList2"/>
    <dgm:cxn modelId="{429536C9-86B3-4FFA-9971-4C0837E847F9}" type="presParOf" srcId="{98495CBB-1D57-4204-9EE0-A6D3D820CABE}" destId="{85EB92F4-1707-4309-A594-03047A477C14}" srcOrd="6" destOrd="0" presId="urn:microsoft.com/office/officeart/2005/8/layout/vList2"/>
    <dgm:cxn modelId="{1D337A1D-0053-44E5-9C97-17FCDC7FD43E}" type="presParOf" srcId="{98495CBB-1D57-4204-9EE0-A6D3D820CABE}" destId="{CD4E3F8F-CF9A-46CD-B736-0879A15C2D3C}" srcOrd="7" destOrd="0" presId="urn:microsoft.com/office/officeart/2005/8/layout/vList2"/>
    <dgm:cxn modelId="{DD55A68E-D417-4780-988A-39E20972D9BB}" type="presParOf" srcId="{98495CBB-1D57-4204-9EE0-A6D3D820CABE}" destId="{20CCEE77-CC03-4ACA-A8B2-6CE39C5F3097}" srcOrd="8" destOrd="0" presId="urn:microsoft.com/office/officeart/2005/8/layout/vList2"/>
    <dgm:cxn modelId="{F24E543E-331F-43B0-9E96-E924B2FFDE2B}" type="presParOf" srcId="{98495CBB-1D57-4204-9EE0-A6D3D820CABE}" destId="{3F8C7C40-E49B-4A41-B202-4C7DC4744ADA}" srcOrd="9" destOrd="0" presId="urn:microsoft.com/office/officeart/2005/8/layout/vList2"/>
    <dgm:cxn modelId="{2FEB7EBA-FEFE-4972-B599-DD5AAC3253D3}" type="presParOf" srcId="{98495CBB-1D57-4204-9EE0-A6D3D820CABE}" destId="{9DF6C847-C22A-444C-A085-846774949965}" srcOrd="10" destOrd="0" presId="urn:microsoft.com/office/officeart/2005/8/layout/vList2"/>
    <dgm:cxn modelId="{0D5D0AF9-2970-4476-8DBD-33A8F1F03C61}" type="presParOf" srcId="{98495CBB-1D57-4204-9EE0-A6D3D820CABE}" destId="{AB7E63A2-1AA9-43C3-981F-161D2AB0BDB5}" srcOrd="11" destOrd="0" presId="urn:microsoft.com/office/officeart/2005/8/layout/vList2"/>
    <dgm:cxn modelId="{74C19BE8-F027-4653-8C23-AF6BD2159C0A}" type="presParOf" srcId="{98495CBB-1D57-4204-9EE0-A6D3D820CABE}" destId="{57B63706-C9D5-4B97-B7D7-A8A6491AB8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Critical observations for SQL Performance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/>
      <dgm:spPr/>
      <dgm:t>
        <a:bodyPr/>
        <a:lstStyle/>
        <a:p>
          <a:r>
            <a:rPr lang="en-US" dirty="0" smtClean="0"/>
            <a:t>OS and SQL Uptime</a:t>
          </a:r>
          <a:endParaRPr lang="en-US" dirty="0"/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95AA2E35-6946-44F8-81D6-503ACE8FA9CA}">
      <dgm:prSet/>
      <dgm:spPr/>
      <dgm:t>
        <a:bodyPr/>
        <a:lstStyle/>
        <a:p>
          <a:r>
            <a:rPr lang="en-US" dirty="0" smtClean="0"/>
            <a:t>How was OS and SQL memory is configured</a:t>
          </a:r>
          <a:endParaRPr lang="en-US" dirty="0"/>
        </a:p>
      </dgm:t>
    </dgm:pt>
    <dgm:pt modelId="{8BE34C1E-731C-463A-9115-5958A3E9D4D6}" type="parTrans" cxnId="{D6DDF564-7F3D-4D50-BFD3-E0550A0E87E4}">
      <dgm:prSet/>
      <dgm:spPr/>
      <dgm:t>
        <a:bodyPr/>
        <a:lstStyle/>
        <a:p>
          <a:endParaRPr lang="en-US"/>
        </a:p>
      </dgm:t>
    </dgm:pt>
    <dgm:pt modelId="{D0A623DA-104D-4218-8F2D-B8A6C65BDDA6}" type="sibTrans" cxnId="{D6DDF564-7F3D-4D50-BFD3-E0550A0E87E4}">
      <dgm:prSet/>
      <dgm:spPr/>
      <dgm:t>
        <a:bodyPr/>
        <a:lstStyle/>
        <a:p>
          <a:endParaRPr lang="en-US"/>
        </a:p>
      </dgm:t>
    </dgm:pt>
    <dgm:pt modelId="{16CBACE0-E2B7-41D2-993A-62DA61535BAC}">
      <dgm:prSet/>
      <dgm:spPr/>
      <dgm:t>
        <a:bodyPr/>
        <a:lstStyle/>
        <a:p>
          <a:r>
            <a:rPr lang="en-US" dirty="0" smtClean="0"/>
            <a:t>SQL observations are based on dedicate SQL Node</a:t>
          </a:r>
          <a:endParaRPr lang="en-US" dirty="0"/>
        </a:p>
      </dgm:t>
    </dgm:pt>
    <dgm:pt modelId="{085FF786-20CB-468F-A0BD-D0498931BAB1}" type="parTrans" cxnId="{713F3F1F-7C19-40BF-8273-5CEAF4170A21}">
      <dgm:prSet/>
      <dgm:spPr/>
      <dgm:t>
        <a:bodyPr/>
        <a:lstStyle/>
        <a:p>
          <a:endParaRPr lang="en-US"/>
        </a:p>
      </dgm:t>
    </dgm:pt>
    <dgm:pt modelId="{1FDE7000-EAD3-49F3-9E52-C48DCC70E00A}" type="sibTrans" cxnId="{713F3F1F-7C19-40BF-8273-5CEAF4170A21}">
      <dgm:prSet/>
      <dgm:spPr/>
      <dgm:t>
        <a:bodyPr/>
        <a:lstStyle/>
        <a:p>
          <a:endParaRPr lang="en-US"/>
        </a:p>
      </dgm:t>
    </dgm:pt>
    <dgm:pt modelId="{F8AFC3B2-56CC-4998-A18D-81FC208A3725}">
      <dgm:prSet/>
      <dgm:spPr/>
      <dgm:t>
        <a:bodyPr/>
        <a:lstStyle/>
        <a:p>
          <a:r>
            <a:rPr lang="en-US" dirty="0" smtClean="0"/>
            <a:t>Ad-hoc database growth</a:t>
          </a:r>
          <a:endParaRPr lang="en-US" dirty="0"/>
        </a:p>
      </dgm:t>
    </dgm:pt>
    <dgm:pt modelId="{EE2FF2AC-4203-472C-A321-8550D5C05102}" type="parTrans" cxnId="{B0C27653-A44B-4446-9AED-CB51C58311C5}">
      <dgm:prSet/>
      <dgm:spPr/>
      <dgm:t>
        <a:bodyPr/>
        <a:lstStyle/>
        <a:p>
          <a:endParaRPr lang="en-US"/>
        </a:p>
      </dgm:t>
    </dgm:pt>
    <dgm:pt modelId="{E7CC7777-7379-4B69-9C8C-E918223D54D8}" type="sibTrans" cxnId="{B0C27653-A44B-4446-9AED-CB51C58311C5}">
      <dgm:prSet/>
      <dgm:spPr/>
      <dgm:t>
        <a:bodyPr/>
        <a:lstStyle/>
        <a:p>
          <a:endParaRPr lang="en-US"/>
        </a:p>
      </dgm:t>
    </dgm:pt>
    <dgm:pt modelId="{8C6215DA-FD0D-4FA8-B37C-A3C67D2F7B2B}">
      <dgm:prSet/>
      <dgm:spPr/>
      <dgm:t>
        <a:bodyPr/>
        <a:lstStyle/>
        <a:p>
          <a:r>
            <a:rPr lang="en-US" dirty="0" smtClean="0"/>
            <a:t>Database Latency</a:t>
          </a:r>
          <a:endParaRPr lang="en-US" dirty="0"/>
        </a:p>
      </dgm:t>
    </dgm:pt>
    <dgm:pt modelId="{C5566149-4740-4469-8621-5CFA2EC3DDAE}" type="parTrans" cxnId="{1D32F59F-6392-4EDF-A5B2-F7EA38E8E742}">
      <dgm:prSet/>
      <dgm:spPr/>
      <dgm:t>
        <a:bodyPr/>
        <a:lstStyle/>
        <a:p>
          <a:endParaRPr lang="en-US"/>
        </a:p>
      </dgm:t>
    </dgm:pt>
    <dgm:pt modelId="{8D16B971-84D8-4A41-AE2A-41A6CAEDB58A}" type="sibTrans" cxnId="{1D32F59F-6392-4EDF-A5B2-F7EA38E8E742}">
      <dgm:prSet/>
      <dgm:spPr/>
      <dgm:t>
        <a:bodyPr/>
        <a:lstStyle/>
        <a:p>
          <a:endParaRPr lang="en-US"/>
        </a:p>
      </dgm:t>
    </dgm:pt>
    <dgm:pt modelId="{4BAF7E78-839D-497E-B22F-368BAC94BC50}">
      <dgm:prSet/>
      <dgm:spPr/>
      <dgm:t>
        <a:bodyPr/>
        <a:lstStyle/>
        <a:p>
          <a:r>
            <a:rPr lang="en-US" dirty="0" smtClean="0"/>
            <a:t>High CPU usage</a:t>
          </a:r>
          <a:endParaRPr lang="en-US" dirty="0"/>
        </a:p>
      </dgm:t>
    </dgm:pt>
    <dgm:pt modelId="{C7FAA68A-6376-49D4-BA16-4048FA8A262A}" type="parTrans" cxnId="{36F0A0CC-18E4-4561-9CFB-9A4B2D31BC40}">
      <dgm:prSet/>
      <dgm:spPr/>
      <dgm:t>
        <a:bodyPr/>
        <a:lstStyle/>
        <a:p>
          <a:endParaRPr lang="en-US"/>
        </a:p>
      </dgm:t>
    </dgm:pt>
    <dgm:pt modelId="{FFA8836D-449A-4C97-AA4A-3DFAA502948B}" type="sibTrans" cxnId="{36F0A0CC-18E4-4561-9CFB-9A4B2D31BC4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E68FC-13DD-4814-A02F-A8AC2BD722AC}" type="pres">
      <dgm:prSet presAssocID="{346C4CDE-36FD-4F61-AC33-B66F90A5D7A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824F6-ED0D-46F3-B950-7E50CE12681F}" type="pres">
      <dgm:prSet presAssocID="{16CBACE0-E2B7-41D2-993A-62DA61535BA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A8D50-1562-4B68-9FDF-6DBDD54B2E27}" type="presOf" srcId="{E0A81AA6-6471-40B2-B182-E229F7C712A3}" destId="{98495CBB-1D57-4204-9EE0-A6D3D820CABE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48F2BB02-9267-4AF6-B477-DA31ED7DEBF1}" type="presOf" srcId="{95AA2E35-6946-44F8-81D6-503ACE8FA9CA}" destId="{10DE68FC-13DD-4814-A02F-A8AC2BD722AC}" srcOrd="0" destOrd="1" presId="urn:microsoft.com/office/officeart/2005/8/layout/vList2"/>
    <dgm:cxn modelId="{B0C27653-A44B-4446-9AED-CB51C58311C5}" srcId="{346C4CDE-36FD-4F61-AC33-B66F90A5D7A3}" destId="{F8AFC3B2-56CC-4998-A18D-81FC208A3725}" srcOrd="2" destOrd="0" parTransId="{EE2FF2AC-4203-472C-A321-8550D5C05102}" sibTransId="{E7CC7777-7379-4B69-9C8C-E918223D54D8}"/>
    <dgm:cxn modelId="{D6DDF564-7F3D-4D50-BFD3-E0550A0E87E4}" srcId="{346C4CDE-36FD-4F61-AC33-B66F90A5D7A3}" destId="{95AA2E35-6946-44F8-81D6-503ACE8FA9CA}" srcOrd="1" destOrd="0" parTransId="{8BE34C1E-731C-463A-9115-5958A3E9D4D6}" sibTransId="{D0A623DA-104D-4218-8F2D-B8A6C65BDDA6}"/>
    <dgm:cxn modelId="{1D32F59F-6392-4EDF-A5B2-F7EA38E8E742}" srcId="{346C4CDE-36FD-4F61-AC33-B66F90A5D7A3}" destId="{8C6215DA-FD0D-4FA8-B37C-A3C67D2F7B2B}" srcOrd="3" destOrd="0" parTransId="{C5566149-4740-4469-8621-5CFA2EC3DDAE}" sibTransId="{8D16B971-84D8-4A41-AE2A-41A6CAEDB58A}"/>
    <dgm:cxn modelId="{BA61339B-E50A-49A6-B121-7516B53A3DCC}" type="presOf" srcId="{346C4CDE-36FD-4F61-AC33-B66F90A5D7A3}" destId="{C2AC79BC-77C4-4FC6-A187-A54CEE873C69}" srcOrd="0" destOrd="0" presId="urn:microsoft.com/office/officeart/2005/8/layout/vList2"/>
    <dgm:cxn modelId="{713F3F1F-7C19-40BF-8273-5CEAF4170A21}" srcId="{E0A81AA6-6471-40B2-B182-E229F7C712A3}" destId="{16CBACE0-E2B7-41D2-993A-62DA61535BAC}" srcOrd="1" destOrd="0" parTransId="{085FF786-20CB-468F-A0BD-D0498931BAB1}" sibTransId="{1FDE7000-EAD3-49F3-9E52-C48DCC70E00A}"/>
    <dgm:cxn modelId="{FB125CFE-F7E0-427D-8E6F-4AD7DB524D45}" type="presOf" srcId="{16CBACE0-E2B7-41D2-993A-62DA61535BAC}" destId="{4A1824F6-ED0D-46F3-B950-7E50CE12681F}" srcOrd="0" destOrd="0" presId="urn:microsoft.com/office/officeart/2005/8/layout/vList2"/>
    <dgm:cxn modelId="{68F15ED3-9521-44B5-9800-3D58A57C2B91}" srcId="{346C4CDE-36FD-4F61-AC33-B66F90A5D7A3}" destId="{31A2E076-8F33-4FE6-A151-D5C7FF198AD4}" srcOrd="0" destOrd="0" parTransId="{44C7F51F-4511-4AFE-A2C0-1365087D9E47}" sibTransId="{CD1BCF70-969D-4A65-ACBF-273F6BCFE78A}"/>
    <dgm:cxn modelId="{6E8555DF-7F68-4F8B-BEDF-939607A37D73}" type="presOf" srcId="{8C6215DA-FD0D-4FA8-B37C-A3C67D2F7B2B}" destId="{10DE68FC-13DD-4814-A02F-A8AC2BD722AC}" srcOrd="0" destOrd="3" presId="urn:microsoft.com/office/officeart/2005/8/layout/vList2"/>
    <dgm:cxn modelId="{36F0A0CC-18E4-4561-9CFB-9A4B2D31BC40}" srcId="{346C4CDE-36FD-4F61-AC33-B66F90A5D7A3}" destId="{4BAF7E78-839D-497E-B22F-368BAC94BC50}" srcOrd="4" destOrd="0" parTransId="{C7FAA68A-6376-49D4-BA16-4048FA8A262A}" sibTransId="{FFA8836D-449A-4C97-AA4A-3DFAA502948B}"/>
    <dgm:cxn modelId="{EFB7AC19-DE19-4058-B297-3BECAD963711}" type="presOf" srcId="{F8AFC3B2-56CC-4998-A18D-81FC208A3725}" destId="{10DE68FC-13DD-4814-A02F-A8AC2BD722AC}" srcOrd="0" destOrd="2" presId="urn:microsoft.com/office/officeart/2005/8/layout/vList2"/>
    <dgm:cxn modelId="{6BEB615D-AF67-4F7D-9967-CB314358A107}" type="presOf" srcId="{31A2E076-8F33-4FE6-A151-D5C7FF198AD4}" destId="{10DE68FC-13DD-4814-A02F-A8AC2BD722AC}" srcOrd="0" destOrd="0" presId="urn:microsoft.com/office/officeart/2005/8/layout/vList2"/>
    <dgm:cxn modelId="{C6F813A9-3E04-48CA-AA28-D0C3171DF521}" type="presOf" srcId="{4BAF7E78-839D-497E-B22F-368BAC94BC50}" destId="{10DE68FC-13DD-4814-A02F-A8AC2BD722AC}" srcOrd="0" destOrd="4" presId="urn:microsoft.com/office/officeart/2005/8/layout/vList2"/>
    <dgm:cxn modelId="{A385FEA8-10C1-4078-A8F9-0D65D9C562C7}" type="presParOf" srcId="{98495CBB-1D57-4204-9EE0-A6D3D820CABE}" destId="{C2AC79BC-77C4-4FC6-A187-A54CEE873C69}" srcOrd="0" destOrd="0" presId="urn:microsoft.com/office/officeart/2005/8/layout/vList2"/>
    <dgm:cxn modelId="{F2779172-C1F8-45FA-BEAA-24D4B142C65A}" type="presParOf" srcId="{98495CBB-1D57-4204-9EE0-A6D3D820CABE}" destId="{10DE68FC-13DD-4814-A02F-A8AC2BD722AC}" srcOrd="1" destOrd="0" presId="urn:microsoft.com/office/officeart/2005/8/layout/vList2"/>
    <dgm:cxn modelId="{EA40E89F-F27F-4AFC-8736-04F5EC75E212}" type="presParOf" srcId="{98495CBB-1D57-4204-9EE0-A6D3D820CABE}" destId="{4A1824F6-ED0D-46F3-B950-7E50CE1268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Key consolidated views to match OS and SQL information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/>
      <dgm:spPr/>
      <dgm:t>
        <a:bodyPr/>
        <a:lstStyle/>
        <a:p>
          <a:r>
            <a:rPr lang="en-US" dirty="0" smtClean="0"/>
            <a:t>Memory View</a:t>
          </a:r>
          <a:endParaRPr lang="en-US" dirty="0"/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826E3237-A210-4931-8753-D613A8574CBB}">
      <dgm:prSet/>
      <dgm:spPr/>
      <dgm:t>
        <a:bodyPr/>
        <a:lstStyle/>
        <a:p>
          <a:r>
            <a:rPr lang="en-US" dirty="0" smtClean="0"/>
            <a:t>PLE</a:t>
          </a:r>
          <a:endParaRPr lang="en-US" dirty="0"/>
        </a:p>
      </dgm:t>
    </dgm:pt>
    <dgm:pt modelId="{4553D970-42CF-4027-A5A5-63AB429BD59A}" type="parTrans" cxnId="{823291C5-0DD3-4A42-8C5C-BE5D64E0534C}">
      <dgm:prSet/>
      <dgm:spPr/>
      <dgm:t>
        <a:bodyPr/>
        <a:lstStyle/>
        <a:p>
          <a:endParaRPr lang="en-US"/>
        </a:p>
      </dgm:t>
    </dgm:pt>
    <dgm:pt modelId="{B5869A79-A852-4B39-8BEA-41F6EA089764}" type="sibTrans" cxnId="{823291C5-0DD3-4A42-8C5C-BE5D64E0534C}">
      <dgm:prSet/>
      <dgm:spPr/>
      <dgm:t>
        <a:bodyPr/>
        <a:lstStyle/>
        <a:p>
          <a:endParaRPr lang="en-US"/>
        </a:p>
      </dgm:t>
    </dgm:pt>
    <dgm:pt modelId="{AFB9AC12-8759-447F-B6BE-00CD1164D2FA}">
      <dgm:prSet/>
      <dgm:spPr/>
      <dgm:t>
        <a:bodyPr/>
        <a:lstStyle/>
        <a:p>
          <a:r>
            <a:rPr lang="en-US" dirty="0" smtClean="0"/>
            <a:t>Min/Max memory</a:t>
          </a:r>
          <a:endParaRPr lang="en-US" dirty="0"/>
        </a:p>
      </dgm:t>
    </dgm:pt>
    <dgm:pt modelId="{9C1073E6-567C-4790-B95F-6E035A87457F}" type="parTrans" cxnId="{4E15B376-64EB-4CFF-8D19-A3088EDC7CAA}">
      <dgm:prSet/>
      <dgm:spPr/>
      <dgm:t>
        <a:bodyPr/>
        <a:lstStyle/>
        <a:p>
          <a:endParaRPr lang="en-US"/>
        </a:p>
      </dgm:t>
    </dgm:pt>
    <dgm:pt modelId="{C4D5E86E-2671-4FFF-8685-8A8A906BC510}" type="sibTrans" cxnId="{4E15B376-64EB-4CFF-8D19-A3088EDC7CAA}">
      <dgm:prSet/>
      <dgm:spPr/>
      <dgm:t>
        <a:bodyPr/>
        <a:lstStyle/>
        <a:p>
          <a:endParaRPr lang="en-US"/>
        </a:p>
      </dgm:t>
    </dgm:pt>
    <dgm:pt modelId="{6E225F42-30A2-4BDA-8393-1F924CFFB3F0}">
      <dgm:prSet/>
      <dgm:spPr/>
      <dgm:t>
        <a:bodyPr/>
        <a:lstStyle/>
        <a:p>
          <a:r>
            <a:rPr lang="en-US" dirty="0" smtClean="0"/>
            <a:t>OS Total and Free RAM</a:t>
          </a:r>
          <a:endParaRPr lang="en-US" dirty="0"/>
        </a:p>
      </dgm:t>
    </dgm:pt>
    <dgm:pt modelId="{AF618014-7CA4-42E5-930B-0E783C566DBA}" type="parTrans" cxnId="{84881ED9-D0F4-4179-9012-1E5C301ECFAE}">
      <dgm:prSet/>
      <dgm:spPr/>
      <dgm:t>
        <a:bodyPr/>
        <a:lstStyle/>
        <a:p>
          <a:endParaRPr lang="en-US"/>
        </a:p>
      </dgm:t>
    </dgm:pt>
    <dgm:pt modelId="{CD282455-DC50-4436-8D72-8DE1A105CA3D}" type="sibTrans" cxnId="{84881ED9-D0F4-4179-9012-1E5C301ECFAE}">
      <dgm:prSet/>
      <dgm:spPr/>
      <dgm:t>
        <a:bodyPr/>
        <a:lstStyle/>
        <a:p>
          <a:endParaRPr lang="en-US"/>
        </a:p>
      </dgm:t>
    </dgm:pt>
    <dgm:pt modelId="{E3A2AB30-4FE4-4FF6-A5B6-13ED90392E96}">
      <dgm:prSet/>
      <dgm:spPr/>
      <dgm:t>
        <a:bodyPr/>
        <a:lstStyle/>
        <a:p>
          <a:r>
            <a:rPr lang="en-US" dirty="0" smtClean="0"/>
            <a:t>CPU View</a:t>
          </a:r>
          <a:endParaRPr lang="en-US" dirty="0"/>
        </a:p>
      </dgm:t>
    </dgm:pt>
    <dgm:pt modelId="{5B42FDE5-57EA-49FD-B206-A8136CAC7AE3}" type="parTrans" cxnId="{B82D1C3C-34E8-4160-992D-AC002B545F32}">
      <dgm:prSet/>
      <dgm:spPr/>
      <dgm:t>
        <a:bodyPr/>
        <a:lstStyle/>
        <a:p>
          <a:endParaRPr lang="en-US"/>
        </a:p>
      </dgm:t>
    </dgm:pt>
    <dgm:pt modelId="{FD616ED4-BC9A-4631-A7CE-C14D164DF083}" type="sibTrans" cxnId="{B82D1C3C-34E8-4160-992D-AC002B545F32}">
      <dgm:prSet/>
      <dgm:spPr/>
      <dgm:t>
        <a:bodyPr/>
        <a:lstStyle/>
        <a:p>
          <a:endParaRPr lang="en-US"/>
        </a:p>
      </dgm:t>
    </dgm:pt>
    <dgm:pt modelId="{0854DFD1-738B-4781-BD44-90F154868227}">
      <dgm:prSet/>
      <dgm:spPr/>
      <dgm:t>
        <a:bodyPr/>
        <a:lstStyle/>
        <a:p>
          <a:r>
            <a:rPr lang="en-US" dirty="0" smtClean="0"/>
            <a:t>OS and SQL Uptime</a:t>
          </a:r>
          <a:endParaRPr lang="en-US" dirty="0"/>
        </a:p>
      </dgm:t>
    </dgm:pt>
    <dgm:pt modelId="{6005A5DC-32AB-4C13-B0D0-F4B446BD63C8}" type="parTrans" cxnId="{03293D5D-9F40-478D-BF0A-824FB3359B57}">
      <dgm:prSet/>
      <dgm:spPr/>
      <dgm:t>
        <a:bodyPr/>
        <a:lstStyle/>
        <a:p>
          <a:endParaRPr lang="en-US"/>
        </a:p>
      </dgm:t>
    </dgm:pt>
    <dgm:pt modelId="{AFA1DBBC-21D9-4F1E-AE53-11978A2DFFD8}" type="sibTrans" cxnId="{03293D5D-9F40-478D-BF0A-824FB3359B57}">
      <dgm:prSet/>
      <dgm:spPr/>
      <dgm:t>
        <a:bodyPr/>
        <a:lstStyle/>
        <a:p>
          <a:endParaRPr lang="en-US"/>
        </a:p>
      </dgm:t>
    </dgm:pt>
    <dgm:pt modelId="{AA593ECE-9E3A-47EA-A607-7331BAC5437F}">
      <dgm:prSet/>
      <dgm:spPr/>
      <dgm:t>
        <a:bodyPr/>
        <a:lstStyle/>
        <a:p>
          <a:r>
            <a:rPr lang="en-US" dirty="0" smtClean="0"/>
            <a:t>No of CPU</a:t>
          </a:r>
          <a:endParaRPr lang="en-US" dirty="0"/>
        </a:p>
      </dgm:t>
    </dgm:pt>
    <dgm:pt modelId="{74E9F961-896C-44D5-9C89-CD5E4A25DEAE}" type="parTrans" cxnId="{5DBDB16D-BEE9-4C6E-A62D-01B13AAC3E58}">
      <dgm:prSet/>
      <dgm:spPr/>
      <dgm:t>
        <a:bodyPr/>
        <a:lstStyle/>
        <a:p>
          <a:endParaRPr lang="en-US"/>
        </a:p>
      </dgm:t>
    </dgm:pt>
    <dgm:pt modelId="{224B9AB5-A48E-4313-B6C1-9D6C602AD4CE}" type="sibTrans" cxnId="{5DBDB16D-BEE9-4C6E-A62D-01B13AAC3E58}">
      <dgm:prSet/>
      <dgm:spPr/>
      <dgm:t>
        <a:bodyPr/>
        <a:lstStyle/>
        <a:p>
          <a:endParaRPr lang="en-US"/>
        </a:p>
      </dgm:t>
    </dgm:pt>
    <dgm:pt modelId="{36E4016F-9DDF-492F-9BA7-A4B6706F90E8}">
      <dgm:prSet/>
      <dgm:spPr/>
      <dgm:t>
        <a:bodyPr/>
        <a:lstStyle/>
        <a:p>
          <a:r>
            <a:rPr lang="en-US" dirty="0" smtClean="0"/>
            <a:t>Last 4 hours </a:t>
          </a:r>
          <a:r>
            <a:rPr lang="en-US" dirty="0" err="1" smtClean="0"/>
            <a:t>Avg</a:t>
          </a:r>
          <a:r>
            <a:rPr lang="en-US" dirty="0" smtClean="0"/>
            <a:t>/Max/Min CPU Usage by SQL server</a:t>
          </a:r>
          <a:endParaRPr lang="en-US" dirty="0"/>
        </a:p>
      </dgm:t>
    </dgm:pt>
    <dgm:pt modelId="{32F7E55C-0472-4D69-BE2F-739A8CBC23CC}" type="parTrans" cxnId="{1A17C6E9-DE00-4043-8062-ED4255C62EAD}">
      <dgm:prSet/>
      <dgm:spPr/>
      <dgm:t>
        <a:bodyPr/>
        <a:lstStyle/>
        <a:p>
          <a:endParaRPr lang="en-US"/>
        </a:p>
      </dgm:t>
    </dgm:pt>
    <dgm:pt modelId="{20D522E3-EF6E-4ADE-A370-39168E50CDC7}" type="sibTrans" cxnId="{1A17C6E9-DE00-4043-8062-ED4255C62EAD}">
      <dgm:prSet/>
      <dgm:spPr/>
      <dgm:t>
        <a:bodyPr/>
        <a:lstStyle/>
        <a:p>
          <a:endParaRPr lang="en-US"/>
        </a:p>
      </dgm:t>
    </dgm:pt>
    <dgm:pt modelId="{E8F34DCF-5E02-4493-B06C-A9E895649150}">
      <dgm:prSet/>
      <dgm:spPr/>
      <dgm:t>
        <a:bodyPr/>
        <a:lstStyle/>
        <a:p>
          <a:r>
            <a:rPr lang="en-US" dirty="0" smtClean="0"/>
            <a:t>Disk view</a:t>
          </a:r>
          <a:endParaRPr lang="en-US" dirty="0"/>
        </a:p>
      </dgm:t>
    </dgm:pt>
    <dgm:pt modelId="{FAA2B390-4C30-48A7-B235-CC7E62ED3D6A}" type="parTrans" cxnId="{E3C63A30-B8B9-4C9E-9483-3F8F50F49A27}">
      <dgm:prSet/>
      <dgm:spPr/>
      <dgm:t>
        <a:bodyPr/>
        <a:lstStyle/>
        <a:p>
          <a:endParaRPr lang="en-US"/>
        </a:p>
      </dgm:t>
    </dgm:pt>
    <dgm:pt modelId="{E40CAD46-50C1-4BEF-A2DF-9D4E565AEC05}" type="sibTrans" cxnId="{E3C63A30-B8B9-4C9E-9483-3F8F50F49A27}">
      <dgm:prSet/>
      <dgm:spPr/>
      <dgm:t>
        <a:bodyPr/>
        <a:lstStyle/>
        <a:p>
          <a:endParaRPr lang="en-US"/>
        </a:p>
      </dgm:t>
    </dgm:pt>
    <dgm:pt modelId="{DC86961A-D92E-4007-AA98-861AF60B2010}">
      <dgm:prSet/>
      <dgm:spPr/>
      <dgm:t>
        <a:bodyPr/>
        <a:lstStyle/>
        <a:p>
          <a:r>
            <a:rPr lang="en-US" dirty="0" smtClean="0"/>
            <a:t>Last 4 hours </a:t>
          </a:r>
          <a:r>
            <a:rPr lang="en-US" dirty="0" err="1" smtClean="0"/>
            <a:t>Avg</a:t>
          </a:r>
          <a:r>
            <a:rPr lang="en-US" dirty="0" smtClean="0"/>
            <a:t>/Max/Min CPU Usage by Non-SQL processes</a:t>
          </a:r>
          <a:endParaRPr lang="en-US" dirty="0"/>
        </a:p>
      </dgm:t>
    </dgm:pt>
    <dgm:pt modelId="{3F970261-0DB6-4269-8E6F-B8288BBA0D54}" type="parTrans" cxnId="{6BFB1481-6C4A-45A0-8A4F-37B1BC97C64B}">
      <dgm:prSet/>
      <dgm:spPr/>
      <dgm:t>
        <a:bodyPr/>
        <a:lstStyle/>
        <a:p>
          <a:endParaRPr lang="en-US"/>
        </a:p>
      </dgm:t>
    </dgm:pt>
    <dgm:pt modelId="{56A0AD58-E5C7-4A95-BBF5-C448745EECA4}" type="sibTrans" cxnId="{6BFB1481-6C4A-45A0-8A4F-37B1BC97C64B}">
      <dgm:prSet/>
      <dgm:spPr/>
      <dgm:t>
        <a:bodyPr/>
        <a:lstStyle/>
        <a:p>
          <a:endParaRPr lang="en-US"/>
        </a:p>
      </dgm:t>
    </dgm:pt>
    <dgm:pt modelId="{2BA0EBE7-7E4C-4F48-93E4-E26CC29EC1CD}">
      <dgm:prSet/>
      <dgm:spPr/>
      <dgm:t>
        <a:bodyPr/>
        <a:lstStyle/>
        <a:p>
          <a:r>
            <a:rPr lang="en-US" dirty="0" smtClean="0"/>
            <a:t>Last 30 min </a:t>
          </a:r>
          <a:r>
            <a:rPr lang="en-US" dirty="0" err="1" smtClean="0"/>
            <a:t>Avg</a:t>
          </a:r>
          <a:r>
            <a:rPr lang="en-US" dirty="0" smtClean="0"/>
            <a:t>/Max/Min CPU Usage by SQL server</a:t>
          </a:r>
          <a:endParaRPr lang="en-US" dirty="0"/>
        </a:p>
      </dgm:t>
    </dgm:pt>
    <dgm:pt modelId="{362EBEE5-6E8F-4382-9E25-F361543832C8}" type="parTrans" cxnId="{754BA6E9-4DAF-452D-BDFD-014DEB34104F}">
      <dgm:prSet/>
      <dgm:spPr/>
      <dgm:t>
        <a:bodyPr/>
        <a:lstStyle/>
        <a:p>
          <a:endParaRPr lang="en-US"/>
        </a:p>
      </dgm:t>
    </dgm:pt>
    <dgm:pt modelId="{6495E328-2870-45CD-8AAA-B0132099F9FD}" type="sibTrans" cxnId="{754BA6E9-4DAF-452D-BDFD-014DEB34104F}">
      <dgm:prSet/>
      <dgm:spPr/>
      <dgm:t>
        <a:bodyPr/>
        <a:lstStyle/>
        <a:p>
          <a:endParaRPr lang="en-US"/>
        </a:p>
      </dgm:t>
    </dgm:pt>
    <dgm:pt modelId="{AC32E12D-3939-479B-A080-92A1BC307FE6}">
      <dgm:prSet/>
      <dgm:spPr/>
      <dgm:t>
        <a:bodyPr/>
        <a:lstStyle/>
        <a:p>
          <a:r>
            <a:rPr lang="en-US" dirty="0" smtClean="0"/>
            <a:t>Highest Read/Write/Overall Latency</a:t>
          </a:r>
          <a:endParaRPr lang="en-US" dirty="0"/>
        </a:p>
      </dgm:t>
    </dgm:pt>
    <dgm:pt modelId="{9341F4EC-3A26-402B-A422-BAF9AF87BD12}" type="parTrans" cxnId="{F39F5F40-47A1-4B5B-9C8C-CF46D5EC06C7}">
      <dgm:prSet/>
      <dgm:spPr/>
      <dgm:t>
        <a:bodyPr/>
        <a:lstStyle/>
        <a:p>
          <a:endParaRPr lang="en-US"/>
        </a:p>
      </dgm:t>
    </dgm:pt>
    <dgm:pt modelId="{3275910E-D9F4-4741-9004-B6BDE6F08DFA}" type="sibTrans" cxnId="{F39F5F40-47A1-4B5B-9C8C-CF46D5EC06C7}">
      <dgm:prSet/>
      <dgm:spPr/>
      <dgm:t>
        <a:bodyPr/>
        <a:lstStyle/>
        <a:p>
          <a:endParaRPr lang="en-US"/>
        </a:p>
      </dgm:t>
    </dgm:pt>
    <dgm:pt modelId="{BB106808-2767-4704-9651-0E2538A22AEB}">
      <dgm:prSet/>
      <dgm:spPr/>
      <dgm:t>
        <a:bodyPr/>
        <a:lstStyle/>
        <a:p>
          <a:r>
            <a:rPr lang="en-US" dirty="0" smtClean="0"/>
            <a:t>Drive usage mapped to data  and log files</a:t>
          </a:r>
          <a:endParaRPr lang="en-US" dirty="0"/>
        </a:p>
      </dgm:t>
    </dgm:pt>
    <dgm:pt modelId="{C2F0C56A-74A6-4D93-97AC-54EB414FA29C}" type="parTrans" cxnId="{BF4A9AC0-B91B-4132-A973-C1B887AC3947}">
      <dgm:prSet/>
      <dgm:spPr/>
      <dgm:t>
        <a:bodyPr/>
        <a:lstStyle/>
        <a:p>
          <a:endParaRPr lang="en-US"/>
        </a:p>
      </dgm:t>
    </dgm:pt>
    <dgm:pt modelId="{55286681-03CA-47CE-9802-3E8DD8E89EBD}" type="sibTrans" cxnId="{BF4A9AC0-B91B-4132-A973-C1B887AC3947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3A7C5-889A-487D-AA59-06AB4A972E11}" type="pres">
      <dgm:prSet presAssocID="{6E715519-2AF6-4BEB-A776-A0B58B923DE3}" presName="spacer" presStyleCnt="0"/>
      <dgm:spPr/>
    </dgm:pt>
    <dgm:pt modelId="{00960D85-6FA6-46BE-81E5-C5DAC39C2572}" type="pres">
      <dgm:prSet presAssocID="{31A2E076-8F33-4FE6-A151-D5C7FF198AD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D803B-3768-45B9-8E4E-2B110E62BCD0}" type="pres">
      <dgm:prSet presAssocID="{31A2E076-8F33-4FE6-A151-D5C7FF198AD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691E2-4A79-4C96-8821-FC759DFC4CC2}" type="pres">
      <dgm:prSet presAssocID="{E3A2AB30-4FE4-4FF6-A5B6-13ED90392E9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BD30E-D3C0-440D-A0B5-3FF6936890CB}" type="pres">
      <dgm:prSet presAssocID="{E3A2AB30-4FE4-4FF6-A5B6-13ED90392E9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AEA11-F8CF-486D-A4F3-77052337E117}" type="pres">
      <dgm:prSet presAssocID="{E8F34DCF-5E02-4493-B06C-A9E8956491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80F0B-2261-46F9-8BDB-3E6643D259B1}" type="pres">
      <dgm:prSet presAssocID="{E8F34DCF-5E02-4493-B06C-A9E89564915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C7367E-6768-40AE-90D1-DB20DC0C7A60}" type="presOf" srcId="{E8F34DCF-5E02-4493-B06C-A9E895649150}" destId="{8A3AEA11-F8CF-486D-A4F3-77052337E117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B82D1C3C-34E8-4160-992D-AC002B545F32}" srcId="{E0A81AA6-6471-40B2-B182-E229F7C712A3}" destId="{E3A2AB30-4FE4-4FF6-A5B6-13ED90392E96}" srcOrd="2" destOrd="0" parTransId="{5B42FDE5-57EA-49FD-B206-A8136CAC7AE3}" sibTransId="{FD616ED4-BC9A-4631-A7CE-C14D164DF083}"/>
    <dgm:cxn modelId="{3BA45E07-BE93-4883-92EF-22A841D464CE}" type="presOf" srcId="{6E225F42-30A2-4BDA-8393-1F924CFFB3F0}" destId="{357D803B-3768-45B9-8E4E-2B110E62BCD0}" srcOrd="0" destOrd="2" presId="urn:microsoft.com/office/officeart/2005/8/layout/vList2"/>
    <dgm:cxn modelId="{E13EB00F-0B12-4F10-9B78-8ED6BF5F6863}" type="presOf" srcId="{DC86961A-D92E-4007-AA98-861AF60B2010}" destId="{4F4BD30E-D3C0-440D-A0B5-3FF6936890CB}" srcOrd="0" destOrd="3" presId="urn:microsoft.com/office/officeart/2005/8/layout/vList2"/>
    <dgm:cxn modelId="{61311DAD-851C-432B-A909-FFF58EB2D3FC}" type="presOf" srcId="{AFB9AC12-8759-447F-B6BE-00CD1164D2FA}" destId="{357D803B-3768-45B9-8E4E-2B110E62BCD0}" srcOrd="0" destOrd="1" presId="urn:microsoft.com/office/officeart/2005/8/layout/vList2"/>
    <dgm:cxn modelId="{8AFD912E-975E-4B77-A391-6D0FF43464BD}" type="presOf" srcId="{E3A2AB30-4FE4-4FF6-A5B6-13ED90392E96}" destId="{066691E2-4A79-4C96-8821-FC759DFC4CC2}" srcOrd="0" destOrd="0" presId="urn:microsoft.com/office/officeart/2005/8/layout/vList2"/>
    <dgm:cxn modelId="{345988D6-9139-47A8-B54D-5FAF39560BE5}" type="presOf" srcId="{E0A81AA6-6471-40B2-B182-E229F7C712A3}" destId="{98495CBB-1D57-4204-9EE0-A6D3D820CABE}" srcOrd="0" destOrd="0" presId="urn:microsoft.com/office/officeart/2005/8/layout/vList2"/>
    <dgm:cxn modelId="{823291C5-0DD3-4A42-8C5C-BE5D64E0534C}" srcId="{31A2E076-8F33-4FE6-A151-D5C7FF198AD4}" destId="{826E3237-A210-4931-8753-D613A8574CBB}" srcOrd="0" destOrd="0" parTransId="{4553D970-42CF-4027-A5A5-63AB429BD59A}" sibTransId="{B5869A79-A852-4B39-8BEA-41F6EA089764}"/>
    <dgm:cxn modelId="{12EAC356-79AD-4427-82A4-3A9D7F64B3ED}" type="presOf" srcId="{AA593ECE-9E3A-47EA-A607-7331BAC5437F}" destId="{4F4BD30E-D3C0-440D-A0B5-3FF6936890CB}" srcOrd="0" destOrd="1" presId="urn:microsoft.com/office/officeart/2005/8/layout/vList2"/>
    <dgm:cxn modelId="{885E9E65-50EE-4F06-8F6B-215E8D824D22}" type="presOf" srcId="{36E4016F-9DDF-492F-9BA7-A4B6706F90E8}" destId="{4F4BD30E-D3C0-440D-A0B5-3FF6936890CB}" srcOrd="0" destOrd="2" presId="urn:microsoft.com/office/officeart/2005/8/layout/vList2"/>
    <dgm:cxn modelId="{6BFB1481-6C4A-45A0-8A4F-37B1BC97C64B}" srcId="{E3A2AB30-4FE4-4FF6-A5B6-13ED90392E96}" destId="{DC86961A-D92E-4007-AA98-861AF60B2010}" srcOrd="3" destOrd="0" parTransId="{3F970261-0DB6-4269-8E6F-B8288BBA0D54}" sibTransId="{56A0AD58-E5C7-4A95-BBF5-C448745EECA4}"/>
    <dgm:cxn modelId="{1A17C6E9-DE00-4043-8062-ED4255C62EAD}" srcId="{E3A2AB30-4FE4-4FF6-A5B6-13ED90392E96}" destId="{36E4016F-9DDF-492F-9BA7-A4B6706F90E8}" srcOrd="2" destOrd="0" parTransId="{32F7E55C-0472-4D69-BE2F-739A8CBC23CC}" sibTransId="{20D522E3-EF6E-4ADE-A370-39168E50CDC7}"/>
    <dgm:cxn modelId="{03293D5D-9F40-478D-BF0A-824FB3359B57}" srcId="{E3A2AB30-4FE4-4FF6-A5B6-13ED90392E96}" destId="{0854DFD1-738B-4781-BD44-90F154868227}" srcOrd="0" destOrd="0" parTransId="{6005A5DC-32AB-4C13-B0D0-F4B446BD63C8}" sibTransId="{AFA1DBBC-21D9-4F1E-AE53-11978A2DFFD8}"/>
    <dgm:cxn modelId="{5DBDB16D-BEE9-4C6E-A62D-01B13AAC3E58}" srcId="{E3A2AB30-4FE4-4FF6-A5B6-13ED90392E96}" destId="{AA593ECE-9E3A-47EA-A607-7331BAC5437F}" srcOrd="1" destOrd="0" parTransId="{74E9F961-896C-44D5-9C89-CD5E4A25DEAE}" sibTransId="{224B9AB5-A48E-4313-B6C1-9D6C602AD4CE}"/>
    <dgm:cxn modelId="{68F15ED3-9521-44B5-9800-3D58A57C2B91}" srcId="{E0A81AA6-6471-40B2-B182-E229F7C712A3}" destId="{31A2E076-8F33-4FE6-A151-D5C7FF198AD4}" srcOrd="1" destOrd="0" parTransId="{44C7F51F-4511-4AFE-A2C0-1365087D9E47}" sibTransId="{CD1BCF70-969D-4A65-ACBF-273F6BCFE78A}"/>
    <dgm:cxn modelId="{E3C63A30-B8B9-4C9E-9483-3F8F50F49A27}" srcId="{E0A81AA6-6471-40B2-B182-E229F7C712A3}" destId="{E8F34DCF-5E02-4493-B06C-A9E895649150}" srcOrd="3" destOrd="0" parTransId="{FAA2B390-4C30-48A7-B235-CC7E62ED3D6A}" sibTransId="{E40CAD46-50C1-4BEF-A2DF-9D4E565AEC05}"/>
    <dgm:cxn modelId="{7A07D269-246B-4F84-B24C-CB9C9378BC47}" type="presOf" srcId="{826E3237-A210-4931-8753-D613A8574CBB}" destId="{357D803B-3768-45B9-8E4E-2B110E62BCD0}" srcOrd="0" destOrd="0" presId="urn:microsoft.com/office/officeart/2005/8/layout/vList2"/>
    <dgm:cxn modelId="{F39F5F40-47A1-4B5B-9C8C-CF46D5EC06C7}" srcId="{E8F34DCF-5E02-4493-B06C-A9E895649150}" destId="{AC32E12D-3939-479B-A080-92A1BC307FE6}" srcOrd="0" destOrd="0" parTransId="{9341F4EC-3A26-402B-A422-BAF9AF87BD12}" sibTransId="{3275910E-D9F4-4741-9004-B6BDE6F08DFA}"/>
    <dgm:cxn modelId="{BF4A9AC0-B91B-4132-A973-C1B887AC3947}" srcId="{E8F34DCF-5E02-4493-B06C-A9E895649150}" destId="{BB106808-2767-4704-9651-0E2538A22AEB}" srcOrd="1" destOrd="0" parTransId="{C2F0C56A-74A6-4D93-97AC-54EB414FA29C}" sibTransId="{55286681-03CA-47CE-9802-3E8DD8E89EBD}"/>
    <dgm:cxn modelId="{79F30423-27E0-42D4-B00E-9BD87C184B2A}" type="presOf" srcId="{0854DFD1-738B-4781-BD44-90F154868227}" destId="{4F4BD30E-D3C0-440D-A0B5-3FF6936890CB}" srcOrd="0" destOrd="0" presId="urn:microsoft.com/office/officeart/2005/8/layout/vList2"/>
    <dgm:cxn modelId="{3B83AA13-C15D-491F-B856-7B97D6F05680}" type="presOf" srcId="{BB106808-2767-4704-9651-0E2538A22AEB}" destId="{DA880F0B-2261-46F9-8BDB-3E6643D259B1}" srcOrd="0" destOrd="1" presId="urn:microsoft.com/office/officeart/2005/8/layout/vList2"/>
    <dgm:cxn modelId="{84881ED9-D0F4-4179-9012-1E5C301ECFAE}" srcId="{31A2E076-8F33-4FE6-A151-D5C7FF198AD4}" destId="{6E225F42-30A2-4BDA-8393-1F924CFFB3F0}" srcOrd="2" destOrd="0" parTransId="{AF618014-7CA4-42E5-930B-0E783C566DBA}" sibTransId="{CD282455-DC50-4436-8D72-8DE1A105CA3D}"/>
    <dgm:cxn modelId="{4E15B376-64EB-4CFF-8D19-A3088EDC7CAA}" srcId="{31A2E076-8F33-4FE6-A151-D5C7FF198AD4}" destId="{AFB9AC12-8759-447F-B6BE-00CD1164D2FA}" srcOrd="1" destOrd="0" parTransId="{9C1073E6-567C-4790-B95F-6E035A87457F}" sibTransId="{C4D5E86E-2671-4FFF-8685-8A8A906BC510}"/>
    <dgm:cxn modelId="{A5478F1A-5DE1-42A1-84A6-144E28C26587}" type="presOf" srcId="{2BA0EBE7-7E4C-4F48-93E4-E26CC29EC1CD}" destId="{4F4BD30E-D3C0-440D-A0B5-3FF6936890CB}" srcOrd="0" destOrd="4" presId="urn:microsoft.com/office/officeart/2005/8/layout/vList2"/>
    <dgm:cxn modelId="{0F722BAF-72A4-4D43-B2E0-5700D51B0948}" type="presOf" srcId="{AC32E12D-3939-479B-A080-92A1BC307FE6}" destId="{DA880F0B-2261-46F9-8BDB-3E6643D259B1}" srcOrd="0" destOrd="0" presId="urn:microsoft.com/office/officeart/2005/8/layout/vList2"/>
    <dgm:cxn modelId="{754BA6E9-4DAF-452D-BDFD-014DEB34104F}" srcId="{E3A2AB30-4FE4-4FF6-A5B6-13ED90392E96}" destId="{2BA0EBE7-7E4C-4F48-93E4-E26CC29EC1CD}" srcOrd="4" destOrd="0" parTransId="{362EBEE5-6E8F-4382-9E25-F361543832C8}" sibTransId="{6495E328-2870-45CD-8AAA-B0132099F9FD}"/>
    <dgm:cxn modelId="{7C2B68A5-35CF-4EEC-AFDE-213F3E3FFF48}" type="presOf" srcId="{346C4CDE-36FD-4F61-AC33-B66F90A5D7A3}" destId="{C2AC79BC-77C4-4FC6-A187-A54CEE873C69}" srcOrd="0" destOrd="0" presId="urn:microsoft.com/office/officeart/2005/8/layout/vList2"/>
    <dgm:cxn modelId="{DD26CC56-6450-4BF6-A5E9-6C0D11674BA3}" type="presOf" srcId="{31A2E076-8F33-4FE6-A151-D5C7FF198AD4}" destId="{00960D85-6FA6-46BE-81E5-C5DAC39C2572}" srcOrd="0" destOrd="0" presId="urn:microsoft.com/office/officeart/2005/8/layout/vList2"/>
    <dgm:cxn modelId="{ECA25B36-1836-49BE-B26E-0AC43F3029D4}" type="presParOf" srcId="{98495CBB-1D57-4204-9EE0-A6D3D820CABE}" destId="{C2AC79BC-77C4-4FC6-A187-A54CEE873C69}" srcOrd="0" destOrd="0" presId="urn:microsoft.com/office/officeart/2005/8/layout/vList2"/>
    <dgm:cxn modelId="{E6ECD196-29E3-4930-A2C8-A96BB0CD193E}" type="presParOf" srcId="{98495CBB-1D57-4204-9EE0-A6D3D820CABE}" destId="{38D3A7C5-889A-487D-AA59-06AB4A972E11}" srcOrd="1" destOrd="0" presId="urn:microsoft.com/office/officeart/2005/8/layout/vList2"/>
    <dgm:cxn modelId="{604A012B-2315-445B-91D4-654F18DC1E7E}" type="presParOf" srcId="{98495CBB-1D57-4204-9EE0-A6D3D820CABE}" destId="{00960D85-6FA6-46BE-81E5-C5DAC39C2572}" srcOrd="2" destOrd="0" presId="urn:microsoft.com/office/officeart/2005/8/layout/vList2"/>
    <dgm:cxn modelId="{0666AE7E-C421-4856-8110-D36B3C93C607}" type="presParOf" srcId="{98495CBB-1D57-4204-9EE0-A6D3D820CABE}" destId="{357D803B-3768-45B9-8E4E-2B110E62BCD0}" srcOrd="3" destOrd="0" presId="urn:microsoft.com/office/officeart/2005/8/layout/vList2"/>
    <dgm:cxn modelId="{3CB13602-1FEB-4C30-87B6-DEFFF4DA9CE9}" type="presParOf" srcId="{98495CBB-1D57-4204-9EE0-A6D3D820CABE}" destId="{066691E2-4A79-4C96-8821-FC759DFC4CC2}" srcOrd="4" destOrd="0" presId="urn:microsoft.com/office/officeart/2005/8/layout/vList2"/>
    <dgm:cxn modelId="{AA66DC93-B932-4344-96C8-23591B94657B}" type="presParOf" srcId="{98495CBB-1D57-4204-9EE0-A6D3D820CABE}" destId="{4F4BD30E-D3C0-440D-A0B5-3FF6936890CB}" srcOrd="5" destOrd="0" presId="urn:microsoft.com/office/officeart/2005/8/layout/vList2"/>
    <dgm:cxn modelId="{9702677E-4C10-4757-BA96-C2D44C922808}" type="presParOf" srcId="{98495CBB-1D57-4204-9EE0-A6D3D820CABE}" destId="{8A3AEA11-F8CF-486D-A4F3-77052337E117}" srcOrd="6" destOrd="0" presId="urn:microsoft.com/office/officeart/2005/8/layout/vList2"/>
    <dgm:cxn modelId="{0C69B25E-086F-4F43-89F4-EB1C08534DE5}" type="presParOf" srcId="{98495CBB-1D57-4204-9EE0-A6D3D820CABE}" destId="{DA880F0B-2261-46F9-8BDB-3E6643D259B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dirty="0" smtClean="0"/>
            <a:t>Server with SQL installed</a:t>
          </a:r>
          <a:endParaRPr lang="en-US" dirty="0"/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AD7A0D4-9A24-460C-B9AD-CD6BB224F25C}">
      <dgm:prSet/>
      <dgm:spPr/>
      <dgm:t>
        <a:bodyPr/>
        <a:lstStyle/>
        <a:p>
          <a:r>
            <a:rPr lang="en-US" dirty="0" smtClean="0"/>
            <a:t>CommonModule.ps1 – Common functions</a:t>
          </a:r>
          <a:endParaRPr lang="en-US" dirty="0"/>
        </a:p>
      </dgm:t>
    </dgm:pt>
    <dgm:pt modelId="{DBB710F4-945C-4F45-836C-0842AC931DAF}" type="parTrans" cxnId="{48D771E6-B547-47DE-8551-2738E83C3C51}">
      <dgm:prSet/>
      <dgm:spPr/>
      <dgm:t>
        <a:bodyPr/>
        <a:lstStyle/>
        <a:p>
          <a:endParaRPr lang="en-US"/>
        </a:p>
      </dgm:t>
    </dgm:pt>
    <dgm:pt modelId="{F3262C20-C043-4744-B2ED-415564AA4B84}" type="sibTrans" cxnId="{48D771E6-B547-47DE-8551-2738E83C3C51}">
      <dgm:prSet/>
      <dgm:spPr/>
      <dgm:t>
        <a:bodyPr/>
        <a:lstStyle/>
        <a:p>
          <a:endParaRPr lang="en-US"/>
        </a:p>
      </dgm:t>
    </dgm:pt>
    <dgm:pt modelId="{277EDDF5-6647-4858-8887-3C5C4F550680}">
      <dgm:prSet/>
      <dgm:spPr/>
      <dgm:t>
        <a:bodyPr/>
        <a:lstStyle/>
        <a:p>
          <a:r>
            <a:rPr lang="en-US" dirty="0" smtClean="0"/>
            <a:t>SQLHealthCheck.ps1 – Pass server name along with password</a:t>
          </a:r>
          <a:endParaRPr lang="en-US" dirty="0"/>
        </a:p>
      </dgm:t>
    </dgm:pt>
    <dgm:pt modelId="{D5714B77-C562-4A3A-A7C2-BFBD09CF912F}" type="parTrans" cxnId="{E5CD3FB1-49D3-44C1-9C0D-577BFC2BEE6D}">
      <dgm:prSet/>
      <dgm:spPr/>
      <dgm:t>
        <a:bodyPr/>
        <a:lstStyle/>
        <a:p>
          <a:endParaRPr lang="en-US"/>
        </a:p>
      </dgm:t>
    </dgm:pt>
    <dgm:pt modelId="{9FD311E4-53D9-4222-9BB9-8FAEA6A98777}" type="sibTrans" cxnId="{E5CD3FB1-49D3-44C1-9C0D-577BFC2BEE6D}">
      <dgm:prSet/>
      <dgm:spPr/>
      <dgm:t>
        <a:bodyPr/>
        <a:lstStyle/>
        <a:p>
          <a:endParaRPr lang="en-US"/>
        </a:p>
      </dgm:t>
    </dgm:pt>
    <dgm:pt modelId="{45EA0F7F-82C2-4A14-83E7-31E4148D8452}">
      <dgm:prSet/>
      <dgm:spPr/>
      <dgm:t>
        <a:bodyPr/>
        <a:lstStyle/>
        <a:p>
          <a:r>
            <a:rPr lang="en-US" dirty="0" smtClean="0"/>
            <a:t>Scripts</a:t>
          </a:r>
          <a:endParaRPr lang="en-US" dirty="0"/>
        </a:p>
      </dgm:t>
    </dgm:pt>
    <dgm:pt modelId="{60113CFE-F180-4480-A048-49C5185512FA}" type="parTrans" cxnId="{1783F0D0-667C-43AC-A307-0FA68B54D377}">
      <dgm:prSet/>
      <dgm:spPr/>
      <dgm:t>
        <a:bodyPr/>
        <a:lstStyle/>
        <a:p>
          <a:endParaRPr lang="en-US"/>
        </a:p>
      </dgm:t>
    </dgm:pt>
    <dgm:pt modelId="{C888C67F-E53D-4CE0-8A46-4B0AC0EAC731}" type="sibTrans" cxnId="{1783F0D0-667C-43AC-A307-0FA68B54D377}">
      <dgm:prSet/>
      <dgm:spPr/>
      <dgm:t>
        <a:bodyPr/>
        <a:lstStyle/>
        <a:p>
          <a:endParaRPr lang="en-US"/>
        </a:p>
      </dgm:t>
    </dgm:pt>
    <dgm:pt modelId="{832CB531-F95F-4811-A0D8-AE4707EB5F55}">
      <dgm:prSet/>
      <dgm:spPr/>
      <dgm:t>
        <a:bodyPr/>
        <a:lstStyle/>
        <a:p>
          <a:r>
            <a:rPr lang="en-US" dirty="0" smtClean="0"/>
            <a:t>Sysadmin access using OS or SQL account</a:t>
          </a:r>
          <a:endParaRPr lang="en-US" dirty="0"/>
        </a:p>
      </dgm:t>
    </dgm:pt>
    <dgm:pt modelId="{CE98BC8E-8DF4-4299-B157-C6AC84893966}" type="parTrans" cxnId="{952EC12B-20CD-4B6B-96EE-8DD8D10DA563}">
      <dgm:prSet/>
      <dgm:spPr/>
      <dgm:t>
        <a:bodyPr/>
        <a:lstStyle/>
        <a:p>
          <a:endParaRPr lang="en-US"/>
        </a:p>
      </dgm:t>
    </dgm:pt>
    <dgm:pt modelId="{E1516E76-DFCD-4EB7-AD17-923BAEE4D65A}" type="sibTrans" cxnId="{952EC12B-20CD-4B6B-96EE-8DD8D10DA563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C79BC-77C4-4FC6-A187-A54CEE873C69}" type="pres">
      <dgm:prSet presAssocID="{346C4CDE-36FD-4F61-AC33-B66F90A5D7A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E47B-6F44-4BCD-884E-39F273854190}" type="pres">
      <dgm:prSet presAssocID="{6E715519-2AF6-4BEB-A776-A0B58B923DE3}" presName="spacer" presStyleCnt="0"/>
      <dgm:spPr/>
    </dgm:pt>
    <dgm:pt modelId="{E20F3530-3F59-49E8-A439-4A2B73B9EB55}" type="pres">
      <dgm:prSet presAssocID="{45EA0F7F-82C2-4A14-83E7-31E4148D84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A5E24-844F-4266-9BD1-749794F25DB6}" type="pres">
      <dgm:prSet presAssocID="{45EA0F7F-82C2-4A14-83E7-31E4148D845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78DBB-F1E6-4CAA-BC94-7B15F9D1B292}" type="pres">
      <dgm:prSet presAssocID="{832CB531-F95F-4811-A0D8-AE4707EB5F5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8FDB2509-9A46-475A-91D2-8440F08DA11F}" type="presOf" srcId="{832CB531-F95F-4811-A0D8-AE4707EB5F55}" destId="{DFF78DBB-F1E6-4CAA-BC94-7B15F9D1B292}" srcOrd="0" destOrd="0" presId="urn:microsoft.com/office/officeart/2005/8/layout/vList2"/>
    <dgm:cxn modelId="{48D771E6-B547-47DE-8551-2738E83C3C51}" srcId="{45EA0F7F-82C2-4A14-83E7-31E4148D8452}" destId="{3AD7A0D4-9A24-460C-B9AD-CD6BB224F25C}" srcOrd="1" destOrd="0" parTransId="{DBB710F4-945C-4F45-836C-0842AC931DAF}" sibTransId="{F3262C20-C043-4744-B2ED-415564AA4B84}"/>
    <dgm:cxn modelId="{A764422C-EE56-4497-9453-56EF6DC91C03}" type="presOf" srcId="{3AD7A0D4-9A24-460C-B9AD-CD6BB224F25C}" destId="{C3EA5E24-844F-4266-9BD1-749794F25DB6}" srcOrd="0" destOrd="1" presId="urn:microsoft.com/office/officeart/2005/8/layout/vList2"/>
    <dgm:cxn modelId="{1783F0D0-667C-43AC-A307-0FA68B54D377}" srcId="{E0A81AA6-6471-40B2-B182-E229F7C712A3}" destId="{45EA0F7F-82C2-4A14-83E7-31E4148D8452}" srcOrd="1" destOrd="0" parTransId="{60113CFE-F180-4480-A048-49C5185512FA}" sibTransId="{C888C67F-E53D-4CE0-8A46-4B0AC0EAC731}"/>
    <dgm:cxn modelId="{F72D8BF5-F4B6-4F6E-A6A4-38971062FE62}" type="presOf" srcId="{45EA0F7F-82C2-4A14-83E7-31E4148D8452}" destId="{E20F3530-3F59-49E8-A439-4A2B73B9EB55}" srcOrd="0" destOrd="0" presId="urn:microsoft.com/office/officeart/2005/8/layout/vList2"/>
    <dgm:cxn modelId="{952EC12B-20CD-4B6B-96EE-8DD8D10DA563}" srcId="{E0A81AA6-6471-40B2-B182-E229F7C712A3}" destId="{832CB531-F95F-4811-A0D8-AE4707EB5F55}" srcOrd="2" destOrd="0" parTransId="{CE98BC8E-8DF4-4299-B157-C6AC84893966}" sibTransId="{E1516E76-DFCD-4EB7-AD17-923BAEE4D65A}"/>
    <dgm:cxn modelId="{C203CC81-41FF-4AE6-9957-417CDCC3E142}" type="presOf" srcId="{E0A81AA6-6471-40B2-B182-E229F7C712A3}" destId="{98495CBB-1D57-4204-9EE0-A6D3D820CABE}" srcOrd="0" destOrd="0" presId="urn:microsoft.com/office/officeart/2005/8/layout/vList2"/>
    <dgm:cxn modelId="{C1ABA634-28D1-46E3-ACEF-888CBC42B66D}" type="presOf" srcId="{346C4CDE-36FD-4F61-AC33-B66F90A5D7A3}" destId="{C2AC79BC-77C4-4FC6-A187-A54CEE873C69}" srcOrd="0" destOrd="0" presId="urn:microsoft.com/office/officeart/2005/8/layout/vList2"/>
    <dgm:cxn modelId="{471175B9-20E7-4F03-8EA1-9521D471373E}" type="presOf" srcId="{277EDDF5-6647-4858-8887-3C5C4F550680}" destId="{C3EA5E24-844F-4266-9BD1-749794F25DB6}" srcOrd="0" destOrd="0" presId="urn:microsoft.com/office/officeart/2005/8/layout/vList2"/>
    <dgm:cxn modelId="{E5CD3FB1-49D3-44C1-9C0D-577BFC2BEE6D}" srcId="{45EA0F7F-82C2-4A14-83E7-31E4148D8452}" destId="{277EDDF5-6647-4858-8887-3C5C4F550680}" srcOrd="0" destOrd="0" parTransId="{D5714B77-C562-4A3A-A7C2-BFBD09CF912F}" sibTransId="{9FD311E4-53D9-4222-9BB9-8FAEA6A98777}"/>
    <dgm:cxn modelId="{D90F7E52-B123-49BF-AAA8-D96D869FF48F}" type="presParOf" srcId="{98495CBB-1D57-4204-9EE0-A6D3D820CABE}" destId="{C2AC79BC-77C4-4FC6-A187-A54CEE873C69}" srcOrd="0" destOrd="0" presId="urn:microsoft.com/office/officeart/2005/8/layout/vList2"/>
    <dgm:cxn modelId="{79B1D6C7-9CAE-4DED-9505-B394FDD7FFB1}" type="presParOf" srcId="{98495CBB-1D57-4204-9EE0-A6D3D820CABE}" destId="{2F43E47B-6F44-4BCD-884E-39F273854190}" srcOrd="1" destOrd="0" presId="urn:microsoft.com/office/officeart/2005/8/layout/vList2"/>
    <dgm:cxn modelId="{19AC8D44-6F65-4035-9C04-A1AFE741CFC6}" type="presParOf" srcId="{98495CBB-1D57-4204-9EE0-A6D3D820CABE}" destId="{E20F3530-3F59-49E8-A439-4A2B73B9EB55}" srcOrd="2" destOrd="0" presId="urn:microsoft.com/office/officeart/2005/8/layout/vList2"/>
    <dgm:cxn modelId="{97D7A282-804C-47E4-B4BE-F6EB50813DEA}" type="presParOf" srcId="{98495CBB-1D57-4204-9EE0-A6D3D820CABE}" destId="{C3EA5E24-844F-4266-9BD1-749794F25DB6}" srcOrd="3" destOrd="0" presId="urn:microsoft.com/office/officeart/2005/8/layout/vList2"/>
    <dgm:cxn modelId="{1DC1EF15-4965-4E3E-8824-FE5939B2256F}" type="presParOf" srcId="{98495CBB-1D57-4204-9EE0-A6D3D820CABE}" destId="{DFF78DBB-F1E6-4CAA-BC94-7B15F9D1B2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6F1D-0DB5-41D3-9D7E-6F1D973CDF40}">
      <dgm:prSet/>
      <dgm:spPr/>
      <dgm:t>
        <a:bodyPr/>
        <a:lstStyle/>
        <a:p>
          <a:r>
            <a:rPr lang="en-US"/>
            <a:t>fnSendEmail</a:t>
          </a:r>
        </a:p>
      </dgm:t>
    </dgm:pt>
    <dgm:pt modelId="{2D1B9B35-8256-4B64-88E2-33A79D2590C5}" type="parTrans" cxnId="{0B28D2ED-4C64-4AB6-9FB2-16E103B5A595}">
      <dgm:prSet/>
      <dgm:spPr/>
      <dgm:t>
        <a:bodyPr/>
        <a:lstStyle/>
        <a:p>
          <a:endParaRPr lang="en-US"/>
        </a:p>
      </dgm:t>
    </dgm:pt>
    <dgm:pt modelId="{631FE297-2091-48B4-879D-32B034A26792}" type="sibTrans" cxnId="{0B28D2ED-4C64-4AB6-9FB2-16E103B5A595}">
      <dgm:prSet/>
      <dgm:spPr/>
      <dgm:t>
        <a:bodyPr/>
        <a:lstStyle/>
        <a:p>
          <a:endParaRPr lang="en-US"/>
        </a:p>
      </dgm:t>
    </dgm:pt>
    <dgm:pt modelId="{A063B509-BEA7-49E3-89CE-21B329D07336}">
      <dgm:prSet/>
      <dgm:spPr/>
      <dgm:t>
        <a:bodyPr/>
        <a:lstStyle/>
        <a:p>
          <a:r>
            <a:rPr lang="en-US" dirty="0" smtClean="0"/>
            <a:t>write-</a:t>
          </a:r>
          <a:r>
            <a:rPr lang="en-US" dirty="0" err="1" smtClean="0"/>
            <a:t>PHLog</a:t>
          </a:r>
          <a:endParaRPr lang="en-US" dirty="0"/>
        </a:p>
      </dgm:t>
    </dgm:pt>
    <dgm:pt modelId="{87AA6BF9-9149-4C01-A9D0-76E04A8BD293}" type="parTrans" cxnId="{78DED52E-FFA0-4BCA-9E46-FD36C193E625}">
      <dgm:prSet/>
      <dgm:spPr/>
      <dgm:t>
        <a:bodyPr/>
        <a:lstStyle/>
        <a:p>
          <a:endParaRPr lang="en-US"/>
        </a:p>
      </dgm:t>
    </dgm:pt>
    <dgm:pt modelId="{26BB2D59-D8CA-406A-A3BB-6E1062251EF6}" type="sibTrans" cxnId="{78DED52E-FFA0-4BCA-9E46-FD36C193E625}">
      <dgm:prSet/>
      <dgm:spPr/>
      <dgm:t>
        <a:bodyPr/>
        <a:lstStyle/>
        <a:p>
          <a:endParaRPr lang="en-US"/>
        </a:p>
      </dgm:t>
    </dgm:pt>
    <dgm:pt modelId="{4127A065-AC39-4759-86AC-FEC9FFB0346F}">
      <dgm:prSet/>
      <dgm:spPr/>
      <dgm:t>
        <a:bodyPr/>
        <a:lstStyle/>
        <a:p>
          <a:r>
            <a:rPr lang="en-US" dirty="0" err="1" smtClean="0"/>
            <a:t>ExecuteQuery</a:t>
          </a:r>
          <a:endParaRPr lang="en-US" dirty="0"/>
        </a:p>
      </dgm:t>
    </dgm:pt>
    <dgm:pt modelId="{D36A7351-2A63-4DFE-B3D5-1DBCCFC6AB18}" type="parTrans" cxnId="{FCF5EDE9-128E-4D21-99D5-84A256A322B4}">
      <dgm:prSet/>
      <dgm:spPr/>
      <dgm:t>
        <a:bodyPr/>
        <a:lstStyle/>
        <a:p>
          <a:endParaRPr lang="en-US"/>
        </a:p>
      </dgm:t>
    </dgm:pt>
    <dgm:pt modelId="{575C5651-05EB-4F43-A9F8-AC86A37876C2}" type="sibTrans" cxnId="{FCF5EDE9-128E-4D21-99D5-84A256A322B4}">
      <dgm:prSet/>
      <dgm:spPr/>
      <dgm:t>
        <a:bodyPr/>
        <a:lstStyle/>
        <a:p>
          <a:endParaRPr lang="en-US"/>
        </a:p>
      </dgm:t>
    </dgm:pt>
    <dgm:pt modelId="{8AA99084-42D4-44B7-98A6-9E10E8B4C6CB}">
      <dgm:prSet/>
      <dgm:spPr/>
      <dgm:t>
        <a:bodyPr/>
        <a:lstStyle/>
        <a:p>
          <a:r>
            <a:rPr lang="en-US" smtClean="0"/>
            <a:t>fnExecuteXMCmdShell</a:t>
          </a:r>
          <a:endParaRPr lang="en-US" dirty="0"/>
        </a:p>
      </dgm:t>
    </dgm:pt>
    <dgm:pt modelId="{226A4305-1611-4358-917A-7EA3E8CA69DA}" type="parTrans" cxnId="{DD3A0646-5A4F-4268-86CD-05C023CEE5BD}">
      <dgm:prSet/>
      <dgm:spPr/>
      <dgm:t>
        <a:bodyPr/>
        <a:lstStyle/>
        <a:p>
          <a:endParaRPr lang="en-US"/>
        </a:p>
      </dgm:t>
    </dgm:pt>
    <dgm:pt modelId="{96AED4FF-357E-4E40-90EA-CC7D9F52F137}" type="sibTrans" cxnId="{DD3A0646-5A4F-4268-86CD-05C023CEE5BD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EAEE8-208E-4D31-9DC9-FACEAD037B91}" type="pres">
      <dgm:prSet presAssocID="{584A6F1D-0DB5-41D3-9D7E-6F1D973CDF4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DADB9-09E6-45B9-906D-32EBEB260D5C}" type="pres">
      <dgm:prSet presAssocID="{631FE297-2091-48B4-879D-32B034A26792}" presName="spacer" presStyleCnt="0"/>
      <dgm:spPr/>
    </dgm:pt>
    <dgm:pt modelId="{912813AE-42D4-4669-AC79-77EFBDD19470}" type="pres">
      <dgm:prSet presAssocID="{A063B509-BEA7-49E3-89CE-21B329D0733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F1B67-9DAA-4417-AAC5-2AF0C45D63E9}" type="pres">
      <dgm:prSet presAssocID="{26BB2D59-D8CA-406A-A3BB-6E1062251EF6}" presName="spacer" presStyleCnt="0"/>
      <dgm:spPr/>
    </dgm:pt>
    <dgm:pt modelId="{C82A7E89-4CAE-4EFE-8C8A-0D3A5597E275}" type="pres">
      <dgm:prSet presAssocID="{4127A065-AC39-4759-86AC-FEC9FFB0346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ADF95-14C1-42D9-A19E-6A8FCBBE4D9B}" type="pres">
      <dgm:prSet presAssocID="{575C5651-05EB-4F43-A9F8-AC86A37876C2}" presName="spacer" presStyleCnt="0"/>
      <dgm:spPr/>
    </dgm:pt>
    <dgm:pt modelId="{E24DD087-71BB-4D06-A46C-4429521B2B6F}" type="pres">
      <dgm:prSet presAssocID="{8AA99084-42D4-44B7-98A6-9E10E8B4C6C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DED52E-FFA0-4BCA-9E46-FD36C193E625}" srcId="{E0A81AA6-6471-40B2-B182-E229F7C712A3}" destId="{A063B509-BEA7-49E3-89CE-21B329D07336}" srcOrd="1" destOrd="0" parTransId="{87AA6BF9-9149-4C01-A9D0-76E04A8BD293}" sibTransId="{26BB2D59-D8CA-406A-A3BB-6E1062251EF6}"/>
    <dgm:cxn modelId="{0B28D2ED-4C64-4AB6-9FB2-16E103B5A595}" srcId="{E0A81AA6-6471-40B2-B182-E229F7C712A3}" destId="{584A6F1D-0DB5-41D3-9D7E-6F1D973CDF40}" srcOrd="0" destOrd="0" parTransId="{2D1B9B35-8256-4B64-88E2-33A79D2590C5}" sibTransId="{631FE297-2091-48B4-879D-32B034A26792}"/>
    <dgm:cxn modelId="{65732703-16DE-4A9A-AD62-79FD5AD436F2}" type="presOf" srcId="{E0A81AA6-6471-40B2-B182-E229F7C712A3}" destId="{98495CBB-1D57-4204-9EE0-A6D3D820CABE}" srcOrd="0" destOrd="0" presId="urn:microsoft.com/office/officeart/2005/8/layout/vList2"/>
    <dgm:cxn modelId="{FCF5EDE9-128E-4D21-99D5-84A256A322B4}" srcId="{E0A81AA6-6471-40B2-B182-E229F7C712A3}" destId="{4127A065-AC39-4759-86AC-FEC9FFB0346F}" srcOrd="2" destOrd="0" parTransId="{D36A7351-2A63-4DFE-B3D5-1DBCCFC6AB18}" sibTransId="{575C5651-05EB-4F43-A9F8-AC86A37876C2}"/>
    <dgm:cxn modelId="{D5C200B4-C2CE-4240-B6C5-C93B58484B3F}" type="presOf" srcId="{8AA99084-42D4-44B7-98A6-9E10E8B4C6CB}" destId="{E24DD087-71BB-4D06-A46C-4429521B2B6F}" srcOrd="0" destOrd="0" presId="urn:microsoft.com/office/officeart/2005/8/layout/vList2"/>
    <dgm:cxn modelId="{5722F6D9-6A6A-4CF9-B660-A8903F28571D}" type="presOf" srcId="{4127A065-AC39-4759-86AC-FEC9FFB0346F}" destId="{C82A7E89-4CAE-4EFE-8C8A-0D3A5597E275}" srcOrd="0" destOrd="0" presId="urn:microsoft.com/office/officeart/2005/8/layout/vList2"/>
    <dgm:cxn modelId="{DD3A0646-5A4F-4268-86CD-05C023CEE5BD}" srcId="{E0A81AA6-6471-40B2-B182-E229F7C712A3}" destId="{8AA99084-42D4-44B7-98A6-9E10E8B4C6CB}" srcOrd="3" destOrd="0" parTransId="{226A4305-1611-4358-917A-7EA3E8CA69DA}" sibTransId="{96AED4FF-357E-4E40-90EA-CC7D9F52F137}"/>
    <dgm:cxn modelId="{44AEB70F-3BFE-4552-BD1A-3D6797550033}" type="presOf" srcId="{A063B509-BEA7-49E3-89CE-21B329D07336}" destId="{912813AE-42D4-4669-AC79-77EFBDD19470}" srcOrd="0" destOrd="0" presId="urn:microsoft.com/office/officeart/2005/8/layout/vList2"/>
    <dgm:cxn modelId="{C4BE5295-354F-49A1-8D93-E140C2B24527}" type="presOf" srcId="{584A6F1D-0DB5-41D3-9D7E-6F1D973CDF40}" destId="{9D6EAEE8-208E-4D31-9DC9-FACEAD037B91}" srcOrd="0" destOrd="0" presId="urn:microsoft.com/office/officeart/2005/8/layout/vList2"/>
    <dgm:cxn modelId="{DBED716D-4A38-4A82-B3EF-097639D40661}" type="presParOf" srcId="{98495CBB-1D57-4204-9EE0-A6D3D820CABE}" destId="{9D6EAEE8-208E-4D31-9DC9-FACEAD037B91}" srcOrd="0" destOrd="0" presId="urn:microsoft.com/office/officeart/2005/8/layout/vList2"/>
    <dgm:cxn modelId="{D28FF37B-A4A6-4AC2-8C43-2A20DBE1AF97}" type="presParOf" srcId="{98495CBB-1D57-4204-9EE0-A6D3D820CABE}" destId="{560DADB9-09E6-45B9-906D-32EBEB260D5C}" srcOrd="1" destOrd="0" presId="urn:microsoft.com/office/officeart/2005/8/layout/vList2"/>
    <dgm:cxn modelId="{6F8302B3-C5AF-4245-8CCC-CE8F676F1E81}" type="presParOf" srcId="{98495CBB-1D57-4204-9EE0-A6D3D820CABE}" destId="{912813AE-42D4-4669-AC79-77EFBDD19470}" srcOrd="2" destOrd="0" presId="urn:microsoft.com/office/officeart/2005/8/layout/vList2"/>
    <dgm:cxn modelId="{5EAEC5D4-FE30-4FA7-B71A-9A975A3A1E98}" type="presParOf" srcId="{98495CBB-1D57-4204-9EE0-A6D3D820CABE}" destId="{438F1B67-9DAA-4417-AAC5-2AF0C45D63E9}" srcOrd="3" destOrd="0" presId="urn:microsoft.com/office/officeart/2005/8/layout/vList2"/>
    <dgm:cxn modelId="{5206FF6C-1325-4029-94FF-A87BCEFC676D}" type="presParOf" srcId="{98495CBB-1D57-4204-9EE0-A6D3D820CABE}" destId="{C82A7E89-4CAE-4EFE-8C8A-0D3A5597E275}" srcOrd="4" destOrd="0" presId="urn:microsoft.com/office/officeart/2005/8/layout/vList2"/>
    <dgm:cxn modelId="{EC1E410C-1C5C-4C9B-B985-821BA1DB4D32}" type="presParOf" srcId="{98495CBB-1D57-4204-9EE0-A6D3D820CABE}" destId="{03AADF95-14C1-42D9-A19E-6A8FCBBE4D9B}" srcOrd="5" destOrd="0" presId="urn:microsoft.com/office/officeart/2005/8/layout/vList2"/>
    <dgm:cxn modelId="{59902C3E-0466-405D-BA09-B7B90F7BB196}" type="presParOf" srcId="{98495CBB-1D57-4204-9EE0-A6D3D820CABE}" destId="{E24DD087-71BB-4D06-A46C-4429521B2B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D024C-525C-4979-A79F-879717C1FAD9}">
      <dsp:nvSpPr>
        <dsp:cNvPr id="0" name=""/>
        <dsp:cNvSpPr/>
      </dsp:nvSpPr>
      <dsp:spPr>
        <a:xfrm>
          <a:off x="0" y="622934"/>
          <a:ext cx="111252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Primary level </a:t>
          </a:r>
          <a:r>
            <a:rPr lang="en-US" sz="3400" kern="1200" smtClean="0"/>
            <a:t>checks only</a:t>
          </a:r>
          <a:endParaRPr lang="en-US" sz="3400" kern="1200" dirty="0"/>
        </a:p>
      </dsp:txBody>
      <dsp:txXfrm>
        <a:off x="39809" y="662743"/>
        <a:ext cx="11045582" cy="735872"/>
      </dsp:txXfrm>
    </dsp:sp>
    <dsp:sp modelId="{C2AC79BC-77C4-4FC6-A187-A54CEE873C69}">
      <dsp:nvSpPr>
        <dsp:cNvPr id="0" name=""/>
        <dsp:cNvSpPr/>
      </dsp:nvSpPr>
      <dsp:spPr>
        <a:xfrm>
          <a:off x="0" y="1536344"/>
          <a:ext cx="111252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SQL observations are based on dedicate SQL Node</a:t>
          </a:r>
          <a:endParaRPr lang="en-US" sz="3400" kern="1200" dirty="0"/>
        </a:p>
      </dsp:txBody>
      <dsp:txXfrm>
        <a:off x="39809" y="1576153"/>
        <a:ext cx="11045582" cy="735872"/>
      </dsp:txXfrm>
    </dsp:sp>
    <dsp:sp modelId="{F918F93C-D714-47C3-9603-EFF344BADEB7}">
      <dsp:nvSpPr>
        <dsp:cNvPr id="0" name=""/>
        <dsp:cNvSpPr/>
      </dsp:nvSpPr>
      <dsp:spPr>
        <a:xfrm>
          <a:off x="0" y="2449755"/>
          <a:ext cx="111252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Require sysadmin access</a:t>
          </a:r>
          <a:endParaRPr lang="en-US" sz="3400" kern="1200" dirty="0"/>
        </a:p>
      </dsp:txBody>
      <dsp:txXfrm>
        <a:off x="39809" y="2489564"/>
        <a:ext cx="11045582" cy="735872"/>
      </dsp:txXfrm>
    </dsp:sp>
    <dsp:sp modelId="{7D3546B8-CFC8-4105-9DB0-ED8EEBD38E3F}">
      <dsp:nvSpPr>
        <dsp:cNvPr id="0" name=""/>
        <dsp:cNvSpPr/>
      </dsp:nvSpPr>
      <dsp:spPr>
        <a:xfrm>
          <a:off x="0" y="3363165"/>
          <a:ext cx="111252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Use </a:t>
          </a:r>
          <a:r>
            <a:rPr lang="en-US" sz="3400" kern="1200" dirty="0" err="1" smtClean="0"/>
            <a:t>adhoc</a:t>
          </a:r>
          <a:r>
            <a:rPr lang="en-US" sz="3400" kern="1200" dirty="0" smtClean="0"/>
            <a:t> access of </a:t>
          </a:r>
          <a:r>
            <a:rPr lang="en-US" sz="3400" kern="1200" dirty="0" err="1" smtClean="0"/>
            <a:t>XP_cmdshell</a:t>
          </a:r>
          <a:r>
            <a:rPr lang="en-US" sz="3400" kern="1200" dirty="0" smtClean="0"/>
            <a:t> to gather OS related info</a:t>
          </a:r>
          <a:endParaRPr lang="en-US" sz="3400" kern="1200" dirty="0"/>
        </a:p>
      </dsp:txBody>
      <dsp:txXfrm>
        <a:off x="39809" y="3402974"/>
        <a:ext cx="11045582" cy="735872"/>
      </dsp:txXfrm>
    </dsp:sp>
    <dsp:sp modelId="{7D6676CA-AECC-4598-B86D-6DEAE52AC9FF}">
      <dsp:nvSpPr>
        <dsp:cNvPr id="0" name=""/>
        <dsp:cNvSpPr/>
      </dsp:nvSpPr>
      <dsp:spPr>
        <a:xfrm>
          <a:off x="0" y="4276575"/>
          <a:ext cx="111252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WMI service to be running on target server (no need for port)</a:t>
          </a:r>
          <a:endParaRPr lang="en-US" sz="3400" kern="1200" dirty="0"/>
        </a:p>
      </dsp:txBody>
      <dsp:txXfrm>
        <a:off x="39809" y="4316384"/>
        <a:ext cx="11045582" cy="7358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AEE8-208E-4D31-9DC9-FACEAD037B91}">
      <dsp:nvSpPr>
        <dsp:cNvPr id="0" name=""/>
        <dsp:cNvSpPr/>
      </dsp:nvSpPr>
      <dsp:spPr>
        <a:xfrm>
          <a:off x="0" y="33839"/>
          <a:ext cx="111252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/>
            <a:t>fnSendEmail</a:t>
          </a:r>
        </a:p>
      </dsp:txBody>
      <dsp:txXfrm>
        <a:off x="63226" y="97065"/>
        <a:ext cx="10998748" cy="1168738"/>
      </dsp:txXfrm>
    </dsp:sp>
    <dsp:sp modelId="{912813AE-42D4-4669-AC79-77EFBDD19470}">
      <dsp:nvSpPr>
        <dsp:cNvPr id="0" name=""/>
        <dsp:cNvSpPr/>
      </dsp:nvSpPr>
      <dsp:spPr>
        <a:xfrm>
          <a:off x="0" y="1484549"/>
          <a:ext cx="111252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write-</a:t>
          </a:r>
          <a:r>
            <a:rPr lang="en-US" sz="5400" kern="1200" dirty="0" err="1" smtClean="0"/>
            <a:t>PHLog</a:t>
          </a:r>
          <a:endParaRPr lang="en-US" sz="5400" kern="1200" dirty="0"/>
        </a:p>
      </dsp:txBody>
      <dsp:txXfrm>
        <a:off x="63226" y="1547775"/>
        <a:ext cx="10998748" cy="1168738"/>
      </dsp:txXfrm>
    </dsp:sp>
    <dsp:sp modelId="{C82A7E89-4CAE-4EFE-8C8A-0D3A5597E275}">
      <dsp:nvSpPr>
        <dsp:cNvPr id="0" name=""/>
        <dsp:cNvSpPr/>
      </dsp:nvSpPr>
      <dsp:spPr>
        <a:xfrm>
          <a:off x="0" y="2935260"/>
          <a:ext cx="111252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ExecuteQuery</a:t>
          </a:r>
          <a:endParaRPr lang="en-US" sz="5400" kern="1200" dirty="0"/>
        </a:p>
      </dsp:txBody>
      <dsp:txXfrm>
        <a:off x="63226" y="2998486"/>
        <a:ext cx="10998748" cy="1168738"/>
      </dsp:txXfrm>
    </dsp:sp>
    <dsp:sp modelId="{E24DD087-71BB-4D06-A46C-4429521B2B6F}">
      <dsp:nvSpPr>
        <dsp:cNvPr id="0" name=""/>
        <dsp:cNvSpPr/>
      </dsp:nvSpPr>
      <dsp:spPr>
        <a:xfrm>
          <a:off x="0" y="4385970"/>
          <a:ext cx="11125200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/>
            <a:t>fnExecuteXMCmdShell</a:t>
          </a:r>
          <a:endParaRPr lang="en-US" sz="5400" kern="1200" dirty="0"/>
        </a:p>
      </dsp:txBody>
      <dsp:txXfrm>
        <a:off x="63226" y="4449196"/>
        <a:ext cx="10998748" cy="1168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5685-DA2B-40D8-8A5E-4CA8B8C3253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3F7F-522B-4841-9624-8996038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54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B670-C6AB-471A-A7D8-55EB47EBE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79" y="2895600"/>
            <a:ext cx="6094413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88825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779" y="457201"/>
            <a:ext cx="10238613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10238613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779" y="4003302"/>
            <a:ext cx="6094413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8825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7" y="182880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365" y="1990078"/>
            <a:ext cx="11250285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3210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7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244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244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80" y="1463040"/>
            <a:ext cx="4507326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2275" y="1463040"/>
            <a:ext cx="6240425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0483" y="0"/>
            <a:ext cx="5218341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779" y="1600200"/>
            <a:ext cx="6094413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777" y="275208"/>
            <a:ext cx="6094413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779" y="228600"/>
            <a:ext cx="10238613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79" y="1463040"/>
            <a:ext cx="10238613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779" y="6543676"/>
            <a:ext cx="195529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7CFDF7C-8015-473F-9254-6142903838CD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371" y="6543676"/>
            <a:ext cx="544688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861" y="6543676"/>
            <a:ext cx="1168096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18" Type="http://schemas.openxmlformats.org/officeDocument/2006/relationships/hyperlink" Target="http://sqlfeatures.com/2016/06/02/335/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19" Type="http://schemas.openxmlformats.org/officeDocument/2006/relationships/hyperlink" Target="http://spkr8.com/t/67211" TargetMode="Externa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41789" y="5029200"/>
            <a:ext cx="4486020" cy="136879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Prakash Heda</a:t>
            </a:r>
          </a:p>
          <a:p>
            <a:r>
              <a:rPr lang="en-US" sz="2600" dirty="0">
                <a:solidFill>
                  <a:srgbClr val="0000FF"/>
                </a:solidFill>
              </a:rPr>
              <a:t>Www.sqlfeatures.com</a:t>
            </a:r>
          </a:p>
          <a:p>
            <a:r>
              <a:rPr lang="en-US" sz="2600" dirty="0" smtClean="0">
                <a:solidFill>
                  <a:srgbClr val="0000FF"/>
                </a:solidFill>
              </a:rPr>
              <a:t>Www.advent.com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7710" y="838200"/>
            <a:ext cx="11600302" cy="8381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3000" b="1" u="sng" dirty="0"/>
              <a:t>Consolidated Essential Performance Health Check using PowerShell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7612" y="3962400"/>
            <a:ext cx="10927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800" dirty="0"/>
              <a:t>San Francisco Microsoft Data Platform Meetup </a:t>
            </a:r>
            <a:r>
              <a:rPr lang="en-US" sz="2800" dirty="0" smtClean="0"/>
              <a:t>– </a:t>
            </a:r>
            <a:r>
              <a:rPr lang="en-US" sz="2800" b="1" dirty="0" smtClean="0"/>
              <a:t>June 08 2016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36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u="sng" dirty="0"/>
              <a:t>Common </a:t>
            </a:r>
            <a:r>
              <a:rPr lang="en-US" u="sng" dirty="0" smtClean="0"/>
              <a:t>Functions</a:t>
            </a:r>
            <a:endParaRPr lang="en-US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24494042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4200126" y="5867400"/>
            <a:ext cx="4245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Script Review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dirty="0"/>
              <a:t>Known Limitations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1461712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898" y="3149601"/>
            <a:ext cx="10969943" cy="233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en-US" sz="7200" dirty="0" smtClean="0"/>
          </a:p>
        </p:txBody>
      </p:sp>
      <p:pic>
        <p:nvPicPr>
          <p:cNvPr id="1026" name="Picture 2" descr="C:\Users\Prakash\AppData\Local\Microsoft\Windows\Temporary Internet Files\Content.IE5\19D9BBXL\MP900438778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 trans="52000" crackSpacing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609600"/>
            <a:ext cx="5808662" cy="5808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6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312" y="2539013"/>
            <a:ext cx="5715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8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 rot="21067497">
            <a:off x="5424797" y="3888924"/>
            <a:ext cx="483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For attending this session…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-230188" y="884395"/>
          <a:ext cx="60960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227012" y="3533239"/>
          <a:ext cx="4495800" cy="232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9271138"/>
              </p:ext>
            </p:extLst>
          </p:nvPr>
        </p:nvGraphicFramePr>
        <p:xfrm>
          <a:off x="5598318" y="881546"/>
          <a:ext cx="6705600" cy="131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Rectangle 6"/>
          <p:cNvSpPr/>
          <p:nvPr/>
        </p:nvSpPr>
        <p:spPr>
          <a:xfrm>
            <a:off x="608012" y="152400"/>
            <a:ext cx="10896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3200" dirty="0"/>
              <a:t>San Francisco Microsoft Data Platform Meetup </a:t>
            </a:r>
            <a:r>
              <a:rPr lang="en-US" sz="3200" dirty="0"/>
              <a:t>– </a:t>
            </a:r>
            <a:r>
              <a:rPr lang="en-US" sz="3200" b="1" dirty="0"/>
              <a:t>June 08 </a:t>
            </a:r>
            <a:r>
              <a:rPr lang="en-US" sz="3200" b="1" dirty="0" smtClean="0"/>
              <a:t>2016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8212" y="5831774"/>
            <a:ext cx="5865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u="dbl" dirty="0" smtClean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hlinkClick r:id="rId18"/>
              </a:rPr>
              <a:t>Script </a:t>
            </a:r>
            <a:r>
              <a:rPr lang="en-US" sz="4000" u="dbl" dirty="0">
                <a:solidFill>
                  <a:srgbClr val="C00000"/>
                </a:solidFill>
                <a:uFill>
                  <a:solidFill>
                    <a:srgbClr val="0000FF"/>
                  </a:solidFill>
                </a:uFill>
                <a:hlinkClick r:id="rId18"/>
              </a:rPr>
              <a:t>&amp; Presentation DAC</a:t>
            </a:r>
            <a:endParaRPr lang="en-US" sz="4000" u="dbl" dirty="0">
              <a:solidFill>
                <a:srgbClr val="C00000"/>
              </a:solidFill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612" y="58453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dbl" dirty="0">
                <a:solidFill>
                  <a:schemeClr val="accent6"/>
                </a:solidFill>
                <a:uFill>
                  <a:solidFill>
                    <a:srgbClr val="0000FF"/>
                  </a:solidFill>
                </a:uFill>
                <a:hlinkClick r:id="rId19"/>
              </a:rPr>
              <a:t>Speaker Evaluation</a:t>
            </a:r>
            <a:endParaRPr lang="en-US" sz="4000" u="dbl" dirty="0">
              <a:solidFill>
                <a:schemeClr val="accent6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5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24" y="44958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 smtClean="0">
                <a:solidFill>
                  <a:srgbClr val="0000FF"/>
                </a:solidFill>
              </a:rPr>
              <a:t>Email/Facebook/</a:t>
            </a:r>
            <a:r>
              <a:rPr lang="en-US" sz="3100" dirty="0" err="1" smtClean="0">
                <a:solidFill>
                  <a:srgbClr val="0000FF"/>
                </a:solidFill>
              </a:rPr>
              <a:t>LinkedIN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</a:rPr>
              <a:t>Prakash@SQLfeatures.com</a:t>
            </a:r>
            <a:r>
              <a:rPr lang="en-US" sz="3100" dirty="0" smtClean="0">
                <a:solidFill>
                  <a:schemeClr val="bg1"/>
                </a:solidFill>
              </a:rPr>
              <a:t>   </a:t>
            </a:r>
            <a:r>
              <a:rPr lang="en-US" sz="3100" dirty="0" smtClean="0">
                <a:solidFill>
                  <a:schemeClr val="tx1">
                    <a:lumMod val="95000"/>
                  </a:schemeClr>
                </a:solidFill>
              </a:rPr>
              <a:t>MCDBA/MCITP</a:t>
            </a:r>
            <a:endParaRPr lang="en-US" sz="31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10553" y="31242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0000FF"/>
                </a:solidFill>
              </a:rPr>
              <a:t>Blog</a:t>
            </a:r>
            <a:r>
              <a:rPr lang="en-US" sz="3600" dirty="0" smtClean="0">
                <a:solidFill>
                  <a:schemeClr val="bg1"/>
                </a:solidFill>
              </a:rPr>
              <a:t> 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www.SQLfeatures.com</a:t>
            </a:r>
            <a:r>
              <a:rPr lang="en-US" sz="3600" dirty="0">
                <a:solidFill>
                  <a:schemeClr val="bg1"/>
                </a:solidFill>
              </a:rPr>
              <a:t>                   </a:t>
            </a:r>
            <a:r>
              <a:rPr lang="en-US" sz="3600" dirty="0">
                <a:solidFill>
                  <a:srgbClr val="0000FF"/>
                </a:solidFill>
              </a:rPr>
              <a:t>Twitter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@</a:t>
            </a:r>
            <a:r>
              <a:rPr lang="en-US" sz="3600" dirty="0" err="1">
                <a:solidFill>
                  <a:schemeClr val="tx1">
                    <a:lumMod val="95000"/>
                  </a:schemeClr>
                </a:solidFill>
              </a:rPr>
              <a:t>PrakashHeda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0555" y="177165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Mgr.(Data Team) at SS&amp;C Advent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24" y="381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Prakash Heda</a:t>
            </a:r>
            <a:endParaRPr lang="en-US" sz="6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1395730"/>
            <a:ext cx="1447800" cy="142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-1588" y="58674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812" y="5845314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Speaker </a:t>
            </a:r>
            <a:r>
              <a:rPr lang="en-US" sz="3200" dirty="0" smtClean="0">
                <a:solidFill>
                  <a:srgbClr val="0000FF"/>
                </a:solidFill>
              </a:rPr>
              <a:t>Evaluation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http://spkr8.com/t/67211</a:t>
            </a:r>
          </a:p>
        </p:txBody>
      </p:sp>
    </p:spTree>
    <p:extLst>
      <p:ext uri="{BB962C8B-B14F-4D97-AF65-F5344CB8AC3E}">
        <p14:creationId xmlns:p14="http://schemas.microsoft.com/office/powerpoint/2010/main" val="713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u="sng" dirty="0" smtClean="0"/>
              <a:t>Agenda</a:t>
            </a:r>
            <a:endParaRPr lang="en-US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8919069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2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u="sng" dirty="0" smtClean="0"/>
              <a:t>Primary Health Check Questions</a:t>
            </a:r>
            <a:endParaRPr lang="en-US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07097325"/>
              </p:ext>
            </p:extLst>
          </p:nvPr>
        </p:nvGraphicFramePr>
        <p:xfrm>
          <a:off x="760412" y="990600"/>
          <a:ext cx="495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26230769"/>
              </p:ext>
            </p:extLst>
          </p:nvPr>
        </p:nvGraphicFramePr>
        <p:xfrm>
          <a:off x="6475412" y="987287"/>
          <a:ext cx="4800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98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u="sng" dirty="0"/>
              <a:t>Key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5160196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2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u="sng" dirty="0" smtClean="0"/>
              <a:t>Supported Configurations</a:t>
            </a:r>
            <a:endParaRPr lang="en-US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84247058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4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u="sng" dirty="0"/>
              <a:t>Observations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58975338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8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u="sng" dirty="0"/>
              <a:t>Summary </a:t>
            </a:r>
            <a:r>
              <a:rPr lang="en-US" u="sng" dirty="0" smtClean="0"/>
              <a:t>Info</a:t>
            </a:r>
            <a:endParaRPr lang="en-US" u="sn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0198597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5255251" y="5867400"/>
            <a:ext cx="2135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451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u="sng" dirty="0"/>
              <a:t>Initial Setup and Execution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774040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27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elf Service Health Check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10287</TotalTime>
  <Words>431</Words>
  <Application>Microsoft Office PowerPoint</Application>
  <PresentationFormat>Custom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Tahoma</vt:lpstr>
      <vt:lpstr>Tunga</vt:lpstr>
      <vt:lpstr>Mylar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Service Health Check</dc:title>
  <dc:creator>MacWin</dc:creator>
  <cp:lastModifiedBy>Heda, Prakash</cp:lastModifiedBy>
  <cp:revision>343</cp:revision>
  <dcterms:created xsi:type="dcterms:W3CDTF">2012-01-06T03:29:32Z</dcterms:created>
  <dcterms:modified xsi:type="dcterms:W3CDTF">2016-06-07T23:14:59Z</dcterms:modified>
</cp:coreProperties>
</file>