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76" r:id="rId4"/>
    <p:sldId id="270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7" autoAdjust="0"/>
    <p:restoredTop sz="94660"/>
  </p:normalViewPr>
  <p:slideViewPr>
    <p:cSldViewPr>
      <p:cViewPr>
        <p:scale>
          <a:sx n="70" d="100"/>
          <a:sy n="70" d="100"/>
        </p:scale>
        <p:origin x="-175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sz="2700" dirty="0" smtClean="0">
                <a:ea typeface="Droid Sans Fallback"/>
                <a:cs typeface="Times New Roman" pitchFamily="18" charset="0"/>
              </a:rPr>
              <a:t>SMS SPAM FILTERING</a:t>
            </a:r>
            <a:r>
              <a:rPr lang="en-US" sz="2000" dirty="0" smtClean="0">
                <a:ea typeface="Droid Sans Fallback"/>
                <a:cs typeface="Times New Roman" pitchFamily="18" charset="0"/>
              </a:rPr>
              <a:t/>
            </a:r>
            <a:br>
              <a:rPr lang="en-US" sz="2000" dirty="0" smtClean="0">
                <a:ea typeface="Droid Sans Fallback"/>
                <a:cs typeface="Times New Roman" pitchFamily="18" charset="0"/>
              </a:rPr>
            </a:br>
            <a:r>
              <a:rPr lang="en-US" sz="2400" dirty="0" smtClean="0">
                <a:ea typeface="Droid Sans Fallback"/>
                <a:cs typeface="Times New Roman" pitchFamily="18" charset="0"/>
              </a:rPr>
              <a:t>Project Synopsis </a:t>
            </a:r>
            <a:r>
              <a:rPr lang="en-US" sz="2400" dirty="0">
                <a:ea typeface="Droid Sans Fallback"/>
                <a:cs typeface="Times New Roman" pitchFamily="18" charset="0"/>
              </a:rPr>
              <a:t>Presentation </a:t>
            </a:r>
            <a:r>
              <a:rPr lang="en-US" sz="2400" dirty="0" smtClean="0">
                <a:ea typeface="Droid Sans Fallback"/>
                <a:cs typeface="Times New Roman" pitchFamily="18" charset="0"/>
              </a:rPr>
              <a:t/>
            </a:r>
            <a:br>
              <a:rPr lang="en-US" sz="2400" dirty="0" smtClean="0">
                <a:ea typeface="Droid Sans Fallback"/>
                <a:cs typeface="Times New Roman" pitchFamily="18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</a:t>
            </a: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05</a:t>
            </a:r>
            <a:r>
              <a:rPr lang="en-US" sz="2000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/05/2024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Droid Sans Fallback"/>
                <a:cs typeface="Calibri" pitchFamily="34" charset="0"/>
              </a:rPr>
              <a:t>COMPUTING SCIENCES &amp; INFORMATION TECHNOLOGY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Droid Sans Fallback"/>
                <a:cs typeface="Calibri" pitchFamily="34" charset="0"/>
              </a:rPr>
              <a:t>TEERTHANKER </a:t>
            </a: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81301" y="3181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Hardik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 Jain(TCA2109030)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Lakshy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 Jain(TCA2109078)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algn="ctr"/>
            <a:r>
              <a:rPr lang="en-US" b="1" dirty="0"/>
              <a:t>Prof. </a:t>
            </a:r>
            <a:r>
              <a:rPr lang="en-US" b="1" dirty="0" err="1"/>
              <a:t>Rakesh</a:t>
            </a:r>
            <a:r>
              <a:rPr lang="en-US" b="1" dirty="0"/>
              <a:t> Kr. </a:t>
            </a:r>
            <a:r>
              <a:rPr lang="en-US" b="1" dirty="0" err="1"/>
              <a:t>Dwivedi</a:t>
            </a:r>
            <a:endParaRPr lang="en-US" dirty="0"/>
          </a:p>
          <a:p>
            <a:pPr algn="ctr"/>
            <a:r>
              <a:rPr lang="en-US" b="1" dirty="0"/>
              <a:t>Dr. </a:t>
            </a:r>
            <a:r>
              <a:rPr lang="en-US" b="1" dirty="0" err="1"/>
              <a:t>Rupal</a:t>
            </a:r>
            <a:r>
              <a:rPr lang="en-US" b="1" dirty="0"/>
              <a:t> Gupta</a:t>
            </a:r>
            <a:endParaRPr lang="en-US" dirty="0"/>
          </a:p>
          <a:p>
            <a:pPr algn="ctr"/>
            <a:r>
              <a:rPr lang="en-US" b="1" dirty="0"/>
              <a:t>Dr. </a:t>
            </a:r>
            <a:r>
              <a:rPr lang="en-US" b="1" dirty="0" err="1"/>
              <a:t>Namit</a:t>
            </a:r>
            <a:r>
              <a:rPr lang="en-US" b="1" dirty="0"/>
              <a:t> Gupta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PROJECT WORK PHASE </a:t>
            </a:r>
            <a:r>
              <a:rPr lang="en-US" sz="20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2(ECS899</a:t>
            </a:r>
            <a:r>
              <a:rPr lang="en-US" sz="20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B.Tech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 CSE&gt;</a:t>
            </a:r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\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US" dirty="0" smtClean="0"/>
              <a:t>The SMS spam filtering project offers numerous advantages in terms of accuracy, security, efficiency, and user experience.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It provides a scalable and automated solution for detecting spam, protecting users from fraudulent content, and streamlining communication channels.</a:t>
            </a:r>
          </a:p>
          <a:p>
            <a:endParaRPr lang="en-US" dirty="0" smtClean="0"/>
          </a:p>
          <a:p>
            <a:r>
              <a:rPr lang="en-US" dirty="0" smtClean="0"/>
              <a:t> The adaptability of machine learning ensures that the system remains relevant in the face of evolving spam tactics, making it a valuable tool for both individual users and organizations.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6262010"/>
            <a:ext cx="8318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 smtClean="0">
                <a:solidFill>
                  <a:srgbClr val="FFFF00"/>
                </a:solidFill>
              </a:rPr>
              <a:t>Guidelines: </a:t>
            </a:r>
            <a:r>
              <a:rPr lang="en-US" sz="1600" b="1" i="1" dirty="0" smtClean="0">
                <a:solidFill>
                  <a:srgbClr val="FFFF00"/>
                </a:solidFill>
              </a:rPr>
              <a:t> </a:t>
            </a:r>
            <a:r>
              <a:rPr lang="en-US" sz="1600" b="1" i="1" dirty="0">
                <a:solidFill>
                  <a:srgbClr val="FFFF00"/>
                </a:solidFill>
              </a:rPr>
              <a:t>Mention </a:t>
            </a:r>
            <a:r>
              <a:rPr lang="en-US" sz="1600" b="1" i="1" dirty="0" smtClean="0">
                <a:solidFill>
                  <a:srgbClr val="FFFF00"/>
                </a:solidFill>
              </a:rPr>
              <a:t>advantage </a:t>
            </a:r>
            <a:r>
              <a:rPr lang="en-US" sz="1600" b="1" i="1" dirty="0">
                <a:solidFill>
                  <a:srgbClr val="FFFF00"/>
                </a:solidFill>
              </a:rPr>
              <a:t>from this project, the audience/ users who will get </a:t>
            </a:r>
            <a:r>
              <a:rPr lang="en-US" sz="1600" b="1" i="1" dirty="0" smtClean="0">
                <a:solidFill>
                  <a:srgbClr val="FFFF00"/>
                </a:solidFill>
              </a:rPr>
              <a:t>benefitted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69440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Smith, J. (2022). Understanding SMS Spam: Challenges and Solutions. Journal of Mobile Communications.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Doe, A. (2023). The Evolution of Spam Filtering Technologies. International Journal of </a:t>
            </a:r>
            <a:r>
              <a:rPr lang="en-US" dirty="0" err="1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Cybersecurity</a:t>
            </a:r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Johnson, R. (2023). Legal Aspects of SMS Marketing and Spam. Communications Law Review.</a:t>
            </a:r>
            <a:endParaRPr lang="en-US" smtClean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THANKS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 smtClean="0"/>
              <a:t>Team Details</a:t>
            </a:r>
            <a:endParaRPr lang="en-US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491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 smtClean="0">
                <a:solidFill>
                  <a:srgbClr val="FFFF00"/>
                </a:solidFill>
              </a:rPr>
              <a:t>Guidelines: Mention Team Names &amp; their role in project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88997"/>
              </p:ext>
            </p:extLst>
          </p:nvPr>
        </p:nvGraphicFramePr>
        <p:xfrm>
          <a:off x="386882" y="1372628"/>
          <a:ext cx="8361582" cy="1521929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xmlns="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xmlns="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6531479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 smtClean="0">
                          <a:effectLst/>
                        </a:rPr>
                        <a:t>Hardik</a:t>
                      </a:r>
                      <a:r>
                        <a:rPr lang="en-US" sz="1800" baseline="0" dirty="0" smtClean="0">
                          <a:effectLst/>
                        </a:rPr>
                        <a:t> 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Developer</a:t>
                      </a:r>
                      <a:r>
                        <a:rPr lang="en-US" sz="1800">
                          <a:effectLst/>
                        </a:rPr>
                        <a:t>, </a:t>
                      </a:r>
                      <a:r>
                        <a:rPr lang="en-US" sz="1800" smtClean="0">
                          <a:effectLst/>
                        </a:rPr>
                        <a:t>Designing </a:t>
                      </a:r>
                      <a:r>
                        <a:rPr lang="en-US" sz="1800" dirty="0">
                          <a:effectLst/>
                        </a:rPr>
                        <a:t>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5163912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 smtClean="0">
                          <a:effectLst/>
                        </a:rPr>
                        <a:t>Lakshy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Developer,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00564458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8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sz="3200" dirty="0" smtClean="0">
                <a:solidFill>
                  <a:schemeClr val="accent2"/>
                </a:solidFill>
              </a:rPr>
              <a:t>Introduction to SMS Spam Filtering 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SMS spam filtering is a technology</a:t>
            </a:r>
          </a:p>
          <a:p>
            <a:pPr>
              <a:buNone/>
            </a:pPr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designed to identify and block </a:t>
            </a:r>
          </a:p>
          <a:p>
            <a:pPr>
              <a:buNone/>
            </a:pPr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unwanted text messages.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With the rise in mobile communication,</a:t>
            </a:r>
          </a:p>
          <a:p>
            <a:pPr>
              <a:buNone/>
            </a:pPr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 spam messages have become</a:t>
            </a:r>
          </a:p>
          <a:p>
            <a:pPr>
              <a:buNone/>
            </a:pPr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 increasingly prevalent.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Effective filtering helps protect users </a:t>
            </a:r>
          </a:p>
          <a:p>
            <a:pPr>
              <a:buNone/>
            </a:pPr>
            <a:r>
              <a:rPr lang="en-US" dirty="0" smtClean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from scams and reduces unwanted distractions.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6188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 smtClean="0">
                <a:solidFill>
                  <a:srgbClr val="FFFF00"/>
                </a:solidFill>
              </a:rPr>
              <a:t>Guidelines: Mention brief about the project and it’s functions/ modules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pic>
        <p:nvPicPr>
          <p:cNvPr id="13" name="Image 0" descr="https://search-letsfade-com.herokuapp.com/proxy?url=https://www.sendinblue.com/wp-content/uploads/2019/04/How-do-spam-filters-wo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76400"/>
            <a:ext cx="3505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250904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SMS spam filtering technology leverages machine learning (ML),</a:t>
            </a:r>
          </a:p>
          <a:p>
            <a:pPr algn="ctr">
              <a:buNone/>
            </a:pPr>
            <a:r>
              <a:rPr lang="en-US" dirty="0" smtClean="0"/>
              <a:t> natural language processing (NLP), and other computational techniques     to detect and filter out unwanted or harmful messages from legitimate SMS communications.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This technology uses a combination of data processing, classification models, and feature extraction methods to automatically analyze SMS content and determine whether it is spam or not.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Context Diagram 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pic>
        <p:nvPicPr>
          <p:cNvPr id="12" name="Image 0" descr="https://search-letsfade-com.herokuapp.com/proxy?url=https://www.sendinblue.com/wp-content/uploads/2019/04/How-do-spam-filters-work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9789" y="914400"/>
            <a:ext cx="6264421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Entity Relationship Diagram (ERD)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752600"/>
            <a:ext cx="7205663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Data Flow Diagram (DFD)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496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 smtClean="0">
                <a:solidFill>
                  <a:srgbClr val="FFFF00"/>
                </a:solidFill>
              </a:rPr>
              <a:t>Guidelines: Add more slides, if required to show all DFDs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38287" y="1524000"/>
            <a:ext cx="60674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288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 smtClean="0">
                <a:solidFill>
                  <a:srgbClr val="FFFF00"/>
                </a:solidFill>
              </a:rPr>
              <a:t>Guidelines: This slide is optional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914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0" y="1600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New 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0" y="2438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Retrain Model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0" y="3200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10000" y="39624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Updated Model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10000" y="5105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5715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495800" y="12954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95800" y="2057400"/>
            <a:ext cx="76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495800" y="2895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495800" y="373380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495800" y="48006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495800" y="54102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6989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 smtClean="0">
                <a:solidFill>
                  <a:srgbClr val="FFFF00"/>
                </a:solidFill>
              </a:rPr>
              <a:t>Guidelines: This slide is optional. May add more slide, if the details are available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T011A/ Template  Version 5.0</a:t>
            </a:r>
            <a:endParaRPr lang="en-IN" sz="105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533525"/>
            <a:ext cx="70104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510</Words>
  <Application>Microsoft Office PowerPoint</Application>
  <PresentationFormat>On-screen Show (4:3)</PresentationFormat>
  <Paragraphs>110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SMS SPAM FILTERING Project Synopsis Presentation  Date: 05/05/2024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hp</cp:lastModifiedBy>
  <cp:revision>136</cp:revision>
  <dcterms:created xsi:type="dcterms:W3CDTF">2016-07-30T14:16:51Z</dcterms:created>
  <dcterms:modified xsi:type="dcterms:W3CDTF">2025-05-05T18:32:02Z</dcterms:modified>
</cp:coreProperties>
</file>