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40" r:id="rId2"/>
    <p:sldId id="3694" r:id="rId3"/>
    <p:sldId id="3697" r:id="rId4"/>
    <p:sldId id="3700" r:id="rId5"/>
    <p:sldId id="3701" r:id="rId6"/>
    <p:sldId id="3707" r:id="rId7"/>
    <p:sldId id="3702" r:id="rId8"/>
    <p:sldId id="3709" r:id="rId9"/>
    <p:sldId id="3710" r:id="rId10"/>
    <p:sldId id="3703" r:id="rId11"/>
    <p:sldId id="36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0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0918" y="1560515"/>
            <a:ext cx="491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Major Project - 2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0241" y="2466421"/>
            <a:ext cx="605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SafeSpot – A Smart Tracking Device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29" y="5003074"/>
            <a:ext cx="417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Hardik Gupta – 500089339 – R252221023</a:t>
            </a:r>
          </a:p>
          <a:p>
            <a:r>
              <a:rPr lang="en-IN" dirty="0" err="1"/>
              <a:t>Namra</a:t>
            </a:r>
            <a:r>
              <a:rPr lang="en-IN" dirty="0"/>
              <a:t> Tyagi – 500091016 – R252221044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82743" y="5003074"/>
            <a:ext cx="271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Mentored By:</a:t>
            </a:r>
          </a:p>
          <a:p>
            <a:r>
              <a:rPr lang="en-IN" dirty="0"/>
              <a:t>Prof. Sandip Chaurasiya</a:t>
            </a:r>
          </a:p>
          <a:p>
            <a:r>
              <a:rPr lang="en-IN" dirty="0"/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 Chart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CB886-243B-4B36-B0DC-6F5A5EBE7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97" y="962797"/>
            <a:ext cx="7213006" cy="54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5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770811" y="1074822"/>
            <a:ext cx="46503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PERT Chart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algn="ctr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0" y="1286539"/>
            <a:ext cx="10442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Safespot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aiming to revolutionize tracking devices.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Existing trackers lack emergency response &amp; user-friendliness.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Safespot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offers: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SOS Alerts: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Send instant danger messages with live location to contacts.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 Usage: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 complex apps, location retrieval via messages.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Beyond the Technical: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Addresses limitations, provides a secure future.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Feature-rich, user-friendly, and cost-effective alternative.</a:t>
            </a: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5135D45-518A-15FE-571E-83678252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9" y="694901"/>
            <a:ext cx="1033256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Challenges: Existing tracking devices lack integrated emergency response, feature complex interfaces, and suffer from bulky designs with limited customization.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Solution: Introducing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Safespot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smart tracking device emphasizing safety and simplicity.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Features: Intuitive SOS alert system for immediate response, paired with a user-friendly message-based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Differentiator: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Safespot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addresses these limitations, providing a feature-rich, user-friendly, and cost-effective alternative.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Versatility: Enhances personal safety, asset security, and peace of mind for various scenarios.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Safespot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Your trusted companion for seamless real-time location awareness and rapid emergency response. </a:t>
            </a: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706143" y="1058413"/>
            <a:ext cx="103437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 a compact and portable tracking device: Enable easy attachment to personal belongings, pets, or assets for diverse use cases.</a:t>
            </a: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Integrate an intuitive SOS alert system: Trigger immediate emergency response upon button press, sending pre-configured danger messages with live location to designated contacts.</a:t>
            </a: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Offer user-friendly message-based location access: Simplify location retrieval through SMS communication, eliminating the need for dedicated applications.</a:t>
            </a: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Optimize for low power consumption: Implement hardware and software optimizations to maximize battery life for extended operation.</a:t>
            </a: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Objectives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03033" y="1030197"/>
            <a:ext cx="104458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 customization options: Empower users to configure alert recipients, message content, operational settings, and notification preferences for personalized functionality.</a:t>
            </a: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Ensure data security and privacy: Implement robust security measures to protect user data and location information.</a:t>
            </a: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Maintain affordability: Develop a cost-effective solution accessible to a wide range of users.</a:t>
            </a: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Explore potential for integration with existing platforms: Investigate seamless integration with relevant platforms for enhanced functionality and user experience.</a:t>
            </a:r>
          </a:p>
          <a:p>
            <a:pPr marL="342900" marR="110490" lvl="0" indent="-342900" algn="just">
              <a:spcBef>
                <a:spcPts val="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515620" algn="l"/>
              </a:tabLst>
            </a:pP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Conduct thorough testing and validation: Ensure device reliability, performance, and user-friendliness through rigorous testing procedures.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6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145499" y="1125026"/>
            <a:ext cx="10560546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215265" algn="just">
              <a:spcBef>
                <a:spcPts val="1035"/>
              </a:spcBef>
              <a:spcAft>
                <a:spcPts val="0"/>
              </a:spcAft>
            </a:pP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</a:t>
            </a:r>
            <a:r>
              <a:rPr lang="en-US" sz="1800" u="sng" spc="25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Flow:</a:t>
            </a:r>
            <a:endParaRPr lang="en-IN" sz="1800" u="sng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5725" indent="-215265" algn="just">
              <a:spcBef>
                <a:spcPts val="795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When you press the SOS button on </a:t>
            </a:r>
            <a:r>
              <a:rPr lang="en-US" sz="1800" i="0" u="none" strike="noStrike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Safespot</a:t>
            </a:r>
            <a:r>
              <a:rPr lang="en-US" sz="1800" i="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several processes occur in sync. The Neo-6M GPS module instantly grabs your location, and the Arduino Nano, the device's brain, processes it. The GSM module, your cellular connection, then transmits a pre-configured message containing your live location to your designated emergency contacts. </a:t>
            </a:r>
            <a:endParaRPr lang="en-IN" sz="1800" i="1" u="sng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5725" indent="-215265" algn="just">
              <a:spcBef>
                <a:spcPts val="795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Simultaneously, the device acknowledges your action through a simple message-based system, ensuring you know help is on the way. This intuitive design prioritizes both your safety and ease of use, offering peace of mind with every press.</a:t>
            </a:r>
            <a:endParaRPr lang="en-IN" sz="1800" i="1" u="sng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5725" indent="-215265" algn="just">
              <a:spcBef>
                <a:spcPts val="795"/>
              </a:spcBef>
              <a:spcAft>
                <a:spcPts val="0"/>
              </a:spcAft>
            </a:pPr>
            <a:r>
              <a:rPr lang="en-US" sz="1800" b="1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sz="1800" b="1" u="sng" spc="5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b="1" u="sng" spc="5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b="1" u="sng" spc="5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u="sng" spc="3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Project:</a:t>
            </a:r>
            <a:endParaRPr lang="en-IN" sz="1800" b="1" u="sng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55"/>
              </a:spcBef>
              <a:buSzPts val="1850"/>
              <a:buFont typeface="Symbol" panose="05050102010706020507" pitchFamily="18" charset="2"/>
              <a:buChar char=""/>
              <a:tabLst>
                <a:tab pos="515620" algn="l"/>
              </a:tabLst>
            </a:pP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Arduino</a:t>
            </a:r>
            <a:r>
              <a:rPr lang="en-US" sz="1800" spc="8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Nano</a:t>
            </a:r>
            <a:endParaRPr lang="en-IN" sz="18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240"/>
              </a:spcBef>
              <a:buSzPts val="1850"/>
              <a:buFont typeface="Symbol" panose="05050102010706020507" pitchFamily="18" charset="2"/>
              <a:buChar char=""/>
              <a:tabLst>
                <a:tab pos="515620" algn="l"/>
              </a:tabLst>
            </a:pP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SIM 800L GSM Module</a:t>
            </a:r>
            <a:endParaRPr lang="en-IN" sz="18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245"/>
              </a:spcBef>
              <a:buSzPts val="1850"/>
              <a:buFont typeface="Symbol" panose="05050102010706020507" pitchFamily="18" charset="2"/>
              <a:buChar char=""/>
              <a:tabLst>
                <a:tab pos="515620" algn="l"/>
              </a:tabLst>
            </a:pP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NEO-6M GPS Module</a:t>
            </a:r>
            <a:endParaRPr lang="en-IN" sz="18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240"/>
              </a:spcBef>
              <a:buSzPts val="1850"/>
              <a:buFont typeface="Symbol" panose="05050102010706020507" pitchFamily="18" charset="2"/>
              <a:buChar char=""/>
              <a:tabLst>
                <a:tab pos="515620" algn="l"/>
              </a:tabLst>
            </a:pP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Push Button</a:t>
            </a:r>
            <a:endParaRPr lang="en-IN" sz="18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240"/>
              </a:spcBef>
              <a:buSzPts val="1850"/>
              <a:buFont typeface="Symbol" panose="05050102010706020507" pitchFamily="18" charset="2"/>
              <a:buChar char=""/>
              <a:tabLst>
                <a:tab pos="515620" algn="l"/>
              </a:tabLst>
            </a:pP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LED</a:t>
            </a:r>
            <a:endParaRPr lang="en-IN" sz="18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245"/>
              </a:spcBef>
              <a:buSzPts val="1850"/>
              <a:buFont typeface="Symbol" panose="05050102010706020507" pitchFamily="18" charset="2"/>
              <a:buChar char=""/>
              <a:tabLst>
                <a:tab pos="515620" algn="l"/>
              </a:tabLst>
            </a:pP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3.7v</a:t>
            </a:r>
            <a:r>
              <a:rPr lang="en-US" sz="1800" spc="6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2600mAH</a:t>
            </a:r>
            <a:r>
              <a:rPr lang="en-US" sz="1800" spc="7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Li-Po</a:t>
            </a:r>
            <a:r>
              <a:rPr lang="en-US" sz="1800" spc="9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Battery</a:t>
            </a:r>
            <a:endParaRPr lang="en-IN" sz="18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200B9-3EF5-74E2-4D88-EF51E1271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29"/>
          <a:stretch/>
        </p:blipFill>
        <p:spPr>
          <a:xfrm>
            <a:off x="4345580" y="497154"/>
            <a:ext cx="3500839" cy="58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2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0F73-EE3C-73B4-92C9-E7C32C88B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2E51A-9693-856B-845D-1C2EDDA8BD7C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CA563-A6B6-A0CA-0DFE-DCDF42328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6"/>
          <a:stretch/>
        </p:blipFill>
        <p:spPr>
          <a:xfrm>
            <a:off x="4403437" y="464154"/>
            <a:ext cx="3385125" cy="59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12332</TotalTime>
  <Words>547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Hardik Gupta</cp:lastModifiedBy>
  <cp:revision>573</cp:revision>
  <dcterms:created xsi:type="dcterms:W3CDTF">2021-05-06T09:42:21Z</dcterms:created>
  <dcterms:modified xsi:type="dcterms:W3CDTF">2024-02-19T15:27:48Z</dcterms:modified>
</cp:coreProperties>
</file>