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4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2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7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4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5E245C-F90A-4468-A1BA-E3092DC5DDBD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4871E-510C-4175-B984-D3EA5D2154B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89FB-0C56-DD63-5612-114D4AC02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30031-9E43-1573-75E8-D10D4FB92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1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jaydeep kakadiya</dc:creator>
  <cp:lastModifiedBy>jaydeep kakadiya</cp:lastModifiedBy>
  <cp:revision>1</cp:revision>
  <dcterms:created xsi:type="dcterms:W3CDTF">2023-05-03T03:53:09Z</dcterms:created>
  <dcterms:modified xsi:type="dcterms:W3CDTF">2023-05-03T03:53:28Z</dcterms:modified>
</cp:coreProperties>
</file>