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C8C"/>
    <a:srgbClr val="F7D5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14" y="-222"/>
      </p:cViewPr>
      <p:guideLst>
        <p:guide orient="horz" pos="216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2130426"/>
            <a:ext cx="1530191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3886200"/>
            <a:ext cx="12601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274639"/>
            <a:ext cx="405050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274639"/>
            <a:ext cx="1185148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4406901"/>
            <a:ext cx="15301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2906713"/>
            <a:ext cx="15301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535113"/>
            <a:ext cx="79541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2174875"/>
            <a:ext cx="7954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1535113"/>
            <a:ext cx="79572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2174875"/>
            <a:ext cx="79572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273050"/>
            <a:ext cx="592261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273051"/>
            <a:ext cx="1006375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1435101"/>
            <a:ext cx="592261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4800600"/>
            <a:ext cx="108013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612775"/>
            <a:ext cx="108013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5367338"/>
            <a:ext cx="1080135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162020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600201"/>
            <a:ext cx="16202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14FD-7849-4132-B483-DBCE6477FA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6356351"/>
            <a:ext cx="5700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E65-4C6B-4B17-9B0E-FE19A40346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-1" y="2130425"/>
            <a:ext cx="11665421" cy="1946647"/>
          </a:xfrm>
        </p:spPr>
        <p:txBody>
          <a:bodyPr>
            <a:noAutofit/>
          </a:bodyPr>
          <a:lstStyle/>
          <a:p>
            <a:pPr algn="l"/>
            <a:r>
              <a:rPr lang="en-US" sz="14400" dirty="0" smtClean="0">
                <a:solidFill>
                  <a:srgbClr val="043C8C"/>
                </a:solidFill>
                <a:latin typeface="Garamond" pitchFamily="18" charset="0"/>
              </a:rPr>
              <a:t>Buy N Borrow</a:t>
            </a:r>
            <a:endParaRPr lang="en-US" sz="14400" dirty="0">
              <a:solidFill>
                <a:srgbClr val="043C8C"/>
              </a:solidFill>
              <a:latin typeface="Garamond" pitchFamily="18" charset="0"/>
            </a:endParaRPr>
          </a:p>
        </p:txBody>
      </p:sp>
      <p:pic>
        <p:nvPicPr>
          <p:cNvPr id="11283" name="Picture 19" descr="https://o.remove.bg/downloads/ecefff76-c049-4936-a44c-d343c762e701/image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9317" y="2060848"/>
            <a:ext cx="2088232" cy="2088233"/>
          </a:xfrm>
          <a:prstGeom prst="rect">
            <a:avLst/>
          </a:prstGeom>
          <a:noFill/>
        </p:spPr>
      </p:pic>
      <p:pic>
        <p:nvPicPr>
          <p:cNvPr id="22" name="Picture 17" descr="https://o.remove.bg/downloads/5295614a-6f36-4ab6-a41c-13e81c4c711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77957">
            <a:off x="9863895" y="835385"/>
            <a:ext cx="2550148" cy="2550148"/>
          </a:xfrm>
          <a:prstGeom prst="rect">
            <a:avLst/>
          </a:prstGeom>
          <a:noFill/>
        </p:spPr>
      </p:pic>
      <p:pic>
        <p:nvPicPr>
          <p:cNvPr id="11291" name="Picture 27" descr="https://o.remove.bg/downloads/590afe22-0227-488d-b970-e50fa457a586/image-removebg-previe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53453" y="3212976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Buy N Borrow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N Borrow</dc:title>
  <dc:creator>Hardik Hajela</dc:creator>
  <cp:lastModifiedBy>Hardik Hajela</cp:lastModifiedBy>
  <cp:revision>1</cp:revision>
  <dcterms:created xsi:type="dcterms:W3CDTF">2022-11-17T06:05:55Z</dcterms:created>
  <dcterms:modified xsi:type="dcterms:W3CDTF">2022-11-17T07:04:31Z</dcterms:modified>
</cp:coreProperties>
</file>