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85AF611-D4B0-4D85-A263-DFC4448B5C48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9D2D96-25BD-41EA-BE96-FD0E549761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Hardi</dc:creator>
  <cp:lastModifiedBy>Hardi</cp:lastModifiedBy>
  <cp:revision>2</cp:revision>
  <dcterms:created xsi:type="dcterms:W3CDTF">2015-02-12T14:46:04Z</dcterms:created>
  <dcterms:modified xsi:type="dcterms:W3CDTF">2015-02-12T15:00:05Z</dcterms:modified>
</cp:coreProperties>
</file>