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</p:sldIdLst>
  <p:sldSz cx="17018000" cy="13081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png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42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