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7018000" cy="13081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23" d="100"/>
          <a:sy n="23" d="100"/>
        </p:scale>
        <p:origin x="-126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13081000" cy="3600451"/>
          </a:xfrm>
        </p:spPr>
        <p:txBody>
          <a:bodyPr/>
          <a:lstStyle/>
          <a:p>
            <a:r>
              <a:rPr lang="en-US" dirty="0"/>
              <a:t>OOPs What is happening here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73300"/>
            <a:ext cx="13928141" cy="1021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994400" cy="29210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73100"/>
            <a:ext cx="17018000" cy="11070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</Words>
  <Application>Microsoft Office PowerPoint</Application>
  <PresentationFormat>Custom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OOPs What is happening here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What is happening here</dc:title>
  <cp:lastModifiedBy>Hardi</cp:lastModifiedBy>
  <cp:revision>2</cp:revision>
  <dcterms:created xsi:type="dcterms:W3CDTF">2006-08-16T00:00:00Z</dcterms:created>
  <dcterms:modified xsi:type="dcterms:W3CDTF">2015-02-11T16:51:07Z</dcterms:modified>
</cp:coreProperties>
</file>