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7018000" cy="13081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png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pn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2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