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2" Type="http://schemas.openxmlformats.org/officeDocument/2006/relationships/presProps" Target="presProps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png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png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png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png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png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png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png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png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png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png"/>
</Relationships>

</file>

<file path=ppt/slides/slide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rIns="45720" tIns="0" bIns="0" anchor="b"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/>
          <a:p>
            <a:pPr algn="ctr"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421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42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42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42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42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42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42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42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421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42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